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442" r:id="rId3"/>
    <p:sldId id="420" r:id="rId4"/>
    <p:sldId id="399" r:id="rId5"/>
    <p:sldId id="457" r:id="rId6"/>
    <p:sldId id="458" r:id="rId7"/>
    <p:sldId id="446" r:id="rId8"/>
    <p:sldId id="450" r:id="rId9"/>
    <p:sldId id="451" r:id="rId10"/>
    <p:sldId id="452" r:id="rId11"/>
    <p:sldId id="453" r:id="rId12"/>
    <p:sldId id="447" r:id="rId13"/>
    <p:sldId id="449" r:id="rId14"/>
    <p:sldId id="454" r:id="rId15"/>
    <p:sldId id="455" r:id="rId16"/>
    <p:sldId id="459" r:id="rId17"/>
    <p:sldId id="460" r:id="rId18"/>
    <p:sldId id="448" r:id="rId19"/>
    <p:sldId id="461" r:id="rId20"/>
    <p:sldId id="456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C59A5-9E88-4679-A670-D875CFE23B69}" v="25" dt="2024-08-06T07:43:1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097" autoAdjust="0"/>
  </p:normalViewPr>
  <p:slideViewPr>
    <p:cSldViewPr snapToGrid="0">
      <p:cViewPr varScale="1">
        <p:scale>
          <a:sx n="68" d="100"/>
          <a:sy n="68" d="100"/>
        </p:scale>
        <p:origin x="1062" y="6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4:17:49.1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4:17:49.9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4:17:50.6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2T14:17:51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4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9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45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170.png"/><Relationship Id="rId7" Type="http://schemas.openxmlformats.org/officeDocument/2006/relationships/image" Target="../media/image47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.png"/><Relationship Id="rId5" Type="http://schemas.openxmlformats.org/officeDocument/2006/relationships/image" Target="../media/image470.png"/><Relationship Id="rId10" Type="http://schemas.openxmlformats.org/officeDocument/2006/relationships/image" Target="../media/image51.png"/><Relationship Id="rId4" Type="http://schemas.openxmlformats.org/officeDocument/2006/relationships/image" Target="../media/image460.png"/><Relationship Id="rId9" Type="http://schemas.openxmlformats.org/officeDocument/2006/relationships/image" Target="../media/image32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2.png"/><Relationship Id="rId3" Type="http://schemas.openxmlformats.org/officeDocument/2006/relationships/image" Target="../media/image60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2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61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97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microsoft.com/office/2007/relationships/hdphoto" Target="../media/hdphoto2.wdp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1143000"/>
            <a:ext cx="109225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MỪNG QUÝ THẦY CÔ </a:t>
            </a:r>
          </a:p>
          <a:p>
            <a:pPr algn="ctr">
              <a:tabLst>
                <a:tab pos="444500" algn="l"/>
              </a:tabLst>
            </a:pPr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THAM DỰ TIẾT HỌC HÔM NAY </a:t>
            </a:r>
          </a:p>
          <a:p>
            <a:pPr algn="ctr">
              <a:tabLst>
                <a:tab pos="444500" algn="l"/>
              </a:tabLst>
            </a:pPr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LỚP 12A16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F364A4-33DB-4388-B30F-F8F05032D47A}"/>
              </a:ext>
            </a:extLst>
          </p:cNvPr>
          <p:cNvSpPr/>
          <p:nvPr/>
        </p:nvSpPr>
        <p:spPr>
          <a:xfrm>
            <a:off x="4543338" y="3559127"/>
            <a:ext cx="714691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BÙI THỊ UYÊN ANH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AD2B9-081F-4144-81D8-4EEB2B80299D}"/>
              </a:ext>
            </a:extLst>
          </p:cNvPr>
          <p:cNvGrpSpPr/>
          <p:nvPr/>
        </p:nvGrpSpPr>
        <p:grpSpPr>
          <a:xfrm>
            <a:off x="5148498" y="1434683"/>
            <a:ext cx="360" cy="360"/>
            <a:chOff x="5148498" y="1434683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F586DB-5DB2-4E89-A11E-75FAABF54846}"/>
                    </a:ext>
                  </a:extLst>
                </p14:cNvPr>
                <p14:cNvContentPartPr/>
                <p14:nvPr/>
              </p14:nvContentPartPr>
              <p14:xfrm>
                <a:off x="5148498" y="1434683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F586DB-5DB2-4E89-A11E-75FAABF548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9498" y="14256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6FAD17-EA70-4591-AE5E-F32F4AD12619}"/>
                    </a:ext>
                  </a:extLst>
                </p14:cNvPr>
                <p14:cNvContentPartPr/>
                <p14:nvPr/>
              </p14:nvContentPartPr>
              <p14:xfrm>
                <a:off x="5148498" y="1434683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6FAD17-EA70-4591-AE5E-F32F4AD126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9498" y="14256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3918F1-0643-403E-BF23-B96790FD355A}"/>
                  </a:ext>
                </a:extLst>
              </p14:cNvPr>
              <p14:cNvContentPartPr/>
              <p14:nvPr/>
            </p14:nvContentPartPr>
            <p14:xfrm>
              <a:off x="4923498" y="1434683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3918F1-0643-403E-BF23-B96790FD35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498" y="14256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B2140C-5C17-4A33-A241-62E34007E529}"/>
                  </a:ext>
                </a:extLst>
              </p14:cNvPr>
              <p14:cNvContentPartPr/>
              <p14:nvPr/>
            </p14:nvContentPartPr>
            <p14:xfrm>
              <a:off x="4543338" y="1631243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B2140C-5C17-4A33-A241-62E34007E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4338" y="162260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48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197593" y="1391775"/>
            <a:ext cx="7521111" cy="327157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36AB8-E023-2025-6F78-A490394D31CB}"/>
              </a:ext>
            </a:extLst>
          </p:cNvPr>
          <p:cNvSpPr txBox="1"/>
          <p:nvPr/>
        </p:nvSpPr>
        <p:spPr>
          <a:xfrm>
            <a:off x="469598" y="1366367"/>
            <a:ext cx="695725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82CBF-28AB-E1C6-C14F-87470012993A}"/>
              </a:ext>
            </a:extLst>
          </p:cNvPr>
          <p:cNvSpPr txBox="1"/>
          <p:nvPr/>
        </p:nvSpPr>
        <p:spPr>
          <a:xfrm>
            <a:off x="411761" y="2138200"/>
            <a:ext cx="7054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song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C6C8E-6196-3101-2F3F-05764693B12E}"/>
              </a:ext>
            </a:extLst>
          </p:cNvPr>
          <p:cNvSpPr txBox="1"/>
          <p:nvPr/>
        </p:nvSpPr>
        <p:spPr>
          <a:xfrm>
            <a:off x="376126" y="2933804"/>
            <a:ext cx="7240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/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1" y="3692653"/>
                <a:ext cx="7153821" cy="885563"/>
              </a:xfrm>
              <a:prstGeom prst="rect">
                <a:avLst/>
              </a:prstGeom>
              <a:blipFill>
                <a:blip r:embed="rId3"/>
                <a:stretch>
                  <a:fillRect l="-1364" r="-341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6CF2F2B-72D6-D0CE-CFDA-2F2B18EBFEC2}"/>
              </a:ext>
            </a:extLst>
          </p:cNvPr>
          <p:cNvSpPr txBox="1"/>
          <p:nvPr/>
        </p:nvSpPr>
        <p:spPr>
          <a:xfrm>
            <a:off x="100797" y="4684981"/>
            <a:ext cx="11252727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/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7" y="5425648"/>
                <a:ext cx="1687363" cy="10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0910E40-383B-0836-2340-3B4135CC4AFE}"/>
              </a:ext>
            </a:extLst>
          </p:cNvPr>
          <p:cNvSpPr txBox="1"/>
          <p:nvPr/>
        </p:nvSpPr>
        <p:spPr>
          <a:xfrm>
            <a:off x="92990" y="5699918"/>
            <a:ext cx="103706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B1B8E0-257D-DFE0-DFC0-A7906CBB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507" y="5347703"/>
            <a:ext cx="236636" cy="127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/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0" y="5047013"/>
                <a:ext cx="2184437" cy="516232"/>
              </a:xfrm>
              <a:prstGeom prst="rect">
                <a:avLst/>
              </a:prstGeom>
              <a:blipFill>
                <a:blip r:embed="rId6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/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04" y="5451834"/>
                <a:ext cx="1409335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/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77" y="5820565"/>
                <a:ext cx="2184437" cy="516232"/>
              </a:xfrm>
              <a:prstGeom prst="rect">
                <a:avLst/>
              </a:prstGeom>
              <a:blipFill>
                <a:blip r:embed="rId8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/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61" y="6225386"/>
                <a:ext cx="1409335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/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51" y="5742424"/>
                <a:ext cx="653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4F28065B-F437-E197-644E-5F1DF607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39" y="5466225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/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01" y="5393518"/>
                <a:ext cx="4355131" cy="516232"/>
              </a:xfrm>
              <a:prstGeom prst="rect">
                <a:avLst/>
              </a:prstGeom>
              <a:blipFill>
                <a:blip r:embed="rId11"/>
                <a:stretch>
                  <a:fillRect l="-2098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/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40" y="5913021"/>
                <a:ext cx="2200744" cy="545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/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93" y="5742424"/>
                <a:ext cx="65343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/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976" y="5639722"/>
                <a:ext cx="1943184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652679" y="36546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50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197593" y="1391773"/>
            <a:ext cx="7642551" cy="454171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062F1-2041-0C81-9533-43C127467454}"/>
              </a:ext>
            </a:extLst>
          </p:cNvPr>
          <p:cNvSpPr txBox="1"/>
          <p:nvPr/>
        </p:nvSpPr>
        <p:spPr>
          <a:xfrm>
            <a:off x="340888" y="1410603"/>
            <a:ext cx="732894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/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2" y="2166716"/>
                <a:ext cx="7525883" cy="878189"/>
              </a:xfrm>
              <a:prstGeom prst="rect">
                <a:avLst/>
              </a:prstGeom>
              <a:blipFill>
                <a:blip r:embed="rId3"/>
                <a:stretch>
                  <a:fillRect l="-1297" t="-9722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/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9" y="2996435"/>
                <a:ext cx="7216673" cy="878189"/>
              </a:xfrm>
              <a:prstGeom prst="rect">
                <a:avLst/>
              </a:prstGeom>
              <a:blipFill>
                <a:blip r:embed="rId4"/>
                <a:stretch>
                  <a:fillRect l="-1267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F6E99A5-E8E6-1C11-267F-A92FF2C5D89F}"/>
              </a:ext>
            </a:extLst>
          </p:cNvPr>
          <p:cNvSpPr txBox="1"/>
          <p:nvPr/>
        </p:nvSpPr>
        <p:spPr>
          <a:xfrm>
            <a:off x="329833" y="3919946"/>
            <a:ext cx="729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vectơ-không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/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7" y="4749665"/>
                <a:ext cx="6146800" cy="893321"/>
              </a:xfrm>
              <a:prstGeom prst="rect">
                <a:avLst/>
              </a:prstGeom>
              <a:blipFill>
                <a:blip r:embed="rId5"/>
                <a:stretch>
                  <a:fillRect l="-1487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231351" y="383735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/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17" y="2929587"/>
                <a:ext cx="6466254" cy="915892"/>
              </a:xfrm>
              <a:prstGeom prst="rect">
                <a:avLst/>
              </a:prstGeom>
              <a:blipFill>
                <a:blip r:embed="rId4"/>
                <a:stretch>
                  <a:fillRect l="-1414" t="-5333" b="-1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/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91" y="4245060"/>
                <a:ext cx="6118696" cy="460895"/>
              </a:xfrm>
              <a:prstGeom prst="rect">
                <a:avLst/>
              </a:prstGeom>
              <a:blipFill>
                <a:blip r:embed="rId5"/>
                <a:stretch>
                  <a:fillRect l="-1595" t="-10526" r="-19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/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5750889"/>
                <a:ext cx="7464713" cy="981551"/>
              </a:xfrm>
              <a:prstGeom prst="rect">
                <a:avLst/>
              </a:prstGeom>
              <a:blipFill>
                <a:blip r:embed="rId6"/>
                <a:stretch>
                  <a:fillRect l="-1307" b="-13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/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7" y="3752545"/>
                <a:ext cx="6466254" cy="536942"/>
              </a:xfrm>
              <a:prstGeom prst="rect">
                <a:avLst/>
              </a:prstGeom>
              <a:blipFill>
                <a:blip r:embed="rId7"/>
                <a:stretch>
                  <a:fillRect l="-1509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/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628502"/>
                <a:ext cx="2101681" cy="460895"/>
              </a:xfrm>
              <a:prstGeom prst="rect">
                <a:avLst/>
              </a:prstGeom>
              <a:blipFill>
                <a:blip r:embed="rId8"/>
                <a:stretch>
                  <a:fillRect l="-43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/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52" y="4985001"/>
                <a:ext cx="6118696" cy="936603"/>
              </a:xfrm>
              <a:prstGeom prst="rect">
                <a:avLst/>
              </a:prstGeom>
              <a:blipFill>
                <a:blip r:embed="rId9"/>
                <a:stretch>
                  <a:fillRect l="-1494" b="-1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/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.2.8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64" y="6195899"/>
                <a:ext cx="10394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82276" y="465457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0204467" cy="1459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1" y="1404697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71" t="-2827" r="-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8651" y="287400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759794" y="508606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128356" y="30901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 flipH="1">
            <a:off x="2845543" y="3930883"/>
            <a:ext cx="426798" cy="199787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2801963" y="58805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371514" y="3328976"/>
            <a:ext cx="1758340" cy="11841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3229552" y="38630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2831342" y="5923463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2921252" y="341087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/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blipFill>
                <a:blip r:embed="rId4"/>
                <a:stretch>
                  <a:fillRect l="-158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/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blipFill>
                <a:blip r:embed="rId5"/>
                <a:stretch>
                  <a:fillRect l="-1867" t="-10667" r="-105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/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blipFill>
                <a:blip r:embed="rId6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/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blipFill>
                <a:blip r:embed="rId7"/>
                <a:stretch>
                  <a:fillRect l="-242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/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𝑀𝑀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/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/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/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blipFill>
                <a:blip r:embed="rId13"/>
                <a:stretch>
                  <a:fillRect l="-1391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/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/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blipFill>
                <a:blip r:embed="rId15"/>
                <a:stretch>
                  <a:fillRect l="-14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667EBED-B985-17AD-E17D-E169DC90E9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7678" y="3325517"/>
            <a:ext cx="162258" cy="703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3F4E4E-6E39-7BE4-7D23-55374FB753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361" y="4194248"/>
            <a:ext cx="162258" cy="70311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05763" y="44486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 animBg="1"/>
      <p:bldP spid="86" grpId="0"/>
      <p:bldP spid="87" grpId="0"/>
      <p:bldP spid="23" grpId="0"/>
      <p:bldP spid="25" grpId="0"/>
      <p:bldP spid="28" grpId="0"/>
      <p:bldP spid="36" grpId="0"/>
      <p:bldP spid="42" grpId="0"/>
      <p:bldP spid="43" grpId="0"/>
      <p:bldP spid="53" grpId="0"/>
      <p:bldP spid="54" grpId="0"/>
      <p:bldP spid="55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5"/>
            <a:ext cx="10421934" cy="133400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33946" y="275186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>
            <a:off x="1239618" y="5314223"/>
            <a:ext cx="2089730" cy="6691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 flipV="1">
            <a:off x="957904" y="5630044"/>
            <a:ext cx="2079108" cy="2370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>
            <a:off x="1010146" y="5632243"/>
            <a:ext cx="1982340" cy="2272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83773" y="5318280"/>
            <a:ext cx="874474" cy="983394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>
            <a:off x="348185" y="6351403"/>
            <a:ext cx="2065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>
            <a:off x="1662588" y="3297466"/>
            <a:ext cx="757484" cy="29908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935271" y="5575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847327" y="564189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3040154" y="55096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/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36497"/>
                <a:ext cx="10000211" cy="1294713"/>
              </a:xfrm>
              <a:prstGeom prst="rect">
                <a:avLst/>
              </a:prstGeom>
              <a:blipFill>
                <a:blip r:embed="rId3"/>
                <a:stretch>
                  <a:fillRect l="-914" t="-3774" b="-10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180120-2559-C8AE-9CB4-76A3822ADF02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3002214" y="55985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/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blipFill>
                <a:blip r:embed="rId4"/>
                <a:stretch>
                  <a:fillRect l="-1508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/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blipFill>
                <a:blip r:embed="rId5"/>
                <a:stretch>
                  <a:fillRect l="-219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/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/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/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blipFill>
                <a:blip r:embed="rId8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E547B57A-1CC0-1558-D2B2-48AADC390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45303" y="3423043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/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/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/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/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blipFill>
                <a:blip r:embed="rId13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id="{EC88F7F8-34A9-6E5D-5AFD-3BBC57273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913738" y="5411721"/>
            <a:ext cx="193797" cy="104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/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500715" y="481183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106" grpId="0" animBg="1"/>
      <p:bldP spid="110" grpId="0"/>
      <p:bldP spid="111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6216021" cy="54122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45587-135F-84D3-C277-F136D066F963}"/>
              </a:ext>
            </a:extLst>
          </p:cNvPr>
          <p:cNvSpPr txBox="1"/>
          <p:nvPr/>
        </p:nvSpPr>
        <p:spPr>
          <a:xfrm>
            <a:off x="445630" y="1514854"/>
            <a:ext cx="5557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29.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EB0D3D-4E02-89DF-663F-1473AC0B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" y="4192510"/>
            <a:ext cx="4418526" cy="244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DE50E1-FAF2-A259-DC03-B00906C2AF15}"/>
              </a:ext>
            </a:extLst>
          </p:cNvPr>
          <p:cNvSpPr txBox="1"/>
          <p:nvPr/>
        </p:nvSpPr>
        <p:spPr>
          <a:xfrm>
            <a:off x="6609450" y="11699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BD7A0-A7B8-EDB1-6C2A-B19602E8CA77}"/>
              </a:ext>
            </a:extLst>
          </p:cNvPr>
          <p:cNvSpPr txBox="1"/>
          <p:nvPr/>
        </p:nvSpPr>
        <p:spPr>
          <a:xfrm>
            <a:off x="6661651" y="1745887"/>
            <a:ext cx="5168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/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biểu diễn độ dịch chuyển từ tầng 15 lên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 ta có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blipFill>
                <a:blip r:embed="rId4"/>
                <a:stretch>
                  <a:fillRect l="-1887" t="-5185" r="-1533" b="-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/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blipFill>
                <a:blip r:embed="rId5"/>
                <a:stretch>
                  <a:fillRect l="-1946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/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0" y="5659943"/>
                <a:ext cx="5010239" cy="915187"/>
              </a:xfrm>
              <a:prstGeom prst="rect">
                <a:avLst/>
              </a:prstGeom>
              <a:blipFill>
                <a:blip r:embed="rId6"/>
                <a:stretch>
                  <a:fillRect l="-1946" t="-5298" b="-11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43968" y="423052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/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/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4D4596F4-CC58-A1F0-5FA2-166E5B2F7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215" y="3983071"/>
            <a:ext cx="136705" cy="827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/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blipFill>
                <a:blip r:embed="rId9"/>
                <a:stretch>
                  <a:fillRect l="-787" r="-1575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D6E29BFE-F966-E616-B55A-044DE503C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686" y="3984356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/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blipFill>
                <a:blip r:embed="rId10"/>
                <a:stretch>
                  <a:fillRect r="-78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/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/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/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blipFill>
                <a:blip r:embed="rId13"/>
                <a:stretch>
                  <a:fillRect l="-1186" r="-1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3D9888B2-E766-CDA8-9F55-D6A34B0F0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030" y="5327760"/>
            <a:ext cx="152413" cy="92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/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 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blipFill>
                <a:blip r:embed="rId14"/>
                <a:stretch>
                  <a:fillRect l="-395" r="-39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/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/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/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blipFill>
                <a:blip r:embed="rId17"/>
                <a:stretch>
                  <a:fillRect l="-16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5DAAC10-DDC6-0C41-A5E3-9656B2F1FA2F}"/>
              </a:ext>
            </a:extLst>
          </p:cNvPr>
          <p:cNvSpPr txBox="1"/>
          <p:nvPr/>
        </p:nvSpPr>
        <p:spPr>
          <a:xfrm>
            <a:off x="6785512" y="3861733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endParaRPr lang="vi-VN" sz="2400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90182" y="494671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/>
      <p:bldP spid="39" grpId="0"/>
      <p:bldP spid="42" grpId="0"/>
      <p:bldP spid="43" grpId="0"/>
      <p:bldP spid="46" grpId="0"/>
      <p:bldP spid="48" grpId="0"/>
      <p:bldP spid="49" grpId="0"/>
      <p:bldP spid="47" grpId="0"/>
      <p:bldP spid="51" grpId="0"/>
      <p:bldP spid="55" grpId="0"/>
      <p:bldP spid="57" grpId="0"/>
      <p:bldP spid="58" grpId="0"/>
      <p:bldP spid="59" grpId="0"/>
      <p:bldP spid="61" grpId="0"/>
      <p:bldP spid="63" grpId="0"/>
      <p:bldP spid="64" grpId="0"/>
      <p:bldP spid="65" grpId="0"/>
      <p:bldP spid="67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2362914" y="4755627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5019766" y="4745650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18049" y="4306975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/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ý a ta có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blipFill>
                <a:blip r:embed="rId6"/>
                <a:stretch>
                  <a:fillRect l="-2028" t="-5882" r="-63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/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07AE8620-94C8-E0AC-BB81-723C64EAD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562" y="473053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/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/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/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/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blipFill>
                <a:blip r:embed="rId12"/>
                <a:stretch>
                  <a:fillRect l="-22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/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326658B7-9F9D-E310-A198-1115B6FDC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432" y="597345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/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/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blipFill>
                <a:blip r:embed="rId1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/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B9664478-DAA2-3E50-3C5C-A7DE762A86F7}"/>
              </a:ext>
            </a:extLst>
          </p:cNvPr>
          <p:cNvSpPr txBox="1"/>
          <p:nvPr/>
        </p:nvSpPr>
        <p:spPr>
          <a:xfrm>
            <a:off x="6865440" y="3897934"/>
            <a:ext cx="55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vi-VN" sz="2400" dirty="0"/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03718" y="4898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71" grpId="0"/>
      <p:bldP spid="72" grpId="0"/>
      <p:bldP spid="73" grpId="0"/>
      <p:bldP spid="78" grpId="0"/>
      <p:bldP spid="79" grpId="0"/>
      <p:bldP spid="81" grpId="0"/>
      <p:bldP spid="82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7" y="1768017"/>
            <a:ext cx="9052926" cy="27164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768017"/>
                <a:ext cx="8908926" cy="2635978"/>
              </a:xfrm>
              <a:prstGeom prst="rect">
                <a:avLst/>
              </a:prstGeom>
              <a:blipFill>
                <a:blip r:embed="rId3"/>
                <a:stretch>
                  <a:fillRect l="-1095" t="-1852" r="-1027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521659" y="477281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994698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3998233" y="4950381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3655315" y="577823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6621106" y="4902688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6315932" y="5752457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3655315" y="4948166"/>
            <a:ext cx="358300" cy="15344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6312167" y="4938189"/>
            <a:ext cx="328395" cy="15346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3677956" y="6472888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4017380" y="4930415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5087009" y="5722564"/>
            <a:ext cx="2634211" cy="3550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3236357" y="62923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3953798" y="49155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3601142" y="64569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5015431" y="57177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6592052" y="48842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6265610" y="642255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7654784" y="56810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3875980" y="4499513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5020694" y="52945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6314430" y="63432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6310450" y="4499514"/>
            <a:ext cx="48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7789248" y="55473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id="{DC66FBF5-8E67-C878-5C01-BF7FF133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3" b="94637" l="4967" r="92053">
                        <a14:foregroundMark x1="9272" y1="6309" x2="56291" y2="14196"/>
                        <a14:foregroundMark x1="56291" y1="14196" x2="88411" y2="9148"/>
                        <a14:foregroundMark x1="88411" y1="9148" x2="64570" y2="23975"/>
                        <a14:foregroundMark x1="64570" y1="23975" x2="16225" y2="24606"/>
                        <a14:foregroundMark x1="16225" y1="24606" x2="12252" y2="14511"/>
                        <a14:foregroundMark x1="18874" y1="5047" x2="61258" y2="10410"/>
                        <a14:foregroundMark x1="61258" y1="10410" x2="84437" y2="8833"/>
                        <a14:foregroundMark x1="84437" y1="8833" x2="74834" y2="27129"/>
                        <a14:foregroundMark x1="74834" y1="27129" x2="23841" y2="27445"/>
                        <a14:foregroundMark x1="23841" y1="27445" x2="7285" y2="10726"/>
                        <a14:foregroundMark x1="7285" y1="10726" x2="7285" y2="10410"/>
                        <a14:foregroundMark x1="49669" y1="5994" x2="78808" y2="7256"/>
                        <a14:foregroundMark x1="78808" y1="7256" x2="85762" y2="28391"/>
                        <a14:foregroundMark x1="85762" y1="28391" x2="75497" y2="30284"/>
                        <a14:foregroundMark x1="45364" y1="5994" x2="30795" y2="5994"/>
                        <a14:foregroundMark x1="7947" y1="5994" x2="9272" y2="29653"/>
                        <a14:foregroundMark x1="5629" y1="6625" x2="6623" y2="28391"/>
                        <a14:foregroundMark x1="12252" y1="28707" x2="51987" y2="29338"/>
                        <a14:foregroundMark x1="51987" y1="29338" x2="69868" y2="29022"/>
                        <a14:foregroundMark x1="93046" y1="20189" x2="90397" y2="28076"/>
                        <a14:foregroundMark x1="91722" y1="14511" x2="69205" y2="5678"/>
                        <a14:foregroundMark x1="69205" y1="5678" x2="54967" y2="6309"/>
                        <a14:foregroundMark x1="84768" y1="5363" x2="93377" y2="12934"/>
                        <a14:foregroundMark x1="90397" y1="6940" x2="91722" y2="5994"/>
                        <a14:foregroundMark x1="92053" y1="28707" x2="91391" y2="29338"/>
                        <a14:foregroundMark x1="73510" y1="33123" x2="70861" y2="36909"/>
                        <a14:foregroundMark x1="69536" y1="37539" x2="69205" y2="38486"/>
                        <a14:foregroundMark x1="67550" y1="38486" x2="67550" y2="38486"/>
                        <a14:foregroundMark x1="51987" y1="42587" x2="52649" y2="43849"/>
                        <a14:foregroundMark x1="39404" y1="88644" x2="60596" y2="87697"/>
                        <a14:foregroundMark x1="60596" y1="87697" x2="70199" y2="90536"/>
                        <a14:foregroundMark x1="70199" y1="87066" x2="47020" y2="79180"/>
                        <a14:foregroundMark x1="47020" y1="79180" x2="43377" y2="82965"/>
                        <a14:foregroundMark x1="52318" y1="81388" x2="54636" y2="87382"/>
                        <a14:foregroundMark x1="25497" y1="74763" x2="27152" y2="90536"/>
                        <a14:foregroundMark x1="23179" y1="82650" x2="22517" y2="89590"/>
                        <a14:foregroundMark x1="27483" y1="78233" x2="30795" y2="81073"/>
                        <a14:foregroundMark x1="29470" y1="82019" x2="31457" y2="90536"/>
                        <a14:foregroundMark x1="36424" y1="88644" x2="54636" y2="91798"/>
                        <a14:foregroundMark x1="61921" y1="91483" x2="71523" y2="86751"/>
                        <a14:foregroundMark x1="50331" y1="45426" x2="50993" y2="63091"/>
                        <a14:foregroundMark x1="42715" y1="48265" x2="49669" y2="73817"/>
                        <a14:foregroundMark x1="49669" y1="73817" x2="63907" y2="58991"/>
                        <a14:foregroundMark x1="63907" y1="58991" x2="45695" y2="44479"/>
                        <a14:foregroundMark x1="45695" y1="44479" x2="37086" y2="53628"/>
                        <a14:foregroundMark x1="34768" y1="55521" x2="36424" y2="59621"/>
                        <a14:foregroundMark x1="56291" y1="69085" x2="57616" y2="75079"/>
                        <a14:foregroundMark x1="25166" y1="79811" x2="19868" y2="83596"/>
                        <a14:foregroundMark x1="36093" y1="91483" x2="40066" y2="83596"/>
                        <a14:foregroundMark x1="44371" y1="92744" x2="71523" y2="91167"/>
                        <a14:foregroundMark x1="71523" y1="91167" x2="74503" y2="92429"/>
                        <a14:foregroundMark x1="77152" y1="93691" x2="53974" y2="94637"/>
                        <a14:foregroundMark x1="44040" y1="62776" x2="54967" y2="75079"/>
                        <a14:foregroundMark x1="62583" y1="67508" x2="61258" y2="73502"/>
                        <a14:foregroundMark x1="39404" y1="62776" x2="42053" y2="70347"/>
                        <a14:foregroundMark x1="35430" y1="66246" x2="37417" y2="69716"/>
                        <a14:foregroundMark x1="37417" y1="64984" x2="35099" y2="64984"/>
                        <a14:foregroundMark x1="55960" y1="43849" x2="63907" y2="51104"/>
                        <a14:foregroundMark x1="17881" y1="83281" x2="17881" y2="8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02" y="3531742"/>
            <a:ext cx="2956015" cy="3102837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652514" y="519927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50183" y="1266210"/>
            <a:ext cx="540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C119CD-9FB9-9B6E-7515-04C284F9A653}"/>
              </a:ext>
            </a:extLst>
          </p:cNvPr>
          <p:cNvSpPr/>
          <p:nvPr/>
        </p:nvSpPr>
        <p:spPr>
          <a:xfrm>
            <a:off x="164213" y="1731405"/>
            <a:ext cx="7183809" cy="26374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/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683037"/>
                <a:ext cx="7053633" cy="1787925"/>
              </a:xfrm>
              <a:prstGeom prst="rect">
                <a:avLst/>
              </a:prstGeom>
              <a:blipFill>
                <a:blip r:embed="rId3"/>
                <a:stretch>
                  <a:fillRect l="-1296" r="-1383" b="-7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4B1C310-E1E7-7E59-9965-DA15F9047660}"/>
              </a:ext>
            </a:extLst>
          </p:cNvPr>
          <p:cNvSpPr txBox="1"/>
          <p:nvPr/>
        </p:nvSpPr>
        <p:spPr>
          <a:xfrm>
            <a:off x="294389" y="3470962"/>
            <a:ext cx="70536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692939-1141-49AE-3C5B-D2A7338CA099}"/>
              </a:ext>
            </a:extLst>
          </p:cNvPr>
          <p:cNvCxnSpPr>
            <a:cxnSpLocks/>
          </p:cNvCxnSpPr>
          <p:nvPr/>
        </p:nvCxnSpPr>
        <p:spPr>
          <a:xfrm flipH="1" flipV="1">
            <a:off x="7775128" y="2100465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1F59A1-988D-BD7F-15D6-F6D0EB5C4EF9}"/>
              </a:ext>
            </a:extLst>
          </p:cNvPr>
          <p:cNvCxnSpPr>
            <a:cxnSpLocks/>
          </p:cNvCxnSpPr>
          <p:nvPr/>
        </p:nvCxnSpPr>
        <p:spPr>
          <a:xfrm flipV="1">
            <a:off x="7880969" y="3114291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/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04" y="3432057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/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67" y="2024028"/>
                <a:ext cx="345205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1D1B51-44A8-D09C-8064-E951B2031BE9}"/>
              </a:ext>
            </a:extLst>
          </p:cNvPr>
          <p:cNvCxnSpPr>
            <a:cxnSpLocks/>
          </p:cNvCxnSpPr>
          <p:nvPr/>
        </p:nvCxnSpPr>
        <p:spPr>
          <a:xfrm flipH="1" flipV="1">
            <a:off x="10754072" y="2246043"/>
            <a:ext cx="1073677" cy="81897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33E306-724B-DD19-4A0A-428CAC74BAEE}"/>
              </a:ext>
            </a:extLst>
          </p:cNvPr>
          <p:cNvCxnSpPr>
            <a:cxnSpLocks/>
          </p:cNvCxnSpPr>
          <p:nvPr/>
        </p:nvCxnSpPr>
        <p:spPr>
          <a:xfrm flipV="1">
            <a:off x="10402943" y="3065020"/>
            <a:ext cx="1424806" cy="73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/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78" y="3382786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3509" t="-17105" r="-298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/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723" y="2206419"/>
                <a:ext cx="345205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71FF2B-1088-C6E7-1EE4-7406505230E3}"/>
              </a:ext>
            </a:extLst>
          </p:cNvPr>
          <p:cNvCxnSpPr>
            <a:cxnSpLocks/>
          </p:cNvCxnSpPr>
          <p:nvPr/>
        </p:nvCxnSpPr>
        <p:spPr>
          <a:xfrm flipV="1">
            <a:off x="10402942" y="2246043"/>
            <a:ext cx="351129" cy="15404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/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20463">
                <a:off x="9755032" y="2661312"/>
                <a:ext cx="1001897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E14D06-B6E2-785F-5FDD-55A4C847EBB5}"/>
              </a:ext>
            </a:extLst>
          </p:cNvPr>
          <p:cNvSpPr txBox="1"/>
          <p:nvPr/>
        </p:nvSpPr>
        <p:spPr>
          <a:xfrm>
            <a:off x="10190417" y="37951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AB4D5-5627-BAA6-4C37-A9CA2C839AE2}"/>
              </a:ext>
            </a:extLst>
          </p:cNvPr>
          <p:cNvSpPr txBox="1"/>
          <p:nvPr/>
        </p:nvSpPr>
        <p:spPr>
          <a:xfrm>
            <a:off x="11781747" y="2883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6B66DA-35AE-4E30-C2B8-27C5C0984F5C}"/>
              </a:ext>
            </a:extLst>
          </p:cNvPr>
          <p:cNvSpPr txBox="1"/>
          <p:nvPr/>
        </p:nvSpPr>
        <p:spPr>
          <a:xfrm>
            <a:off x="10598824" y="17756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8B3EAD-2117-8F80-6F17-98199AA6AD4F}"/>
              </a:ext>
            </a:extLst>
          </p:cNvPr>
          <p:cNvSpPr txBox="1"/>
          <p:nvPr/>
        </p:nvSpPr>
        <p:spPr>
          <a:xfrm>
            <a:off x="100797" y="440699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FDE083-E967-E8F2-00DB-38D589E63DCE}"/>
              </a:ext>
            </a:extLst>
          </p:cNvPr>
          <p:cNvSpPr txBox="1"/>
          <p:nvPr/>
        </p:nvSpPr>
        <p:spPr>
          <a:xfrm>
            <a:off x="46133" y="4908890"/>
            <a:ext cx="1101763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/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76705"/>
                <a:ext cx="7124036" cy="498150"/>
              </a:xfrm>
              <a:prstGeom prst="rect">
                <a:avLst/>
              </a:prstGeom>
              <a:blipFill>
                <a:blip r:embed="rId10"/>
                <a:stretch>
                  <a:fillRect l="-137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/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6" y="6057514"/>
                <a:ext cx="7589361" cy="498150"/>
              </a:xfrm>
              <a:prstGeom prst="rect">
                <a:avLst/>
              </a:prstGeom>
              <a:blipFill>
                <a:blip r:embed="rId11"/>
                <a:stretch>
                  <a:fillRect l="-120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14D2FA0-16C9-E9B6-6C98-FE70A452AEFA}"/>
              </a:ext>
            </a:extLst>
          </p:cNvPr>
          <p:cNvSpPr/>
          <p:nvPr/>
        </p:nvSpPr>
        <p:spPr>
          <a:xfrm>
            <a:off x="10372716" y="37094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9EF267-B05C-BB42-B71A-87D9B170D0E2}"/>
              </a:ext>
            </a:extLst>
          </p:cNvPr>
          <p:cNvSpPr/>
          <p:nvPr/>
        </p:nvSpPr>
        <p:spPr>
          <a:xfrm>
            <a:off x="11762726" y="301574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0A358D-AD6C-FD70-F21E-1FE59746348C}"/>
              </a:ext>
            </a:extLst>
          </p:cNvPr>
          <p:cNvSpPr/>
          <p:nvPr/>
        </p:nvSpPr>
        <p:spPr>
          <a:xfrm>
            <a:off x="10713344" y="21950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848838" y="270917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/>
      <p:bldP spid="51" grpId="0"/>
      <p:bldP spid="56" grpId="0"/>
      <p:bldP spid="57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4" grpId="0"/>
      <p:bldP spid="37" grpId="0"/>
      <p:bldP spid="40" grpId="0"/>
      <p:bldP spid="26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BAC0F-70EE-C3ED-E659-F64C7C6593DD}"/>
              </a:ext>
            </a:extLst>
          </p:cNvPr>
          <p:cNvSpPr txBox="1"/>
          <p:nvPr/>
        </p:nvSpPr>
        <p:spPr>
          <a:xfrm>
            <a:off x="1387210" y="2558733"/>
            <a:ext cx="951622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10,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7"/>
            <a:ext cx="7864154" cy="9363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/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,2.12)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3" y="1421270"/>
                <a:ext cx="7726911" cy="915892"/>
              </a:xfrm>
              <a:prstGeom prst="rect">
                <a:avLst/>
              </a:prstGeom>
              <a:blipFill>
                <a:blip r:embed="rId3"/>
                <a:stretch>
                  <a:fillRect l="-1183" t="-5333" r="-1262" b="-14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876875" y="4831210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782357" y="483504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964460" y="4856375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955164" y="4042866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4075785" y="2990937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2976077" y="39270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4075567" y="267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558815" y="2612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397129" y="37684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894645" y="2964072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782357" y="5950736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894645" y="2990937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779496" y="4062190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794312" y="4062322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760504" y="2990938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>
            <a:off x="4080077" y="2972649"/>
            <a:ext cx="28041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864742" y="2985187"/>
            <a:ext cx="2207847" cy="1804852"/>
          </a:xfrm>
          <a:prstGeom prst="straightConnector1">
            <a:avLst/>
          </a:prstGeom>
          <a:ln w="38100">
            <a:solidFill>
              <a:srgbClr val="12E0F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736362" y="40252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730266" y="58905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2905939" y="5900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1844554" y="47808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2924741" y="589052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4128070" y="460037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1905720" y="436206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312189" y="56171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4058640" y="47874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32565" y="23483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/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4" y="2615293"/>
                <a:ext cx="6096000" cy="498150"/>
              </a:xfrm>
              <a:prstGeom prst="rect">
                <a:avLst/>
              </a:prstGeom>
              <a:blipFill>
                <a:blip r:embed="rId4"/>
                <a:stretch>
                  <a:fillRect l="-160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/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3278542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/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042866"/>
                <a:ext cx="4018625" cy="994183"/>
              </a:xfrm>
              <a:prstGeom prst="rect">
                <a:avLst/>
              </a:prstGeom>
              <a:blipFill>
                <a:blip r:embed="rId6"/>
                <a:stretch>
                  <a:fillRect l="-2428" t="-4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/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28" y="3275087"/>
                <a:ext cx="206422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/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55" y="3278542"/>
                <a:ext cx="1322946" cy="520720"/>
              </a:xfrm>
              <a:prstGeom prst="rect">
                <a:avLst/>
              </a:prstGeom>
              <a:blipFill>
                <a:blip r:embed="rId8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/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45" y="4544380"/>
                <a:ext cx="1123891" cy="636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/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𝐷𝐷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99" y="5134195"/>
                <a:ext cx="6096000" cy="680827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</p:cNvCxnSpPr>
          <p:nvPr/>
        </p:nvCxnSpPr>
        <p:spPr>
          <a:xfrm flipV="1">
            <a:off x="767781" y="4058877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</p:cNvCxnSpPr>
          <p:nvPr/>
        </p:nvCxnSpPr>
        <p:spPr>
          <a:xfrm flipV="1">
            <a:off x="1876122" y="2980588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1839378" y="294137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963279" y="2975454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2930955" y="4004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4020268" y="29365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/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,2.12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6044124"/>
                <a:ext cx="10476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306124" y="50908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6" grpId="0"/>
      <p:bldP spid="67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724403" y="444204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629885" y="444588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811988" y="446721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802692" y="365370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3923313" y="260177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2823605" y="35378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3923095" y="22842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406343" y="22236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244657" y="33792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742173" y="257491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629885" y="556157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742173" y="260177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627024" y="367302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641840" y="367316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608032" y="260177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 flipV="1">
            <a:off x="2847965" y="4489814"/>
            <a:ext cx="1065258" cy="1042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725475" y="4442985"/>
            <a:ext cx="2227032" cy="1774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583890" y="36361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577794" y="55013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2753467" y="55112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2772269" y="550136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3975598" y="421121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1761808" y="398762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159717" y="52280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3906168" y="43983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730848" y="4442048"/>
            <a:ext cx="1036568" cy="108393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1723650" y="2611407"/>
            <a:ext cx="1068782" cy="10189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1686906" y="2552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810807" y="258629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2778483" y="36155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3867796" y="25473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1692082" y="43917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/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blipFill>
                <a:blip r:embed="rId4"/>
                <a:stretch>
                  <a:fillRect l="-151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/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/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/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/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/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/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380889" y="48476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AE7B93C-333D-BC31-374F-81DECB370BA6}"/>
              </a:ext>
            </a:extLst>
          </p:cNvPr>
          <p:cNvSpPr txBox="1"/>
          <p:nvPr/>
        </p:nvSpPr>
        <p:spPr>
          <a:xfrm>
            <a:off x="153512" y="2039736"/>
            <a:ext cx="1138327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/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2" y="2830331"/>
                <a:ext cx="9263695" cy="504049"/>
              </a:xfrm>
              <a:prstGeom prst="rect">
                <a:avLst/>
              </a:prstGeom>
              <a:blipFill>
                <a:blip r:embed="rId4"/>
                <a:stretch>
                  <a:fillRect l="-98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/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330601"/>
                <a:ext cx="10865919" cy="504049"/>
              </a:xfrm>
              <a:prstGeom prst="rect">
                <a:avLst/>
              </a:prstGeom>
              <a:blipFill>
                <a:blip r:embed="rId5"/>
                <a:stretch>
                  <a:fillRect l="-841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/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834650"/>
                <a:ext cx="10681508" cy="498150"/>
              </a:xfrm>
              <a:prstGeom prst="rect">
                <a:avLst/>
              </a:prstGeom>
              <a:blipFill>
                <a:blip r:embed="rId6"/>
                <a:stretch>
                  <a:fillRect l="-85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/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mà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500995"/>
                <a:ext cx="11103439" cy="1309654"/>
              </a:xfrm>
              <a:prstGeom prst="rect">
                <a:avLst/>
              </a:prstGeom>
              <a:blipFill>
                <a:blip r:embed="rId7"/>
                <a:stretch>
                  <a:fillRect l="-823" t="-3721" r="-494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29015" y="292511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9" grpId="0"/>
      <p:bldP spid="59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03585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/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(H.2.13).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1" y="1383228"/>
                <a:ext cx="10236321" cy="498150"/>
              </a:xfrm>
              <a:prstGeom prst="rect">
                <a:avLst/>
              </a:prstGeom>
              <a:blipFill>
                <a:blip r:embed="rId3"/>
                <a:stretch>
                  <a:fillRect l="-893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8183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102241" y="57868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</p:cNvCxnSpPr>
          <p:nvPr/>
        </p:nvCxnSpPr>
        <p:spPr>
          <a:xfrm flipH="1">
            <a:off x="455997" y="2800037"/>
            <a:ext cx="771067" cy="1800068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1180175" y="4601673"/>
            <a:ext cx="1794570" cy="119990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2916450" y="45355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 flipH="1" flipV="1">
            <a:off x="458141" y="4601673"/>
            <a:ext cx="692350" cy="1235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404411" y="45504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/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61" y="2163809"/>
                <a:ext cx="7810293" cy="508857"/>
              </a:xfrm>
              <a:prstGeom prst="rect">
                <a:avLst/>
              </a:prstGeom>
              <a:blipFill>
                <a:blip r:embed="rId4"/>
                <a:stretch>
                  <a:fillRect l="-1249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009DD9FD-BFD8-624F-010D-C721D88FF523}"/>
              </a:ext>
            </a:extLst>
          </p:cNvPr>
          <p:cNvSpPr txBox="1"/>
          <p:nvPr/>
        </p:nvSpPr>
        <p:spPr>
          <a:xfrm>
            <a:off x="3676038" y="2693469"/>
            <a:ext cx="780391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95" y="3677960"/>
                <a:ext cx="1654877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59" y="3679612"/>
                <a:ext cx="287633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/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811" y="3691669"/>
                <a:ext cx="287633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/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55" y="4309437"/>
                <a:ext cx="2970777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/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88" y="4301463"/>
                <a:ext cx="179457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DA9392A-A372-F2FF-6A4F-860C2D4DB977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414808" y="38487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/>
      <p:bldP spid="105" grpId="0"/>
      <p:bldP spid="106" grpId="0"/>
      <p:bldP spid="107" grpId="0"/>
      <p:bldP spid="108" grpId="0"/>
      <p:bldP spid="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10513375" cy="5341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423643" y="460167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465272" y="461439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134134" y="460803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145869" y="279389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235199" y="280003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2974745" y="44151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37782" y="43144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186723" y="5837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281526" y="240129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455997" y="279389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1146499" y="2800037"/>
            <a:ext cx="80565" cy="2986799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423643" y="4604855"/>
            <a:ext cx="2507517" cy="2654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208435" y="2764705"/>
            <a:ext cx="1760781" cy="1818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183964" y="27239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2909610" y="45539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>
            <a:off x="461308" y="4606707"/>
            <a:ext cx="663707" cy="119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098874" y="57868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409067" y="45453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8" y="2237389"/>
                <a:ext cx="1654877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52" y="2237389"/>
                <a:ext cx="2063861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/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5" y="1364273"/>
                <a:ext cx="10584495" cy="498150"/>
              </a:xfrm>
              <a:prstGeom prst="rect">
                <a:avLst/>
              </a:prstGeom>
              <a:blipFill>
                <a:blip r:embed="rId5"/>
                <a:stretch>
                  <a:fillRect l="-92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/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39" y="2241977"/>
                <a:ext cx="201052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/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33" y="2934853"/>
                <a:ext cx="3302948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/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2920143"/>
                <a:ext cx="1846165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42C26B-C515-F628-FBA2-087234B22FAB}"/>
              </a:ext>
            </a:extLst>
          </p:cNvPr>
          <p:cNvSpPr txBox="1"/>
          <p:nvPr/>
        </p:nvSpPr>
        <p:spPr>
          <a:xfrm>
            <a:off x="657763" y="6280231"/>
            <a:ext cx="8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824782" y="39690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34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97817" y="12005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34459" y="3997781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 descr="A cartoon robot with a cross&#10;&#10;Description automatically generated">
            <a:extLst>
              <a:ext uri="{FF2B5EF4-FFF2-40B4-BE49-F238E27FC236}">
                <a16:creationId xmlns:a16="http://schemas.microsoft.com/office/drawing/2014/main" id="{787F0208-F290-FBB5-05BE-BA115D89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4" b="93603" l="2811" r="89960">
                        <a14:foregroundMark x1="53012" y1="7407" x2="22892" y2="5051"/>
                        <a14:foregroundMark x1="22892" y1="5051" x2="8835" y2="20875"/>
                        <a14:foregroundMark x1="8835" y1="20875" x2="10040" y2="29966"/>
                        <a14:foregroundMark x1="12450" y1="4714" x2="35341" y2="6397"/>
                        <a14:foregroundMark x1="35341" y1="6397" x2="59839" y2="5724"/>
                        <a14:foregroundMark x1="59839" y1="5724" x2="87952" y2="6734"/>
                        <a14:foregroundMark x1="79920" y1="35354" x2="78715" y2="37037"/>
                        <a14:foregroundMark x1="49398" y1="48822" x2="42570" y2="82155"/>
                        <a14:foregroundMark x1="57430" y1="42761" x2="28112" y2="49158"/>
                        <a14:foregroundMark x1="28112" y1="49158" x2="48193" y2="58249"/>
                        <a14:foregroundMark x1="48193" y1="58249" x2="52209" y2="56902"/>
                        <a14:foregroundMark x1="42570" y1="42088" x2="23293" y2="53872"/>
                        <a14:foregroundMark x1="23293" y1="53872" x2="48996" y2="60943"/>
                        <a14:foregroundMark x1="48996" y1="60943" x2="65462" y2="52862"/>
                        <a14:foregroundMark x1="32129" y1="51178" x2="32129" y2="51178"/>
                        <a14:foregroundMark x1="34940" y1="41751" x2="18876" y2="53872"/>
                        <a14:foregroundMark x1="35341" y1="49495" x2="57430" y2="52525"/>
                        <a14:foregroundMark x1="18072" y1="49832" x2="16867" y2="57912"/>
                        <a14:foregroundMark x1="22490" y1="57239" x2="42972" y2="63636"/>
                        <a14:foregroundMark x1="66265" y1="49495" x2="65462" y2="57912"/>
                        <a14:foregroundMark x1="54618" y1="75758" x2="64257" y2="90236"/>
                        <a14:foregroundMark x1="65863" y1="92256" x2="65863" y2="93603"/>
                        <a14:foregroundMark x1="68273" y1="93939" x2="62651" y2="93939"/>
                        <a14:foregroundMark x1="49799" y1="90236" x2="36145" y2="87205"/>
                        <a14:foregroundMark x1="52209" y1="80471" x2="49799" y2="89226"/>
                        <a14:foregroundMark x1="43775" y1="60606" x2="42570" y2="66330"/>
                        <a14:foregroundMark x1="34538" y1="93266" x2="32932" y2="93603"/>
                        <a14:foregroundMark x1="30522" y1="93939" x2="51807" y2="93266"/>
                        <a14:foregroundMark x1="51807" y1="93266" x2="54618" y2="93266"/>
                        <a14:foregroundMark x1="30924" y1="75084" x2="26506" y2="75758"/>
                        <a14:foregroundMark x1="26104" y1="78788" x2="10442" y2="75421"/>
                        <a14:foregroundMark x1="8835" y1="71044" x2="6426" y2="62963"/>
                        <a14:foregroundMark x1="2811" y1="64310" x2="4819" y2="67003"/>
                        <a14:foregroundMark x1="10843" y1="63636" x2="11647" y2="68350"/>
                        <a14:foregroundMark x1="79116" y1="37374" x2="75502" y2="3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7" y="1300319"/>
            <a:ext cx="2312728" cy="2758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blipFill>
                <a:blip r:embed="rId7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30A98-B0D1-F5CD-1CCF-F1034B7F61F8}"/>
              </a:ext>
            </a:extLst>
          </p:cNvPr>
          <p:cNvSpPr txBox="1"/>
          <p:nvPr/>
        </p:nvSpPr>
        <p:spPr>
          <a:xfrm>
            <a:off x="2021616" y="6367102"/>
            <a:ext cx="89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H.2.14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39247" y="41778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107" grpId="0"/>
      <p:bldP spid="108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69286" y="113758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71825" y="1556129"/>
            <a:ext cx="4084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blipFill>
                <a:blip r:embed="rId5"/>
                <a:stretch>
                  <a:fillRect l="-3165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7581655" y="3455799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7500662" y="4421677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blipFill>
                <a:blip r:embed="rId8"/>
                <a:stretch>
                  <a:fillRect l="-2081" t="-5369" r="-273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582554" y="386802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003385" y="4308185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908867" y="4312019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090970" y="4330924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087770" y="3496452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230971" y="2514198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600723" y="23766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530828" y="33773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916683" y="31686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1965165" y="21430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015171" y="2462964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908867" y="5427711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410264" y="2467912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913626" y="3610549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309931" y="3539297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276123" y="246791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2013674" y="246314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401577" y="2479341"/>
            <a:ext cx="644821" cy="2912780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856776" y="53674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032449" y="53773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1971064" y="42578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095837" y="530742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425768" y="513666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1910517" y="432357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>
            <a:off x="2412824" y="2462964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H="1">
            <a:off x="1327394" y="2476572"/>
            <a:ext cx="1052713" cy="10318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341962" y="24247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552259" y="2452429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470958" y="34817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535887" y="24135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271793" y="34976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267117" y="4155164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180070" y="42771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6994926" y="1286980"/>
            <a:ext cx="39071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6913933" y="2252858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blipFill>
                <a:blip r:embed="rId3"/>
                <a:stretch>
                  <a:fillRect l="-1948" t="-5369" r="-2727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/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2.14,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blipFill>
                <a:blip r:embed="rId4"/>
                <a:stretch>
                  <a:fillRect l="-1584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74CC9FF-1C34-777C-ACEF-3CA89DC6E8C4}"/>
              </a:ext>
            </a:extLst>
          </p:cNvPr>
          <p:cNvSpPr txBox="1"/>
          <p:nvPr/>
        </p:nvSpPr>
        <p:spPr>
          <a:xfrm>
            <a:off x="1735445" y="5730671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/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blipFill>
                <a:blip r:embed="rId5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/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blipFill>
                <a:blip r:embed="rId6"/>
                <a:stretch>
                  <a:fillRect l="-172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96907" y="472198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11"/>
                <a:stretch>
                  <a:fillRect l="-836" r="-31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751233" y="47995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50B007C-F456-EB48-B84D-12FE3C4ADAE3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A467990-8075-709B-961D-7B79CB67E9F2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97F075D-5711-CCAE-C689-658198E4E99B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3A3520F-5080-F46A-F864-B3EFDF9DB8D4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34FDFAE4-9425-73CD-DB9D-35F2A4C12055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3042946" y="485428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VECTO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6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10648289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5353C3D-DB0F-AF2E-645F-0B3194220037}"/>
              </a:ext>
            </a:extLst>
          </p:cNvPr>
          <p:cNvSpPr/>
          <p:nvPr/>
        </p:nvSpPr>
        <p:spPr>
          <a:xfrm>
            <a:off x="8660064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27690E6-208D-ACF0-CDB3-1FA9BCB3ABBA}"/>
              </a:ext>
            </a:extLst>
          </p:cNvPr>
          <p:cNvSpPr/>
          <p:nvPr/>
        </p:nvSpPr>
        <p:spPr>
          <a:xfrm>
            <a:off x="8602274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75AE06E-8073-E914-F002-370A6F7D47F3}"/>
              </a:ext>
            </a:extLst>
          </p:cNvPr>
          <p:cNvSpPr/>
          <p:nvPr/>
        </p:nvSpPr>
        <p:spPr>
          <a:xfrm>
            <a:off x="8547526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F76AC8-076E-CFF1-3EB7-9185F991189B}"/>
              </a:ext>
            </a:extLst>
          </p:cNvPr>
          <p:cNvSpPr/>
          <p:nvPr/>
        </p:nvSpPr>
        <p:spPr>
          <a:xfrm>
            <a:off x="8489943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1731A9-1DBE-E9F1-8397-55D6CD0D463A}"/>
              </a:ext>
            </a:extLst>
          </p:cNvPr>
          <p:cNvSpPr/>
          <p:nvPr/>
        </p:nvSpPr>
        <p:spPr>
          <a:xfrm>
            <a:off x="8441276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9868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TỔNG VÀ HIỆU CỦA HAI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10571265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E2299B-5222-0EED-0102-3800FBAF04B4}"/>
              </a:ext>
            </a:extLst>
          </p:cNvPr>
          <p:cNvSpPr/>
          <p:nvPr/>
        </p:nvSpPr>
        <p:spPr>
          <a:xfrm>
            <a:off x="8643787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940A524-0B39-C15F-6F03-439C6B05160B}"/>
              </a:ext>
            </a:extLst>
          </p:cNvPr>
          <p:cNvSpPr/>
          <p:nvPr/>
        </p:nvSpPr>
        <p:spPr>
          <a:xfrm>
            <a:off x="8585997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2E332C2-29BD-0DEB-2985-C3D693489670}"/>
              </a:ext>
            </a:extLst>
          </p:cNvPr>
          <p:cNvSpPr/>
          <p:nvPr/>
        </p:nvSpPr>
        <p:spPr>
          <a:xfrm>
            <a:off x="8531249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BD592F5-0E49-92C7-2827-824B943052FD}"/>
              </a:ext>
            </a:extLst>
          </p:cNvPr>
          <p:cNvSpPr/>
          <p:nvPr/>
        </p:nvSpPr>
        <p:spPr>
          <a:xfrm>
            <a:off x="8473666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BD8947F-563C-7BC9-2CB8-D17C1B9E9076}"/>
              </a:ext>
            </a:extLst>
          </p:cNvPr>
          <p:cNvSpPr/>
          <p:nvPr/>
        </p:nvSpPr>
        <p:spPr>
          <a:xfrm>
            <a:off x="8424999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TÍCH CỦA VÉC TƠ VỚI MỘT SỐ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23798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8316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13" y="1437746"/>
            <a:ext cx="2243491" cy="230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870022" cy="2085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38241-D6FE-1204-27E7-CBFDC0C78809}"/>
              </a:ext>
            </a:extLst>
          </p:cNvPr>
          <p:cNvSpPr txBox="1"/>
          <p:nvPr/>
        </p:nvSpPr>
        <p:spPr>
          <a:xfrm>
            <a:off x="312188" y="1394453"/>
            <a:ext cx="9571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01" y="1526539"/>
            <a:ext cx="2070711" cy="18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plane flying in the skyDescription automatically generated">
            <a:extLst>
              <a:ext uri="{FF2B5EF4-FFF2-40B4-BE49-F238E27FC236}">
                <a16:creationId xmlns:a16="http://schemas.microsoft.com/office/drawing/2014/main" id="{1B5C8D86-D3DC-684E-573B-1A4B9B29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7" y="4013201"/>
            <a:ext cx="6215221" cy="27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577714-9301-B8DC-8148-3C584FCCF6E0}"/>
              </a:ext>
            </a:extLst>
          </p:cNvPr>
          <p:cNvSpPr txBox="1"/>
          <p:nvPr/>
        </p:nvSpPr>
        <p:spPr>
          <a:xfrm>
            <a:off x="184646" y="5563108"/>
            <a:ext cx="566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2.3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49D343-F00F-7161-D085-E8B38C89E986}"/>
              </a:ext>
            </a:extLst>
          </p:cNvPr>
          <p:cNvSpPr/>
          <p:nvPr/>
        </p:nvSpPr>
        <p:spPr>
          <a:xfrm>
            <a:off x="147031" y="3648887"/>
            <a:ext cx="5592813" cy="181324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A3ABE7-609C-C7A2-08C7-98F126472E4E}"/>
              </a:ext>
            </a:extLst>
          </p:cNvPr>
          <p:cNvSpPr txBox="1"/>
          <p:nvPr/>
        </p:nvSpPr>
        <p:spPr>
          <a:xfrm>
            <a:off x="207336" y="3597308"/>
            <a:ext cx="550291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B1082E-A1AE-4683-E441-055A8E00D327}"/>
              </a:ext>
            </a:extLst>
          </p:cNvPr>
          <p:cNvSpPr txBox="1"/>
          <p:nvPr/>
        </p:nvSpPr>
        <p:spPr>
          <a:xfrm>
            <a:off x="211704" y="4300716"/>
            <a:ext cx="550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655007" y="35346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AA286-16D8-D67E-204F-7EE9B2B15292}"/>
              </a:ext>
            </a:extLst>
          </p:cNvPr>
          <p:cNvSpPr txBox="1"/>
          <p:nvPr/>
        </p:nvSpPr>
        <p:spPr>
          <a:xfrm>
            <a:off x="197592" y="1472277"/>
            <a:ext cx="7493527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602020-2420-A377-0C81-17199B4DEA61}"/>
              </a:ext>
            </a:extLst>
          </p:cNvPr>
          <p:cNvCxnSpPr>
            <a:cxnSpLocks/>
          </p:cNvCxnSpPr>
          <p:nvPr/>
        </p:nvCxnSpPr>
        <p:spPr>
          <a:xfrm flipH="1">
            <a:off x="3621732" y="4594020"/>
            <a:ext cx="3098800" cy="9448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4A32E2-5203-E83F-0256-34305C930CC3}"/>
              </a:ext>
            </a:extLst>
          </p:cNvPr>
          <p:cNvCxnSpPr>
            <a:cxnSpLocks/>
          </p:cNvCxnSpPr>
          <p:nvPr/>
        </p:nvCxnSpPr>
        <p:spPr>
          <a:xfrm flipV="1">
            <a:off x="4550463" y="4868452"/>
            <a:ext cx="1270647" cy="384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/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32" y="5056951"/>
                <a:ext cx="382004" cy="461665"/>
              </a:xfrm>
              <a:prstGeom prst="rect">
                <a:avLst/>
              </a:prstGeom>
              <a:blipFill>
                <a:blip r:embed="rId3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/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2" y="4606109"/>
                <a:ext cx="785089" cy="461665"/>
              </a:xfrm>
              <a:prstGeom prst="rect">
                <a:avLst/>
              </a:prstGeom>
              <a:blipFill>
                <a:blip r:embed="rId4"/>
                <a:stretch>
                  <a:fillRect t="-17333" r="-23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/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2507438"/>
                <a:ext cx="8183815" cy="498150"/>
              </a:xfrm>
              <a:prstGeom prst="rect">
                <a:avLst/>
              </a:prstGeom>
              <a:blipFill>
                <a:blip r:embed="rId5"/>
                <a:stretch>
                  <a:fillRect l="-1192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/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3046969"/>
                <a:ext cx="9782150" cy="899221"/>
              </a:xfrm>
              <a:prstGeom prst="rect">
                <a:avLst/>
              </a:prstGeom>
              <a:blipFill>
                <a:blip r:embed="rId6"/>
                <a:stretch>
                  <a:fillRect l="-935" t="-5442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/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3" y="3922076"/>
                <a:ext cx="11758434" cy="498150"/>
              </a:xfrm>
              <a:prstGeom prst="rect">
                <a:avLst/>
              </a:prstGeom>
              <a:blipFill>
                <a:blip r:embed="rId7"/>
                <a:stretch>
                  <a:fillRect l="-83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8606814-C6CE-31D0-3642-7B5DC2A68516}"/>
              </a:ext>
            </a:extLst>
          </p:cNvPr>
          <p:cNvSpPr txBox="1"/>
          <p:nvPr/>
        </p:nvSpPr>
        <p:spPr>
          <a:xfrm>
            <a:off x="198417" y="5779167"/>
            <a:ext cx="117584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qua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(H.2.4).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354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8" grpId="0"/>
      <p:bldP spid="42" grpId="0"/>
      <p:bldP spid="48" grpId="0"/>
      <p:bldP spid="51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8310263" cy="23225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/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(H.2.5)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1" y="1414997"/>
                <a:ext cx="8106328" cy="2308324"/>
              </a:xfrm>
              <a:prstGeom prst="rect">
                <a:avLst/>
              </a:prstGeom>
              <a:blipFill>
                <a:blip r:embed="rId3"/>
                <a:stretch>
                  <a:fillRect l="-1128" t="-2111" r="-1203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 flipV="1">
            <a:off x="9090373" y="3216634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>
            <a:off x="9132002" y="3229359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9800864" y="3222996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9812599" y="1408850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9901929" y="1414997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11632656" y="29985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9680240" y="43802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8767527" y="29889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9948256" y="1016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 flipH="1">
            <a:off x="9122727" y="1408850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H="1">
            <a:off x="9122727" y="1414997"/>
            <a:ext cx="771067" cy="180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9875165" y="1386651"/>
            <a:ext cx="1766310" cy="18299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H="1">
            <a:off x="9816593" y="1383606"/>
            <a:ext cx="83712" cy="3030630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9765604" y="4401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9075797" y="3160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9850694" y="13388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11575755" y="31663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197593" y="372332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103D7E-F5CF-134F-BC77-982AA1067012}"/>
              </a:ext>
            </a:extLst>
          </p:cNvPr>
          <p:cNvSpPr txBox="1"/>
          <p:nvPr/>
        </p:nvSpPr>
        <p:spPr>
          <a:xfrm>
            <a:off x="131125" y="4090494"/>
            <a:ext cx="248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/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4" y="4558433"/>
                <a:ext cx="8456213" cy="906595"/>
              </a:xfrm>
              <a:prstGeom prst="rect">
                <a:avLst/>
              </a:prstGeom>
              <a:blipFill>
                <a:blip r:embed="rId4"/>
                <a:stretch>
                  <a:fillRect l="-1154" t="-1351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/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434463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60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/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4041608"/>
                <a:ext cx="802948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/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21" y="4040228"/>
                <a:ext cx="737053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/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17" y="4038848"/>
                <a:ext cx="1048070" cy="508857"/>
              </a:xfrm>
              <a:prstGeom prst="rect">
                <a:avLst/>
              </a:prstGeom>
              <a:blipFill>
                <a:blip r:embed="rId8"/>
                <a:stretch>
                  <a:fillRect l="-8721" r="-8721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/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5874511"/>
                <a:ext cx="1388354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/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74" y="5874511"/>
                <a:ext cx="1057614" cy="640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/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79" y="5886211"/>
                <a:ext cx="1261895" cy="6406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/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39" y="5916048"/>
                <a:ext cx="794967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86BB291-22C5-00FD-CDCD-58FC2CBB98F2}"/>
              </a:ext>
            </a:extLst>
          </p:cNvPr>
          <p:cNvSpPr txBox="1"/>
          <p:nvPr/>
        </p:nvSpPr>
        <p:spPr>
          <a:xfrm>
            <a:off x="9685829" y="4891417"/>
            <a:ext cx="904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H.2.5</a:t>
            </a:r>
            <a:endParaRPr lang="vi-VN" dirty="0">
              <a:solidFill>
                <a:schemeClr val="accent2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190654" y="25452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29960"/>
            <a:ext cx="8229752" cy="16046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>
            <a:off x="2127060" y="524161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 flipH="1">
            <a:off x="1032542" y="524545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3214645" y="5266784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3205349" y="445327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4325970" y="340134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3226262" y="43374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4340308" y="30975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1782239" y="302570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647314" y="41788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>
            <a:off x="2144830" y="337448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1017966" y="4485456"/>
            <a:ext cx="2168131" cy="18756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4308825" y="51978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38330" y="294720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/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1408850"/>
                <a:ext cx="7878501" cy="1644937"/>
              </a:xfrm>
              <a:prstGeom prst="rect">
                <a:avLst/>
              </a:prstGeom>
              <a:blipFill>
                <a:blip r:embed="rId3"/>
                <a:stretch>
                  <a:fillRect l="-1160" t="-2963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DF26C7-3158-4E8C-599C-7697A5025427}"/>
              </a:ext>
            </a:extLst>
          </p:cNvPr>
          <p:cNvCxnSpPr>
            <a:cxnSpLocks/>
          </p:cNvCxnSpPr>
          <p:nvPr/>
        </p:nvCxnSpPr>
        <p:spPr>
          <a:xfrm flipH="1" flipV="1">
            <a:off x="1032542" y="636114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480BE7-6743-F10D-F973-9170A2E44529}"/>
              </a:ext>
            </a:extLst>
          </p:cNvPr>
          <p:cNvCxnSpPr>
            <a:cxnSpLocks/>
          </p:cNvCxnSpPr>
          <p:nvPr/>
        </p:nvCxnSpPr>
        <p:spPr>
          <a:xfrm flipH="1">
            <a:off x="2144830" y="340134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3FCF4A-F334-B040-EB50-9B90DD67B531}"/>
              </a:ext>
            </a:extLst>
          </p:cNvPr>
          <p:cNvCxnSpPr>
            <a:cxnSpLocks/>
          </p:cNvCxnSpPr>
          <p:nvPr/>
        </p:nvCxnSpPr>
        <p:spPr>
          <a:xfrm>
            <a:off x="1029681" y="447259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68B61DE-33D5-28F0-316A-CE320DA08285}"/>
              </a:ext>
            </a:extLst>
          </p:cNvPr>
          <p:cNvCxnSpPr>
            <a:cxnSpLocks/>
          </p:cNvCxnSpPr>
          <p:nvPr/>
        </p:nvCxnSpPr>
        <p:spPr>
          <a:xfrm flipH="1">
            <a:off x="1044497" y="447273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93C45C-17EB-B8CE-EB36-90948D78D52A}"/>
              </a:ext>
            </a:extLst>
          </p:cNvPr>
          <p:cNvCxnSpPr>
            <a:cxnSpLocks/>
          </p:cNvCxnSpPr>
          <p:nvPr/>
        </p:nvCxnSpPr>
        <p:spPr>
          <a:xfrm flipH="1">
            <a:off x="1010689" y="34013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883D7B-4BC6-A281-028E-1836F875D7F5}"/>
              </a:ext>
            </a:extLst>
          </p:cNvPr>
          <p:cNvCxnSpPr>
            <a:cxnSpLocks/>
          </p:cNvCxnSpPr>
          <p:nvPr/>
        </p:nvCxnSpPr>
        <p:spPr>
          <a:xfrm flipH="1">
            <a:off x="3213464" y="338586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V="1">
            <a:off x="1007829" y="3427551"/>
            <a:ext cx="3258334" cy="1051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V="1">
            <a:off x="1024359" y="4471572"/>
            <a:ext cx="2156781" cy="1025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2089563" y="3351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986547" y="443570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980451" y="63009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AD82B5F-FF0B-EC1B-9608-02809C0B62F5}"/>
              </a:ext>
            </a:extLst>
          </p:cNvPr>
          <p:cNvSpPr/>
          <p:nvPr/>
        </p:nvSpPr>
        <p:spPr>
          <a:xfrm>
            <a:off x="4265925" y="33507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00DDA25-EE63-B248-6D59-511FEC5F5563}"/>
              </a:ext>
            </a:extLst>
          </p:cNvPr>
          <p:cNvSpPr/>
          <p:nvPr/>
        </p:nvSpPr>
        <p:spPr>
          <a:xfrm>
            <a:off x="3163466" y="631081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1016AF2-E41D-EF30-57D1-849A0872A324}"/>
              </a:ext>
            </a:extLst>
          </p:cNvPr>
          <p:cNvSpPr/>
          <p:nvPr/>
        </p:nvSpPr>
        <p:spPr>
          <a:xfrm>
            <a:off x="3181140" y="44151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0C8076-2936-F2DB-943A-193680437759}"/>
              </a:ext>
            </a:extLst>
          </p:cNvPr>
          <p:cNvSpPr/>
          <p:nvPr/>
        </p:nvSpPr>
        <p:spPr>
          <a:xfrm>
            <a:off x="2094739" y="519128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8856C-1E60-C53B-1EEC-8BE502A4D95F}"/>
              </a:ext>
            </a:extLst>
          </p:cNvPr>
          <p:cNvSpPr txBox="1"/>
          <p:nvPr/>
        </p:nvSpPr>
        <p:spPr>
          <a:xfrm>
            <a:off x="3264209" y="621138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806D7AD-D92D-EE61-CF72-F6CFDB31BAC6}"/>
              </a:ext>
            </a:extLst>
          </p:cNvPr>
          <p:cNvSpPr txBox="1"/>
          <p:nvPr/>
        </p:nvSpPr>
        <p:spPr>
          <a:xfrm>
            <a:off x="4378255" y="501078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7491B3-0F5E-999E-1B28-B0387908FACA}"/>
              </a:ext>
            </a:extLst>
          </p:cNvPr>
          <p:cNvSpPr txBox="1"/>
          <p:nvPr/>
        </p:nvSpPr>
        <p:spPr>
          <a:xfrm>
            <a:off x="2155905" y="477247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1DF96F-2B14-D57C-0278-A7209F4866DC}"/>
              </a:ext>
            </a:extLst>
          </p:cNvPr>
          <p:cNvSpPr txBox="1"/>
          <p:nvPr/>
        </p:nvSpPr>
        <p:spPr>
          <a:xfrm>
            <a:off x="562374" y="602759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/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51" y="3189607"/>
                <a:ext cx="6123560" cy="878189"/>
              </a:xfrm>
              <a:prstGeom prst="rect">
                <a:avLst/>
              </a:prstGeom>
              <a:blipFill>
                <a:blip r:embed="rId4"/>
                <a:stretch>
                  <a:fillRect l="-1493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/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99" y="4284974"/>
                <a:ext cx="6733374" cy="461665"/>
              </a:xfrm>
              <a:prstGeom prst="rect">
                <a:avLst/>
              </a:prstGeom>
              <a:blipFill>
                <a:blip r:embed="rId5"/>
                <a:stretch>
                  <a:fillRect l="-1448" t="-10526" r="-117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/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48" y="4841784"/>
                <a:ext cx="22299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/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98" y="5442218"/>
                <a:ext cx="2362276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/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.2.6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0" y="6425384"/>
                <a:ext cx="88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883493" y="44598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4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VECTO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400776"/>
            <a:ext cx="7726911" cy="289448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/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391774"/>
                <a:ext cx="7726911" cy="2903487"/>
              </a:xfrm>
              <a:prstGeom prst="rect">
                <a:avLst/>
              </a:prstGeom>
              <a:blipFill>
                <a:blip r:embed="rId3"/>
                <a:stretch>
                  <a:fillRect l="-1183" t="-1677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480217" y="329831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385699" y="330214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567802" y="3323478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558506" y="2509969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679127" y="1458040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579419" y="23941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693465" y="1154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35396" y="10823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00471" y="22355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497987" y="1431175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385699" y="441783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497987" y="145804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382838" y="2529293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397654" y="252942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363846" y="145804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566621" y="14425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17035" y="3341270"/>
            <a:ext cx="1051798" cy="103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38980" y="1464482"/>
            <a:ext cx="1029104" cy="1014081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442720" y="1408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339704" y="24923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33608" y="43576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19082" y="14074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09281" y="43675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34297" y="24718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447896" y="324798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28083" y="435762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31412" y="30674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09062" y="2829171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15531" y="408429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661982" y="3254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0902E1-F271-84A4-839D-84D0995A8251}"/>
              </a:ext>
            </a:extLst>
          </p:cNvPr>
          <p:cNvSpPr txBox="1"/>
          <p:nvPr/>
        </p:nvSpPr>
        <p:spPr>
          <a:xfrm>
            <a:off x="148338" y="4237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/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645041"/>
                <a:ext cx="5543784" cy="461665"/>
              </a:xfrm>
              <a:prstGeom prst="rect">
                <a:avLst/>
              </a:prstGeom>
              <a:blipFill>
                <a:blip r:embed="rId4"/>
                <a:stretch>
                  <a:fillRect l="-164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/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5057556"/>
                <a:ext cx="2229928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/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vi-V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465260"/>
                <a:ext cx="2362276" cy="642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/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9" y="6098293"/>
                <a:ext cx="6146800" cy="536942"/>
              </a:xfrm>
              <a:prstGeom prst="rect">
                <a:avLst/>
              </a:prstGeom>
              <a:blipFill>
                <a:blip r:embed="rId7"/>
                <a:stretch>
                  <a:fillRect l="-1587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/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4700486"/>
                <a:ext cx="5452894" cy="536942"/>
              </a:xfrm>
              <a:prstGeom prst="rect">
                <a:avLst/>
              </a:prstGeom>
              <a:blipFill>
                <a:blip r:embed="rId8"/>
                <a:stretch>
                  <a:fillRect l="-179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/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8941"/>
                <a:ext cx="5565982" cy="536942"/>
              </a:xfrm>
              <a:prstGeom prst="rect">
                <a:avLst/>
              </a:prstGeom>
              <a:blipFill>
                <a:blip r:embed="rId9"/>
                <a:stretch>
                  <a:fillRect l="-1643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/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88" y="5771001"/>
                <a:ext cx="5611803" cy="906274"/>
              </a:xfrm>
              <a:prstGeom prst="rect">
                <a:avLst/>
              </a:prstGeom>
              <a:blipFill>
                <a:blip r:embed="rId10"/>
                <a:stretch>
                  <a:fillRect l="-1737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/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.2.7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236" y="4437602"/>
                <a:ext cx="10063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442720" y="37149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4" grpId="0"/>
      <p:bldP spid="106" grpId="0"/>
      <p:bldP spid="107" grpId="0"/>
      <p:bldP spid="10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7847</TotalTime>
  <Words>3665</Words>
  <Application>Microsoft Office PowerPoint</Application>
  <PresentationFormat>Widescreen</PresentationFormat>
  <Paragraphs>569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.VnBook-Antiqua</vt:lpstr>
      <vt:lpstr>Arial</vt:lpstr>
      <vt:lpstr>Calibri</vt:lpstr>
      <vt:lpstr>Calibri Light</vt:lpstr>
      <vt:lpstr>Cambria Math</vt:lpstr>
      <vt:lpstr>SVN-Linux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Tu Tran Nhu</cp:lastModifiedBy>
  <cp:revision>320</cp:revision>
  <dcterms:created xsi:type="dcterms:W3CDTF">2022-01-12T21:49:46Z</dcterms:created>
  <dcterms:modified xsi:type="dcterms:W3CDTF">2024-12-12T14:20:49Z</dcterms:modified>
</cp:coreProperties>
</file>