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9" r:id="rId1"/>
  </p:sldMasterIdLst>
  <p:notesMasterIdLst>
    <p:notesMasterId r:id="rId24"/>
  </p:notesMasterIdLst>
  <p:sldIdLst>
    <p:sldId id="364" r:id="rId2"/>
    <p:sldId id="363" r:id="rId3"/>
    <p:sldId id="256" r:id="rId4"/>
    <p:sldId id="261" r:id="rId5"/>
    <p:sldId id="260" r:id="rId6"/>
    <p:sldId id="365" r:id="rId7"/>
    <p:sldId id="366" r:id="rId8"/>
    <p:sldId id="380" r:id="rId9"/>
    <p:sldId id="372" r:id="rId10"/>
    <p:sldId id="369" r:id="rId11"/>
    <p:sldId id="370" r:id="rId12"/>
    <p:sldId id="272" r:id="rId13"/>
    <p:sldId id="373" r:id="rId14"/>
    <p:sldId id="374" r:id="rId15"/>
    <p:sldId id="375" r:id="rId16"/>
    <p:sldId id="376" r:id="rId17"/>
    <p:sldId id="377" r:id="rId18"/>
    <p:sldId id="378" r:id="rId19"/>
    <p:sldId id="371" r:id="rId20"/>
    <p:sldId id="379" r:id="rId21"/>
    <p:sldId id="353" r:id="rId22"/>
    <p:sldId id="354" r:id="rId2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extLst>
      <p:ext uri="{19B8F6BF-5375-455C-9EA6-DF929625EA0E}">
        <p15:presenceInfo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B878543-ED32-4E28-BA81-80B08621BF4E}">
  <a:tblStyle styleId="{AB878543-ED32-4E28-BA81-80B08621BF4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774AB4D-05D1-45C9-8695-031113F9B1B0}"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5" autoAdjust="0"/>
    <p:restoredTop sz="94291" autoAdjust="0"/>
  </p:normalViewPr>
  <p:slideViewPr>
    <p:cSldViewPr snapToGrid="0">
      <p:cViewPr varScale="1">
        <p:scale>
          <a:sx n="90" d="100"/>
          <a:sy n="90" d="100"/>
        </p:scale>
        <p:origin x="714" y="6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1e4a8aad4e7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1e4a8aad4e7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9691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1901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6584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1803400"/>
            <a:ext cx="5825202" cy="1234727"/>
          </a:xfrm>
        </p:spPr>
        <p:txBody>
          <a:bodyPr anchor="b">
            <a:noAutofit/>
          </a:bodyPr>
          <a:lstStyle>
            <a:lvl1pPr algn="r">
              <a:defRPr sz="405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1461978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69272119"/>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latin typeface="Arial"/>
              </a:rPr>
              <a:t>”</a:t>
            </a:r>
            <a:endParaRPr lang="en-US" sz="1350" dirty="0">
              <a:solidFill>
                <a:schemeClr val="accent1">
                  <a:lumMod val="60000"/>
                  <a:lumOff val="40000"/>
                </a:schemeClr>
              </a:solidFill>
              <a:latin typeface="Arial"/>
            </a:endParaRPr>
          </a:p>
        </p:txBody>
      </p:sp>
    </p:spTree>
    <p:extLst>
      <p:ext uri="{BB962C8B-B14F-4D97-AF65-F5344CB8AC3E}">
        <p14:creationId xmlns:p14="http://schemas.microsoft.com/office/powerpoint/2010/main" val="527119887"/>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1"/>
            <a:ext cx="6447501" cy="1946595"/>
          </a:xfrm>
        </p:spPr>
        <p:txBody>
          <a:bodyPr anchor="b">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31508358"/>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716029386"/>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457200"/>
            <a:ext cx="6441152"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26180733"/>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80931938"/>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457200"/>
            <a:ext cx="978557" cy="3938588"/>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508001" y="457200"/>
            <a:ext cx="5295113" cy="39385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34553773"/>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65"/>
        <p:cNvGrpSpPr/>
        <p:nvPr/>
      </p:nvGrpSpPr>
      <p:grpSpPr>
        <a:xfrm>
          <a:off x="0" y="0"/>
          <a:ext cx="0" cy="0"/>
          <a:chOff x="0" y="0"/>
          <a:chExt cx="0" cy="0"/>
        </a:xfrm>
      </p:grpSpPr>
      <p:sp>
        <p:nvSpPr>
          <p:cNvPr id="166" name="Google Shape;166;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7" name="Google Shape;167;p19"/>
          <p:cNvSpPr txBox="1">
            <a:spLocks noGrp="1"/>
          </p:cNvSpPr>
          <p:nvPr>
            <p:ph type="subTitle" idx="1"/>
          </p:nvPr>
        </p:nvSpPr>
        <p:spPr>
          <a:xfrm>
            <a:off x="5014682" y="1270675"/>
            <a:ext cx="3157800" cy="3047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8" name="Google Shape;168;p19"/>
          <p:cNvSpPr txBox="1">
            <a:spLocks noGrp="1"/>
          </p:cNvSpPr>
          <p:nvPr>
            <p:ph type="subTitle" idx="2"/>
          </p:nvPr>
        </p:nvSpPr>
        <p:spPr>
          <a:xfrm>
            <a:off x="971513" y="1270675"/>
            <a:ext cx="3157800" cy="3047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192302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756150" y="1851975"/>
            <a:ext cx="5067600" cy="16323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title" idx="2" hasCustomPrompt="1"/>
          </p:nvPr>
        </p:nvSpPr>
        <p:spPr>
          <a:xfrm>
            <a:off x="878952" y="1010175"/>
            <a:ext cx="1395300" cy="841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0" name="Google Shape;20;p3"/>
          <p:cNvSpPr txBox="1">
            <a:spLocks noGrp="1"/>
          </p:cNvSpPr>
          <p:nvPr>
            <p:ph type="subTitle" idx="1"/>
          </p:nvPr>
        </p:nvSpPr>
        <p:spPr>
          <a:xfrm>
            <a:off x="756150" y="3558425"/>
            <a:ext cx="5067600" cy="37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22324328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53"/>
        <p:cNvGrpSpPr/>
        <p:nvPr/>
      </p:nvGrpSpPr>
      <p:grpSpPr>
        <a:xfrm>
          <a:off x="0" y="0"/>
          <a:ext cx="0" cy="0"/>
          <a:chOff x="0" y="0"/>
          <a:chExt cx="0" cy="0"/>
        </a:xfrm>
      </p:grpSpPr>
      <p:sp>
        <p:nvSpPr>
          <p:cNvPr id="154" name="Google Shape;154;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55" name="Google Shape;155;p18"/>
          <p:cNvSpPr txBox="1">
            <a:spLocks noGrp="1"/>
          </p:cNvSpPr>
          <p:nvPr>
            <p:ph type="subTitle" idx="1"/>
          </p:nvPr>
        </p:nvSpPr>
        <p:spPr>
          <a:xfrm>
            <a:off x="5033049" y="2497813"/>
            <a:ext cx="2505600" cy="123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 name="Google Shape;156;p18"/>
          <p:cNvSpPr txBox="1">
            <a:spLocks noGrp="1"/>
          </p:cNvSpPr>
          <p:nvPr>
            <p:ph type="subTitle" idx="2"/>
          </p:nvPr>
        </p:nvSpPr>
        <p:spPr>
          <a:xfrm>
            <a:off x="1429450" y="2473151"/>
            <a:ext cx="2505600" cy="123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7" name="Google Shape;157;p18"/>
          <p:cNvSpPr txBox="1">
            <a:spLocks noGrp="1"/>
          </p:cNvSpPr>
          <p:nvPr>
            <p:ph type="subTitle" idx="3"/>
          </p:nvPr>
        </p:nvSpPr>
        <p:spPr>
          <a:xfrm>
            <a:off x="1429450" y="1985525"/>
            <a:ext cx="2505600" cy="55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solidFill>
                  <a:schemeClr val="dk2"/>
                </a:solidFill>
                <a:latin typeface="Inter ExtraBold"/>
                <a:ea typeface="Inter ExtraBold"/>
                <a:cs typeface="Inter ExtraBold"/>
                <a:sym typeface="Inter ExtraBol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58" name="Google Shape;158;p18"/>
          <p:cNvSpPr txBox="1">
            <a:spLocks noGrp="1"/>
          </p:cNvSpPr>
          <p:nvPr>
            <p:ph type="subTitle" idx="4"/>
          </p:nvPr>
        </p:nvSpPr>
        <p:spPr>
          <a:xfrm>
            <a:off x="5033050" y="1985525"/>
            <a:ext cx="2505600" cy="55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solidFill>
                  <a:schemeClr val="dk2"/>
                </a:solidFill>
                <a:latin typeface="Inter ExtraBold"/>
                <a:ea typeface="Inter ExtraBold"/>
                <a:cs typeface="Inter ExtraBold"/>
                <a:sym typeface="Inter ExtraBol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217412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smtClean="0"/>
              <a:t>12/13/2024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smtClean="0"/>
              <a:t>‹#›</a:t>
            </a:fld>
            <a:endParaRPr lang="en-US" dirty="0"/>
          </a:p>
        </p:txBody>
      </p:sp>
    </p:spTree>
    <p:extLst>
      <p:ext uri="{BB962C8B-B14F-4D97-AF65-F5344CB8AC3E}">
        <p14:creationId xmlns:p14="http://schemas.microsoft.com/office/powerpoint/2010/main" val="3509630914"/>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75"/>
        <p:cNvGrpSpPr/>
        <p:nvPr/>
      </p:nvGrpSpPr>
      <p:grpSpPr>
        <a:xfrm>
          <a:off x="0" y="0"/>
          <a:ext cx="0" cy="0"/>
          <a:chOff x="0" y="0"/>
          <a:chExt cx="0" cy="0"/>
        </a:xfrm>
      </p:grpSpPr>
      <p:sp>
        <p:nvSpPr>
          <p:cNvPr id="176" name="Google Shape;176;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77" name="Google Shape;177;p20"/>
          <p:cNvSpPr txBox="1">
            <a:spLocks noGrp="1"/>
          </p:cNvSpPr>
          <p:nvPr>
            <p:ph type="subTitle" idx="1"/>
          </p:nvPr>
        </p:nvSpPr>
        <p:spPr>
          <a:xfrm>
            <a:off x="828838" y="2603451"/>
            <a:ext cx="22404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78" name="Google Shape;178;p20"/>
          <p:cNvSpPr txBox="1">
            <a:spLocks noGrp="1"/>
          </p:cNvSpPr>
          <p:nvPr>
            <p:ph type="subTitle" idx="2"/>
          </p:nvPr>
        </p:nvSpPr>
        <p:spPr>
          <a:xfrm>
            <a:off x="3451803" y="2603451"/>
            <a:ext cx="22404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79" name="Google Shape;179;p20"/>
          <p:cNvSpPr txBox="1">
            <a:spLocks noGrp="1"/>
          </p:cNvSpPr>
          <p:nvPr>
            <p:ph type="subTitle" idx="3"/>
          </p:nvPr>
        </p:nvSpPr>
        <p:spPr>
          <a:xfrm>
            <a:off x="6074774" y="2603451"/>
            <a:ext cx="22404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0" name="Google Shape;180;p20"/>
          <p:cNvSpPr txBox="1">
            <a:spLocks noGrp="1"/>
          </p:cNvSpPr>
          <p:nvPr>
            <p:ph type="subTitle" idx="4"/>
          </p:nvPr>
        </p:nvSpPr>
        <p:spPr>
          <a:xfrm>
            <a:off x="828838" y="2148875"/>
            <a:ext cx="22404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2"/>
                </a:solidFill>
                <a:latin typeface="Inter ExtraBold"/>
                <a:ea typeface="Inter ExtraBold"/>
                <a:cs typeface="Inter ExtraBold"/>
                <a:sym typeface="Inter ExtraBol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1" name="Google Shape;181;p20"/>
          <p:cNvSpPr txBox="1">
            <a:spLocks noGrp="1"/>
          </p:cNvSpPr>
          <p:nvPr>
            <p:ph type="subTitle" idx="5"/>
          </p:nvPr>
        </p:nvSpPr>
        <p:spPr>
          <a:xfrm>
            <a:off x="3451806" y="2148875"/>
            <a:ext cx="22404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2"/>
                </a:solidFill>
                <a:latin typeface="Inter ExtraBold"/>
                <a:ea typeface="Inter ExtraBold"/>
                <a:cs typeface="Inter ExtraBold"/>
                <a:sym typeface="Inter ExtraBol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2" name="Google Shape;182;p20"/>
          <p:cNvSpPr txBox="1">
            <a:spLocks noGrp="1"/>
          </p:cNvSpPr>
          <p:nvPr>
            <p:ph type="subTitle" idx="6"/>
          </p:nvPr>
        </p:nvSpPr>
        <p:spPr>
          <a:xfrm>
            <a:off x="6074775" y="2148875"/>
            <a:ext cx="22404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2"/>
                </a:solidFill>
                <a:latin typeface="Inter ExtraBold"/>
                <a:ea typeface="Inter ExtraBold"/>
                <a:cs typeface="Inter ExtraBold"/>
                <a:sym typeface="Inter ExtraBol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1009772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7"/>
        <p:cNvGrpSpPr/>
        <p:nvPr/>
      </p:nvGrpSpPr>
      <p:grpSpPr>
        <a:xfrm>
          <a:off x="0" y="0"/>
          <a:ext cx="0" cy="0"/>
          <a:chOff x="0" y="0"/>
          <a:chExt cx="0" cy="0"/>
        </a:xfrm>
      </p:grpSpPr>
      <p:sp>
        <p:nvSpPr>
          <p:cNvPr id="58" name="Google Shape;58;p7"/>
          <p:cNvSpPr txBox="1">
            <a:spLocks noGrp="1"/>
          </p:cNvSpPr>
          <p:nvPr>
            <p:ph type="title"/>
          </p:nvPr>
        </p:nvSpPr>
        <p:spPr>
          <a:xfrm>
            <a:off x="720000" y="445025"/>
            <a:ext cx="3849300" cy="109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9" name="Google Shape;59;p7"/>
          <p:cNvSpPr txBox="1">
            <a:spLocks noGrp="1"/>
          </p:cNvSpPr>
          <p:nvPr>
            <p:ph type="subTitle" idx="1"/>
          </p:nvPr>
        </p:nvSpPr>
        <p:spPr>
          <a:xfrm>
            <a:off x="720000" y="1785125"/>
            <a:ext cx="4294800" cy="22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spTree>
    <p:extLst>
      <p:ext uri="{BB962C8B-B14F-4D97-AF65-F5344CB8AC3E}">
        <p14:creationId xmlns:p14="http://schemas.microsoft.com/office/powerpoint/2010/main" val="18285207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89"/>
        <p:cNvGrpSpPr/>
        <p:nvPr/>
      </p:nvGrpSpPr>
      <p:grpSpPr>
        <a:xfrm>
          <a:off x="0" y="0"/>
          <a:ext cx="0" cy="0"/>
          <a:chOff x="0" y="0"/>
          <a:chExt cx="0" cy="0"/>
        </a:xfrm>
      </p:grpSpPr>
      <p:sp>
        <p:nvSpPr>
          <p:cNvPr id="190" name="Google Shape;190;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1" name="Google Shape;191;p21"/>
          <p:cNvSpPr txBox="1">
            <a:spLocks noGrp="1"/>
          </p:cNvSpPr>
          <p:nvPr>
            <p:ph type="subTitle" idx="1"/>
          </p:nvPr>
        </p:nvSpPr>
        <p:spPr>
          <a:xfrm>
            <a:off x="1496550" y="1977563"/>
            <a:ext cx="19782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2" name="Google Shape;192;p21"/>
          <p:cNvSpPr txBox="1">
            <a:spLocks noGrp="1"/>
          </p:cNvSpPr>
          <p:nvPr>
            <p:ph type="subTitle" idx="2"/>
          </p:nvPr>
        </p:nvSpPr>
        <p:spPr>
          <a:xfrm>
            <a:off x="5637604" y="2081988"/>
            <a:ext cx="19782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3" name="Google Shape;193;p21"/>
          <p:cNvSpPr txBox="1">
            <a:spLocks noGrp="1"/>
          </p:cNvSpPr>
          <p:nvPr>
            <p:ph type="subTitle" idx="3"/>
          </p:nvPr>
        </p:nvSpPr>
        <p:spPr>
          <a:xfrm>
            <a:off x="1496550" y="3410963"/>
            <a:ext cx="19782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4" name="Google Shape;194;p21"/>
          <p:cNvSpPr txBox="1">
            <a:spLocks noGrp="1"/>
          </p:cNvSpPr>
          <p:nvPr>
            <p:ph type="subTitle" idx="4"/>
          </p:nvPr>
        </p:nvSpPr>
        <p:spPr>
          <a:xfrm>
            <a:off x="5637604" y="3515388"/>
            <a:ext cx="19782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5" name="Google Shape;195;p21"/>
          <p:cNvSpPr txBox="1">
            <a:spLocks noGrp="1"/>
          </p:cNvSpPr>
          <p:nvPr>
            <p:ph type="subTitle" idx="5"/>
          </p:nvPr>
        </p:nvSpPr>
        <p:spPr>
          <a:xfrm>
            <a:off x="1496550" y="1693963"/>
            <a:ext cx="1978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2"/>
                </a:solidFill>
                <a:latin typeface="Inter ExtraBold"/>
                <a:ea typeface="Inter ExtraBold"/>
                <a:cs typeface="Inter ExtraBold"/>
                <a:sym typeface="Inter ExtraBol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6" name="Google Shape;196;p21"/>
          <p:cNvSpPr txBox="1">
            <a:spLocks noGrp="1"/>
          </p:cNvSpPr>
          <p:nvPr>
            <p:ph type="subTitle" idx="6"/>
          </p:nvPr>
        </p:nvSpPr>
        <p:spPr>
          <a:xfrm>
            <a:off x="1496550" y="3127438"/>
            <a:ext cx="1978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2"/>
                </a:solidFill>
                <a:latin typeface="Inter ExtraBold"/>
                <a:ea typeface="Inter ExtraBold"/>
                <a:cs typeface="Inter ExtraBold"/>
                <a:sym typeface="Inter ExtraBol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7" name="Google Shape;197;p21"/>
          <p:cNvSpPr txBox="1">
            <a:spLocks noGrp="1"/>
          </p:cNvSpPr>
          <p:nvPr>
            <p:ph type="subTitle" idx="7"/>
          </p:nvPr>
        </p:nvSpPr>
        <p:spPr>
          <a:xfrm>
            <a:off x="5637600" y="1798388"/>
            <a:ext cx="1978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2"/>
                </a:solidFill>
                <a:latin typeface="Inter ExtraBold"/>
                <a:ea typeface="Inter ExtraBold"/>
                <a:cs typeface="Inter ExtraBold"/>
                <a:sym typeface="Inter ExtraBol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8" name="Google Shape;198;p21"/>
          <p:cNvSpPr txBox="1">
            <a:spLocks noGrp="1"/>
          </p:cNvSpPr>
          <p:nvPr>
            <p:ph type="subTitle" idx="8"/>
          </p:nvPr>
        </p:nvSpPr>
        <p:spPr>
          <a:xfrm>
            <a:off x="5637600" y="3231863"/>
            <a:ext cx="1978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2"/>
                </a:solidFill>
                <a:latin typeface="Inter ExtraBold"/>
                <a:ea typeface="Inter ExtraBold"/>
                <a:cs typeface="Inter ExtraBold"/>
                <a:sym typeface="Inter ExtraBol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3454707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4"/>
        <p:cNvGrpSpPr/>
        <p:nvPr/>
      </p:nvGrpSpPr>
      <p:grpSpPr>
        <a:xfrm>
          <a:off x="0" y="0"/>
          <a:ext cx="0" cy="0"/>
          <a:chOff x="0" y="0"/>
          <a:chExt cx="0" cy="0"/>
        </a:xfrm>
      </p:grpSpPr>
      <p:sp>
        <p:nvSpPr>
          <p:cNvPr id="75" name="Google Shape;75;p9"/>
          <p:cNvSpPr txBox="1">
            <a:spLocks noGrp="1"/>
          </p:cNvSpPr>
          <p:nvPr>
            <p:ph type="title"/>
          </p:nvPr>
        </p:nvSpPr>
        <p:spPr>
          <a:xfrm>
            <a:off x="988300" y="1311188"/>
            <a:ext cx="4872900" cy="1460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8000">
                <a:solidFill>
                  <a:schemeClr val="dk2"/>
                </a:solidFill>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76" name="Google Shape;76;p9"/>
          <p:cNvSpPr txBox="1">
            <a:spLocks noGrp="1"/>
          </p:cNvSpPr>
          <p:nvPr>
            <p:ph type="subTitle" idx="1"/>
          </p:nvPr>
        </p:nvSpPr>
        <p:spPr>
          <a:xfrm>
            <a:off x="988300" y="2695588"/>
            <a:ext cx="4872900" cy="67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0515082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6"/>
        <p:cNvGrpSpPr/>
        <p:nvPr/>
      </p:nvGrpSpPr>
      <p:grpSpPr>
        <a:xfrm>
          <a:off x="0" y="0"/>
          <a:ext cx="0" cy="0"/>
          <a:chOff x="0" y="0"/>
          <a:chExt cx="0" cy="0"/>
        </a:xfrm>
      </p:grpSpPr>
      <p:sp>
        <p:nvSpPr>
          <p:cNvPr id="117" name="Google Shape;117;p14"/>
          <p:cNvSpPr txBox="1">
            <a:spLocks noGrp="1"/>
          </p:cNvSpPr>
          <p:nvPr>
            <p:ph type="title"/>
          </p:nvPr>
        </p:nvSpPr>
        <p:spPr>
          <a:xfrm>
            <a:off x="3904175" y="2740138"/>
            <a:ext cx="4360200" cy="531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18" name="Google Shape;118;p14"/>
          <p:cNvSpPr txBox="1">
            <a:spLocks noGrp="1"/>
          </p:cNvSpPr>
          <p:nvPr>
            <p:ph type="subTitle" idx="1"/>
          </p:nvPr>
        </p:nvSpPr>
        <p:spPr>
          <a:xfrm>
            <a:off x="2154750" y="823575"/>
            <a:ext cx="6109800" cy="16722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3000"/>
              <a:buNone/>
              <a:defRPr sz="25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Tree>
    <p:extLst>
      <p:ext uri="{BB962C8B-B14F-4D97-AF65-F5344CB8AC3E}">
        <p14:creationId xmlns:p14="http://schemas.microsoft.com/office/powerpoint/2010/main" val="36263780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5"/>
        <p:cNvGrpSpPr/>
        <p:nvPr/>
      </p:nvGrpSpPr>
      <p:grpSpPr>
        <a:xfrm>
          <a:off x="0" y="0"/>
          <a:ext cx="0" cy="0"/>
          <a:chOff x="0" y="0"/>
          <a:chExt cx="0" cy="0"/>
        </a:xfrm>
      </p:grpSpPr>
      <p:sp>
        <p:nvSpPr>
          <p:cNvPr id="126" name="Google Shape;126;p15"/>
          <p:cNvSpPr txBox="1">
            <a:spLocks noGrp="1"/>
          </p:cNvSpPr>
          <p:nvPr>
            <p:ph type="title"/>
          </p:nvPr>
        </p:nvSpPr>
        <p:spPr>
          <a:xfrm>
            <a:off x="720000" y="815425"/>
            <a:ext cx="3688800" cy="2170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7" name="Google Shape;127;p15"/>
          <p:cNvSpPr txBox="1">
            <a:spLocks noGrp="1"/>
          </p:cNvSpPr>
          <p:nvPr>
            <p:ph type="subTitle" idx="1"/>
          </p:nvPr>
        </p:nvSpPr>
        <p:spPr>
          <a:xfrm>
            <a:off x="720000" y="2986350"/>
            <a:ext cx="3688800" cy="1116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8" name="Google Shape;128;p15"/>
          <p:cNvSpPr>
            <a:spLocks noGrp="1"/>
          </p:cNvSpPr>
          <p:nvPr>
            <p:ph type="pic" idx="2"/>
          </p:nvPr>
        </p:nvSpPr>
        <p:spPr>
          <a:xfrm>
            <a:off x="4916000" y="814363"/>
            <a:ext cx="3266100" cy="3331800"/>
          </a:xfrm>
          <a:prstGeom prst="ellipse">
            <a:avLst/>
          </a:prstGeom>
          <a:noFill/>
          <a:ln w="9525" cap="flat" cmpd="sng">
            <a:solidFill>
              <a:schemeClr val="dk2"/>
            </a:solidFill>
            <a:prstDash val="dash"/>
            <a:round/>
            <a:headEnd type="none" w="sm" len="sm"/>
            <a:tailEnd type="none" w="sm" len="sm"/>
          </a:ln>
        </p:spPr>
      </p:sp>
    </p:spTree>
    <p:extLst>
      <p:ext uri="{BB962C8B-B14F-4D97-AF65-F5344CB8AC3E}">
        <p14:creationId xmlns:p14="http://schemas.microsoft.com/office/powerpoint/2010/main" val="20168725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6"/>
        <p:cNvGrpSpPr/>
        <p:nvPr/>
      </p:nvGrpSpPr>
      <p:grpSpPr>
        <a:xfrm>
          <a:off x="0" y="0"/>
          <a:ext cx="0" cy="0"/>
          <a:chOff x="0" y="0"/>
          <a:chExt cx="0" cy="0"/>
        </a:xfrm>
      </p:grpSpPr>
      <p:sp>
        <p:nvSpPr>
          <p:cNvPr id="37" name="Google Shape;37;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8" name="Google Shape;38;p5"/>
          <p:cNvSpPr txBox="1">
            <a:spLocks noGrp="1"/>
          </p:cNvSpPr>
          <p:nvPr>
            <p:ph type="subTitle" idx="1"/>
          </p:nvPr>
        </p:nvSpPr>
        <p:spPr>
          <a:xfrm>
            <a:off x="4867682" y="3427100"/>
            <a:ext cx="28809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9" name="Google Shape;39;p5"/>
          <p:cNvSpPr txBox="1">
            <a:spLocks noGrp="1"/>
          </p:cNvSpPr>
          <p:nvPr>
            <p:ph type="subTitle" idx="2"/>
          </p:nvPr>
        </p:nvSpPr>
        <p:spPr>
          <a:xfrm>
            <a:off x="1395583" y="3427100"/>
            <a:ext cx="28809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 name="Google Shape;40;p5"/>
          <p:cNvSpPr txBox="1">
            <a:spLocks noGrp="1"/>
          </p:cNvSpPr>
          <p:nvPr>
            <p:ph type="subTitle" idx="3"/>
          </p:nvPr>
        </p:nvSpPr>
        <p:spPr>
          <a:xfrm>
            <a:off x="4867672" y="3119075"/>
            <a:ext cx="28809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2"/>
                </a:solidFill>
                <a:latin typeface="Inter ExtraBold"/>
                <a:ea typeface="Inter ExtraBold"/>
                <a:cs typeface="Inter ExtraBold"/>
                <a:sym typeface="Inter ExtraBol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1" name="Google Shape;41;p5"/>
          <p:cNvSpPr txBox="1">
            <a:spLocks noGrp="1"/>
          </p:cNvSpPr>
          <p:nvPr>
            <p:ph type="subTitle" idx="4"/>
          </p:nvPr>
        </p:nvSpPr>
        <p:spPr>
          <a:xfrm>
            <a:off x="1395325" y="3119075"/>
            <a:ext cx="28809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2"/>
                </a:solidFill>
                <a:latin typeface="Inter ExtraBold"/>
                <a:ea typeface="Inter ExtraBold"/>
                <a:cs typeface="Inter ExtraBold"/>
                <a:sym typeface="Inter ExtraBol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970230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16599213"/>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8001" y="1620442"/>
            <a:ext cx="3138026" cy="29105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17477" y="1620442"/>
            <a:ext cx="3138026" cy="29105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12/13/2024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3388842674"/>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6809" y="1620737"/>
            <a:ext cx="3139217"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06809" y="2052934"/>
            <a:ext cx="3139217" cy="24780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16287" y="1620737"/>
            <a:ext cx="313921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816288" y="2052934"/>
            <a:ext cx="3139213" cy="24780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12/13/2024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61574944"/>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12/13/2024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70153042"/>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12/13/2024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33811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3"/>
            <a:ext cx="2890896" cy="958850"/>
          </a:xfrm>
        </p:spPr>
        <p:txBody>
          <a:bodyPr anchor="b">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3570346" y="386193"/>
            <a:ext cx="3385156" cy="41448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8001" y="2082802"/>
            <a:ext cx="2890896" cy="1938337"/>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80249473"/>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3600450"/>
            <a:ext cx="6447500" cy="425054"/>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8001" y="457200"/>
            <a:ext cx="6447501"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508001" y="4025504"/>
            <a:ext cx="6447500"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70122629"/>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0"/>
            <a:ext cx="6447501" cy="9906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1620442"/>
            <a:ext cx="6447501" cy="29105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4531022"/>
            <a:ext cx="683954"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B61BEF0D-F0BB-DE4B-95CE-6DB70DBA9567}" type="datetimeFigureOut">
              <a:rPr lang="en-US" smtClean="0"/>
              <a:pPr/>
              <a:t>12/13/2024</a:t>
            </a:fld>
            <a:endParaRPr lang="en-US" dirty="0"/>
          </a:p>
        </p:txBody>
      </p:sp>
      <p:sp>
        <p:nvSpPr>
          <p:cNvPr id="5" name="Footer Placeholder 4"/>
          <p:cNvSpPr>
            <a:spLocks noGrp="1"/>
          </p:cNvSpPr>
          <p:nvPr>
            <p:ph type="ftr" sz="quarter" idx="3"/>
          </p:nvPr>
        </p:nvSpPr>
        <p:spPr>
          <a:xfrm>
            <a:off x="508001" y="4531022"/>
            <a:ext cx="472320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2998" y="4531022"/>
            <a:ext cx="512504" cy="273844"/>
          </a:xfrm>
          <a:prstGeom prst="rect">
            <a:avLst/>
          </a:prstGeom>
        </p:spPr>
        <p:txBody>
          <a:bodyPr vert="horz" lIns="91440" tIns="45720" rIns="91440" bIns="45720" rtlCol="0" anchor="ctr"/>
          <a:lstStyle>
            <a:lvl1pPr algn="r">
              <a:defRPr sz="675">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5073530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8" r:id="rId17"/>
    <p:sldLayoutId id="2147483729" r:id="rId18"/>
    <p:sldLayoutId id="2147483730" r:id="rId19"/>
    <p:sldLayoutId id="2147483731" r:id="rId20"/>
    <p:sldLayoutId id="2147483732" r:id="rId21"/>
    <p:sldLayoutId id="2147483733" r:id="rId22"/>
    <p:sldLayoutId id="2147483736" r:id="rId23"/>
    <p:sldLayoutId id="2147483738" r:id="rId24"/>
    <p:sldLayoutId id="2147483739" r:id="rId25"/>
    <p:sldLayoutId id="2147483740" r:id="rId26"/>
  </p:sldLayoutIdLst>
  <p:hf hdr="0" ftr="0" dt="0"/>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gif"/><Relationship Id="rId7" Type="http://schemas.openxmlformats.org/officeDocument/2006/relationships/image" Target="../media/image17.gif"/><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14.gif"/></Relationships>
</file>

<file path=ppt/slides/_rels/slide7.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02786" y="-944774"/>
            <a:ext cx="10549572" cy="7033047"/>
            <a:chOff x="0" y="0"/>
            <a:chExt cx="28132189" cy="18754793"/>
          </a:xfrm>
        </p:grpSpPr>
        <p:sp>
          <p:nvSpPr>
            <p:cNvPr id="3" name="Freeform 3"/>
            <p:cNvSpPr/>
            <p:nvPr/>
          </p:nvSpPr>
          <p:spPr>
            <a:xfrm>
              <a:off x="0"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txBody>
            <a:bodyPr/>
            <a:lstStyle/>
            <a:p>
              <a:endParaRPr lang="vi-VN" sz="900"/>
            </a:p>
          </p:txBody>
        </p:sp>
        <p:sp>
          <p:nvSpPr>
            <p:cNvPr id="4" name="Freeform 4"/>
            <p:cNvSpPr/>
            <p:nvPr/>
          </p:nvSpPr>
          <p:spPr>
            <a:xfrm>
              <a:off x="9377396" y="0"/>
              <a:ext cx="9377396" cy="9377396"/>
            </a:xfrm>
            <a:custGeom>
              <a:avLst/>
              <a:gdLst/>
              <a:ahLst/>
              <a:cxnLst/>
              <a:rect l="l" t="t" r="r" b="b"/>
              <a:pathLst>
                <a:path w="9377396" h="9377396">
                  <a:moveTo>
                    <a:pt x="0" y="0"/>
                  </a:moveTo>
                  <a:lnTo>
                    <a:pt x="9377397" y="0"/>
                  </a:lnTo>
                  <a:lnTo>
                    <a:pt x="9377397" y="9377396"/>
                  </a:lnTo>
                  <a:lnTo>
                    <a:pt x="0" y="9377396"/>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txBody>
            <a:bodyPr/>
            <a:lstStyle/>
            <a:p>
              <a:endParaRPr lang="vi-VN" sz="900"/>
            </a:p>
          </p:txBody>
        </p:sp>
        <p:sp>
          <p:nvSpPr>
            <p:cNvPr id="5" name="Freeform 5"/>
            <p:cNvSpPr/>
            <p:nvPr/>
          </p:nvSpPr>
          <p:spPr>
            <a:xfrm>
              <a:off x="18754793"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txBody>
            <a:bodyPr/>
            <a:lstStyle/>
            <a:p>
              <a:endParaRPr lang="vi-VN" sz="900"/>
            </a:p>
          </p:txBody>
        </p:sp>
        <p:sp>
          <p:nvSpPr>
            <p:cNvPr id="6" name="Freeform 6"/>
            <p:cNvSpPr/>
            <p:nvPr/>
          </p:nvSpPr>
          <p:spPr>
            <a:xfrm>
              <a:off x="0"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txBody>
            <a:bodyPr/>
            <a:lstStyle/>
            <a:p>
              <a:endParaRPr lang="vi-VN" sz="900"/>
            </a:p>
          </p:txBody>
        </p:sp>
        <p:sp>
          <p:nvSpPr>
            <p:cNvPr id="7" name="Freeform 7"/>
            <p:cNvSpPr/>
            <p:nvPr/>
          </p:nvSpPr>
          <p:spPr>
            <a:xfrm>
              <a:off x="9377396" y="9377396"/>
              <a:ext cx="9377396" cy="9377396"/>
            </a:xfrm>
            <a:custGeom>
              <a:avLst/>
              <a:gdLst/>
              <a:ahLst/>
              <a:cxnLst/>
              <a:rect l="l" t="t" r="r" b="b"/>
              <a:pathLst>
                <a:path w="9377396" h="9377396">
                  <a:moveTo>
                    <a:pt x="0" y="0"/>
                  </a:moveTo>
                  <a:lnTo>
                    <a:pt x="9377397" y="0"/>
                  </a:lnTo>
                  <a:lnTo>
                    <a:pt x="9377397" y="9377397"/>
                  </a:lnTo>
                  <a:lnTo>
                    <a:pt x="0" y="9377397"/>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txBody>
            <a:bodyPr/>
            <a:lstStyle/>
            <a:p>
              <a:endParaRPr lang="vi-VN" sz="900"/>
            </a:p>
          </p:txBody>
        </p:sp>
        <p:sp>
          <p:nvSpPr>
            <p:cNvPr id="8" name="Freeform 8"/>
            <p:cNvSpPr/>
            <p:nvPr/>
          </p:nvSpPr>
          <p:spPr>
            <a:xfrm>
              <a:off x="18754793"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txBody>
            <a:bodyPr/>
            <a:lstStyle/>
            <a:p>
              <a:endParaRPr lang="vi-VN" sz="900"/>
            </a:p>
          </p:txBody>
        </p:sp>
      </p:grpSp>
      <p:sp>
        <p:nvSpPr>
          <p:cNvPr id="9" name="Freeform 9"/>
          <p:cNvSpPr/>
          <p:nvPr/>
        </p:nvSpPr>
        <p:spPr>
          <a:xfrm>
            <a:off x="2030162" y="2647950"/>
            <a:ext cx="2625991" cy="4114800"/>
          </a:xfrm>
          <a:custGeom>
            <a:avLst/>
            <a:gdLst/>
            <a:ahLst/>
            <a:cxnLst/>
            <a:rect l="l" t="t" r="r" b="b"/>
            <a:pathLst>
              <a:path w="5251981" h="8229600">
                <a:moveTo>
                  <a:pt x="0" y="0"/>
                </a:moveTo>
                <a:lnTo>
                  <a:pt x="5251981" y="0"/>
                </a:lnTo>
                <a:lnTo>
                  <a:pt x="5251981" y="8229600"/>
                </a:lnTo>
                <a:lnTo>
                  <a:pt x="0" y="82296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900"/>
          </a:p>
        </p:txBody>
      </p:sp>
      <p:sp>
        <p:nvSpPr>
          <p:cNvPr id="10" name="Freeform 10"/>
          <p:cNvSpPr/>
          <p:nvPr/>
        </p:nvSpPr>
        <p:spPr>
          <a:xfrm>
            <a:off x="-547233" y="2647950"/>
            <a:ext cx="2648436" cy="4114800"/>
          </a:xfrm>
          <a:custGeom>
            <a:avLst/>
            <a:gdLst/>
            <a:ahLst/>
            <a:cxnLst/>
            <a:rect l="l" t="t" r="r" b="b"/>
            <a:pathLst>
              <a:path w="5296870" h="8229600">
                <a:moveTo>
                  <a:pt x="0" y="0"/>
                </a:moveTo>
                <a:lnTo>
                  <a:pt x="5296870" y="0"/>
                </a:lnTo>
                <a:lnTo>
                  <a:pt x="5296870" y="8229600"/>
                </a:lnTo>
                <a:lnTo>
                  <a:pt x="0" y="82296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900"/>
          </a:p>
        </p:txBody>
      </p:sp>
      <p:sp>
        <p:nvSpPr>
          <p:cNvPr id="11" name="Freeform 11"/>
          <p:cNvSpPr/>
          <p:nvPr/>
        </p:nvSpPr>
        <p:spPr>
          <a:xfrm flipH="1">
            <a:off x="7147541" y="2647950"/>
            <a:ext cx="2543695" cy="4114800"/>
          </a:xfrm>
          <a:custGeom>
            <a:avLst/>
            <a:gdLst/>
            <a:ahLst/>
            <a:cxnLst/>
            <a:rect l="l" t="t" r="r" b="b"/>
            <a:pathLst>
              <a:path w="5087389" h="8229600">
                <a:moveTo>
                  <a:pt x="5087389" y="0"/>
                </a:moveTo>
                <a:lnTo>
                  <a:pt x="0" y="0"/>
                </a:lnTo>
                <a:lnTo>
                  <a:pt x="0" y="8229600"/>
                </a:lnTo>
                <a:lnTo>
                  <a:pt x="5087389" y="8229600"/>
                </a:lnTo>
                <a:lnTo>
                  <a:pt x="5087389"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sz="900"/>
          </a:p>
        </p:txBody>
      </p:sp>
      <p:sp>
        <p:nvSpPr>
          <p:cNvPr id="12" name="Freeform 12"/>
          <p:cNvSpPr/>
          <p:nvPr/>
        </p:nvSpPr>
        <p:spPr>
          <a:xfrm flipH="1">
            <a:off x="4585109" y="2647950"/>
            <a:ext cx="2633472" cy="4114800"/>
          </a:xfrm>
          <a:custGeom>
            <a:avLst/>
            <a:gdLst/>
            <a:ahLst/>
            <a:cxnLst/>
            <a:rect l="l" t="t" r="r" b="b"/>
            <a:pathLst>
              <a:path w="5266944" h="8229600">
                <a:moveTo>
                  <a:pt x="5266944" y="0"/>
                </a:moveTo>
                <a:lnTo>
                  <a:pt x="0" y="0"/>
                </a:lnTo>
                <a:lnTo>
                  <a:pt x="0" y="8229600"/>
                </a:lnTo>
                <a:lnTo>
                  <a:pt x="5266944" y="8229600"/>
                </a:lnTo>
                <a:lnTo>
                  <a:pt x="526694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sz="900"/>
          </a:p>
        </p:txBody>
      </p:sp>
      <p:sp>
        <p:nvSpPr>
          <p:cNvPr id="13" name="Rectangle 12">
            <a:extLst>
              <a:ext uri="{FF2B5EF4-FFF2-40B4-BE49-F238E27FC236}">
                <a16:creationId xmlns:a16="http://schemas.microsoft.com/office/drawing/2014/main" id="{9A649648-0306-4522-BE1F-D56F3563825D}"/>
              </a:ext>
            </a:extLst>
          </p:cNvPr>
          <p:cNvSpPr/>
          <p:nvPr/>
        </p:nvSpPr>
        <p:spPr>
          <a:xfrm>
            <a:off x="284870" y="275683"/>
            <a:ext cx="8667744" cy="2308324"/>
          </a:xfrm>
          <a:prstGeom prst="rect">
            <a:avLst/>
          </a:prstGeom>
        </p:spPr>
        <p:txBody>
          <a:bodyPr wrap="square">
            <a:spAutoFit/>
          </a:bodyPr>
          <a:lstStyle/>
          <a:p>
            <a:pPr algn="ctr">
              <a:defRPr/>
            </a:pPr>
            <a:r>
              <a:rPr lang="en-US" sz="4800" i="1" kern="10" dirty="0">
                <a:ln w="0">
                  <a:solidFill>
                    <a:srgbClr val="800000"/>
                  </a:solidFill>
                  <a:round/>
                  <a:headEnd/>
                  <a:tailEnd/>
                </a:ln>
                <a:gradFill rotWithShape="1">
                  <a:gsLst>
                    <a:gs pos="0">
                      <a:srgbClr val="FF33CC"/>
                    </a:gs>
                    <a:gs pos="100000">
                      <a:srgbClr val="FFFF00"/>
                    </a:gs>
                  </a:gsLst>
                  <a:lin ang="5400000" scaled="1"/>
                </a:gradFill>
                <a:effectLst>
                  <a:outerShdw dist="35921" dir="2700000" algn="ctr" rotWithShape="0">
                    <a:srgbClr val="B2B2B2">
                      <a:alpha val="79999"/>
                    </a:srgbClr>
                  </a:outerShdw>
                </a:effectLst>
                <a:latin typeface="Times New Roman"/>
                <a:cs typeface="Times New Roman"/>
              </a:rPr>
              <a:t>Chào </a:t>
            </a:r>
            <a:r>
              <a:rPr lang="en-US" sz="4800" i="1" kern="10" dirty="0" err="1">
                <a:ln w="0">
                  <a:solidFill>
                    <a:srgbClr val="800000"/>
                  </a:solidFill>
                  <a:round/>
                  <a:headEnd/>
                  <a:tailEnd/>
                </a:ln>
                <a:gradFill rotWithShape="1">
                  <a:gsLst>
                    <a:gs pos="0">
                      <a:srgbClr val="FF33CC"/>
                    </a:gs>
                    <a:gs pos="100000">
                      <a:srgbClr val="FFFF00"/>
                    </a:gs>
                  </a:gsLst>
                  <a:lin ang="5400000" scaled="1"/>
                </a:gradFill>
                <a:effectLst>
                  <a:outerShdw dist="35921" dir="2700000" algn="ctr" rotWithShape="0">
                    <a:srgbClr val="B2B2B2">
                      <a:alpha val="79999"/>
                    </a:srgbClr>
                  </a:outerShdw>
                </a:effectLst>
                <a:latin typeface="Times New Roman"/>
                <a:cs typeface="Times New Roman"/>
              </a:rPr>
              <a:t>mừng</a:t>
            </a:r>
            <a:endParaRPr lang="en-US" sz="4800" i="1" kern="10" dirty="0">
              <a:ln w="0">
                <a:solidFill>
                  <a:srgbClr val="800000"/>
                </a:solidFill>
                <a:round/>
                <a:headEnd/>
                <a:tailEnd/>
              </a:ln>
              <a:gradFill rotWithShape="1">
                <a:gsLst>
                  <a:gs pos="0">
                    <a:srgbClr val="FF33CC"/>
                  </a:gs>
                  <a:gs pos="100000">
                    <a:srgbClr val="FFFF00"/>
                  </a:gs>
                </a:gsLst>
                <a:lin ang="5400000" scaled="1"/>
              </a:gradFill>
              <a:effectLst>
                <a:outerShdw dist="35921" dir="2700000" algn="ctr" rotWithShape="0">
                  <a:srgbClr val="B2B2B2">
                    <a:alpha val="79999"/>
                  </a:srgbClr>
                </a:outerShdw>
              </a:effectLst>
              <a:latin typeface="Times New Roman"/>
              <a:cs typeface="Times New Roman"/>
            </a:endParaRPr>
          </a:p>
          <a:p>
            <a:pPr algn="ctr">
              <a:defRPr/>
            </a:pPr>
            <a:r>
              <a:rPr lang="en-US" sz="3200" b="1" kern="10" dirty="0">
                <a:solidFill>
                  <a:srgbClr val="D60093"/>
                </a:solidFill>
                <a:effectLst>
                  <a:outerShdw dist="53882" dir="2700000" algn="ctr" rotWithShape="0">
                    <a:srgbClr val="C0C0C0">
                      <a:alpha val="79999"/>
                    </a:srgbClr>
                  </a:outerShdw>
                </a:effectLst>
                <a:latin typeface="Times New Roman"/>
                <a:cs typeface="Times New Roman"/>
              </a:rPr>
              <a:t>CÁC THẦY, CÔ GIÁO ĐẾN DỰ </a:t>
            </a:r>
            <a:r>
              <a:rPr lang="en-US" sz="3200" b="1" kern="10" dirty="0" err="1">
                <a:solidFill>
                  <a:srgbClr val="D60093"/>
                </a:solidFill>
                <a:effectLst>
                  <a:outerShdw dist="53882" dir="2700000" algn="ctr" rotWithShape="0">
                    <a:srgbClr val="C0C0C0">
                      <a:alpha val="79999"/>
                    </a:srgbClr>
                  </a:outerShdw>
                </a:effectLst>
                <a:latin typeface="Times New Roman"/>
                <a:cs typeface="Times New Roman"/>
              </a:rPr>
              <a:t>GIỜ</a:t>
            </a:r>
            <a:r>
              <a:rPr lang="en-US" sz="3200" b="1" kern="10" dirty="0">
                <a:solidFill>
                  <a:srgbClr val="D60093"/>
                </a:solidFill>
                <a:effectLst>
                  <a:outerShdw dist="53882" dir="2700000" algn="ctr" rotWithShape="0">
                    <a:srgbClr val="C0C0C0">
                      <a:alpha val="79999"/>
                    </a:srgbClr>
                  </a:outerShdw>
                </a:effectLst>
                <a:latin typeface="Times New Roman"/>
                <a:cs typeface="Times New Roman"/>
              </a:rPr>
              <a:t> </a:t>
            </a:r>
          </a:p>
          <a:p>
            <a:pPr algn="ctr">
              <a:defRPr/>
            </a:pPr>
            <a:r>
              <a:rPr lang="en-US" sz="3200" b="1" kern="10" dirty="0" err="1">
                <a:solidFill>
                  <a:srgbClr val="D60093"/>
                </a:solidFill>
                <a:effectLst>
                  <a:outerShdw dist="53882" dir="2700000" algn="ctr" rotWithShape="0">
                    <a:srgbClr val="C0C0C0">
                      <a:alpha val="79999"/>
                    </a:srgbClr>
                  </a:outerShdw>
                </a:effectLst>
                <a:latin typeface="Times New Roman"/>
                <a:cs typeface="Times New Roman"/>
              </a:rPr>
              <a:t>LỚP</a:t>
            </a:r>
            <a:r>
              <a:rPr lang="en-US" sz="3200" b="1" kern="10" dirty="0">
                <a:solidFill>
                  <a:srgbClr val="D60093"/>
                </a:solidFill>
                <a:effectLst>
                  <a:outerShdw dist="53882" dir="2700000" algn="ctr" rotWithShape="0">
                    <a:srgbClr val="C0C0C0">
                      <a:alpha val="79999"/>
                    </a:srgbClr>
                  </a:outerShdw>
                </a:effectLst>
                <a:latin typeface="Times New Roman"/>
                <a:cs typeface="Times New Roman"/>
              </a:rPr>
              <a:t> </a:t>
            </a:r>
            <a:r>
              <a:rPr lang="en-US" sz="3200" b="1" kern="10" dirty="0" err="1">
                <a:solidFill>
                  <a:srgbClr val="D60093"/>
                </a:solidFill>
                <a:effectLst>
                  <a:outerShdw dist="53882" dir="2700000" algn="ctr" rotWithShape="0">
                    <a:srgbClr val="C0C0C0">
                      <a:alpha val="79999"/>
                    </a:srgbClr>
                  </a:outerShdw>
                </a:effectLst>
                <a:latin typeface="Times New Roman"/>
                <a:cs typeface="Times New Roman"/>
              </a:rPr>
              <a:t>11A7</a:t>
            </a:r>
            <a:endParaRPr lang="en-US" sz="3200" b="1" kern="10" dirty="0">
              <a:solidFill>
                <a:srgbClr val="D60093"/>
              </a:solidFill>
              <a:effectLst>
                <a:outerShdw dist="53882" dir="2700000" algn="ctr" rotWithShape="0">
                  <a:srgbClr val="C0C0C0">
                    <a:alpha val="79999"/>
                  </a:srgbClr>
                </a:outerShdw>
              </a:effectLst>
              <a:latin typeface="Times New Roman"/>
              <a:cs typeface="Times New Roman"/>
            </a:endParaRPr>
          </a:p>
          <a:p>
            <a:pPr algn="ctr">
              <a:defRPr/>
            </a:pPr>
            <a:r>
              <a:rPr lang="en-US" sz="3200" b="1" kern="10" dirty="0" err="1">
                <a:solidFill>
                  <a:srgbClr val="D60093"/>
                </a:solidFill>
                <a:effectLst>
                  <a:outerShdw dist="53882" dir="2700000" algn="ctr" rotWithShape="0">
                    <a:srgbClr val="C0C0C0">
                      <a:alpha val="79999"/>
                    </a:srgbClr>
                  </a:outerShdw>
                </a:effectLst>
                <a:latin typeface="Times New Roman"/>
                <a:cs typeface="Times New Roman"/>
              </a:rPr>
              <a:t>Giáo</a:t>
            </a:r>
            <a:r>
              <a:rPr lang="en-US" sz="3200" b="1" kern="10" dirty="0">
                <a:solidFill>
                  <a:srgbClr val="D60093"/>
                </a:solidFill>
                <a:effectLst>
                  <a:outerShdw dist="53882" dir="2700000" algn="ctr" rotWithShape="0">
                    <a:srgbClr val="C0C0C0">
                      <a:alpha val="79999"/>
                    </a:srgbClr>
                  </a:outerShdw>
                </a:effectLst>
                <a:latin typeface="Times New Roman"/>
                <a:cs typeface="Times New Roman"/>
              </a:rPr>
              <a:t> </a:t>
            </a:r>
            <a:r>
              <a:rPr lang="en-US" sz="3200" b="1" kern="10" dirty="0" err="1">
                <a:solidFill>
                  <a:srgbClr val="D60093"/>
                </a:solidFill>
                <a:effectLst>
                  <a:outerShdw dist="53882" dir="2700000" algn="ctr" rotWithShape="0">
                    <a:srgbClr val="C0C0C0">
                      <a:alpha val="79999"/>
                    </a:srgbClr>
                  </a:outerShdw>
                </a:effectLst>
                <a:latin typeface="Times New Roman"/>
                <a:cs typeface="Times New Roman"/>
              </a:rPr>
              <a:t>viên</a:t>
            </a:r>
            <a:r>
              <a:rPr lang="en-US" sz="3200" b="1" kern="10" dirty="0">
                <a:solidFill>
                  <a:srgbClr val="D60093"/>
                </a:solidFill>
                <a:effectLst>
                  <a:outerShdw dist="53882" dir="2700000" algn="ctr" rotWithShape="0">
                    <a:srgbClr val="C0C0C0">
                      <a:alpha val="79999"/>
                    </a:srgbClr>
                  </a:outerShdw>
                </a:effectLst>
                <a:latin typeface="Times New Roman"/>
                <a:cs typeface="Times New Roman"/>
              </a:rPr>
              <a:t>: </a:t>
            </a:r>
            <a:r>
              <a:rPr lang="en-US" sz="3200" b="1" kern="10" dirty="0" err="1">
                <a:solidFill>
                  <a:srgbClr val="D60093"/>
                </a:solidFill>
                <a:effectLst>
                  <a:outerShdw dist="53882" dir="2700000" algn="ctr" rotWithShape="0">
                    <a:srgbClr val="C0C0C0">
                      <a:alpha val="79999"/>
                    </a:srgbClr>
                  </a:outerShdw>
                </a:effectLst>
                <a:latin typeface="Times New Roman"/>
                <a:cs typeface="Times New Roman"/>
              </a:rPr>
              <a:t>Phạm</a:t>
            </a:r>
            <a:r>
              <a:rPr lang="en-US" sz="3200" b="1" kern="10" dirty="0">
                <a:solidFill>
                  <a:srgbClr val="D60093"/>
                </a:solidFill>
                <a:effectLst>
                  <a:outerShdw dist="53882" dir="2700000" algn="ctr" rotWithShape="0">
                    <a:srgbClr val="C0C0C0">
                      <a:alpha val="79999"/>
                    </a:srgbClr>
                  </a:outerShdw>
                </a:effectLst>
                <a:latin typeface="Times New Roman"/>
                <a:cs typeface="Times New Roman"/>
              </a:rPr>
              <a:t> </a:t>
            </a:r>
            <a:r>
              <a:rPr lang="en-US" sz="3200" b="1" kern="10" dirty="0" err="1">
                <a:solidFill>
                  <a:srgbClr val="D60093"/>
                </a:solidFill>
                <a:effectLst>
                  <a:outerShdw dist="53882" dir="2700000" algn="ctr" rotWithShape="0">
                    <a:srgbClr val="C0C0C0">
                      <a:alpha val="79999"/>
                    </a:srgbClr>
                  </a:outerShdw>
                </a:effectLst>
                <a:latin typeface="Times New Roman"/>
                <a:cs typeface="Times New Roman"/>
              </a:rPr>
              <a:t>Thị</a:t>
            </a:r>
            <a:r>
              <a:rPr lang="en-US" sz="3200" b="1" kern="10" dirty="0">
                <a:solidFill>
                  <a:srgbClr val="D60093"/>
                </a:solidFill>
                <a:effectLst>
                  <a:outerShdw dist="53882" dir="2700000" algn="ctr" rotWithShape="0">
                    <a:srgbClr val="C0C0C0">
                      <a:alpha val="79999"/>
                    </a:srgbClr>
                  </a:outerShdw>
                </a:effectLst>
                <a:latin typeface="Times New Roman"/>
                <a:cs typeface="Times New Roman"/>
              </a:rPr>
              <a:t> Thu </a:t>
            </a:r>
            <a:r>
              <a:rPr lang="en-US" sz="3200" b="1" kern="10" dirty="0" err="1">
                <a:solidFill>
                  <a:srgbClr val="D60093"/>
                </a:solidFill>
                <a:effectLst>
                  <a:outerShdw dist="53882" dir="2700000" algn="ctr" rotWithShape="0">
                    <a:srgbClr val="C0C0C0">
                      <a:alpha val="79999"/>
                    </a:srgbClr>
                  </a:outerShdw>
                </a:effectLst>
                <a:latin typeface="Times New Roman"/>
                <a:cs typeface="Times New Roman"/>
              </a:rPr>
              <a:t>Hà</a:t>
            </a:r>
            <a:endParaRPr lang="en-US" sz="3200" dirty="0">
              <a:solidFill>
                <a:srgbClr val="D60093"/>
              </a:solidFill>
              <a:cs typeface="Arial" panose="020B0604020202020204" pitchFamily="34" charset="0"/>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Những biểu đồ tổng quan về đại biểu Quốc hội khóa XV">
            <a:extLst>
              <a:ext uri="{FF2B5EF4-FFF2-40B4-BE49-F238E27FC236}">
                <a16:creationId xmlns:a16="http://schemas.microsoft.com/office/drawing/2014/main" id="{591F62D4-7142-4680-8CDC-D0235848A1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753" y="114299"/>
            <a:ext cx="8569841" cy="50292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descr="Binh dang gioi trong chinh tri: Chi tieu ve lanh dao nu phai toan dien hinh anh 4">
            <a:extLst>
              <a:ext uri="{FF2B5EF4-FFF2-40B4-BE49-F238E27FC236}">
                <a16:creationId xmlns:a16="http://schemas.microsoft.com/office/drawing/2014/main" id="{3869E311-3DB6-4F84-BA70-953515397F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651" y="171450"/>
            <a:ext cx="8569842" cy="4800600"/>
          </a:xfrm>
          <a:prstGeom prst="rect">
            <a:avLst/>
          </a:prstGeom>
          <a:solidFill>
            <a:srgbClr val="C00000"/>
          </a:solidFill>
          <a:ln w="9525">
            <a:solidFill>
              <a:srgbClr val="FF0000"/>
            </a:solid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402" y="285750"/>
            <a:ext cx="6515100" cy="857250"/>
          </a:xfrm>
        </p:spPr>
        <p:txBody>
          <a:bodyPr>
            <a:normAutofit fontScale="90000"/>
          </a:bodyPr>
          <a:lstStyle/>
          <a:p>
            <a:r>
              <a:rPr lang="en-US" sz="2800" b="1" dirty="0">
                <a:solidFill>
                  <a:srgbClr val="FF0000"/>
                </a:solidFill>
                <a:ea typeface="Times New Roman" panose="02020603050405020304" pitchFamily="18" charset="0"/>
              </a:rPr>
              <a:t>1. </a:t>
            </a:r>
            <a:r>
              <a:rPr lang="en-US" b="1" dirty="0" err="1">
                <a:solidFill>
                  <a:srgbClr val="FF0000"/>
                </a:solidFill>
                <a:ea typeface="Times New Roman" panose="02020603050405020304" pitchFamily="18" charset="0"/>
              </a:rPr>
              <a:t>M</a:t>
            </a:r>
            <a:r>
              <a:rPr lang="en-US" sz="2800" b="1" dirty="0" err="1">
                <a:solidFill>
                  <a:srgbClr val="FF0000"/>
                </a:solidFill>
                <a:ea typeface="Times New Roman" panose="02020603050405020304" pitchFamily="18" charset="0"/>
              </a:rPr>
              <a:t>ột</a:t>
            </a:r>
            <a:r>
              <a:rPr lang="en-US" sz="2800" b="1" dirty="0">
                <a:solidFill>
                  <a:srgbClr val="FF0000"/>
                </a:solidFill>
                <a:ea typeface="Times New Roman" panose="02020603050405020304" pitchFamily="18" charset="0"/>
              </a:rPr>
              <a:t> </a:t>
            </a:r>
            <a:r>
              <a:rPr lang="en-US" sz="2800" b="1" dirty="0" err="1">
                <a:solidFill>
                  <a:srgbClr val="FF0000"/>
                </a:solidFill>
                <a:ea typeface="Times New Roman" panose="02020603050405020304" pitchFamily="18" charset="0"/>
              </a:rPr>
              <a:t>số</a:t>
            </a:r>
            <a:r>
              <a:rPr lang="en-US" sz="2800" b="1" dirty="0">
                <a:solidFill>
                  <a:srgbClr val="FF0000"/>
                </a:solidFill>
                <a:ea typeface="Times New Roman" panose="02020603050405020304" pitchFamily="18" charset="0"/>
              </a:rPr>
              <a:t> </a:t>
            </a:r>
            <a:r>
              <a:rPr lang="en-US" sz="2800" b="1" dirty="0" err="1">
                <a:solidFill>
                  <a:srgbClr val="FF0000"/>
                </a:solidFill>
                <a:ea typeface="Times New Roman" panose="02020603050405020304" pitchFamily="18" charset="0"/>
              </a:rPr>
              <a:t>quy</a:t>
            </a:r>
            <a:r>
              <a:rPr lang="en-US" sz="2800" b="1" dirty="0">
                <a:solidFill>
                  <a:srgbClr val="FF0000"/>
                </a:solidFill>
                <a:ea typeface="Times New Roman" panose="02020603050405020304" pitchFamily="18" charset="0"/>
              </a:rPr>
              <a:t> </a:t>
            </a:r>
            <a:r>
              <a:rPr lang="en-US" sz="2800" b="1" dirty="0" err="1">
                <a:solidFill>
                  <a:srgbClr val="FF0000"/>
                </a:solidFill>
                <a:ea typeface="Times New Roman" panose="02020603050405020304" pitchFamily="18" charset="0"/>
              </a:rPr>
              <a:t>định</a:t>
            </a:r>
            <a:r>
              <a:rPr lang="en-US" sz="2800" b="1" dirty="0">
                <a:solidFill>
                  <a:srgbClr val="FF0000"/>
                </a:solidFill>
                <a:ea typeface="Times New Roman" panose="02020603050405020304" pitchFamily="18" charset="0"/>
              </a:rPr>
              <a:t> </a:t>
            </a:r>
            <a:r>
              <a:rPr lang="en-US" sz="2800" b="1" dirty="0" err="1">
                <a:solidFill>
                  <a:srgbClr val="FF0000"/>
                </a:solidFill>
                <a:ea typeface="Times New Roman" panose="02020603050405020304" pitchFamily="18" charset="0"/>
              </a:rPr>
              <a:t>cơ</a:t>
            </a:r>
            <a:r>
              <a:rPr lang="en-US" sz="2800" b="1" dirty="0">
                <a:solidFill>
                  <a:srgbClr val="FF0000"/>
                </a:solidFill>
                <a:ea typeface="Times New Roman" panose="02020603050405020304" pitchFamily="18" charset="0"/>
              </a:rPr>
              <a:t> </a:t>
            </a:r>
            <a:r>
              <a:rPr lang="en-US" sz="2800" b="1" dirty="0" err="1">
                <a:solidFill>
                  <a:srgbClr val="FF0000"/>
                </a:solidFill>
                <a:ea typeface="Times New Roman" panose="02020603050405020304" pitchFamily="18" charset="0"/>
              </a:rPr>
              <a:t>bản</a:t>
            </a:r>
            <a:r>
              <a:rPr lang="en-US" sz="2800" b="1" dirty="0">
                <a:solidFill>
                  <a:srgbClr val="FF0000"/>
                </a:solidFill>
                <a:ea typeface="Times New Roman" panose="02020603050405020304" pitchFamily="18" charset="0"/>
              </a:rPr>
              <a:t> </a:t>
            </a:r>
            <a:r>
              <a:rPr lang="en-US" sz="2800" b="1" dirty="0" err="1">
                <a:solidFill>
                  <a:srgbClr val="FF0000"/>
                </a:solidFill>
                <a:ea typeface="Times New Roman" panose="02020603050405020304" pitchFamily="18" charset="0"/>
              </a:rPr>
              <a:t>của</a:t>
            </a:r>
            <a:r>
              <a:rPr lang="en-US" sz="2800" b="1" dirty="0">
                <a:solidFill>
                  <a:srgbClr val="FF0000"/>
                </a:solidFill>
                <a:ea typeface="Times New Roman" panose="02020603050405020304" pitchFamily="18" charset="0"/>
              </a:rPr>
              <a:t> </a:t>
            </a:r>
            <a:r>
              <a:rPr lang="en-US" sz="2800" b="1" dirty="0" err="1">
                <a:solidFill>
                  <a:srgbClr val="FF0000"/>
                </a:solidFill>
                <a:ea typeface="Times New Roman" panose="02020603050405020304" pitchFamily="18" charset="0"/>
              </a:rPr>
              <a:t>pháp</a:t>
            </a:r>
            <a:r>
              <a:rPr lang="en-US" sz="2800" b="1" dirty="0">
                <a:solidFill>
                  <a:srgbClr val="FF0000"/>
                </a:solidFill>
                <a:ea typeface="Times New Roman" panose="02020603050405020304" pitchFamily="18" charset="0"/>
              </a:rPr>
              <a:t> </a:t>
            </a:r>
            <a:r>
              <a:rPr lang="en-US" sz="2800" b="1" dirty="0" err="1">
                <a:solidFill>
                  <a:srgbClr val="FF0000"/>
                </a:solidFill>
                <a:ea typeface="Times New Roman" panose="02020603050405020304" pitchFamily="18" charset="0"/>
              </a:rPr>
              <a:t>luật</a:t>
            </a:r>
            <a:r>
              <a:rPr lang="en-US" sz="2800" b="1" dirty="0">
                <a:solidFill>
                  <a:srgbClr val="FF0000"/>
                </a:solidFill>
                <a:ea typeface="Times New Roman" panose="02020603050405020304" pitchFamily="18" charset="0"/>
              </a:rPr>
              <a:t> </a:t>
            </a:r>
            <a:r>
              <a:rPr lang="en-US" sz="2800" b="1" dirty="0" err="1">
                <a:solidFill>
                  <a:srgbClr val="FF0000"/>
                </a:solidFill>
                <a:ea typeface="Times New Roman" panose="02020603050405020304" pitchFamily="18" charset="0"/>
              </a:rPr>
              <a:t>về</a:t>
            </a:r>
            <a:r>
              <a:rPr lang="en-US" sz="2800" b="1" dirty="0">
                <a:solidFill>
                  <a:srgbClr val="FF0000"/>
                </a:solidFill>
                <a:ea typeface="Times New Roman" panose="02020603050405020304" pitchFamily="18" charset="0"/>
              </a:rPr>
              <a:t> </a:t>
            </a:r>
            <a:r>
              <a:rPr lang="en-US" sz="2800" b="1" dirty="0" err="1">
                <a:solidFill>
                  <a:srgbClr val="FF0000"/>
                </a:solidFill>
                <a:ea typeface="Times New Roman" panose="02020603050405020304" pitchFamily="18" charset="0"/>
              </a:rPr>
              <a:t>bình</a:t>
            </a:r>
            <a:r>
              <a:rPr lang="en-US" sz="2800" b="1" dirty="0">
                <a:solidFill>
                  <a:srgbClr val="FF0000"/>
                </a:solidFill>
                <a:ea typeface="Times New Roman" panose="02020603050405020304" pitchFamily="18" charset="0"/>
              </a:rPr>
              <a:t> đẳng </a:t>
            </a:r>
            <a:r>
              <a:rPr lang="en-US" sz="2800" b="1" dirty="0" err="1">
                <a:solidFill>
                  <a:srgbClr val="FF0000"/>
                </a:solidFill>
                <a:ea typeface="Times New Roman" panose="02020603050405020304" pitchFamily="18" charset="0"/>
              </a:rPr>
              <a:t>giới</a:t>
            </a:r>
            <a:r>
              <a:rPr lang="en-US" sz="2800" b="1" dirty="0">
                <a:solidFill>
                  <a:srgbClr val="FF0000"/>
                </a:solidFill>
                <a:ea typeface="Times New Roman" panose="02020603050405020304" pitchFamily="18" charset="0"/>
              </a:rPr>
              <a:t> </a:t>
            </a:r>
            <a:r>
              <a:rPr lang="en-US" sz="2800" b="1" dirty="0" err="1">
                <a:solidFill>
                  <a:srgbClr val="FF0000"/>
                </a:solidFill>
                <a:ea typeface="Times New Roman" panose="02020603050405020304" pitchFamily="18" charset="0"/>
              </a:rPr>
              <a:t>trong</a:t>
            </a:r>
            <a:r>
              <a:rPr lang="en-US" sz="2800" b="1" dirty="0">
                <a:solidFill>
                  <a:srgbClr val="FF0000"/>
                </a:solidFill>
                <a:ea typeface="Times New Roman" panose="02020603050405020304" pitchFamily="18" charset="0"/>
              </a:rPr>
              <a:t> </a:t>
            </a:r>
            <a:r>
              <a:rPr lang="en-US" sz="2800" b="1" dirty="0" err="1">
                <a:solidFill>
                  <a:srgbClr val="FF0000"/>
                </a:solidFill>
                <a:ea typeface="Times New Roman" panose="02020603050405020304" pitchFamily="18" charset="0"/>
              </a:rPr>
              <a:t>các</a:t>
            </a:r>
            <a:r>
              <a:rPr lang="en-US" sz="2800" b="1" dirty="0">
                <a:solidFill>
                  <a:srgbClr val="FF0000"/>
                </a:solidFill>
                <a:ea typeface="Times New Roman" panose="02020603050405020304" pitchFamily="18" charset="0"/>
              </a:rPr>
              <a:t> </a:t>
            </a:r>
            <a:r>
              <a:rPr lang="en-US" sz="2800" b="1" dirty="0" err="1">
                <a:solidFill>
                  <a:srgbClr val="FF0000"/>
                </a:solidFill>
                <a:ea typeface="Times New Roman" panose="02020603050405020304" pitchFamily="18" charset="0"/>
              </a:rPr>
              <a:t>lĩnh</a:t>
            </a:r>
            <a:r>
              <a:rPr lang="en-US" sz="2800" b="1" dirty="0">
                <a:solidFill>
                  <a:srgbClr val="FF0000"/>
                </a:solidFill>
                <a:ea typeface="Times New Roman" panose="02020603050405020304" pitchFamily="18" charset="0"/>
              </a:rPr>
              <a:t> </a:t>
            </a:r>
            <a:r>
              <a:rPr lang="en-US" sz="2800" b="1" dirty="0" err="1">
                <a:solidFill>
                  <a:srgbClr val="FF0000"/>
                </a:solidFill>
                <a:ea typeface="Times New Roman" panose="02020603050405020304" pitchFamily="18" charset="0"/>
              </a:rPr>
              <a:t>vực</a:t>
            </a:r>
            <a:br>
              <a:rPr lang="en-US" sz="2800" b="1" dirty="0">
                <a:ea typeface="Calibri" panose="020F0502020204030204" pitchFamily="34" charset="0"/>
              </a:rPr>
            </a:br>
            <a:endParaRPr lang="en-US" dirty="0"/>
          </a:p>
        </p:txBody>
      </p:sp>
      <p:sp>
        <p:nvSpPr>
          <p:cNvPr id="3" name="Content Placeholder 2"/>
          <p:cNvSpPr>
            <a:spLocks noGrp="1"/>
          </p:cNvSpPr>
          <p:nvPr>
            <p:ph idx="1"/>
          </p:nvPr>
        </p:nvSpPr>
        <p:spPr/>
        <p:txBody>
          <a:bodyPr/>
          <a:lstStyle/>
          <a:p>
            <a:pPr>
              <a:buNone/>
            </a:pPr>
            <a:endParaRPr lang="en-US" dirty="0">
              <a:latin typeface="Times New Roman" pitchFamily="18" charset="0"/>
              <a:cs typeface="Times New Roman" pitchFamily="18" charset="0"/>
            </a:endParaRPr>
          </a:p>
          <a:p>
            <a:pPr>
              <a:buNone/>
            </a:pPr>
            <a:endParaRPr lang="en-US" dirty="0"/>
          </a:p>
        </p:txBody>
      </p:sp>
      <p:sp>
        <p:nvSpPr>
          <p:cNvPr id="4" name="Rounded Rectangle 3"/>
          <p:cNvSpPr/>
          <p:nvPr/>
        </p:nvSpPr>
        <p:spPr>
          <a:xfrm>
            <a:off x="342900" y="1807028"/>
            <a:ext cx="2914650" cy="276497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2800" b="1" dirty="0">
                <a:latin typeface="Times New Roman" panose="02020603050405020304" pitchFamily="18" charset="0"/>
                <a:ea typeface="Times New Roman" panose="02020603050405020304" pitchFamily="18" charset="0"/>
                <a:cs typeface="Times New Roman" panose="02020603050405020304" pitchFamily="18" charset="0"/>
              </a:rPr>
              <a:t>b. Bình đẳng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lĩnh</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vực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kinh</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tế</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Nam,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nữ</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đẳng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việc</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ounded Rectangle 4"/>
          <p:cNvSpPr/>
          <p:nvPr/>
        </p:nvSpPr>
        <p:spPr>
          <a:xfrm>
            <a:off x="4514850" y="1714500"/>
            <a:ext cx="3370488" cy="571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100" dirty="0" err="1">
                <a:latin typeface="Times New Roman" panose="02020603050405020304" pitchFamily="18" charset="0"/>
                <a:cs typeface="Times New Roman" pitchFamily="18" charset="0"/>
              </a:rPr>
              <a:t>thành</a:t>
            </a:r>
            <a:r>
              <a:rPr lang="en-US" sz="2100" dirty="0">
                <a:latin typeface="Times New Roman" panose="02020603050405020304" pitchFamily="18" charset="0"/>
                <a:cs typeface="Times New Roman" pitchFamily="18" charset="0"/>
              </a:rPr>
              <a:t> </a:t>
            </a:r>
            <a:r>
              <a:rPr lang="en-US" sz="2100" dirty="0" err="1">
                <a:latin typeface="Times New Roman" panose="02020603050405020304" pitchFamily="18" charset="0"/>
                <a:cs typeface="Times New Roman" pitchFamily="18" charset="0"/>
              </a:rPr>
              <a:t>lập</a:t>
            </a:r>
            <a:r>
              <a:rPr lang="en-US" sz="2100" dirty="0">
                <a:latin typeface="Times New Roman" panose="02020603050405020304" pitchFamily="18" charset="0"/>
                <a:cs typeface="Times New Roman" pitchFamily="18" charset="0"/>
              </a:rPr>
              <a:t> </a:t>
            </a:r>
            <a:r>
              <a:rPr lang="en-US" sz="2100" dirty="0" err="1">
                <a:latin typeface="Times New Roman" panose="02020603050405020304" pitchFamily="18" charset="0"/>
                <a:cs typeface="Times New Roman" pitchFamily="18" charset="0"/>
              </a:rPr>
              <a:t>doanh</a:t>
            </a:r>
            <a:r>
              <a:rPr lang="en-US" sz="2100" dirty="0">
                <a:latin typeface="Times New Roman" panose="02020603050405020304" pitchFamily="18" charset="0"/>
                <a:cs typeface="Times New Roman" pitchFamily="18" charset="0"/>
              </a:rPr>
              <a:t> </a:t>
            </a:r>
            <a:r>
              <a:rPr lang="en-US" sz="2100" dirty="0" err="1">
                <a:latin typeface="Times New Roman" panose="02020603050405020304" pitchFamily="18" charset="0"/>
                <a:cs typeface="Times New Roman" pitchFamily="18" charset="0"/>
              </a:rPr>
              <a:t>nghiệp</a:t>
            </a:r>
            <a:endParaRPr lang="en-US" sz="2100" dirty="0">
              <a:latin typeface="Times New Roman" panose="02020603050405020304" pitchFamily="18" charset="0"/>
              <a:cs typeface="Times New Roman" pitchFamily="18" charset="0"/>
            </a:endParaRPr>
          </a:p>
        </p:txBody>
      </p:sp>
      <p:sp>
        <p:nvSpPr>
          <p:cNvPr id="6" name="Rounded Rectangle 5"/>
          <p:cNvSpPr/>
          <p:nvPr/>
        </p:nvSpPr>
        <p:spPr>
          <a:xfrm>
            <a:off x="4514849" y="2571750"/>
            <a:ext cx="3370489" cy="6286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100" dirty="0" err="1">
                <a:latin typeface="Times New Roman" pitchFamily="18" charset="0"/>
                <a:cs typeface="Times New Roman" pitchFamily="18" charset="0"/>
              </a:rPr>
              <a:t>tiến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hành</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hoạt</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động</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sản</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xuất</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kinh</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doanh</a:t>
            </a:r>
            <a:endParaRPr lang="en-US" sz="2100" dirty="0">
              <a:latin typeface="Times New Roman" pitchFamily="18" charset="0"/>
              <a:cs typeface="Times New Roman" pitchFamily="18" charset="0"/>
            </a:endParaRPr>
          </a:p>
        </p:txBody>
      </p:sp>
      <p:sp>
        <p:nvSpPr>
          <p:cNvPr id="7" name="Rounded Rectangle 6"/>
          <p:cNvSpPr/>
          <p:nvPr/>
        </p:nvSpPr>
        <p:spPr>
          <a:xfrm>
            <a:off x="4543425" y="3429000"/>
            <a:ext cx="3370489" cy="6286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latin typeface="Times New Roman" panose="02020603050405020304" pitchFamily="18" charset="0"/>
                <a:cs typeface="Times New Roman" pitchFamily="18" charset="0"/>
              </a:rPr>
              <a:t>quản</a:t>
            </a:r>
            <a:r>
              <a:rPr lang="en-US" sz="2000" dirty="0">
                <a:latin typeface="Times New Roman" panose="02020603050405020304" pitchFamily="18" charset="0"/>
                <a:cs typeface="Times New Roman" pitchFamily="18" charset="0"/>
              </a:rPr>
              <a:t> </a:t>
            </a:r>
            <a:r>
              <a:rPr lang="en-US" sz="2000" dirty="0" err="1">
                <a:latin typeface="Times New Roman" panose="02020603050405020304" pitchFamily="18" charset="0"/>
                <a:cs typeface="Times New Roman" pitchFamily="18" charset="0"/>
              </a:rPr>
              <a:t>lí</a:t>
            </a:r>
            <a:r>
              <a:rPr lang="en-US" sz="2000" dirty="0">
                <a:latin typeface="Times New Roman" panose="02020603050405020304" pitchFamily="18" charset="0"/>
                <a:cs typeface="Times New Roman" pitchFamily="18" charset="0"/>
              </a:rPr>
              <a:t> </a:t>
            </a:r>
            <a:r>
              <a:rPr lang="en-US" sz="2000" dirty="0" err="1">
                <a:latin typeface="Times New Roman" panose="02020603050405020304" pitchFamily="18" charset="0"/>
                <a:cs typeface="Times New Roman" pitchFamily="18" charset="0"/>
              </a:rPr>
              <a:t>doanh</a:t>
            </a:r>
            <a:r>
              <a:rPr lang="en-US" sz="2000" dirty="0">
                <a:latin typeface="Times New Roman" panose="02020603050405020304" pitchFamily="18" charset="0"/>
                <a:cs typeface="Times New Roman" pitchFamily="18" charset="0"/>
              </a:rPr>
              <a:t> </a:t>
            </a:r>
            <a:r>
              <a:rPr lang="en-US" sz="2000" dirty="0" err="1">
                <a:latin typeface="Times New Roman" panose="02020603050405020304" pitchFamily="18" charset="0"/>
                <a:cs typeface="Times New Roman" pitchFamily="18" charset="0"/>
              </a:rPr>
              <a:t>nghiệp</a:t>
            </a:r>
            <a:endParaRPr lang="en-US" sz="2000" dirty="0">
              <a:latin typeface="Times New Roman" panose="02020603050405020304" pitchFamily="18" charset="0"/>
              <a:cs typeface="Times New Roman" pitchFamily="18" charset="0"/>
            </a:endParaRPr>
          </a:p>
        </p:txBody>
      </p:sp>
      <p:cxnSp>
        <p:nvCxnSpPr>
          <p:cNvPr id="10" name="Straight Arrow Connector 9"/>
          <p:cNvCxnSpPr>
            <a:cxnSpLocks/>
            <a:endCxn id="5" idx="1"/>
          </p:cNvCxnSpPr>
          <p:nvPr/>
        </p:nvCxnSpPr>
        <p:spPr>
          <a:xfrm flipV="1">
            <a:off x="3314700" y="2000250"/>
            <a:ext cx="1200150" cy="1143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cxnSpLocks/>
            <a:endCxn id="6" idx="1"/>
          </p:cNvCxnSpPr>
          <p:nvPr/>
        </p:nvCxnSpPr>
        <p:spPr>
          <a:xfrm flipV="1">
            <a:off x="3314700" y="2886075"/>
            <a:ext cx="1200149" cy="2571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343275" y="3171042"/>
            <a:ext cx="1200150" cy="5429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6200000" flipH="1">
            <a:off x="3171825" y="3313134"/>
            <a:ext cx="1543050" cy="12573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ounded Rectangle 6">
            <a:extLst>
              <a:ext uri="{FF2B5EF4-FFF2-40B4-BE49-F238E27FC236}">
                <a16:creationId xmlns:a16="http://schemas.microsoft.com/office/drawing/2014/main" id="{4CEBE82C-684D-49C3-AEDE-61DF75DB196F}"/>
              </a:ext>
            </a:extLst>
          </p:cNvPr>
          <p:cNvSpPr/>
          <p:nvPr/>
        </p:nvSpPr>
        <p:spPr>
          <a:xfrm>
            <a:off x="4572001" y="4343400"/>
            <a:ext cx="3399064" cy="6286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000" dirty="0" err="1">
                <a:latin typeface="Times New Roman" panose="02020603050405020304" pitchFamily="18" charset="0"/>
                <a:cs typeface="Times New Roman" pitchFamily="18" charset="0"/>
              </a:rPr>
              <a:t>tiếp</a:t>
            </a:r>
            <a:r>
              <a:rPr lang="en-US" sz="2000" dirty="0">
                <a:latin typeface="Times New Roman" panose="02020603050405020304" pitchFamily="18" charset="0"/>
                <a:cs typeface="Times New Roman" pitchFamily="18" charset="0"/>
              </a:rPr>
              <a:t> </a:t>
            </a:r>
            <a:r>
              <a:rPr lang="en-US" sz="2000" dirty="0" err="1">
                <a:latin typeface="Times New Roman" panose="02020603050405020304" pitchFamily="18" charset="0"/>
                <a:cs typeface="Times New Roman" pitchFamily="18" charset="0"/>
              </a:rPr>
              <a:t>cận</a:t>
            </a:r>
            <a:r>
              <a:rPr lang="en-US" sz="2000" dirty="0">
                <a:latin typeface="Times New Roman" panose="02020603050405020304" pitchFamily="18" charset="0"/>
                <a:cs typeface="Times New Roman" pitchFamily="18" charset="0"/>
              </a:rPr>
              <a:t> </a:t>
            </a:r>
            <a:r>
              <a:rPr lang="en-US" sz="2000" dirty="0" err="1">
                <a:latin typeface="Times New Roman" panose="02020603050405020304" pitchFamily="18" charset="0"/>
                <a:cs typeface="Times New Roman" pitchFamily="18" charset="0"/>
              </a:rPr>
              <a:t>thông</a:t>
            </a:r>
            <a:r>
              <a:rPr lang="en-US" sz="2000" dirty="0">
                <a:latin typeface="Times New Roman" panose="02020603050405020304" pitchFamily="18" charset="0"/>
                <a:cs typeface="Times New Roman" pitchFamily="18" charset="0"/>
              </a:rPr>
              <a:t> tin, </a:t>
            </a:r>
            <a:r>
              <a:rPr lang="en-US" sz="2000" dirty="0" err="1">
                <a:latin typeface="Times New Roman" panose="02020603050405020304" pitchFamily="18" charset="0"/>
                <a:cs typeface="Times New Roman" pitchFamily="18" charset="0"/>
              </a:rPr>
              <a:t>nguồn</a:t>
            </a:r>
            <a:r>
              <a:rPr lang="en-US" sz="2000" dirty="0">
                <a:latin typeface="Times New Roman" panose="02020603050405020304" pitchFamily="18" charset="0"/>
                <a:cs typeface="Times New Roman" pitchFamily="18" charset="0"/>
              </a:rPr>
              <a:t> </a:t>
            </a:r>
            <a:r>
              <a:rPr lang="en-US" sz="2000" dirty="0" err="1">
                <a:latin typeface="Times New Roman" panose="02020603050405020304" pitchFamily="18" charset="0"/>
                <a:cs typeface="Times New Roman" pitchFamily="18" charset="0"/>
              </a:rPr>
              <a:t>vốn</a:t>
            </a:r>
            <a:r>
              <a:rPr lang="en-US" sz="2000" dirty="0">
                <a:latin typeface="Times New Roman" panose="02020603050405020304" pitchFamily="18" charset="0"/>
                <a:cs typeface="Times New Roman" pitchFamily="18" charset="0"/>
              </a:rPr>
              <a:t>, </a:t>
            </a:r>
            <a:r>
              <a:rPr lang="en-US" sz="2000" dirty="0" err="1">
                <a:latin typeface="Times New Roman" panose="02020603050405020304" pitchFamily="18" charset="0"/>
                <a:cs typeface="Times New Roman" pitchFamily="18" charset="0"/>
              </a:rPr>
              <a:t>thị</a:t>
            </a:r>
            <a:r>
              <a:rPr lang="en-US" sz="2000" dirty="0">
                <a:latin typeface="Times New Roman" panose="02020603050405020304" pitchFamily="18" charset="0"/>
                <a:cs typeface="Times New Roman" pitchFamily="18" charset="0"/>
              </a:rPr>
              <a:t> </a:t>
            </a:r>
            <a:r>
              <a:rPr lang="en-US" sz="2000" dirty="0" err="1">
                <a:latin typeface="Times New Roman" panose="02020603050405020304" pitchFamily="18" charset="0"/>
                <a:cs typeface="Times New Roman" pitchFamily="18" charset="0"/>
              </a:rPr>
              <a:t>trường</a:t>
            </a:r>
            <a:r>
              <a:rPr lang="en-US" sz="2000" dirty="0">
                <a:latin typeface="Times New Roman" panose="02020603050405020304" pitchFamily="18" charset="0"/>
                <a:cs typeface="Times New Roman" pitchFamily="18" charset="0"/>
              </a:rPr>
              <a:t>…</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500" fill="hold"/>
                                        <p:tgtEl>
                                          <p:spTgt spid="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bg/>
                                          </p:spTgt>
                                        </p:tgtEl>
                                        <p:attrNameLst>
                                          <p:attrName>style.visibility</p:attrName>
                                        </p:attrNameLst>
                                      </p:cBhvr>
                                      <p:to>
                                        <p:strVal val="visible"/>
                                      </p:to>
                                    </p:set>
                                    <p:anim calcmode="lin" valueType="num">
                                      <p:cBhvr additive="base">
                                        <p:cTn id="23" dur="500" fill="hold"/>
                                        <p:tgtEl>
                                          <p:spTgt spid="5">
                                            <p:bg/>
                                          </p:spTgt>
                                        </p:tgtEl>
                                        <p:attrNameLst>
                                          <p:attrName>ppt_x</p:attrName>
                                        </p:attrNameLst>
                                      </p:cBhvr>
                                      <p:tavLst>
                                        <p:tav tm="0">
                                          <p:val>
                                            <p:strVal val="#ppt_x"/>
                                          </p:val>
                                        </p:tav>
                                        <p:tav tm="100000">
                                          <p:val>
                                            <p:strVal val="#ppt_x"/>
                                          </p:val>
                                        </p:tav>
                                      </p:tavLst>
                                    </p:anim>
                                    <p:anim calcmode="lin" valueType="num">
                                      <p:cBhvr additive="base">
                                        <p:cTn id="24" dur="500" fill="hold"/>
                                        <p:tgtEl>
                                          <p:spTgt spid="5">
                                            <p:bg/>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6">
                                            <p:bg/>
                                          </p:spTgt>
                                        </p:tgtEl>
                                        <p:attrNameLst>
                                          <p:attrName>style.visibility</p:attrName>
                                        </p:attrNameLst>
                                      </p:cBhvr>
                                      <p:to>
                                        <p:strVal val="visible"/>
                                      </p:to>
                                    </p:set>
                                    <p:anim calcmode="lin" valueType="num">
                                      <p:cBhvr additive="base">
                                        <p:cTn id="39" dur="500" fill="hold"/>
                                        <p:tgtEl>
                                          <p:spTgt spid="6">
                                            <p:bg/>
                                          </p:spTgt>
                                        </p:tgtEl>
                                        <p:attrNameLst>
                                          <p:attrName>ppt_x</p:attrName>
                                        </p:attrNameLst>
                                      </p:cBhvr>
                                      <p:tavLst>
                                        <p:tav tm="0">
                                          <p:val>
                                            <p:strVal val="#ppt_x"/>
                                          </p:val>
                                        </p:tav>
                                        <p:tav tm="100000">
                                          <p:val>
                                            <p:strVal val="#ppt_x"/>
                                          </p:val>
                                        </p:tav>
                                      </p:tavLst>
                                    </p:anim>
                                    <p:anim calcmode="lin" valueType="num">
                                      <p:cBhvr additive="base">
                                        <p:cTn id="40" dur="500" fill="hold"/>
                                        <p:tgtEl>
                                          <p:spTgt spid="6">
                                            <p:bg/>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anim calcmode="lin" valueType="num">
                                      <p:cBhvr additive="base">
                                        <p:cTn id="4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7">
                                            <p:bg/>
                                          </p:spTgt>
                                        </p:tgtEl>
                                        <p:attrNameLst>
                                          <p:attrName>style.visibility</p:attrName>
                                        </p:attrNameLst>
                                      </p:cBhvr>
                                      <p:to>
                                        <p:strVal val="visible"/>
                                      </p:to>
                                    </p:set>
                                    <p:anim calcmode="lin" valueType="num">
                                      <p:cBhvr additive="base">
                                        <p:cTn id="55" dur="500" fill="hold"/>
                                        <p:tgtEl>
                                          <p:spTgt spid="7">
                                            <p:bg/>
                                          </p:spTgt>
                                        </p:tgtEl>
                                        <p:attrNameLst>
                                          <p:attrName>ppt_x</p:attrName>
                                        </p:attrNameLst>
                                      </p:cBhvr>
                                      <p:tavLst>
                                        <p:tav tm="0">
                                          <p:val>
                                            <p:strVal val="#ppt_x"/>
                                          </p:val>
                                        </p:tav>
                                        <p:tav tm="100000">
                                          <p:val>
                                            <p:strVal val="#ppt_x"/>
                                          </p:val>
                                        </p:tav>
                                      </p:tavLst>
                                    </p:anim>
                                    <p:anim calcmode="lin" valueType="num">
                                      <p:cBhvr additive="base">
                                        <p:cTn id="56" dur="500" fill="hold"/>
                                        <p:tgtEl>
                                          <p:spTgt spid="7">
                                            <p:bg/>
                                          </p:spTgt>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7">
                                            <p:txEl>
                                              <p:pRg st="0" end="0"/>
                                            </p:txEl>
                                          </p:spTgt>
                                        </p:tgtEl>
                                        <p:attrNameLst>
                                          <p:attrName>style.visibility</p:attrName>
                                        </p:attrNameLst>
                                      </p:cBhvr>
                                      <p:to>
                                        <p:strVal val="visible"/>
                                      </p:to>
                                    </p:set>
                                    <p:anim calcmode="lin" valueType="num">
                                      <p:cBhvr additive="base">
                                        <p:cTn id="5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additive="base">
                                        <p:cTn id="65" dur="500" fill="hold"/>
                                        <p:tgtEl>
                                          <p:spTgt spid="16"/>
                                        </p:tgtEl>
                                        <p:attrNameLst>
                                          <p:attrName>ppt_x</p:attrName>
                                        </p:attrNameLst>
                                      </p:cBhvr>
                                      <p:tavLst>
                                        <p:tav tm="0">
                                          <p:val>
                                            <p:strVal val="#ppt_x"/>
                                          </p:val>
                                        </p:tav>
                                        <p:tav tm="100000">
                                          <p:val>
                                            <p:strVal val="#ppt_x"/>
                                          </p:val>
                                        </p:tav>
                                      </p:tavLst>
                                    </p:anim>
                                    <p:anim calcmode="lin" valueType="num">
                                      <p:cBhvr additive="base">
                                        <p:cTn id="6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8">
                                            <p:bg/>
                                          </p:spTgt>
                                        </p:tgtEl>
                                        <p:attrNameLst>
                                          <p:attrName>style.visibility</p:attrName>
                                        </p:attrNameLst>
                                      </p:cBhvr>
                                      <p:to>
                                        <p:strVal val="visible"/>
                                      </p:to>
                                    </p:set>
                                    <p:anim calcmode="lin" valueType="num">
                                      <p:cBhvr additive="base">
                                        <p:cTn id="71" dur="500" fill="hold"/>
                                        <p:tgtEl>
                                          <p:spTgt spid="18">
                                            <p:bg/>
                                          </p:spTgt>
                                        </p:tgtEl>
                                        <p:attrNameLst>
                                          <p:attrName>ppt_x</p:attrName>
                                        </p:attrNameLst>
                                      </p:cBhvr>
                                      <p:tavLst>
                                        <p:tav tm="0">
                                          <p:val>
                                            <p:strVal val="#ppt_x"/>
                                          </p:val>
                                        </p:tav>
                                        <p:tav tm="100000">
                                          <p:val>
                                            <p:strVal val="#ppt_x"/>
                                          </p:val>
                                        </p:tav>
                                      </p:tavLst>
                                    </p:anim>
                                    <p:anim calcmode="lin" valueType="num">
                                      <p:cBhvr additive="base">
                                        <p:cTn id="72" dur="500" fill="hold"/>
                                        <p:tgtEl>
                                          <p:spTgt spid="18">
                                            <p:bg/>
                                          </p:spTgt>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18">
                                            <p:txEl>
                                              <p:pRg st="0" end="0"/>
                                            </p:txEl>
                                          </p:spTgt>
                                        </p:tgtEl>
                                        <p:attrNameLst>
                                          <p:attrName>style.visibility</p:attrName>
                                        </p:attrNameLst>
                                      </p:cBhvr>
                                      <p:to>
                                        <p:strVal val="visible"/>
                                      </p:to>
                                    </p:set>
                                    <p:anim calcmode="lin" valueType="num">
                                      <p:cBhvr additive="base">
                                        <p:cTn id="75"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P spid="5" grpId="0" build="allAtOnce" animBg="1"/>
      <p:bldP spid="6" grpId="0" build="allAtOnce" animBg="1"/>
      <p:bldP spid="7" grpId="0" build="allAtOnce" animBg="1"/>
      <p:bldP spid="18" grpId="0" build="allAtOnce"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402" y="285750"/>
            <a:ext cx="6515100" cy="857250"/>
          </a:xfrm>
        </p:spPr>
        <p:txBody>
          <a:bodyPr>
            <a:normAutofit fontScale="90000"/>
          </a:bodyPr>
          <a:lstStyle/>
          <a:p>
            <a:r>
              <a:rPr lang="en-US" sz="2800" b="1" dirty="0">
                <a:solidFill>
                  <a:srgbClr val="FF0000"/>
                </a:solidFill>
                <a:ea typeface="Times New Roman" panose="02020603050405020304" pitchFamily="18" charset="0"/>
              </a:rPr>
              <a:t>1. </a:t>
            </a:r>
            <a:r>
              <a:rPr lang="en-US" b="1" dirty="0" err="1">
                <a:solidFill>
                  <a:srgbClr val="FF0000"/>
                </a:solidFill>
                <a:ea typeface="Times New Roman" panose="02020603050405020304" pitchFamily="18" charset="0"/>
              </a:rPr>
              <a:t>M</a:t>
            </a:r>
            <a:r>
              <a:rPr lang="en-US" sz="2800" b="1" dirty="0" err="1">
                <a:solidFill>
                  <a:srgbClr val="FF0000"/>
                </a:solidFill>
                <a:ea typeface="Times New Roman" panose="02020603050405020304" pitchFamily="18" charset="0"/>
              </a:rPr>
              <a:t>ột</a:t>
            </a:r>
            <a:r>
              <a:rPr lang="en-US" sz="2800" b="1" dirty="0">
                <a:solidFill>
                  <a:srgbClr val="FF0000"/>
                </a:solidFill>
                <a:ea typeface="Times New Roman" panose="02020603050405020304" pitchFamily="18" charset="0"/>
              </a:rPr>
              <a:t> </a:t>
            </a:r>
            <a:r>
              <a:rPr lang="en-US" sz="2800" b="1" dirty="0" err="1">
                <a:solidFill>
                  <a:srgbClr val="FF0000"/>
                </a:solidFill>
                <a:ea typeface="Times New Roman" panose="02020603050405020304" pitchFamily="18" charset="0"/>
              </a:rPr>
              <a:t>số</a:t>
            </a:r>
            <a:r>
              <a:rPr lang="en-US" sz="2800" b="1" dirty="0">
                <a:solidFill>
                  <a:srgbClr val="FF0000"/>
                </a:solidFill>
                <a:ea typeface="Times New Roman" panose="02020603050405020304" pitchFamily="18" charset="0"/>
              </a:rPr>
              <a:t> </a:t>
            </a:r>
            <a:r>
              <a:rPr lang="en-US" sz="2800" b="1" dirty="0" err="1">
                <a:solidFill>
                  <a:srgbClr val="FF0000"/>
                </a:solidFill>
                <a:ea typeface="Times New Roman" panose="02020603050405020304" pitchFamily="18" charset="0"/>
              </a:rPr>
              <a:t>quy</a:t>
            </a:r>
            <a:r>
              <a:rPr lang="en-US" sz="2800" b="1" dirty="0">
                <a:solidFill>
                  <a:srgbClr val="FF0000"/>
                </a:solidFill>
                <a:ea typeface="Times New Roman" panose="02020603050405020304" pitchFamily="18" charset="0"/>
              </a:rPr>
              <a:t> </a:t>
            </a:r>
            <a:r>
              <a:rPr lang="en-US" sz="2800" b="1" dirty="0" err="1">
                <a:solidFill>
                  <a:srgbClr val="FF0000"/>
                </a:solidFill>
                <a:ea typeface="Times New Roman" panose="02020603050405020304" pitchFamily="18" charset="0"/>
              </a:rPr>
              <a:t>định</a:t>
            </a:r>
            <a:r>
              <a:rPr lang="en-US" sz="2800" b="1" dirty="0">
                <a:solidFill>
                  <a:srgbClr val="FF0000"/>
                </a:solidFill>
                <a:ea typeface="Times New Roman" panose="02020603050405020304" pitchFamily="18" charset="0"/>
              </a:rPr>
              <a:t> </a:t>
            </a:r>
            <a:r>
              <a:rPr lang="en-US" sz="2800" b="1" dirty="0" err="1">
                <a:solidFill>
                  <a:srgbClr val="FF0000"/>
                </a:solidFill>
                <a:ea typeface="Times New Roman" panose="02020603050405020304" pitchFamily="18" charset="0"/>
              </a:rPr>
              <a:t>cơ</a:t>
            </a:r>
            <a:r>
              <a:rPr lang="en-US" sz="2800" b="1" dirty="0">
                <a:solidFill>
                  <a:srgbClr val="FF0000"/>
                </a:solidFill>
                <a:ea typeface="Times New Roman" panose="02020603050405020304" pitchFamily="18" charset="0"/>
              </a:rPr>
              <a:t> </a:t>
            </a:r>
            <a:r>
              <a:rPr lang="en-US" sz="2800" b="1" dirty="0" err="1">
                <a:solidFill>
                  <a:srgbClr val="FF0000"/>
                </a:solidFill>
                <a:ea typeface="Times New Roman" panose="02020603050405020304" pitchFamily="18" charset="0"/>
              </a:rPr>
              <a:t>bản</a:t>
            </a:r>
            <a:r>
              <a:rPr lang="en-US" sz="2800" b="1" dirty="0">
                <a:solidFill>
                  <a:srgbClr val="FF0000"/>
                </a:solidFill>
                <a:ea typeface="Times New Roman" panose="02020603050405020304" pitchFamily="18" charset="0"/>
              </a:rPr>
              <a:t> </a:t>
            </a:r>
            <a:r>
              <a:rPr lang="en-US" sz="2800" b="1" dirty="0" err="1">
                <a:solidFill>
                  <a:srgbClr val="FF0000"/>
                </a:solidFill>
                <a:ea typeface="Times New Roman" panose="02020603050405020304" pitchFamily="18" charset="0"/>
              </a:rPr>
              <a:t>của</a:t>
            </a:r>
            <a:r>
              <a:rPr lang="en-US" sz="2800" b="1" dirty="0">
                <a:solidFill>
                  <a:srgbClr val="FF0000"/>
                </a:solidFill>
                <a:ea typeface="Times New Roman" panose="02020603050405020304" pitchFamily="18" charset="0"/>
              </a:rPr>
              <a:t> </a:t>
            </a:r>
            <a:r>
              <a:rPr lang="en-US" sz="2800" b="1" dirty="0" err="1">
                <a:solidFill>
                  <a:srgbClr val="FF0000"/>
                </a:solidFill>
                <a:ea typeface="Times New Roman" panose="02020603050405020304" pitchFamily="18" charset="0"/>
              </a:rPr>
              <a:t>pháp</a:t>
            </a:r>
            <a:r>
              <a:rPr lang="en-US" sz="2800" b="1" dirty="0">
                <a:solidFill>
                  <a:srgbClr val="FF0000"/>
                </a:solidFill>
                <a:ea typeface="Times New Roman" panose="02020603050405020304" pitchFamily="18" charset="0"/>
              </a:rPr>
              <a:t> </a:t>
            </a:r>
            <a:r>
              <a:rPr lang="en-US" sz="2800" b="1" dirty="0" err="1">
                <a:solidFill>
                  <a:srgbClr val="FF0000"/>
                </a:solidFill>
                <a:ea typeface="Times New Roman" panose="02020603050405020304" pitchFamily="18" charset="0"/>
              </a:rPr>
              <a:t>luật</a:t>
            </a:r>
            <a:r>
              <a:rPr lang="en-US" sz="2800" b="1" dirty="0">
                <a:solidFill>
                  <a:srgbClr val="FF0000"/>
                </a:solidFill>
                <a:ea typeface="Times New Roman" panose="02020603050405020304" pitchFamily="18" charset="0"/>
              </a:rPr>
              <a:t> </a:t>
            </a:r>
            <a:r>
              <a:rPr lang="en-US" sz="2800" b="1" dirty="0" err="1">
                <a:solidFill>
                  <a:srgbClr val="FF0000"/>
                </a:solidFill>
                <a:ea typeface="Times New Roman" panose="02020603050405020304" pitchFamily="18" charset="0"/>
              </a:rPr>
              <a:t>về</a:t>
            </a:r>
            <a:r>
              <a:rPr lang="en-US" sz="2800" b="1" dirty="0">
                <a:solidFill>
                  <a:srgbClr val="FF0000"/>
                </a:solidFill>
                <a:ea typeface="Times New Roman" panose="02020603050405020304" pitchFamily="18" charset="0"/>
              </a:rPr>
              <a:t> </a:t>
            </a:r>
            <a:r>
              <a:rPr lang="en-US" sz="2800" b="1" dirty="0" err="1">
                <a:solidFill>
                  <a:srgbClr val="FF0000"/>
                </a:solidFill>
                <a:ea typeface="Times New Roman" panose="02020603050405020304" pitchFamily="18" charset="0"/>
              </a:rPr>
              <a:t>bình</a:t>
            </a:r>
            <a:r>
              <a:rPr lang="en-US" sz="2800" b="1" dirty="0">
                <a:solidFill>
                  <a:srgbClr val="FF0000"/>
                </a:solidFill>
                <a:ea typeface="Times New Roman" panose="02020603050405020304" pitchFamily="18" charset="0"/>
              </a:rPr>
              <a:t> đẳng </a:t>
            </a:r>
            <a:r>
              <a:rPr lang="en-US" sz="2800" b="1" dirty="0" err="1">
                <a:solidFill>
                  <a:srgbClr val="FF0000"/>
                </a:solidFill>
                <a:ea typeface="Times New Roman" panose="02020603050405020304" pitchFamily="18" charset="0"/>
              </a:rPr>
              <a:t>giới</a:t>
            </a:r>
            <a:r>
              <a:rPr lang="en-US" sz="2800" b="1" dirty="0">
                <a:solidFill>
                  <a:srgbClr val="FF0000"/>
                </a:solidFill>
                <a:ea typeface="Times New Roman" panose="02020603050405020304" pitchFamily="18" charset="0"/>
              </a:rPr>
              <a:t> </a:t>
            </a:r>
            <a:r>
              <a:rPr lang="en-US" sz="2800" b="1" dirty="0" err="1">
                <a:solidFill>
                  <a:srgbClr val="FF0000"/>
                </a:solidFill>
                <a:ea typeface="Times New Roman" panose="02020603050405020304" pitchFamily="18" charset="0"/>
              </a:rPr>
              <a:t>trong</a:t>
            </a:r>
            <a:r>
              <a:rPr lang="en-US" sz="2800" b="1" dirty="0">
                <a:solidFill>
                  <a:srgbClr val="FF0000"/>
                </a:solidFill>
                <a:ea typeface="Times New Roman" panose="02020603050405020304" pitchFamily="18" charset="0"/>
              </a:rPr>
              <a:t> </a:t>
            </a:r>
            <a:r>
              <a:rPr lang="en-US" sz="2800" b="1" dirty="0" err="1">
                <a:solidFill>
                  <a:srgbClr val="FF0000"/>
                </a:solidFill>
                <a:ea typeface="Times New Roman" panose="02020603050405020304" pitchFamily="18" charset="0"/>
              </a:rPr>
              <a:t>các</a:t>
            </a:r>
            <a:r>
              <a:rPr lang="en-US" sz="2800" b="1" dirty="0">
                <a:solidFill>
                  <a:srgbClr val="FF0000"/>
                </a:solidFill>
                <a:ea typeface="Times New Roman" panose="02020603050405020304" pitchFamily="18" charset="0"/>
              </a:rPr>
              <a:t> </a:t>
            </a:r>
            <a:r>
              <a:rPr lang="en-US" sz="2800" b="1" dirty="0" err="1">
                <a:solidFill>
                  <a:srgbClr val="FF0000"/>
                </a:solidFill>
                <a:ea typeface="Times New Roman" panose="02020603050405020304" pitchFamily="18" charset="0"/>
              </a:rPr>
              <a:t>lĩnh</a:t>
            </a:r>
            <a:r>
              <a:rPr lang="en-US" sz="2800" b="1" dirty="0">
                <a:solidFill>
                  <a:srgbClr val="FF0000"/>
                </a:solidFill>
                <a:ea typeface="Times New Roman" panose="02020603050405020304" pitchFamily="18" charset="0"/>
              </a:rPr>
              <a:t> </a:t>
            </a:r>
            <a:r>
              <a:rPr lang="en-US" sz="2800" b="1" dirty="0" err="1">
                <a:solidFill>
                  <a:srgbClr val="FF0000"/>
                </a:solidFill>
                <a:ea typeface="Times New Roman" panose="02020603050405020304" pitchFamily="18" charset="0"/>
              </a:rPr>
              <a:t>vực</a:t>
            </a:r>
            <a:br>
              <a:rPr lang="en-US" sz="2800" b="1" dirty="0">
                <a:ea typeface="Calibri" panose="020F0502020204030204" pitchFamily="34" charset="0"/>
              </a:rPr>
            </a:br>
            <a:endParaRPr lang="en-US" dirty="0"/>
          </a:p>
        </p:txBody>
      </p:sp>
      <p:sp>
        <p:nvSpPr>
          <p:cNvPr id="3" name="Content Placeholder 2"/>
          <p:cNvSpPr>
            <a:spLocks noGrp="1"/>
          </p:cNvSpPr>
          <p:nvPr>
            <p:ph idx="1"/>
          </p:nvPr>
        </p:nvSpPr>
        <p:spPr/>
        <p:txBody>
          <a:bodyPr/>
          <a:lstStyle/>
          <a:p>
            <a:pPr>
              <a:buNone/>
            </a:pPr>
            <a:endParaRPr lang="en-US" dirty="0">
              <a:latin typeface="Times New Roman" pitchFamily="18" charset="0"/>
              <a:cs typeface="Times New Roman" pitchFamily="18" charset="0"/>
            </a:endParaRPr>
          </a:p>
          <a:p>
            <a:pPr>
              <a:buNone/>
            </a:pPr>
            <a:endParaRPr lang="en-US" dirty="0"/>
          </a:p>
        </p:txBody>
      </p:sp>
      <p:sp>
        <p:nvSpPr>
          <p:cNvPr id="4" name="Rounded Rectangle 3"/>
          <p:cNvSpPr/>
          <p:nvPr/>
        </p:nvSpPr>
        <p:spPr>
          <a:xfrm>
            <a:off x="816428" y="1724001"/>
            <a:ext cx="2465614" cy="276497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2800" b="1" dirty="0">
                <a:latin typeface="Times New Roman" panose="02020603050405020304" pitchFamily="18" charset="0"/>
                <a:ea typeface="Times New Roman" panose="02020603050405020304" pitchFamily="18" charset="0"/>
                <a:cs typeface="Times New Roman" panose="02020603050405020304" pitchFamily="18" charset="0"/>
              </a:rPr>
              <a:t>c. Bình đẳng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lĩnh</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vực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lao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Nam,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nữ</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đẳng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ounded Rectangle 4"/>
          <p:cNvSpPr/>
          <p:nvPr/>
        </p:nvSpPr>
        <p:spPr>
          <a:xfrm>
            <a:off x="4514850" y="1714500"/>
            <a:ext cx="3370488" cy="571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100" dirty="0" err="1">
                <a:latin typeface="Times New Roman" panose="02020603050405020304" pitchFamily="18" charset="0"/>
                <a:cs typeface="Times New Roman" pitchFamily="18" charset="0"/>
              </a:rPr>
              <a:t>về</a:t>
            </a:r>
            <a:r>
              <a:rPr lang="en-US" sz="2100" dirty="0">
                <a:latin typeface="Times New Roman" panose="02020603050405020304" pitchFamily="18" charset="0"/>
                <a:cs typeface="Times New Roman" pitchFamily="18" charset="0"/>
              </a:rPr>
              <a:t> </a:t>
            </a:r>
            <a:r>
              <a:rPr lang="en-US" sz="2100" dirty="0" err="1">
                <a:latin typeface="Times New Roman" panose="02020603050405020304" pitchFamily="18" charset="0"/>
                <a:cs typeface="Times New Roman" pitchFamily="18" charset="0"/>
              </a:rPr>
              <a:t>tiêu</a:t>
            </a:r>
            <a:r>
              <a:rPr lang="en-US" sz="2100" dirty="0">
                <a:latin typeface="Times New Roman" panose="02020603050405020304" pitchFamily="18" charset="0"/>
                <a:cs typeface="Times New Roman" pitchFamily="18" charset="0"/>
              </a:rPr>
              <a:t> </a:t>
            </a:r>
            <a:r>
              <a:rPr lang="en-US" sz="2100" dirty="0" err="1">
                <a:latin typeface="Times New Roman" panose="02020603050405020304" pitchFamily="18" charset="0"/>
                <a:cs typeface="Times New Roman" pitchFamily="18" charset="0"/>
              </a:rPr>
              <a:t>chuẩn</a:t>
            </a:r>
            <a:r>
              <a:rPr lang="en-US" sz="2100" dirty="0">
                <a:latin typeface="Times New Roman" panose="02020603050405020304" pitchFamily="18" charset="0"/>
                <a:cs typeface="Times New Roman" pitchFamily="18" charset="0"/>
              </a:rPr>
              <a:t> </a:t>
            </a:r>
            <a:r>
              <a:rPr lang="en-US" sz="2100" dirty="0" err="1">
                <a:latin typeface="Times New Roman" panose="02020603050405020304" pitchFamily="18" charset="0"/>
                <a:cs typeface="Times New Roman" pitchFamily="18" charset="0"/>
              </a:rPr>
              <a:t>độ</a:t>
            </a:r>
            <a:r>
              <a:rPr lang="en-US" sz="2100" dirty="0">
                <a:latin typeface="Times New Roman" panose="02020603050405020304" pitchFamily="18" charset="0"/>
                <a:cs typeface="Times New Roman" pitchFamily="18" charset="0"/>
              </a:rPr>
              <a:t> </a:t>
            </a:r>
            <a:r>
              <a:rPr lang="en-US" sz="2100" dirty="0" err="1">
                <a:latin typeface="Times New Roman" panose="02020603050405020304" pitchFamily="18" charset="0"/>
                <a:cs typeface="Times New Roman" pitchFamily="18" charset="0"/>
              </a:rPr>
              <a:t>tuổi</a:t>
            </a:r>
            <a:r>
              <a:rPr lang="en-US" sz="2100" dirty="0">
                <a:latin typeface="Times New Roman" panose="02020603050405020304" pitchFamily="18" charset="0"/>
                <a:cs typeface="Times New Roman" pitchFamily="18" charset="0"/>
              </a:rPr>
              <a:t> </a:t>
            </a:r>
            <a:r>
              <a:rPr lang="en-US" sz="2100" dirty="0" err="1">
                <a:latin typeface="Times New Roman" panose="02020603050405020304" pitchFamily="18" charset="0"/>
                <a:cs typeface="Times New Roman" pitchFamily="18" charset="0"/>
              </a:rPr>
              <a:t>khi</a:t>
            </a:r>
            <a:r>
              <a:rPr lang="en-US" sz="2100" dirty="0">
                <a:latin typeface="Times New Roman" panose="02020603050405020304" pitchFamily="18" charset="0"/>
                <a:cs typeface="Times New Roman" pitchFamily="18" charset="0"/>
              </a:rPr>
              <a:t> </a:t>
            </a:r>
            <a:r>
              <a:rPr lang="en-US" sz="2100" dirty="0" err="1">
                <a:latin typeface="Times New Roman" panose="02020603050405020304" pitchFamily="18" charset="0"/>
                <a:cs typeface="Times New Roman" pitchFamily="18" charset="0"/>
              </a:rPr>
              <a:t>tuyển</a:t>
            </a:r>
            <a:r>
              <a:rPr lang="en-US" sz="2100" dirty="0">
                <a:latin typeface="Times New Roman" panose="02020603050405020304" pitchFamily="18" charset="0"/>
                <a:cs typeface="Times New Roman" pitchFamily="18" charset="0"/>
              </a:rPr>
              <a:t> </a:t>
            </a:r>
            <a:r>
              <a:rPr lang="en-US" sz="2100" dirty="0" err="1">
                <a:latin typeface="Times New Roman" panose="02020603050405020304" pitchFamily="18" charset="0"/>
                <a:cs typeface="Times New Roman" pitchFamily="18" charset="0"/>
              </a:rPr>
              <a:t>dụng</a:t>
            </a:r>
            <a:endParaRPr lang="en-US" sz="2100" dirty="0">
              <a:latin typeface="Times New Roman" panose="02020603050405020304" pitchFamily="18" charset="0"/>
              <a:cs typeface="Times New Roman" pitchFamily="18" charset="0"/>
            </a:endParaRPr>
          </a:p>
        </p:txBody>
      </p:sp>
      <p:sp>
        <p:nvSpPr>
          <p:cNvPr id="6" name="Rounded Rectangle 5"/>
          <p:cNvSpPr/>
          <p:nvPr/>
        </p:nvSpPr>
        <p:spPr>
          <a:xfrm>
            <a:off x="4547507" y="3457575"/>
            <a:ext cx="3370489" cy="6286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100" dirty="0" err="1">
                <a:latin typeface="Times New Roman" pitchFamily="18" charset="0"/>
                <a:cs typeface="Times New Roman" pitchFamily="18" charset="0"/>
              </a:rPr>
              <a:t>Được</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đối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xử</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bình</a:t>
            </a:r>
            <a:r>
              <a:rPr lang="en-US" sz="2100" dirty="0">
                <a:latin typeface="Times New Roman" pitchFamily="18" charset="0"/>
                <a:cs typeface="Times New Roman" pitchFamily="18" charset="0"/>
              </a:rPr>
              <a:t> đẳng </a:t>
            </a:r>
            <a:r>
              <a:rPr lang="en-US" sz="2100" dirty="0" err="1">
                <a:latin typeface="Times New Roman" pitchFamily="18" charset="0"/>
                <a:cs typeface="Times New Roman" pitchFamily="18" charset="0"/>
              </a:rPr>
              <a:t>tại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nơi</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làm</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việc</a:t>
            </a:r>
            <a:r>
              <a:rPr lang="en-US" sz="2100" dirty="0">
                <a:latin typeface="Times New Roman" pitchFamily="18" charset="0"/>
                <a:cs typeface="Times New Roman" pitchFamily="18" charset="0"/>
              </a:rPr>
              <a:t>…</a:t>
            </a:r>
          </a:p>
        </p:txBody>
      </p:sp>
      <p:cxnSp>
        <p:nvCxnSpPr>
          <p:cNvPr id="10" name="Straight Arrow Connector 9"/>
          <p:cNvCxnSpPr>
            <a:cxnSpLocks/>
            <a:endCxn id="5" idx="1"/>
          </p:cNvCxnSpPr>
          <p:nvPr/>
        </p:nvCxnSpPr>
        <p:spPr>
          <a:xfrm flipV="1">
            <a:off x="3314700" y="2000250"/>
            <a:ext cx="1200150" cy="1143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cxnSpLocks/>
          </p:cNvCxnSpPr>
          <p:nvPr/>
        </p:nvCxnSpPr>
        <p:spPr>
          <a:xfrm>
            <a:off x="3314700" y="3143251"/>
            <a:ext cx="1200149" cy="62864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739123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500" fill="hold"/>
                                        <p:tgtEl>
                                          <p:spTgt spid="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bg/>
                                          </p:spTgt>
                                        </p:tgtEl>
                                        <p:attrNameLst>
                                          <p:attrName>style.visibility</p:attrName>
                                        </p:attrNameLst>
                                      </p:cBhvr>
                                      <p:to>
                                        <p:strVal val="visible"/>
                                      </p:to>
                                    </p:set>
                                    <p:anim calcmode="lin" valueType="num">
                                      <p:cBhvr additive="base">
                                        <p:cTn id="23" dur="500" fill="hold"/>
                                        <p:tgtEl>
                                          <p:spTgt spid="5">
                                            <p:bg/>
                                          </p:spTgt>
                                        </p:tgtEl>
                                        <p:attrNameLst>
                                          <p:attrName>ppt_x</p:attrName>
                                        </p:attrNameLst>
                                      </p:cBhvr>
                                      <p:tavLst>
                                        <p:tav tm="0">
                                          <p:val>
                                            <p:strVal val="#ppt_x"/>
                                          </p:val>
                                        </p:tav>
                                        <p:tav tm="100000">
                                          <p:val>
                                            <p:strVal val="#ppt_x"/>
                                          </p:val>
                                        </p:tav>
                                      </p:tavLst>
                                    </p:anim>
                                    <p:anim calcmode="lin" valueType="num">
                                      <p:cBhvr additive="base">
                                        <p:cTn id="24" dur="500" fill="hold"/>
                                        <p:tgtEl>
                                          <p:spTgt spid="5">
                                            <p:bg/>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6">
                                            <p:bg/>
                                          </p:spTgt>
                                        </p:tgtEl>
                                        <p:attrNameLst>
                                          <p:attrName>style.visibility</p:attrName>
                                        </p:attrNameLst>
                                      </p:cBhvr>
                                      <p:to>
                                        <p:strVal val="visible"/>
                                      </p:to>
                                    </p:set>
                                    <p:anim calcmode="lin" valueType="num">
                                      <p:cBhvr additive="base">
                                        <p:cTn id="39" dur="500" fill="hold"/>
                                        <p:tgtEl>
                                          <p:spTgt spid="6">
                                            <p:bg/>
                                          </p:spTgt>
                                        </p:tgtEl>
                                        <p:attrNameLst>
                                          <p:attrName>ppt_x</p:attrName>
                                        </p:attrNameLst>
                                      </p:cBhvr>
                                      <p:tavLst>
                                        <p:tav tm="0">
                                          <p:val>
                                            <p:strVal val="#ppt_x"/>
                                          </p:val>
                                        </p:tav>
                                        <p:tav tm="100000">
                                          <p:val>
                                            <p:strVal val="#ppt_x"/>
                                          </p:val>
                                        </p:tav>
                                      </p:tavLst>
                                    </p:anim>
                                    <p:anim calcmode="lin" valueType="num">
                                      <p:cBhvr additive="base">
                                        <p:cTn id="40" dur="500" fill="hold"/>
                                        <p:tgtEl>
                                          <p:spTgt spid="6">
                                            <p:bg/>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anim calcmode="lin" valueType="num">
                                      <p:cBhvr additive="base">
                                        <p:cTn id="4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P spid="5" grpId="0" build="allAtOnce" animBg="1"/>
      <p:bldP spid="6" grpId="0" build="allAtOnce"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3667D926-4EC7-40F3-BD95-91A380CC98EB}"/>
              </a:ext>
            </a:extLst>
          </p:cNvPr>
          <p:cNvSpPr txBox="1">
            <a:spLocks/>
          </p:cNvSpPr>
          <p:nvPr/>
        </p:nvSpPr>
        <p:spPr bwMode="auto">
          <a:xfrm>
            <a:off x="326821" y="859971"/>
            <a:ext cx="8305800" cy="3102429"/>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sz="2800" b="1" dirty="0">
                <a:latin typeface="Times New Roman" panose="02020603050405020304" pitchFamily="18" charset="0"/>
                <a:cs typeface="Times New Roman" panose="02020603050405020304" pitchFamily="18" charset="0"/>
              </a:rPr>
              <a:t>Câu 1:</a:t>
            </a:r>
            <a:r>
              <a:rPr lang="vi-VN" sz="2800" dirty="0">
                <a:latin typeface="Times New Roman" panose="02020603050405020304" pitchFamily="18" charset="0"/>
                <a:cs typeface="Times New Roman" panose="02020603050405020304" pitchFamily="18" charset="0"/>
              </a:rPr>
              <a:t> Nam, nữ bình đẳng trong việc tự ứng cử và được giới thiệu ứng cử đại biểu Quốc hội, đại biểu Hội đồng nhân dân là quy định của pháp luật về bình đẳng giới trên lĩnh vực nào sau đây?</a:t>
            </a:r>
          </a:p>
          <a:p>
            <a:endParaRPr lang="vi-VN" sz="2800" b="1" dirty="0">
              <a:latin typeface="Times New Roman" panose="02020603050405020304" pitchFamily="18" charset="0"/>
              <a:cs typeface="Times New Roman" panose="02020603050405020304" pitchFamily="18" charset="0"/>
            </a:endParaRPr>
          </a:p>
          <a:p>
            <a:r>
              <a:rPr lang="vi-VN" sz="2800" b="1" dirty="0">
                <a:latin typeface="Times New Roman" panose="02020603050405020304" pitchFamily="18" charset="0"/>
                <a:cs typeface="Times New Roman" panose="02020603050405020304" pitchFamily="18" charset="0"/>
              </a:rPr>
              <a:t>A.</a:t>
            </a:r>
            <a:r>
              <a:rPr lang="vi-VN" sz="2800" dirty="0">
                <a:latin typeface="Times New Roman" panose="02020603050405020304" pitchFamily="18" charset="0"/>
                <a:cs typeface="Times New Roman" panose="02020603050405020304" pitchFamily="18" charset="0"/>
              </a:rPr>
              <a:t> Chính trị.						</a:t>
            </a:r>
            <a:r>
              <a:rPr lang="vi-VN" sz="2800" b="1" dirty="0">
                <a:latin typeface="Times New Roman" panose="02020603050405020304" pitchFamily="18" charset="0"/>
                <a:cs typeface="Times New Roman" panose="02020603050405020304" pitchFamily="18" charset="0"/>
              </a:rPr>
              <a:t>B.</a:t>
            </a:r>
            <a:r>
              <a:rPr lang="vi-VN" sz="2800" dirty="0">
                <a:latin typeface="Times New Roman" panose="02020603050405020304" pitchFamily="18" charset="0"/>
                <a:cs typeface="Times New Roman" panose="02020603050405020304" pitchFamily="18" charset="0"/>
              </a:rPr>
              <a:t> Kinh tế.	</a:t>
            </a:r>
          </a:p>
          <a:p>
            <a:r>
              <a:rPr lang="vi-VN" sz="2800" b="1" dirty="0">
                <a:latin typeface="Times New Roman" panose="02020603050405020304" pitchFamily="18" charset="0"/>
                <a:cs typeface="Times New Roman" panose="02020603050405020304" pitchFamily="18" charset="0"/>
              </a:rPr>
              <a:t>C.</a:t>
            </a:r>
            <a:r>
              <a:rPr lang="vi-VN" sz="2800" dirty="0">
                <a:latin typeface="Times New Roman" panose="02020603050405020304" pitchFamily="18" charset="0"/>
                <a:cs typeface="Times New Roman" panose="02020603050405020304" pitchFamily="18" charset="0"/>
              </a:rPr>
              <a:t> Gia đình.						</a:t>
            </a:r>
            <a:r>
              <a:rPr lang="vi-VN" sz="2800" b="1" dirty="0">
                <a:latin typeface="Times New Roman" panose="02020603050405020304" pitchFamily="18" charset="0"/>
                <a:cs typeface="Times New Roman" panose="02020603050405020304" pitchFamily="18" charset="0"/>
              </a:rPr>
              <a:t>D</a:t>
            </a:r>
            <a:r>
              <a:rPr lang="vi-VN" sz="2800" dirty="0">
                <a:latin typeface="Times New Roman" panose="02020603050405020304" pitchFamily="18" charset="0"/>
                <a:cs typeface="Times New Roman" panose="02020603050405020304" pitchFamily="18" charset="0"/>
              </a:rPr>
              <a:t>. Xã hội.</a:t>
            </a:r>
          </a:p>
        </p:txBody>
      </p:sp>
      <p:sp>
        <p:nvSpPr>
          <p:cNvPr id="3" name="Rounded Rectangle 2">
            <a:hlinkClick r:id="" action="ppaction://noaction"/>
            <a:extLst>
              <a:ext uri="{FF2B5EF4-FFF2-40B4-BE49-F238E27FC236}">
                <a16:creationId xmlns:a16="http://schemas.microsoft.com/office/drawing/2014/main" id="{DD1F1F65-7BF5-4525-9BA2-8F531BE108C9}"/>
              </a:ext>
            </a:extLst>
          </p:cNvPr>
          <p:cNvSpPr/>
          <p:nvPr/>
        </p:nvSpPr>
        <p:spPr>
          <a:xfrm>
            <a:off x="2852056" y="216524"/>
            <a:ext cx="2688773" cy="567247"/>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a:r>
              <a:rPr lang="en-US" sz="2800" b="1" dirty="0">
                <a:solidFill>
                  <a:srgbClr val="FF0000"/>
                </a:solidFill>
                <a:latin typeface="Times New Roman" panose="02020603050405020304" pitchFamily="18" charset="0"/>
                <a:ea typeface="Lexend Deca"/>
                <a:cs typeface="Times New Roman" panose="02020603050405020304" pitchFamily="18" charset="0"/>
              </a:rPr>
              <a:t>* LUYỆN TẬP</a:t>
            </a:r>
          </a:p>
        </p:txBody>
      </p:sp>
      <p:sp>
        <p:nvSpPr>
          <p:cNvPr id="8" name="Oval 7">
            <a:extLst>
              <a:ext uri="{FF2B5EF4-FFF2-40B4-BE49-F238E27FC236}">
                <a16:creationId xmlns:a16="http://schemas.microsoft.com/office/drawing/2014/main" id="{1C7BF113-E6DF-4E8E-9DEA-361F5A1961A9}"/>
              </a:ext>
            </a:extLst>
          </p:cNvPr>
          <p:cNvSpPr/>
          <p:nvPr/>
        </p:nvSpPr>
        <p:spPr>
          <a:xfrm>
            <a:off x="3505200" y="4162595"/>
            <a:ext cx="1295400" cy="934641"/>
          </a:xfrm>
          <a:prstGeom prst="ellipse">
            <a:avLst/>
          </a:prstGeom>
        </p:spPr>
        <p:style>
          <a:lnRef idx="1">
            <a:schemeClr val="accent3"/>
          </a:lnRef>
          <a:fillRef idx="2">
            <a:schemeClr val="accent3"/>
          </a:fillRef>
          <a:effectRef idx="1">
            <a:schemeClr val="accent3"/>
          </a:effectRef>
          <a:fontRef idx="minor">
            <a:schemeClr val="dk1"/>
          </a:fontRef>
        </p:style>
        <p:txBody>
          <a:bodyPr anchor="ctr"/>
          <a:lstStyle/>
          <a:p>
            <a:pPr algn="ctr" eaLnBrk="1" hangingPunct="1">
              <a:defRPr/>
            </a:pPr>
            <a:r>
              <a:rPr lang="en-US" sz="6000" dirty="0">
                <a:solidFill>
                  <a:srgbClr val="C00000"/>
                </a:solidFill>
                <a:ea typeface="SimSun" pitchFamily="2" charset="-122"/>
                <a:cs typeface="Times New Roman" pitchFamily="18" charset="0"/>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794"/>
                                        </p:tgtEl>
                                        <p:attrNameLst>
                                          <p:attrName>style.visibility</p:attrName>
                                        </p:attrNameLst>
                                      </p:cBhvr>
                                      <p:to>
                                        <p:strVal val="visible"/>
                                      </p:to>
                                    </p:set>
                                    <p:animEffect transition="in" filter="fade">
                                      <p:cBhvr>
                                        <p:cTn id="11" dur="500"/>
                                        <p:tgtEl>
                                          <p:spTgt spid="33794"/>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heel(1)">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P spid="3"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3667D926-4EC7-40F3-BD95-91A380CC98EB}"/>
              </a:ext>
            </a:extLst>
          </p:cNvPr>
          <p:cNvSpPr txBox="1">
            <a:spLocks/>
          </p:cNvSpPr>
          <p:nvPr/>
        </p:nvSpPr>
        <p:spPr bwMode="auto">
          <a:xfrm>
            <a:off x="457200" y="1508760"/>
            <a:ext cx="8305800" cy="2184009"/>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800" b="1"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kiếm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p>
          <a:p>
            <a:r>
              <a:rPr lang="en-US" sz="2800" b="1" dirty="0">
                <a:latin typeface="Times New Roman" panose="02020603050405020304" pitchFamily="18" charset="0"/>
                <a:cs typeface="Times New Roman" panose="02020603050405020304" pitchFamily="18" charset="0"/>
              </a:rPr>
              <a:t>B</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p>
          <a:p>
            <a:r>
              <a:rPr lang="en-US" sz="2800" b="1" dirty="0">
                <a:latin typeface="Times New Roman" panose="02020603050405020304" pitchFamily="18" charset="0"/>
                <a:cs typeface="Times New Roman" panose="02020603050405020304" pitchFamily="18" charset="0"/>
              </a:rPr>
              <a:t>D</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riêng</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3" name="Rounded Rectangle 2">
            <a:hlinkClick r:id="" action="ppaction://noaction"/>
            <a:extLst>
              <a:ext uri="{FF2B5EF4-FFF2-40B4-BE49-F238E27FC236}">
                <a16:creationId xmlns:a16="http://schemas.microsoft.com/office/drawing/2014/main" id="{DD1F1F65-7BF5-4525-9BA2-8F531BE108C9}"/>
              </a:ext>
            </a:extLst>
          </p:cNvPr>
          <p:cNvSpPr/>
          <p:nvPr/>
        </p:nvSpPr>
        <p:spPr>
          <a:xfrm>
            <a:off x="271893" y="379809"/>
            <a:ext cx="8600214" cy="1274820"/>
          </a:xfrm>
          <a:prstGeom prst="roundRect">
            <a:avLst/>
          </a:prstGeom>
        </p:spPr>
        <p:style>
          <a:lnRef idx="2">
            <a:schemeClr val="accent4"/>
          </a:lnRef>
          <a:fillRef idx="1">
            <a:schemeClr val="lt1"/>
          </a:fillRef>
          <a:effectRef idx="0">
            <a:schemeClr val="accent4"/>
          </a:effectRef>
          <a:fontRef idx="minor">
            <a:schemeClr val="dk1"/>
          </a:fontRef>
        </p:style>
        <p:txBody>
          <a:bodyPr anchor="ctr"/>
          <a:lstStyle/>
          <a:p>
            <a:r>
              <a:rPr lang="vi-VN" sz="2800" b="1" dirty="0">
                <a:solidFill>
                  <a:schemeClr val="tx1"/>
                </a:solidFill>
                <a:latin typeface="Times New Roman" panose="02020603050405020304" pitchFamily="18" charset="0"/>
                <a:cs typeface="Times New Roman" panose="02020603050405020304" pitchFamily="18" charset="0"/>
              </a:rPr>
              <a:t>Câu 2:</a:t>
            </a:r>
            <a:r>
              <a:rPr lang="en-US" sz="2800" dirty="0">
                <a:solidFill>
                  <a:schemeClr val="tx1"/>
                </a:solidFill>
              </a:rPr>
              <a:t> </a:t>
            </a:r>
            <a:r>
              <a:rPr lang="en-US" sz="2800" dirty="0">
                <a:solidFill>
                  <a:schemeClr val="tx1"/>
                </a:solidFill>
                <a:latin typeface="Times New Roman" panose="02020603050405020304" pitchFamily="18" charset="0"/>
                <a:cs typeface="Times New Roman" panose="02020603050405020304" pitchFamily="18" charset="0"/>
              </a:rPr>
              <a:t>Bình đẳng </a:t>
            </a:r>
            <a:r>
              <a:rPr lang="en-US" sz="2800" dirty="0" err="1">
                <a:solidFill>
                  <a:schemeClr val="tx1"/>
                </a:solidFill>
                <a:latin typeface="Times New Roman" panose="02020603050405020304" pitchFamily="18" charset="0"/>
                <a:cs typeface="Times New Roman" panose="02020603050405020304" pitchFamily="18" charset="0"/>
              </a:rPr>
              <a:t>giới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việc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nam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vai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trò</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hội</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1C7BF113-E6DF-4E8E-9DEA-361F5A1961A9}"/>
              </a:ext>
            </a:extLst>
          </p:cNvPr>
          <p:cNvSpPr/>
          <p:nvPr/>
        </p:nvSpPr>
        <p:spPr>
          <a:xfrm>
            <a:off x="3505200" y="4162595"/>
            <a:ext cx="1295400" cy="934641"/>
          </a:xfrm>
          <a:prstGeom prst="ellipse">
            <a:avLst/>
          </a:prstGeom>
        </p:spPr>
        <p:style>
          <a:lnRef idx="1">
            <a:schemeClr val="accent3"/>
          </a:lnRef>
          <a:fillRef idx="2">
            <a:schemeClr val="accent3"/>
          </a:fillRef>
          <a:effectRef idx="1">
            <a:schemeClr val="accent3"/>
          </a:effectRef>
          <a:fontRef idx="minor">
            <a:schemeClr val="dk1"/>
          </a:fontRef>
        </p:style>
        <p:txBody>
          <a:bodyPr anchor="ctr"/>
          <a:lstStyle/>
          <a:p>
            <a:pPr algn="ctr" eaLnBrk="1" hangingPunct="1">
              <a:defRPr/>
            </a:pPr>
            <a:r>
              <a:rPr lang="en-US" sz="6000" dirty="0">
                <a:solidFill>
                  <a:srgbClr val="C00000"/>
                </a:solidFill>
                <a:ea typeface="SimSun" pitchFamily="2" charset="-122"/>
                <a:cs typeface="Times New Roman" pitchFamily="18" charset="0"/>
              </a:rPr>
              <a:t>B</a:t>
            </a:r>
          </a:p>
        </p:txBody>
      </p:sp>
    </p:spTree>
    <p:extLst>
      <p:ext uri="{BB962C8B-B14F-4D97-AF65-F5344CB8AC3E}">
        <p14:creationId xmlns:p14="http://schemas.microsoft.com/office/powerpoint/2010/main" val="37615924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3667D926-4EC7-40F3-BD95-91A380CC98EB}"/>
              </a:ext>
            </a:extLst>
          </p:cNvPr>
          <p:cNvSpPr txBox="1">
            <a:spLocks/>
          </p:cNvSpPr>
          <p:nvPr/>
        </p:nvSpPr>
        <p:spPr bwMode="auto">
          <a:xfrm>
            <a:off x="566307" y="2296886"/>
            <a:ext cx="8305800" cy="1658486"/>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sz="2800" b="1" dirty="0">
                <a:latin typeface="Times New Roman" panose="02020603050405020304" pitchFamily="18" charset="0"/>
                <a:cs typeface="Times New Roman" panose="02020603050405020304" pitchFamily="18" charset="0"/>
              </a:rPr>
              <a:t>A</a:t>
            </a:r>
            <a:r>
              <a:rPr lang="vi-VN" sz="2800" dirty="0">
                <a:latin typeface="Times New Roman" panose="02020603050405020304" pitchFamily="18" charset="0"/>
                <a:cs typeface="Times New Roman" panose="02020603050405020304" pitchFamily="18" charset="0"/>
              </a:rPr>
              <a:t>. chính trị.            	</a:t>
            </a:r>
            <a:r>
              <a:rPr lang="vi-VN" sz="2800" b="1" dirty="0">
                <a:latin typeface="Times New Roman" panose="02020603050405020304" pitchFamily="18" charset="0"/>
                <a:cs typeface="Times New Roman" panose="02020603050405020304" pitchFamily="18" charset="0"/>
              </a:rPr>
              <a:t>B</a:t>
            </a:r>
            <a:r>
              <a:rPr lang="vi-VN" sz="2800" dirty="0">
                <a:latin typeface="Times New Roman" panose="02020603050405020304" pitchFamily="18" charset="0"/>
                <a:cs typeface="Times New Roman" panose="02020603050405020304" pitchFamily="18" charset="0"/>
              </a:rPr>
              <a:t>. gia đình. </a:t>
            </a:r>
          </a:p>
          <a:p>
            <a:r>
              <a:rPr lang="vi-VN" sz="2800" b="1" dirty="0">
                <a:latin typeface="Times New Roman" panose="02020603050405020304" pitchFamily="18" charset="0"/>
                <a:cs typeface="Times New Roman" panose="02020603050405020304" pitchFamily="18" charset="0"/>
              </a:rPr>
              <a:t>C.</a:t>
            </a:r>
            <a:r>
              <a:rPr lang="vi-VN" sz="2800" dirty="0">
                <a:latin typeface="Times New Roman" panose="02020603050405020304" pitchFamily="18" charset="0"/>
                <a:cs typeface="Times New Roman" panose="02020603050405020304" pitchFamily="18" charset="0"/>
              </a:rPr>
              <a:t> kinh tế. 				</a:t>
            </a:r>
            <a:r>
              <a:rPr lang="vi-VN" sz="2800" b="1" dirty="0">
                <a:latin typeface="Times New Roman" panose="02020603050405020304" pitchFamily="18" charset="0"/>
                <a:cs typeface="Times New Roman" panose="02020603050405020304" pitchFamily="18" charset="0"/>
              </a:rPr>
              <a:t>D</a:t>
            </a:r>
            <a:r>
              <a:rPr lang="vi-VN" sz="2800" dirty="0">
                <a:latin typeface="Times New Roman" panose="02020603050405020304" pitchFamily="18" charset="0"/>
                <a:cs typeface="Times New Roman" panose="02020603050405020304" pitchFamily="18" charset="0"/>
              </a:rPr>
              <a:t>. xã hội</a:t>
            </a:r>
          </a:p>
        </p:txBody>
      </p:sp>
      <p:sp>
        <p:nvSpPr>
          <p:cNvPr id="3" name="Rounded Rectangle 2">
            <a:hlinkClick r:id="" action="ppaction://noaction"/>
            <a:extLst>
              <a:ext uri="{FF2B5EF4-FFF2-40B4-BE49-F238E27FC236}">
                <a16:creationId xmlns:a16="http://schemas.microsoft.com/office/drawing/2014/main" id="{DD1F1F65-7BF5-4525-9BA2-8F531BE108C9}"/>
              </a:ext>
            </a:extLst>
          </p:cNvPr>
          <p:cNvSpPr/>
          <p:nvPr/>
        </p:nvSpPr>
        <p:spPr>
          <a:xfrm>
            <a:off x="271893" y="379809"/>
            <a:ext cx="8600214" cy="1274820"/>
          </a:xfrm>
          <a:prstGeom prst="roundRect">
            <a:avLst/>
          </a:prstGeom>
        </p:spPr>
        <p:style>
          <a:lnRef idx="2">
            <a:schemeClr val="accent4"/>
          </a:lnRef>
          <a:fillRef idx="1">
            <a:schemeClr val="lt1"/>
          </a:fillRef>
          <a:effectRef idx="0">
            <a:schemeClr val="accent4"/>
          </a:effectRef>
          <a:fontRef idx="minor">
            <a:schemeClr val="dk1"/>
          </a:fontRef>
        </p:style>
        <p:txBody>
          <a:bodyPr anchor="ctr"/>
          <a:lstStyle/>
          <a:p>
            <a:r>
              <a:rPr lang="vi-VN" sz="2800" b="1" dirty="0">
                <a:latin typeface="Times New Roman" panose="02020603050405020304" pitchFamily="18" charset="0"/>
                <a:cs typeface="Times New Roman" panose="02020603050405020304" pitchFamily="18" charset="0"/>
              </a:rPr>
              <a:t>Câu 3:</a:t>
            </a:r>
            <a:r>
              <a:rPr lang="vi-VN" sz="2800" dirty="0">
                <a:latin typeface="Times New Roman" panose="02020603050405020304" pitchFamily="18" charset="0"/>
                <a:cs typeface="Times New Roman" panose="02020603050405020304" pitchFamily="18" charset="0"/>
              </a:rPr>
              <a:t> </a:t>
            </a:r>
            <a:r>
              <a:rPr lang="es-ES" sz="2800" dirty="0" err="1">
                <a:latin typeface="Times New Roman" panose="02020603050405020304" pitchFamily="18" charset="0"/>
                <a:cs typeface="Times New Roman" panose="02020603050405020304" pitchFamily="18" charset="0"/>
              </a:rPr>
              <a:t>Nam</a:t>
            </a:r>
            <a:r>
              <a:rPr lang="es-ES" sz="2800" dirty="0">
                <a:latin typeface="Times New Roman" panose="02020603050405020304" pitchFamily="18" charset="0"/>
                <a:cs typeface="Times New Roman" panose="02020603050405020304" pitchFamily="18" charset="0"/>
              </a:rPr>
              <a:t> </a:t>
            </a:r>
            <a:r>
              <a:rPr lang="es-ES" sz="2800" dirty="0" err="1">
                <a:latin typeface="Times New Roman" panose="02020603050405020304" pitchFamily="18" charset="0"/>
                <a:cs typeface="Times New Roman" panose="02020603050405020304" pitchFamily="18" charset="0"/>
              </a:rPr>
              <a:t>nữ</a:t>
            </a:r>
            <a:r>
              <a:rPr lang="es-ES" sz="2800" dirty="0">
                <a:latin typeface="Times New Roman" panose="02020603050405020304" pitchFamily="18" charset="0"/>
                <a:cs typeface="Times New Roman" panose="02020603050405020304" pitchFamily="18" charset="0"/>
              </a:rPr>
              <a:t> </a:t>
            </a:r>
            <a:r>
              <a:rPr lang="es-ES" sz="2800" dirty="0" err="1">
                <a:latin typeface="Times New Roman" panose="02020603050405020304" pitchFamily="18" charset="0"/>
                <a:cs typeface="Times New Roman" panose="02020603050405020304" pitchFamily="18" charset="0"/>
              </a:rPr>
              <a:t>bình</a:t>
            </a:r>
            <a:r>
              <a:rPr lang="es-ES" sz="2800" dirty="0">
                <a:latin typeface="Times New Roman" panose="02020603050405020304" pitchFamily="18" charset="0"/>
                <a:cs typeface="Times New Roman" panose="02020603050405020304" pitchFamily="18" charset="0"/>
              </a:rPr>
              <a:t> đẳng </a:t>
            </a:r>
            <a:r>
              <a:rPr lang="es-ES" sz="2800" dirty="0" err="1">
                <a:latin typeface="Times New Roman" panose="02020603050405020304" pitchFamily="18" charset="0"/>
                <a:cs typeface="Times New Roman" panose="02020603050405020304" pitchFamily="18" charset="0"/>
              </a:rPr>
              <a:t>trong</a:t>
            </a:r>
            <a:r>
              <a:rPr lang="es-ES" sz="2800" dirty="0">
                <a:latin typeface="Times New Roman" panose="02020603050405020304" pitchFamily="18" charset="0"/>
                <a:cs typeface="Times New Roman" panose="02020603050405020304" pitchFamily="18" charset="0"/>
              </a:rPr>
              <a:t> </a:t>
            </a:r>
            <a:r>
              <a:rPr lang="es-ES" sz="2800" dirty="0" err="1">
                <a:latin typeface="Times New Roman" panose="02020603050405020304" pitchFamily="18" charset="0"/>
                <a:cs typeface="Times New Roman" panose="02020603050405020304" pitchFamily="18" charset="0"/>
              </a:rPr>
              <a:t>việc</a:t>
            </a:r>
            <a:r>
              <a:rPr lang="es-ES" sz="2800" dirty="0">
                <a:latin typeface="Times New Roman" panose="02020603050405020304" pitchFamily="18" charset="0"/>
                <a:cs typeface="Times New Roman" panose="02020603050405020304" pitchFamily="18" charset="0"/>
              </a:rPr>
              <a:t> </a:t>
            </a:r>
            <a:r>
              <a:rPr lang="es-ES" sz="2800" dirty="0" err="1">
                <a:latin typeface="Times New Roman" panose="02020603050405020304" pitchFamily="18" charset="0"/>
                <a:cs typeface="Times New Roman" panose="02020603050405020304" pitchFamily="18" charset="0"/>
              </a:rPr>
              <a:t>thành</a:t>
            </a:r>
            <a:r>
              <a:rPr lang="es-ES" sz="2800" dirty="0">
                <a:latin typeface="Times New Roman" panose="02020603050405020304" pitchFamily="18" charset="0"/>
                <a:cs typeface="Times New Roman" panose="02020603050405020304" pitchFamily="18" charset="0"/>
              </a:rPr>
              <a:t> </a:t>
            </a:r>
            <a:r>
              <a:rPr lang="es-ES" sz="2800" dirty="0" err="1">
                <a:latin typeface="Times New Roman" panose="02020603050405020304" pitchFamily="18" charset="0"/>
                <a:cs typeface="Times New Roman" panose="02020603050405020304" pitchFamily="18" charset="0"/>
              </a:rPr>
              <a:t>lập</a:t>
            </a:r>
            <a:r>
              <a:rPr lang="es-ES" sz="2800" dirty="0">
                <a:latin typeface="Times New Roman" panose="02020603050405020304" pitchFamily="18" charset="0"/>
                <a:cs typeface="Times New Roman" panose="02020603050405020304" pitchFamily="18" charset="0"/>
              </a:rPr>
              <a:t> </a:t>
            </a:r>
            <a:r>
              <a:rPr lang="es-ES" sz="2800" dirty="0" err="1">
                <a:latin typeface="Times New Roman" panose="02020603050405020304" pitchFamily="18" charset="0"/>
                <a:cs typeface="Times New Roman" panose="02020603050405020304" pitchFamily="18" charset="0"/>
              </a:rPr>
              <a:t>doanh</a:t>
            </a:r>
            <a:r>
              <a:rPr lang="es-ES" sz="2800" dirty="0">
                <a:latin typeface="Times New Roman" panose="02020603050405020304" pitchFamily="18" charset="0"/>
                <a:cs typeface="Times New Roman" panose="02020603050405020304" pitchFamily="18" charset="0"/>
              </a:rPr>
              <a:t> </a:t>
            </a:r>
            <a:r>
              <a:rPr lang="es-ES" sz="2800" dirty="0" err="1">
                <a:latin typeface="Times New Roman" panose="02020603050405020304" pitchFamily="18" charset="0"/>
                <a:cs typeface="Times New Roman" panose="02020603050405020304" pitchFamily="18" charset="0"/>
              </a:rPr>
              <a:t>nghiệp</a:t>
            </a:r>
            <a:r>
              <a:rPr lang="es-ES" sz="2800" dirty="0">
                <a:latin typeface="Times New Roman" panose="02020603050405020304" pitchFamily="18" charset="0"/>
                <a:cs typeface="Times New Roman" panose="02020603050405020304" pitchFamily="18" charset="0"/>
              </a:rPr>
              <a:t>, </a:t>
            </a:r>
            <a:r>
              <a:rPr lang="es-ES" sz="2800" dirty="0" err="1">
                <a:latin typeface="Times New Roman" panose="02020603050405020304" pitchFamily="18" charset="0"/>
                <a:cs typeface="Times New Roman" panose="02020603050405020304" pitchFamily="18" charset="0"/>
              </a:rPr>
              <a:t>tiến</a:t>
            </a:r>
            <a:r>
              <a:rPr lang="es-ES" sz="2800" dirty="0">
                <a:latin typeface="Times New Roman" panose="02020603050405020304" pitchFamily="18" charset="0"/>
                <a:cs typeface="Times New Roman" panose="02020603050405020304" pitchFamily="18" charset="0"/>
              </a:rPr>
              <a:t> </a:t>
            </a:r>
            <a:r>
              <a:rPr lang="es-ES" sz="2800" dirty="0" err="1">
                <a:latin typeface="Times New Roman" panose="02020603050405020304" pitchFamily="18" charset="0"/>
                <a:cs typeface="Times New Roman" panose="02020603050405020304" pitchFamily="18" charset="0"/>
              </a:rPr>
              <a:t>hành</a:t>
            </a:r>
            <a:r>
              <a:rPr lang="es-ES" sz="2800" dirty="0">
                <a:latin typeface="Times New Roman" panose="02020603050405020304" pitchFamily="18" charset="0"/>
                <a:cs typeface="Times New Roman" panose="02020603050405020304" pitchFamily="18" charset="0"/>
              </a:rPr>
              <a:t> </a:t>
            </a:r>
            <a:r>
              <a:rPr lang="es-ES" sz="2800" dirty="0" err="1">
                <a:latin typeface="Times New Roman" panose="02020603050405020304" pitchFamily="18" charset="0"/>
                <a:cs typeface="Times New Roman" panose="02020603050405020304" pitchFamily="18" charset="0"/>
              </a:rPr>
              <a:t>các</a:t>
            </a:r>
            <a:r>
              <a:rPr lang="es-ES" sz="2800" dirty="0">
                <a:latin typeface="Times New Roman" panose="02020603050405020304" pitchFamily="18" charset="0"/>
                <a:cs typeface="Times New Roman" panose="02020603050405020304" pitchFamily="18" charset="0"/>
              </a:rPr>
              <a:t> </a:t>
            </a:r>
            <a:r>
              <a:rPr lang="es-ES" sz="2800" dirty="0" err="1">
                <a:latin typeface="Times New Roman" panose="02020603050405020304" pitchFamily="18" charset="0"/>
                <a:cs typeface="Times New Roman" panose="02020603050405020304" pitchFamily="18" charset="0"/>
              </a:rPr>
              <a:t>hoạt</a:t>
            </a:r>
            <a:r>
              <a:rPr lang="es-ES" sz="2800" dirty="0">
                <a:latin typeface="Times New Roman" panose="02020603050405020304" pitchFamily="18" charset="0"/>
                <a:cs typeface="Times New Roman" panose="02020603050405020304" pitchFamily="18" charset="0"/>
              </a:rPr>
              <a:t> </a:t>
            </a:r>
            <a:r>
              <a:rPr lang="es-ES" sz="2800" dirty="0" err="1">
                <a:latin typeface="Times New Roman" panose="02020603050405020304" pitchFamily="18" charset="0"/>
                <a:cs typeface="Times New Roman" panose="02020603050405020304" pitchFamily="18" charset="0"/>
              </a:rPr>
              <a:t>động</a:t>
            </a:r>
            <a:r>
              <a:rPr lang="es-ES" sz="2800" dirty="0">
                <a:latin typeface="Times New Roman" panose="02020603050405020304" pitchFamily="18" charset="0"/>
                <a:cs typeface="Times New Roman" panose="02020603050405020304" pitchFamily="18" charset="0"/>
              </a:rPr>
              <a:t> </a:t>
            </a:r>
            <a:r>
              <a:rPr lang="es-ES" sz="2800" dirty="0" err="1">
                <a:latin typeface="Times New Roman" panose="02020603050405020304" pitchFamily="18" charset="0"/>
                <a:cs typeface="Times New Roman" panose="02020603050405020304" pitchFamily="18" charset="0"/>
              </a:rPr>
              <a:t>kinh</a:t>
            </a:r>
            <a:r>
              <a:rPr lang="es-ES" sz="2800" dirty="0">
                <a:latin typeface="Times New Roman" panose="02020603050405020304" pitchFamily="18" charset="0"/>
                <a:cs typeface="Times New Roman" panose="02020603050405020304" pitchFamily="18" charset="0"/>
              </a:rPr>
              <a:t> </a:t>
            </a:r>
            <a:r>
              <a:rPr lang="es-ES" sz="2800" dirty="0" err="1">
                <a:latin typeface="Times New Roman" panose="02020603050405020304" pitchFamily="18" charset="0"/>
                <a:cs typeface="Times New Roman" panose="02020603050405020304" pitchFamily="18" charset="0"/>
              </a:rPr>
              <a:t>doanh</a:t>
            </a:r>
            <a:r>
              <a:rPr lang="es-ES" sz="2800" dirty="0">
                <a:latin typeface="Times New Roman" panose="02020603050405020304" pitchFamily="18" charset="0"/>
                <a:cs typeface="Times New Roman" panose="02020603050405020304" pitchFamily="18" charset="0"/>
              </a:rPr>
              <a:t> </a:t>
            </a:r>
            <a:r>
              <a:rPr lang="es-ES" sz="2800" dirty="0" err="1">
                <a:latin typeface="Times New Roman" panose="02020603050405020304" pitchFamily="18" charset="0"/>
                <a:cs typeface="Times New Roman" panose="02020603050405020304" pitchFamily="18" charset="0"/>
              </a:rPr>
              <a:t>là</a:t>
            </a:r>
            <a:r>
              <a:rPr lang="es-ES" sz="2800" dirty="0">
                <a:latin typeface="Times New Roman" panose="02020603050405020304" pitchFamily="18" charset="0"/>
                <a:cs typeface="Times New Roman" panose="02020603050405020304" pitchFamily="18" charset="0"/>
              </a:rPr>
              <a:t> </a:t>
            </a:r>
            <a:r>
              <a:rPr lang="es-ES" sz="2800" dirty="0" err="1">
                <a:latin typeface="Times New Roman" panose="02020603050405020304" pitchFamily="18" charset="0"/>
                <a:cs typeface="Times New Roman" panose="02020603050405020304" pitchFamily="18" charset="0"/>
              </a:rPr>
              <a:t>thể</a:t>
            </a:r>
            <a:r>
              <a:rPr lang="es-ES" sz="2800" dirty="0">
                <a:latin typeface="Times New Roman" panose="02020603050405020304" pitchFamily="18" charset="0"/>
                <a:cs typeface="Times New Roman" panose="02020603050405020304" pitchFamily="18" charset="0"/>
              </a:rPr>
              <a:t> </a:t>
            </a:r>
            <a:r>
              <a:rPr lang="es-ES" sz="2800" dirty="0" err="1">
                <a:latin typeface="Times New Roman" panose="02020603050405020304" pitchFamily="18" charset="0"/>
                <a:cs typeface="Times New Roman" panose="02020603050405020304" pitchFamily="18" charset="0"/>
              </a:rPr>
              <a:t>hiện</a:t>
            </a:r>
            <a:r>
              <a:rPr lang="es-ES" sz="2800" dirty="0">
                <a:latin typeface="Times New Roman" panose="02020603050405020304" pitchFamily="18" charset="0"/>
                <a:cs typeface="Times New Roman" panose="02020603050405020304" pitchFamily="18" charset="0"/>
              </a:rPr>
              <a:t> </a:t>
            </a:r>
            <a:r>
              <a:rPr lang="es-ES" sz="2800" dirty="0" err="1">
                <a:latin typeface="Times New Roman" panose="02020603050405020304" pitchFamily="18" charset="0"/>
                <a:cs typeface="Times New Roman" panose="02020603050405020304" pitchFamily="18" charset="0"/>
              </a:rPr>
              <a:t>quyền</a:t>
            </a:r>
            <a:r>
              <a:rPr lang="es-ES" sz="2800" dirty="0">
                <a:latin typeface="Times New Roman" panose="02020603050405020304" pitchFamily="18" charset="0"/>
                <a:cs typeface="Times New Roman" panose="02020603050405020304" pitchFamily="18" charset="0"/>
              </a:rPr>
              <a:t> </a:t>
            </a:r>
            <a:r>
              <a:rPr lang="es-ES" sz="2800" dirty="0" err="1">
                <a:latin typeface="Times New Roman" panose="02020603050405020304" pitchFamily="18" charset="0"/>
                <a:cs typeface="Times New Roman" panose="02020603050405020304" pitchFamily="18" charset="0"/>
              </a:rPr>
              <a:t>bình</a:t>
            </a:r>
            <a:r>
              <a:rPr lang="es-ES" sz="2800" dirty="0">
                <a:latin typeface="Times New Roman" panose="02020603050405020304" pitchFamily="18" charset="0"/>
                <a:cs typeface="Times New Roman" panose="02020603050405020304" pitchFamily="18" charset="0"/>
              </a:rPr>
              <a:t> đẳng </a:t>
            </a:r>
            <a:r>
              <a:rPr lang="es-ES" sz="2800" dirty="0" err="1">
                <a:latin typeface="Times New Roman" panose="02020603050405020304" pitchFamily="18" charset="0"/>
                <a:cs typeface="Times New Roman" panose="02020603050405020304" pitchFamily="18" charset="0"/>
              </a:rPr>
              <a:t>trong</a:t>
            </a:r>
            <a:r>
              <a:rPr lang="es-ES" sz="2800" dirty="0">
                <a:latin typeface="Times New Roman" panose="02020603050405020304" pitchFamily="18" charset="0"/>
                <a:cs typeface="Times New Roman" panose="02020603050405020304" pitchFamily="18" charset="0"/>
              </a:rPr>
              <a:t> </a:t>
            </a:r>
            <a:r>
              <a:rPr lang="es-ES" sz="2800" dirty="0" err="1">
                <a:latin typeface="Times New Roman" panose="02020603050405020304" pitchFamily="18" charset="0"/>
                <a:cs typeface="Times New Roman" panose="02020603050405020304" pitchFamily="18" charset="0"/>
              </a:rPr>
              <a:t>lĩnh</a:t>
            </a:r>
            <a:r>
              <a:rPr lang="es-ES" sz="2800" dirty="0">
                <a:latin typeface="Times New Roman" panose="02020603050405020304" pitchFamily="18" charset="0"/>
                <a:cs typeface="Times New Roman" panose="02020603050405020304" pitchFamily="18" charset="0"/>
              </a:rPr>
              <a:t> </a:t>
            </a:r>
            <a:r>
              <a:rPr lang="es-ES" sz="2800" dirty="0" err="1">
                <a:latin typeface="Times New Roman" panose="02020603050405020304" pitchFamily="18" charset="0"/>
                <a:cs typeface="Times New Roman" panose="02020603050405020304" pitchFamily="18" charset="0"/>
              </a:rPr>
              <a:t>vực</a:t>
            </a:r>
            <a:r>
              <a:rPr lang="es-ES" sz="2800" dirty="0">
                <a:latin typeface="Times New Roman" panose="02020603050405020304" pitchFamily="18" charset="0"/>
                <a:cs typeface="Times New Roman" panose="02020603050405020304" pitchFamily="18" charset="0"/>
              </a:rPr>
              <a:t> </a:t>
            </a:r>
            <a:endParaRPr lang="vi-VN" sz="2800" dirty="0">
              <a:latin typeface="Times New Roman" panose="020206030504050203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1C7BF113-E6DF-4E8E-9DEA-361F5A1961A9}"/>
              </a:ext>
            </a:extLst>
          </p:cNvPr>
          <p:cNvSpPr/>
          <p:nvPr/>
        </p:nvSpPr>
        <p:spPr>
          <a:xfrm>
            <a:off x="3505200" y="4162595"/>
            <a:ext cx="1295400" cy="934641"/>
          </a:xfrm>
          <a:prstGeom prst="ellipse">
            <a:avLst/>
          </a:prstGeom>
        </p:spPr>
        <p:style>
          <a:lnRef idx="1">
            <a:schemeClr val="accent3"/>
          </a:lnRef>
          <a:fillRef idx="2">
            <a:schemeClr val="accent3"/>
          </a:fillRef>
          <a:effectRef idx="1">
            <a:schemeClr val="accent3"/>
          </a:effectRef>
          <a:fontRef idx="minor">
            <a:schemeClr val="dk1"/>
          </a:fontRef>
        </p:style>
        <p:txBody>
          <a:bodyPr anchor="ctr"/>
          <a:lstStyle/>
          <a:p>
            <a:pPr algn="ctr" eaLnBrk="1" hangingPunct="1">
              <a:defRPr/>
            </a:pPr>
            <a:r>
              <a:rPr lang="en-US" sz="6000" dirty="0">
                <a:solidFill>
                  <a:srgbClr val="C00000"/>
                </a:solidFill>
                <a:ea typeface="SimSun" pitchFamily="2" charset="-122"/>
                <a:cs typeface="Times New Roman" pitchFamily="18" charset="0"/>
              </a:rPr>
              <a:t>C</a:t>
            </a:r>
          </a:p>
        </p:txBody>
      </p:sp>
    </p:spTree>
    <p:extLst>
      <p:ext uri="{BB962C8B-B14F-4D97-AF65-F5344CB8AC3E}">
        <p14:creationId xmlns:p14="http://schemas.microsoft.com/office/powerpoint/2010/main" val="6862126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3667D926-4EC7-40F3-BD95-91A380CC98EB}"/>
              </a:ext>
            </a:extLst>
          </p:cNvPr>
          <p:cNvSpPr txBox="1">
            <a:spLocks/>
          </p:cNvSpPr>
          <p:nvPr/>
        </p:nvSpPr>
        <p:spPr bwMode="auto">
          <a:xfrm>
            <a:off x="566307" y="2296886"/>
            <a:ext cx="8305800" cy="1658486"/>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sz="2800" b="1" dirty="0"/>
              <a:t>A</a:t>
            </a:r>
            <a:r>
              <a:rPr lang="vi-VN" sz="2800" b="1"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kinh tế.                </a:t>
            </a:r>
            <a:r>
              <a:rPr lang="en-US" sz="2800" b="1" dirty="0">
                <a:latin typeface="Times New Roman" panose="02020603050405020304" pitchFamily="18" charset="0"/>
                <a:cs typeface="Times New Roman" panose="02020603050405020304" pitchFamily="18" charset="0"/>
              </a:rPr>
              <a:t>B</a:t>
            </a:r>
            <a:r>
              <a:rPr lang="vi-VN" sz="2800" b="1"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gia đình.               </a:t>
            </a:r>
            <a:endParaRPr lang="en-US" sz="2800"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C</a:t>
            </a:r>
            <a:r>
              <a:rPr lang="vi-VN" sz="2800" b="1"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chính trị.              </a:t>
            </a:r>
            <a:r>
              <a:rPr lang="vi-VN" sz="2800" b="1" dirty="0">
                <a:latin typeface="Times New Roman" panose="02020603050405020304" pitchFamily="18" charset="0"/>
                <a:cs typeface="Times New Roman" panose="02020603050405020304" pitchFamily="18" charset="0"/>
              </a:rPr>
              <a:t>D</a:t>
            </a:r>
            <a:r>
              <a:rPr lang="vi-VN" sz="2800" dirty="0">
                <a:latin typeface="Times New Roman" panose="02020603050405020304" pitchFamily="18" charset="0"/>
                <a:cs typeface="Times New Roman" panose="02020603050405020304" pitchFamily="18" charset="0"/>
              </a:rPr>
              <a:t>. xã hội</a:t>
            </a:r>
          </a:p>
        </p:txBody>
      </p:sp>
      <p:sp>
        <p:nvSpPr>
          <p:cNvPr id="3" name="Rounded Rectangle 2">
            <a:hlinkClick r:id="" action="ppaction://noaction"/>
            <a:extLst>
              <a:ext uri="{FF2B5EF4-FFF2-40B4-BE49-F238E27FC236}">
                <a16:creationId xmlns:a16="http://schemas.microsoft.com/office/drawing/2014/main" id="{DD1F1F65-7BF5-4525-9BA2-8F531BE108C9}"/>
              </a:ext>
            </a:extLst>
          </p:cNvPr>
          <p:cNvSpPr/>
          <p:nvPr/>
        </p:nvSpPr>
        <p:spPr>
          <a:xfrm>
            <a:off x="271893" y="293515"/>
            <a:ext cx="8600214" cy="1658485"/>
          </a:xfrm>
          <a:prstGeom prst="roundRect">
            <a:avLst/>
          </a:prstGeom>
        </p:spPr>
        <p:style>
          <a:lnRef idx="2">
            <a:schemeClr val="accent4"/>
          </a:lnRef>
          <a:fillRef idx="1">
            <a:schemeClr val="lt1"/>
          </a:fillRef>
          <a:effectRef idx="0">
            <a:schemeClr val="accent4"/>
          </a:effectRef>
          <a:fontRef idx="minor">
            <a:schemeClr val="dk1"/>
          </a:fontRef>
        </p:style>
        <p:txBody>
          <a:bodyPr anchor="ctr"/>
          <a:lstStyle/>
          <a:p>
            <a:r>
              <a:rPr lang="vi-VN" sz="2800" b="1" dirty="0">
                <a:latin typeface="Times New Roman" panose="02020603050405020304" pitchFamily="18" charset="0"/>
                <a:cs typeface="Times New Roman" panose="02020603050405020304" pitchFamily="18" charset="0"/>
              </a:rPr>
              <a:t>Câu 4: </a:t>
            </a:r>
            <a:r>
              <a:rPr lang="vi-VN" sz="2800" dirty="0">
                <a:latin typeface="Times New Roman" panose="02020603050405020304" pitchFamily="18" charset="0"/>
                <a:cs typeface="Times New Roman" panose="02020603050405020304" pitchFamily="18" charset="0"/>
              </a:rPr>
              <a:t>Nam nữ bình đẳng trong tham gia quản lí nhà nước, tham gia các hoạt độngxã hội là thể hiện quyền bình đẳng trong lĩnh vực</a:t>
            </a:r>
          </a:p>
          <a:p>
            <a:endParaRPr lang="vi-VN" sz="2800" dirty="0">
              <a:latin typeface="Times New Roman" panose="020206030504050203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1C7BF113-E6DF-4E8E-9DEA-361F5A1961A9}"/>
              </a:ext>
            </a:extLst>
          </p:cNvPr>
          <p:cNvSpPr/>
          <p:nvPr/>
        </p:nvSpPr>
        <p:spPr>
          <a:xfrm>
            <a:off x="3505200" y="4162595"/>
            <a:ext cx="1295400" cy="934641"/>
          </a:xfrm>
          <a:prstGeom prst="ellipse">
            <a:avLst/>
          </a:prstGeom>
        </p:spPr>
        <p:style>
          <a:lnRef idx="1">
            <a:schemeClr val="accent3"/>
          </a:lnRef>
          <a:fillRef idx="2">
            <a:schemeClr val="accent3"/>
          </a:fillRef>
          <a:effectRef idx="1">
            <a:schemeClr val="accent3"/>
          </a:effectRef>
          <a:fontRef idx="minor">
            <a:schemeClr val="dk1"/>
          </a:fontRef>
        </p:style>
        <p:txBody>
          <a:bodyPr anchor="ctr"/>
          <a:lstStyle/>
          <a:p>
            <a:pPr algn="ctr" eaLnBrk="1" hangingPunct="1">
              <a:defRPr/>
            </a:pPr>
            <a:r>
              <a:rPr lang="en-US" sz="6000" dirty="0">
                <a:solidFill>
                  <a:srgbClr val="C00000"/>
                </a:solidFill>
                <a:ea typeface="SimSun" pitchFamily="2" charset="-122"/>
                <a:cs typeface="Times New Roman" pitchFamily="18" charset="0"/>
              </a:rPr>
              <a:t>C</a:t>
            </a:r>
          </a:p>
        </p:txBody>
      </p:sp>
    </p:spTree>
    <p:extLst>
      <p:ext uri="{BB962C8B-B14F-4D97-AF65-F5344CB8AC3E}">
        <p14:creationId xmlns:p14="http://schemas.microsoft.com/office/powerpoint/2010/main" val="13838229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3667D926-4EC7-40F3-BD95-91A380CC98EB}"/>
              </a:ext>
            </a:extLst>
          </p:cNvPr>
          <p:cNvSpPr txBox="1">
            <a:spLocks/>
          </p:cNvSpPr>
          <p:nvPr/>
        </p:nvSpPr>
        <p:spPr bwMode="auto">
          <a:xfrm>
            <a:off x="566307" y="2296886"/>
            <a:ext cx="8305800" cy="1658486"/>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sz="2800" b="1" dirty="0">
                <a:latin typeface="Times New Roman" panose="02020603050405020304" pitchFamily="18" charset="0"/>
                <a:cs typeface="Times New Roman" panose="02020603050405020304" pitchFamily="18" charset="0"/>
              </a:rPr>
              <a:t>A.</a:t>
            </a:r>
            <a:r>
              <a:rPr lang="vi-VN" sz="2800" dirty="0">
                <a:latin typeface="Times New Roman" panose="02020603050405020304" pitchFamily="18" charset="0"/>
                <a:cs typeface="Times New Roman" panose="02020603050405020304" pitchFamily="18" charset="0"/>
              </a:rPr>
              <a:t> kinh tế.                </a:t>
            </a:r>
            <a:r>
              <a:rPr lang="en-US"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B</a:t>
            </a:r>
            <a:r>
              <a:rPr lang="vi-VN" sz="2800" b="1"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gia đình.               </a:t>
            </a:r>
            <a:endParaRPr lang="en-US" sz="2800"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C</a:t>
            </a:r>
            <a:r>
              <a:rPr lang="vi-VN" sz="2800" b="1"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chính trị.              		</a:t>
            </a:r>
            <a:r>
              <a:rPr lang="vi-VN" sz="2800" b="1" dirty="0">
                <a:latin typeface="Times New Roman" panose="02020603050405020304" pitchFamily="18" charset="0"/>
                <a:cs typeface="Times New Roman" panose="02020603050405020304" pitchFamily="18" charset="0"/>
              </a:rPr>
              <a:t>D</a:t>
            </a:r>
            <a:r>
              <a:rPr lang="vi-VN" sz="2800" dirty="0">
                <a:latin typeface="Times New Roman" panose="02020603050405020304" pitchFamily="18" charset="0"/>
                <a:cs typeface="Times New Roman" panose="02020603050405020304" pitchFamily="18" charset="0"/>
              </a:rPr>
              <a:t>. lao động</a:t>
            </a:r>
          </a:p>
        </p:txBody>
      </p:sp>
      <p:sp>
        <p:nvSpPr>
          <p:cNvPr id="3" name="Rounded Rectangle 2">
            <a:hlinkClick r:id="" action="ppaction://noaction"/>
            <a:extLst>
              <a:ext uri="{FF2B5EF4-FFF2-40B4-BE49-F238E27FC236}">
                <a16:creationId xmlns:a16="http://schemas.microsoft.com/office/drawing/2014/main" id="{DD1F1F65-7BF5-4525-9BA2-8F531BE108C9}"/>
              </a:ext>
            </a:extLst>
          </p:cNvPr>
          <p:cNvSpPr/>
          <p:nvPr/>
        </p:nvSpPr>
        <p:spPr>
          <a:xfrm>
            <a:off x="271893" y="293515"/>
            <a:ext cx="8600214" cy="1658486"/>
          </a:xfrm>
          <a:prstGeom prst="roundRect">
            <a:avLst/>
          </a:prstGeom>
        </p:spPr>
        <p:style>
          <a:lnRef idx="2">
            <a:schemeClr val="accent4"/>
          </a:lnRef>
          <a:fillRef idx="1">
            <a:schemeClr val="lt1"/>
          </a:fillRef>
          <a:effectRef idx="0">
            <a:schemeClr val="accent4"/>
          </a:effectRef>
          <a:fontRef idx="minor">
            <a:schemeClr val="dk1"/>
          </a:fontRef>
        </p:style>
        <p:txBody>
          <a:bodyPr anchor="ctr"/>
          <a:lstStyle/>
          <a:p>
            <a:endParaRPr lang="vi-VN" sz="2800" b="1" dirty="0">
              <a:latin typeface="Times New Roman" panose="02020603050405020304" pitchFamily="18" charset="0"/>
              <a:cs typeface="Times New Roman" panose="02020603050405020304" pitchFamily="18" charset="0"/>
            </a:endParaRPr>
          </a:p>
          <a:p>
            <a:endParaRPr lang="vi-VN" sz="2800" b="1" dirty="0">
              <a:latin typeface="Times New Roman" panose="02020603050405020304" pitchFamily="18" charset="0"/>
              <a:cs typeface="Times New Roman" panose="02020603050405020304" pitchFamily="18" charset="0"/>
            </a:endParaRPr>
          </a:p>
          <a:p>
            <a:r>
              <a:rPr lang="vi-VN" sz="2800" b="1" dirty="0">
                <a:latin typeface="Times New Roman" panose="02020603050405020304" pitchFamily="18" charset="0"/>
                <a:cs typeface="Times New Roman" panose="02020603050405020304" pitchFamily="18" charset="0"/>
              </a:rPr>
              <a:t>Câu 5:</a:t>
            </a:r>
            <a:r>
              <a:rPr lang="vi-VN" sz="2800" dirty="0">
                <a:latin typeface="Times New Roman" panose="02020603050405020304" pitchFamily="18" charset="0"/>
                <a:cs typeface="Times New Roman" panose="02020603050405020304" pitchFamily="18" charset="0"/>
              </a:rPr>
              <a:t>Nam nữ bình đẳng về tiêu chuẩn, độ tuổi tuyển dụng và được đối xử bình đẳng tại nơi làm việc là thể hiện quyền bình đẳng trong lĩnh vực</a:t>
            </a:r>
          </a:p>
          <a:p>
            <a:endParaRPr lang="vi-VN" sz="2800" dirty="0"/>
          </a:p>
          <a:p>
            <a:endParaRPr lang="vi-VN" sz="2800" dirty="0">
              <a:latin typeface="Times New Roman" panose="020206030504050203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1C7BF113-E6DF-4E8E-9DEA-361F5A1961A9}"/>
              </a:ext>
            </a:extLst>
          </p:cNvPr>
          <p:cNvSpPr/>
          <p:nvPr/>
        </p:nvSpPr>
        <p:spPr>
          <a:xfrm>
            <a:off x="3505200" y="4162595"/>
            <a:ext cx="1295400" cy="934641"/>
          </a:xfrm>
          <a:prstGeom prst="ellipse">
            <a:avLst/>
          </a:prstGeom>
        </p:spPr>
        <p:style>
          <a:lnRef idx="1">
            <a:schemeClr val="accent3"/>
          </a:lnRef>
          <a:fillRef idx="2">
            <a:schemeClr val="accent3"/>
          </a:fillRef>
          <a:effectRef idx="1">
            <a:schemeClr val="accent3"/>
          </a:effectRef>
          <a:fontRef idx="minor">
            <a:schemeClr val="dk1"/>
          </a:fontRef>
        </p:style>
        <p:txBody>
          <a:bodyPr anchor="ctr"/>
          <a:lstStyle/>
          <a:p>
            <a:pPr algn="ctr" eaLnBrk="1" hangingPunct="1">
              <a:defRPr/>
            </a:pPr>
            <a:r>
              <a:rPr lang="en-US" sz="6000" dirty="0">
                <a:solidFill>
                  <a:srgbClr val="C00000"/>
                </a:solidFill>
                <a:ea typeface="SimSun" pitchFamily="2" charset="-122"/>
                <a:cs typeface="Times New Roman" pitchFamily="18" charset="0"/>
              </a:rPr>
              <a:t>D</a:t>
            </a:r>
          </a:p>
        </p:txBody>
      </p:sp>
    </p:spTree>
    <p:extLst>
      <p:ext uri="{BB962C8B-B14F-4D97-AF65-F5344CB8AC3E}">
        <p14:creationId xmlns:p14="http://schemas.microsoft.com/office/powerpoint/2010/main" val="30286510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67" name="Rectangle 66"/>
          <p:cNvSpPr/>
          <p:nvPr/>
        </p:nvSpPr>
        <p:spPr>
          <a:xfrm>
            <a:off x="993913" y="1515852"/>
            <a:ext cx="6470143" cy="11316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274320" tIns="91440" rIns="274320" bIns="182880" rtlCol="0" anchor="b"/>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just">
              <a:lnSpc>
                <a:spcPct val="150000"/>
              </a:lnSpc>
            </a:pPr>
            <a:r>
              <a:rPr lang="vi-VN" sz="2300" dirty="0">
                <a:solidFill>
                  <a:schemeClr val="tx1"/>
                </a:solidFill>
                <a:latin typeface="Times New Roman" panose="02020603050405020304" pitchFamily="18" charset="0"/>
                <a:cs typeface="Times New Roman" panose="02020603050405020304" pitchFamily="18" charset="0"/>
              </a:rPr>
              <a:t>Em hãy viết bài tuyên truyền về bình đẳng giới.</a:t>
            </a:r>
          </a:p>
        </p:txBody>
      </p:sp>
      <p:sp>
        <p:nvSpPr>
          <p:cNvPr id="68" name="Rectangle 67"/>
          <p:cNvSpPr/>
          <p:nvPr/>
        </p:nvSpPr>
        <p:spPr>
          <a:xfrm>
            <a:off x="2744740" y="840134"/>
            <a:ext cx="2968487" cy="67571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3200" b="1" dirty="0">
                <a:solidFill>
                  <a:srgbClr val="C00000"/>
                </a:solidFill>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3492172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114C8-2B69-495A-A6E6-B9C8BAB758FB}"/>
              </a:ext>
            </a:extLst>
          </p:cNvPr>
          <p:cNvSpPr>
            <a:spLocks noGrp="1"/>
          </p:cNvSpPr>
          <p:nvPr>
            <p:ph type="title"/>
          </p:nvPr>
        </p:nvSpPr>
        <p:spPr/>
        <p:txBody>
          <a:bodyPr/>
          <a:lstStyle/>
          <a:p>
            <a:endParaRPr lang="vi-VN"/>
          </a:p>
        </p:txBody>
      </p:sp>
      <p:pic>
        <p:nvPicPr>
          <p:cNvPr id="5" name="Bình đẳng giới trong gia đình - Bình đẳng giới trong gia đình là một chủ đề quan trọng trong xã hội hiện đại. Bình đẳng giới là việc nam, nữ có vị trí, vai trò ngang nhau, được tạo điều... - By 3K - Fac (6)">
            <a:hlinkClick r:id="" action="ppaction://media"/>
            <a:extLst>
              <a:ext uri="{FF2B5EF4-FFF2-40B4-BE49-F238E27FC236}">
                <a16:creationId xmlns:a16="http://schemas.microsoft.com/office/drawing/2014/main" id="{D11B1EB4-39DB-48BF-82C6-8D1655C2488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8857" y="0"/>
            <a:ext cx="8899450" cy="4804866"/>
          </a:xfrm>
        </p:spPr>
      </p:pic>
      <p:sp>
        <p:nvSpPr>
          <p:cNvPr id="4" name="Slide Number Placeholder 3">
            <a:extLst>
              <a:ext uri="{FF2B5EF4-FFF2-40B4-BE49-F238E27FC236}">
                <a16:creationId xmlns:a16="http://schemas.microsoft.com/office/drawing/2014/main" id="{4C14C1BD-9926-4D01-88C2-4208918209A5}"/>
              </a:ext>
            </a:extLst>
          </p:cNvPr>
          <p:cNvSpPr>
            <a:spLocks noGrp="1"/>
          </p:cNvSpPr>
          <p:nvPr>
            <p:ph type="sldNum" sz="quarter" idx="12"/>
          </p:nvPr>
        </p:nvSpPr>
        <p:spPr/>
        <p:txBody>
          <a:bodyPr/>
          <a:lstStyle/>
          <a:p>
            <a:fld id="{E97799C9-84D9-46D2-A11E-BCF8A720529D}" type="slidenum">
              <a:rPr lang="en-US" smtClean="0"/>
              <a:t>2</a:t>
            </a:fld>
            <a:endParaRPr lang="en-US" dirty="0"/>
          </a:p>
        </p:txBody>
      </p:sp>
    </p:spTree>
    <p:extLst>
      <p:ext uri="{BB962C8B-B14F-4D97-AF65-F5344CB8AC3E}">
        <p14:creationId xmlns:p14="http://schemas.microsoft.com/office/powerpoint/2010/main" val="247402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1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67" name="Rectangle 66"/>
          <p:cNvSpPr/>
          <p:nvPr/>
        </p:nvSpPr>
        <p:spPr>
          <a:xfrm>
            <a:off x="993913" y="1515852"/>
            <a:ext cx="7142921" cy="22742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274320" tIns="91440" rIns="274320" bIns="182880" rtlCol="0" anchor="b"/>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just">
              <a:lnSpc>
                <a:spcPct val="150000"/>
              </a:lnSpc>
            </a:pPr>
            <a:r>
              <a:rPr lang="vi-VN" sz="2300">
                <a:solidFill>
                  <a:schemeClr val="tx1"/>
                </a:solidFill>
              </a:rPr>
              <a:t>Viết bài chia sẻ một việc làm cụ thể của bản thân em liên quan đến việc thực hiện pháp luật về bình đẳng giới trong gia đình hoặc trong lớp em.</a:t>
            </a:r>
          </a:p>
        </p:txBody>
      </p:sp>
      <p:sp>
        <p:nvSpPr>
          <p:cNvPr id="68" name="Rectangle 67"/>
          <p:cNvSpPr/>
          <p:nvPr/>
        </p:nvSpPr>
        <p:spPr>
          <a:xfrm>
            <a:off x="2862468" y="1217318"/>
            <a:ext cx="2968487" cy="67571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3200" b="1" dirty="0"/>
              <a:t>VẬN DỤNG</a:t>
            </a:r>
          </a:p>
        </p:txBody>
      </p:sp>
    </p:spTree>
    <p:extLst>
      <p:ext uri="{BB962C8B-B14F-4D97-AF65-F5344CB8AC3E}">
        <p14:creationId xmlns:p14="http://schemas.microsoft.com/office/powerpoint/2010/main" val="877655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22" name="Rectangle 21"/>
          <p:cNvSpPr/>
          <p:nvPr/>
        </p:nvSpPr>
        <p:spPr>
          <a:xfrm>
            <a:off x="0" y="192472"/>
            <a:ext cx="9144000" cy="6064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lnSpc>
                <a:spcPct val="150000"/>
              </a:lnSpc>
            </a:pPr>
            <a:r>
              <a:rPr lang="vi-VN" sz="2000" b="1" dirty="0">
                <a:solidFill>
                  <a:schemeClr val="tx1"/>
                </a:solidFill>
                <a:ea typeface="Arial"/>
                <a:cs typeface="Arial"/>
              </a:rPr>
              <a:t>Em đồng tình với ý kiến của C hay T trong trường hợp dưới đây? Vì sao?</a:t>
            </a:r>
            <a:endParaRPr lang="en-US" sz="2000" b="1" dirty="0">
              <a:solidFill>
                <a:schemeClr val="tx1"/>
              </a:solidFill>
              <a:ea typeface="Arial"/>
              <a:cs typeface="Arial"/>
            </a:endParaRPr>
          </a:p>
        </p:txBody>
      </p:sp>
      <p:sp>
        <p:nvSpPr>
          <p:cNvPr id="23" name="Rectangle 22"/>
          <p:cNvSpPr/>
          <p:nvPr/>
        </p:nvSpPr>
        <p:spPr>
          <a:xfrm>
            <a:off x="221500" y="798946"/>
            <a:ext cx="8309113" cy="4385816"/>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600"/>
              </a:spcAft>
            </a:pPr>
            <a:r>
              <a:rPr lang="vi-VN" sz="2400" dirty="0">
                <a:solidFill>
                  <a:schemeClr val="tx1"/>
                </a:solidFill>
                <a:latin typeface="Times New Roman" panose="02020603050405020304" pitchFamily="18" charset="0"/>
                <a:ea typeface="Pontano Sans"/>
                <a:cs typeface="Times New Roman" panose="02020603050405020304" pitchFamily="18" charset="0"/>
              </a:rPr>
              <a:t>Trong buổi thảo luận nhóm về các nội dung liên quan đến binh đẳng giới, B nêu ý kiến: Theo các bạn, chúng mình có thể thực hiện pháp luật về bình đẳng giới bằng cách nào?</a:t>
            </a:r>
          </a:p>
          <a:p>
            <a:pPr>
              <a:spcAft>
                <a:spcPts val="600"/>
              </a:spcAft>
              <a:buClr>
                <a:schemeClr val="bg1"/>
              </a:buClr>
              <a:buSzPct val="110000"/>
            </a:pPr>
            <a:r>
              <a:rPr lang="vi-VN" sz="2400" dirty="0">
                <a:solidFill>
                  <a:schemeClr val="tx1"/>
                </a:solidFill>
                <a:latin typeface="Times New Roman" panose="02020603050405020304" pitchFamily="18" charset="0"/>
                <a:ea typeface="Pontano Sans"/>
                <a:cs typeface="Times New Roman" panose="02020603050405020304" pitchFamily="18" charset="0"/>
              </a:rPr>
              <a:t>- C nói: Mình cho rằng các bạn nam có thể thực hiện pháp luật về bình đẳng giới bằng</a:t>
            </a:r>
          </a:p>
          <a:p>
            <a:pPr>
              <a:spcAft>
                <a:spcPts val="600"/>
              </a:spcAft>
              <a:buClr>
                <a:schemeClr val="bg1"/>
              </a:buClr>
              <a:buSzPct val="110000"/>
            </a:pPr>
            <a:r>
              <a:rPr lang="vi-VN" sz="2400" dirty="0">
                <a:solidFill>
                  <a:schemeClr val="tx1"/>
                </a:solidFill>
                <a:latin typeface="Times New Roman" panose="02020603050405020304" pitchFamily="18" charset="0"/>
                <a:ea typeface="Pontano Sans"/>
                <a:cs typeface="Times New Roman" panose="02020603050405020304" pitchFamily="18" charset="0"/>
              </a:rPr>
              <a:t>cách phụ giúp bố mẹ kiếm tiền để chăm lo cho gia đình. Còn các bạn nữ thì có thể thực hiện pháp luật về bình đẳng giới bằng cách giúp mẹ làm công việc nội trợ.</a:t>
            </a:r>
          </a:p>
          <a:p>
            <a:pPr>
              <a:spcAft>
                <a:spcPts val="600"/>
              </a:spcAft>
              <a:buClr>
                <a:schemeClr val="bg1"/>
              </a:buClr>
              <a:buSzPct val="110000"/>
            </a:pPr>
            <a:r>
              <a:rPr lang="vi-VN" sz="2400" dirty="0">
                <a:solidFill>
                  <a:schemeClr val="tx1"/>
                </a:solidFill>
                <a:latin typeface="Times New Roman" panose="02020603050405020304" pitchFamily="18" charset="0"/>
                <a:ea typeface="Pontano Sans"/>
                <a:cs typeface="Times New Roman" panose="02020603050405020304" pitchFamily="18" charset="0"/>
              </a:rPr>
              <a:t>- T nói: Theo mình, dù là nam hay nữ thì chỉ cần chia sẻ công việc gia đình với ông bà, bố mẹ phù hợp với năng lực của mỗi người là đã thực hiện pháp luật về bình đẳng giới rồi.</a:t>
            </a:r>
          </a:p>
        </p:txBody>
      </p:sp>
    </p:spTree>
    <p:extLst>
      <p:ext uri="{BB962C8B-B14F-4D97-AF65-F5344CB8AC3E}">
        <p14:creationId xmlns:p14="http://schemas.microsoft.com/office/powerpoint/2010/main" val="96117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22" name="Rectangle 21"/>
          <p:cNvSpPr/>
          <p:nvPr/>
        </p:nvSpPr>
        <p:spPr>
          <a:xfrm>
            <a:off x="0" y="649672"/>
            <a:ext cx="9144000" cy="6064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lnSpc>
                <a:spcPct val="150000"/>
              </a:lnSpc>
            </a:pPr>
            <a:r>
              <a:rPr lang="vi-VN" sz="2000" b="1">
                <a:solidFill>
                  <a:schemeClr val="tx1"/>
                </a:solidFill>
                <a:ea typeface="Arial"/>
                <a:cs typeface="Arial"/>
              </a:rPr>
              <a:t>Em đồng tình với ý kiến của C hay T trong trường hợp dưới đây? Vì sao?</a:t>
            </a:r>
            <a:endParaRPr lang="en-US" sz="2000" b="1">
              <a:solidFill>
                <a:schemeClr val="tx1"/>
              </a:solidFill>
              <a:ea typeface="Arial"/>
              <a:cs typeface="Arial"/>
            </a:endParaRPr>
          </a:p>
        </p:txBody>
      </p:sp>
      <p:sp>
        <p:nvSpPr>
          <p:cNvPr id="4" name="Google Shape;584;p43"/>
          <p:cNvSpPr/>
          <p:nvPr/>
        </p:nvSpPr>
        <p:spPr>
          <a:xfrm>
            <a:off x="1828236" y="1511694"/>
            <a:ext cx="6865190" cy="2885204"/>
          </a:xfrm>
          <a:prstGeom prst="wedgeRectCallout">
            <a:avLst>
              <a:gd name="adj1" fmla="val -39478"/>
              <a:gd name="adj2" fmla="val 63410"/>
            </a:avLst>
          </a:prstGeom>
          <a:solidFill>
            <a:schemeClr val="dk1"/>
          </a:solid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oogle Shape;587;p43"/>
          <p:cNvGrpSpPr/>
          <p:nvPr/>
        </p:nvGrpSpPr>
        <p:grpSpPr>
          <a:xfrm>
            <a:off x="-286686" y="2954295"/>
            <a:ext cx="2473013" cy="6159870"/>
            <a:chOff x="6527950" y="1565175"/>
            <a:chExt cx="242800" cy="604775"/>
          </a:xfrm>
        </p:grpSpPr>
        <p:sp>
          <p:nvSpPr>
            <p:cNvPr id="6" name="Google Shape;588;p43"/>
            <p:cNvSpPr/>
            <p:nvPr/>
          </p:nvSpPr>
          <p:spPr>
            <a:xfrm>
              <a:off x="6652025" y="1579925"/>
              <a:ext cx="118725" cy="144125"/>
            </a:xfrm>
            <a:custGeom>
              <a:avLst/>
              <a:gdLst/>
              <a:ahLst/>
              <a:cxnLst/>
              <a:rect l="l" t="t" r="r" b="b"/>
              <a:pathLst>
                <a:path w="4749" h="5765" extrusionOk="0">
                  <a:moveTo>
                    <a:pt x="3996" y="0"/>
                  </a:moveTo>
                  <a:cubicBezTo>
                    <a:pt x="3889" y="0"/>
                    <a:pt x="3889" y="594"/>
                    <a:pt x="3889" y="594"/>
                  </a:cubicBezTo>
                  <a:cubicBezTo>
                    <a:pt x="3889" y="594"/>
                    <a:pt x="3829" y="63"/>
                    <a:pt x="3732" y="63"/>
                  </a:cubicBezTo>
                  <a:cubicBezTo>
                    <a:pt x="3730" y="63"/>
                    <a:pt x="3728" y="64"/>
                    <a:pt x="3725" y="64"/>
                  </a:cubicBezTo>
                  <a:cubicBezTo>
                    <a:pt x="3624" y="102"/>
                    <a:pt x="3751" y="695"/>
                    <a:pt x="3751" y="695"/>
                  </a:cubicBezTo>
                  <a:cubicBezTo>
                    <a:pt x="3751" y="695"/>
                    <a:pt x="3485" y="759"/>
                    <a:pt x="3561" y="935"/>
                  </a:cubicBezTo>
                  <a:cubicBezTo>
                    <a:pt x="3612" y="1049"/>
                    <a:pt x="3725" y="1163"/>
                    <a:pt x="3814" y="1238"/>
                  </a:cubicBezTo>
                  <a:cubicBezTo>
                    <a:pt x="3687" y="1655"/>
                    <a:pt x="3245" y="3840"/>
                    <a:pt x="3245" y="3840"/>
                  </a:cubicBezTo>
                  <a:lnTo>
                    <a:pt x="1238" y="2842"/>
                  </a:lnTo>
                  <a:lnTo>
                    <a:pt x="0" y="3511"/>
                  </a:lnTo>
                  <a:cubicBezTo>
                    <a:pt x="0" y="3511"/>
                    <a:pt x="2620" y="5764"/>
                    <a:pt x="3803" y="5764"/>
                  </a:cubicBezTo>
                  <a:cubicBezTo>
                    <a:pt x="3918" y="5764"/>
                    <a:pt x="4020" y="5743"/>
                    <a:pt x="4104" y="5696"/>
                  </a:cubicBezTo>
                  <a:cubicBezTo>
                    <a:pt x="4634" y="5405"/>
                    <a:pt x="4748" y="4862"/>
                    <a:pt x="4672" y="3966"/>
                  </a:cubicBezTo>
                  <a:cubicBezTo>
                    <a:pt x="4609" y="3132"/>
                    <a:pt x="4293" y="1478"/>
                    <a:pt x="4256" y="1264"/>
                  </a:cubicBezTo>
                  <a:cubicBezTo>
                    <a:pt x="4483" y="1137"/>
                    <a:pt x="4521" y="860"/>
                    <a:pt x="4508" y="796"/>
                  </a:cubicBezTo>
                  <a:cubicBezTo>
                    <a:pt x="4497" y="752"/>
                    <a:pt x="4471" y="739"/>
                    <a:pt x="4445" y="739"/>
                  </a:cubicBezTo>
                  <a:cubicBezTo>
                    <a:pt x="4413" y="739"/>
                    <a:pt x="4382" y="759"/>
                    <a:pt x="4382" y="759"/>
                  </a:cubicBezTo>
                  <a:cubicBezTo>
                    <a:pt x="4382" y="759"/>
                    <a:pt x="4432" y="658"/>
                    <a:pt x="4369" y="594"/>
                  </a:cubicBezTo>
                  <a:cubicBezTo>
                    <a:pt x="4353" y="582"/>
                    <a:pt x="4338" y="577"/>
                    <a:pt x="4323" y="577"/>
                  </a:cubicBezTo>
                  <a:cubicBezTo>
                    <a:pt x="4278" y="577"/>
                    <a:pt x="4243" y="620"/>
                    <a:pt x="4243" y="620"/>
                  </a:cubicBezTo>
                  <a:cubicBezTo>
                    <a:pt x="4243" y="620"/>
                    <a:pt x="4256" y="493"/>
                    <a:pt x="4180" y="481"/>
                  </a:cubicBezTo>
                  <a:cubicBezTo>
                    <a:pt x="4174" y="480"/>
                    <a:pt x="4168" y="480"/>
                    <a:pt x="4163" y="480"/>
                  </a:cubicBezTo>
                  <a:cubicBezTo>
                    <a:pt x="4076" y="480"/>
                    <a:pt x="4054" y="569"/>
                    <a:pt x="4054" y="569"/>
                  </a:cubicBezTo>
                  <a:cubicBezTo>
                    <a:pt x="4054" y="569"/>
                    <a:pt x="4117" y="39"/>
                    <a:pt x="4003" y="1"/>
                  </a:cubicBezTo>
                  <a:cubicBezTo>
                    <a:pt x="4001" y="0"/>
                    <a:pt x="3999" y="0"/>
                    <a:pt x="3996" y="0"/>
                  </a:cubicBezTo>
                  <a:close/>
                </a:path>
              </a:pathLst>
            </a:custGeom>
            <a:solidFill>
              <a:schemeClr val="accent3"/>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89;p43"/>
            <p:cNvSpPr/>
            <p:nvPr/>
          </p:nvSpPr>
          <p:spPr>
            <a:xfrm>
              <a:off x="6640975" y="2093850"/>
              <a:ext cx="11075" cy="6975"/>
            </a:xfrm>
            <a:custGeom>
              <a:avLst/>
              <a:gdLst/>
              <a:ahLst/>
              <a:cxnLst/>
              <a:rect l="l" t="t" r="r" b="b"/>
              <a:pathLst>
                <a:path w="443" h="279" fill="none" extrusionOk="0">
                  <a:moveTo>
                    <a:pt x="442" y="1"/>
                  </a:moveTo>
                  <a:cubicBezTo>
                    <a:pt x="442" y="1"/>
                    <a:pt x="0" y="77"/>
                    <a:pt x="0" y="178"/>
                  </a:cubicBezTo>
                  <a:cubicBezTo>
                    <a:pt x="13" y="279"/>
                    <a:pt x="417" y="64"/>
                    <a:pt x="417" y="64"/>
                  </a:cubicBezTo>
                </a:path>
              </a:pathLst>
            </a:custGeom>
            <a:solidFill>
              <a:schemeClr val="dk2"/>
            </a:solidFill>
            <a:ln w="9525" cap="flat" cmpd="sng">
              <a:solidFill>
                <a:schemeClr val="dk1"/>
              </a:solidFill>
              <a:prstDash val="solid"/>
              <a:miter lim="126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90;p43"/>
            <p:cNvSpPr/>
            <p:nvPr/>
          </p:nvSpPr>
          <p:spPr>
            <a:xfrm>
              <a:off x="6647275" y="2079975"/>
              <a:ext cx="33175" cy="41375"/>
            </a:xfrm>
            <a:custGeom>
              <a:avLst/>
              <a:gdLst/>
              <a:ahLst/>
              <a:cxnLst/>
              <a:rect l="l" t="t" r="r" b="b"/>
              <a:pathLst>
                <a:path w="1327" h="1655" extrusionOk="0">
                  <a:moveTo>
                    <a:pt x="405" y="0"/>
                  </a:moveTo>
                  <a:lnTo>
                    <a:pt x="1" y="1212"/>
                  </a:lnTo>
                  <a:lnTo>
                    <a:pt x="657" y="1654"/>
                  </a:lnTo>
                  <a:lnTo>
                    <a:pt x="1327" y="581"/>
                  </a:lnTo>
                  <a:lnTo>
                    <a:pt x="405" y="0"/>
                  </a:lnTo>
                  <a:close/>
                </a:path>
              </a:pathLst>
            </a:custGeom>
            <a:solidFill>
              <a:schemeClr val="accent3"/>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91;p43"/>
            <p:cNvSpPr/>
            <p:nvPr/>
          </p:nvSpPr>
          <p:spPr>
            <a:xfrm>
              <a:off x="6598675" y="2091950"/>
              <a:ext cx="27475" cy="18350"/>
            </a:xfrm>
            <a:custGeom>
              <a:avLst/>
              <a:gdLst/>
              <a:ahLst/>
              <a:cxnLst/>
              <a:rect l="l" t="t" r="r" b="b"/>
              <a:pathLst>
                <a:path w="1099" h="734" extrusionOk="0">
                  <a:moveTo>
                    <a:pt x="0" y="1"/>
                  </a:moveTo>
                  <a:lnTo>
                    <a:pt x="76" y="670"/>
                  </a:lnTo>
                  <a:lnTo>
                    <a:pt x="947" y="733"/>
                  </a:lnTo>
                  <a:lnTo>
                    <a:pt x="1099" y="51"/>
                  </a:lnTo>
                  <a:lnTo>
                    <a:pt x="0" y="1"/>
                  </a:lnTo>
                  <a:close/>
                </a:path>
              </a:pathLst>
            </a:custGeom>
            <a:solidFill>
              <a:schemeClr val="accent3"/>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92;p43"/>
            <p:cNvSpPr/>
            <p:nvPr/>
          </p:nvSpPr>
          <p:spPr>
            <a:xfrm>
              <a:off x="6573425" y="1643075"/>
              <a:ext cx="83975" cy="134450"/>
            </a:xfrm>
            <a:custGeom>
              <a:avLst/>
              <a:gdLst/>
              <a:ahLst/>
              <a:cxnLst/>
              <a:rect l="l" t="t" r="r" b="b"/>
              <a:pathLst>
                <a:path w="3359" h="5378" extrusionOk="0">
                  <a:moveTo>
                    <a:pt x="3359" y="0"/>
                  </a:moveTo>
                  <a:lnTo>
                    <a:pt x="3359" y="0"/>
                  </a:lnTo>
                  <a:cubicBezTo>
                    <a:pt x="3359" y="0"/>
                    <a:pt x="2210" y="0"/>
                    <a:pt x="1566" y="240"/>
                  </a:cubicBezTo>
                  <a:lnTo>
                    <a:pt x="1086" y="594"/>
                  </a:lnTo>
                  <a:cubicBezTo>
                    <a:pt x="821" y="947"/>
                    <a:pt x="0" y="4597"/>
                    <a:pt x="392" y="5177"/>
                  </a:cubicBezTo>
                  <a:cubicBezTo>
                    <a:pt x="492" y="5324"/>
                    <a:pt x="674" y="5378"/>
                    <a:pt x="888" y="5378"/>
                  </a:cubicBezTo>
                  <a:cubicBezTo>
                    <a:pt x="1507" y="5378"/>
                    <a:pt x="2399" y="4925"/>
                    <a:pt x="2399" y="4925"/>
                  </a:cubicBezTo>
                  <a:lnTo>
                    <a:pt x="3359" y="0"/>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93;p43"/>
            <p:cNvSpPr/>
            <p:nvPr/>
          </p:nvSpPr>
          <p:spPr>
            <a:xfrm>
              <a:off x="6607200" y="1645600"/>
              <a:ext cx="94100" cy="122200"/>
            </a:xfrm>
            <a:custGeom>
              <a:avLst/>
              <a:gdLst/>
              <a:ahLst/>
              <a:cxnLst/>
              <a:rect l="l" t="t" r="r" b="b"/>
              <a:pathLst>
                <a:path w="3764" h="4888" extrusionOk="0">
                  <a:moveTo>
                    <a:pt x="2298" y="0"/>
                  </a:moveTo>
                  <a:lnTo>
                    <a:pt x="1036" y="152"/>
                  </a:lnTo>
                  <a:lnTo>
                    <a:pt x="0" y="632"/>
                  </a:lnTo>
                  <a:lnTo>
                    <a:pt x="13" y="2968"/>
                  </a:lnTo>
                  <a:lnTo>
                    <a:pt x="644" y="4218"/>
                  </a:lnTo>
                  <a:lnTo>
                    <a:pt x="493" y="4723"/>
                  </a:lnTo>
                  <a:lnTo>
                    <a:pt x="3258" y="4887"/>
                  </a:lnTo>
                  <a:lnTo>
                    <a:pt x="3372" y="3246"/>
                  </a:lnTo>
                  <a:cubicBezTo>
                    <a:pt x="3372" y="3246"/>
                    <a:pt x="3763" y="2778"/>
                    <a:pt x="3763" y="2261"/>
                  </a:cubicBezTo>
                  <a:cubicBezTo>
                    <a:pt x="3763" y="1705"/>
                    <a:pt x="3372" y="834"/>
                    <a:pt x="3119" y="341"/>
                  </a:cubicBezTo>
                  <a:cubicBezTo>
                    <a:pt x="3005" y="127"/>
                    <a:pt x="2778" y="0"/>
                    <a:pt x="2526"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94;p43"/>
            <p:cNvSpPr/>
            <p:nvPr/>
          </p:nvSpPr>
          <p:spPr>
            <a:xfrm>
              <a:off x="6585725" y="1759525"/>
              <a:ext cx="171125" cy="340975"/>
            </a:xfrm>
            <a:custGeom>
              <a:avLst/>
              <a:gdLst/>
              <a:ahLst/>
              <a:cxnLst/>
              <a:rect l="l" t="t" r="r" b="b"/>
              <a:pathLst>
                <a:path w="6845" h="13639" extrusionOk="0">
                  <a:moveTo>
                    <a:pt x="1206" y="1"/>
                  </a:moveTo>
                  <a:cubicBezTo>
                    <a:pt x="1196" y="1"/>
                    <a:pt x="1185" y="1"/>
                    <a:pt x="1175" y="2"/>
                  </a:cubicBezTo>
                  <a:lnTo>
                    <a:pt x="1200" y="608"/>
                  </a:lnTo>
                  <a:cubicBezTo>
                    <a:pt x="1200" y="608"/>
                    <a:pt x="215" y="1946"/>
                    <a:pt x="76" y="3386"/>
                  </a:cubicBezTo>
                  <a:cubicBezTo>
                    <a:pt x="1" y="4282"/>
                    <a:pt x="480" y="8525"/>
                    <a:pt x="480" y="8525"/>
                  </a:cubicBezTo>
                  <a:cubicBezTo>
                    <a:pt x="480" y="8525"/>
                    <a:pt x="253" y="9144"/>
                    <a:pt x="354" y="10268"/>
                  </a:cubicBezTo>
                  <a:cubicBezTo>
                    <a:pt x="354" y="10268"/>
                    <a:pt x="102" y="10848"/>
                    <a:pt x="291" y="11808"/>
                  </a:cubicBezTo>
                  <a:cubicBezTo>
                    <a:pt x="291" y="11808"/>
                    <a:pt x="76" y="12742"/>
                    <a:pt x="190" y="13412"/>
                  </a:cubicBezTo>
                  <a:lnTo>
                    <a:pt x="1907" y="13525"/>
                  </a:lnTo>
                  <a:lnTo>
                    <a:pt x="2539" y="8929"/>
                  </a:lnTo>
                  <a:lnTo>
                    <a:pt x="3056" y="5558"/>
                  </a:lnTo>
                  <a:lnTo>
                    <a:pt x="4319" y="8424"/>
                  </a:lnTo>
                  <a:cubicBezTo>
                    <a:pt x="4319" y="8424"/>
                    <a:pt x="3751" y="8891"/>
                    <a:pt x="3625" y="9990"/>
                  </a:cubicBezTo>
                  <a:cubicBezTo>
                    <a:pt x="3625" y="9990"/>
                    <a:pt x="2993" y="10507"/>
                    <a:pt x="2880" y="11454"/>
                  </a:cubicBezTo>
                  <a:cubicBezTo>
                    <a:pt x="2880" y="11454"/>
                    <a:pt x="2425" y="11833"/>
                    <a:pt x="2362" y="12629"/>
                  </a:cubicBezTo>
                  <a:lnTo>
                    <a:pt x="3789" y="13639"/>
                  </a:lnTo>
                  <a:cubicBezTo>
                    <a:pt x="3789" y="13639"/>
                    <a:pt x="6276" y="9927"/>
                    <a:pt x="6554" y="8891"/>
                  </a:cubicBezTo>
                  <a:cubicBezTo>
                    <a:pt x="6844" y="7843"/>
                    <a:pt x="6352" y="6429"/>
                    <a:pt x="5973" y="5267"/>
                  </a:cubicBezTo>
                  <a:cubicBezTo>
                    <a:pt x="5594" y="4118"/>
                    <a:pt x="4117" y="759"/>
                    <a:pt x="4117" y="759"/>
                  </a:cubicBezTo>
                  <a:lnTo>
                    <a:pt x="4193" y="229"/>
                  </a:lnTo>
                  <a:cubicBezTo>
                    <a:pt x="4193" y="229"/>
                    <a:pt x="4074" y="204"/>
                    <a:pt x="3909" y="204"/>
                  </a:cubicBezTo>
                  <a:cubicBezTo>
                    <a:pt x="3809" y="204"/>
                    <a:pt x="3692" y="213"/>
                    <a:pt x="3574" y="242"/>
                  </a:cubicBezTo>
                  <a:cubicBezTo>
                    <a:pt x="3574" y="242"/>
                    <a:pt x="3429" y="129"/>
                    <a:pt x="3210" y="129"/>
                  </a:cubicBezTo>
                  <a:cubicBezTo>
                    <a:pt x="3126" y="129"/>
                    <a:pt x="3031" y="146"/>
                    <a:pt x="2930" y="191"/>
                  </a:cubicBezTo>
                  <a:cubicBezTo>
                    <a:pt x="2930" y="191"/>
                    <a:pt x="2779" y="95"/>
                    <a:pt x="2553" y="95"/>
                  </a:cubicBezTo>
                  <a:cubicBezTo>
                    <a:pt x="2473" y="95"/>
                    <a:pt x="2382" y="107"/>
                    <a:pt x="2286" y="141"/>
                  </a:cubicBezTo>
                  <a:cubicBezTo>
                    <a:pt x="2286" y="141"/>
                    <a:pt x="2114" y="48"/>
                    <a:pt x="1924" y="48"/>
                  </a:cubicBezTo>
                  <a:cubicBezTo>
                    <a:pt x="1842" y="48"/>
                    <a:pt x="1756" y="66"/>
                    <a:pt x="1680" y="115"/>
                  </a:cubicBezTo>
                  <a:cubicBezTo>
                    <a:pt x="1680" y="115"/>
                    <a:pt x="1417" y="1"/>
                    <a:pt x="1206"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95;p43"/>
            <p:cNvSpPr/>
            <p:nvPr/>
          </p:nvSpPr>
          <p:spPr>
            <a:xfrm>
              <a:off x="6600250" y="1759525"/>
              <a:ext cx="90000" cy="39975"/>
            </a:xfrm>
            <a:custGeom>
              <a:avLst/>
              <a:gdLst/>
              <a:ahLst/>
              <a:cxnLst/>
              <a:rect l="l" t="t" r="r" b="b"/>
              <a:pathLst>
                <a:path w="3600" h="1599" extrusionOk="0">
                  <a:moveTo>
                    <a:pt x="611" y="1"/>
                  </a:moveTo>
                  <a:cubicBezTo>
                    <a:pt x="601" y="1"/>
                    <a:pt x="591" y="1"/>
                    <a:pt x="581" y="2"/>
                  </a:cubicBezTo>
                  <a:lnTo>
                    <a:pt x="594" y="608"/>
                  </a:lnTo>
                  <a:cubicBezTo>
                    <a:pt x="594" y="608"/>
                    <a:pt x="316" y="999"/>
                    <a:pt x="0" y="1593"/>
                  </a:cubicBezTo>
                  <a:cubicBezTo>
                    <a:pt x="74" y="1596"/>
                    <a:pt x="149" y="1598"/>
                    <a:pt x="225" y="1598"/>
                  </a:cubicBezTo>
                  <a:cubicBezTo>
                    <a:pt x="1455" y="1598"/>
                    <a:pt x="2979" y="1139"/>
                    <a:pt x="3574" y="949"/>
                  </a:cubicBezTo>
                  <a:cubicBezTo>
                    <a:pt x="3523" y="822"/>
                    <a:pt x="3486" y="747"/>
                    <a:pt x="3486" y="747"/>
                  </a:cubicBezTo>
                  <a:lnTo>
                    <a:pt x="3599" y="229"/>
                  </a:lnTo>
                  <a:cubicBezTo>
                    <a:pt x="3599" y="229"/>
                    <a:pt x="3481" y="204"/>
                    <a:pt x="3315" y="204"/>
                  </a:cubicBezTo>
                  <a:cubicBezTo>
                    <a:pt x="3215" y="204"/>
                    <a:pt x="3099" y="213"/>
                    <a:pt x="2980" y="242"/>
                  </a:cubicBezTo>
                  <a:cubicBezTo>
                    <a:pt x="2980" y="242"/>
                    <a:pt x="2842" y="129"/>
                    <a:pt x="2622" y="129"/>
                  </a:cubicBezTo>
                  <a:cubicBezTo>
                    <a:pt x="2537" y="129"/>
                    <a:pt x="2441" y="146"/>
                    <a:pt x="2336" y="191"/>
                  </a:cubicBezTo>
                  <a:cubicBezTo>
                    <a:pt x="2336" y="191"/>
                    <a:pt x="2179" y="95"/>
                    <a:pt x="1954" y="95"/>
                  </a:cubicBezTo>
                  <a:cubicBezTo>
                    <a:pt x="1874" y="95"/>
                    <a:pt x="1786" y="107"/>
                    <a:pt x="1692" y="141"/>
                  </a:cubicBezTo>
                  <a:cubicBezTo>
                    <a:pt x="1692" y="141"/>
                    <a:pt x="1520" y="48"/>
                    <a:pt x="1331" y="48"/>
                  </a:cubicBezTo>
                  <a:cubicBezTo>
                    <a:pt x="1248" y="48"/>
                    <a:pt x="1163" y="66"/>
                    <a:pt x="1086" y="115"/>
                  </a:cubicBezTo>
                  <a:cubicBezTo>
                    <a:pt x="1086" y="115"/>
                    <a:pt x="812" y="1"/>
                    <a:pt x="6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96;p43"/>
            <p:cNvSpPr/>
            <p:nvPr/>
          </p:nvSpPr>
          <p:spPr>
            <a:xfrm>
              <a:off x="6618875" y="1773750"/>
              <a:ext cx="65675" cy="3825"/>
            </a:xfrm>
            <a:custGeom>
              <a:avLst/>
              <a:gdLst/>
              <a:ahLst/>
              <a:cxnLst/>
              <a:rect l="l" t="t" r="r" b="b"/>
              <a:pathLst>
                <a:path w="2627" h="153" fill="none" extrusionOk="0">
                  <a:moveTo>
                    <a:pt x="0" y="1"/>
                  </a:moveTo>
                  <a:lnTo>
                    <a:pt x="2627" y="152"/>
                  </a:lnTo>
                </a:path>
              </a:pathLst>
            </a:custGeom>
            <a:solidFill>
              <a:schemeClr val="dk2"/>
            </a:solidFill>
            <a:ln w="9525" cap="flat" cmpd="sng">
              <a:solidFill>
                <a:schemeClr val="dk1"/>
              </a:solidFill>
              <a:prstDash val="solid"/>
              <a:miter lim="126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97;p43"/>
            <p:cNvSpPr/>
            <p:nvPr/>
          </p:nvSpPr>
          <p:spPr>
            <a:xfrm>
              <a:off x="6697150" y="1971375"/>
              <a:ext cx="9500" cy="19275"/>
            </a:xfrm>
            <a:custGeom>
              <a:avLst/>
              <a:gdLst/>
              <a:ahLst/>
              <a:cxnLst/>
              <a:rect l="l" t="t" r="r" b="b"/>
              <a:pathLst>
                <a:path w="380" h="771" fill="none" extrusionOk="0">
                  <a:moveTo>
                    <a:pt x="1" y="0"/>
                  </a:moveTo>
                  <a:lnTo>
                    <a:pt x="380" y="771"/>
                  </a:lnTo>
                </a:path>
              </a:pathLst>
            </a:custGeom>
            <a:solidFill>
              <a:schemeClr val="dk2"/>
            </a:solidFill>
            <a:ln w="9525" cap="flat" cmpd="sng">
              <a:solidFill>
                <a:schemeClr val="dk1"/>
              </a:solidFill>
              <a:prstDash val="solid"/>
              <a:miter lim="126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98;p43"/>
            <p:cNvSpPr/>
            <p:nvPr/>
          </p:nvSpPr>
          <p:spPr>
            <a:xfrm>
              <a:off x="6701575" y="1969800"/>
              <a:ext cx="27175" cy="21800"/>
            </a:xfrm>
            <a:custGeom>
              <a:avLst/>
              <a:gdLst/>
              <a:ahLst/>
              <a:cxnLst/>
              <a:rect l="l" t="t" r="r" b="b"/>
              <a:pathLst>
                <a:path w="1087" h="872" fill="none" extrusionOk="0">
                  <a:moveTo>
                    <a:pt x="1" y="0"/>
                  </a:moveTo>
                  <a:cubicBezTo>
                    <a:pt x="1" y="0"/>
                    <a:pt x="683" y="872"/>
                    <a:pt x="885" y="796"/>
                  </a:cubicBezTo>
                  <a:cubicBezTo>
                    <a:pt x="1087" y="733"/>
                    <a:pt x="392" y="291"/>
                    <a:pt x="392" y="291"/>
                  </a:cubicBezTo>
                </a:path>
              </a:pathLst>
            </a:custGeom>
            <a:solidFill>
              <a:schemeClr val="dk2"/>
            </a:solidFill>
            <a:ln w="9525" cap="flat" cmpd="sng">
              <a:solidFill>
                <a:schemeClr val="dk1"/>
              </a:solidFill>
              <a:prstDash val="solid"/>
              <a:miter lim="126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99;p43"/>
            <p:cNvSpPr/>
            <p:nvPr/>
          </p:nvSpPr>
          <p:spPr>
            <a:xfrm>
              <a:off x="6706000" y="1966000"/>
              <a:ext cx="25275" cy="6975"/>
            </a:xfrm>
            <a:custGeom>
              <a:avLst/>
              <a:gdLst/>
              <a:ahLst/>
              <a:cxnLst/>
              <a:rect l="l" t="t" r="r" b="b"/>
              <a:pathLst>
                <a:path w="1011" h="279" fill="none" extrusionOk="0">
                  <a:moveTo>
                    <a:pt x="1" y="1"/>
                  </a:moveTo>
                  <a:lnTo>
                    <a:pt x="1011" y="279"/>
                  </a:lnTo>
                </a:path>
              </a:pathLst>
            </a:custGeom>
            <a:solidFill>
              <a:schemeClr val="dk2"/>
            </a:solidFill>
            <a:ln w="9525" cap="flat" cmpd="sng">
              <a:solidFill>
                <a:schemeClr val="dk1"/>
              </a:solidFill>
              <a:prstDash val="solid"/>
              <a:miter lim="126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00;p43"/>
            <p:cNvSpPr/>
            <p:nvPr/>
          </p:nvSpPr>
          <p:spPr>
            <a:xfrm>
              <a:off x="6610975" y="1971050"/>
              <a:ext cx="12350" cy="19300"/>
            </a:xfrm>
            <a:custGeom>
              <a:avLst/>
              <a:gdLst/>
              <a:ahLst/>
              <a:cxnLst/>
              <a:rect l="l" t="t" r="r" b="b"/>
              <a:pathLst>
                <a:path w="494" h="772" fill="none" extrusionOk="0">
                  <a:moveTo>
                    <a:pt x="1" y="1"/>
                  </a:moveTo>
                  <a:lnTo>
                    <a:pt x="493" y="771"/>
                  </a:lnTo>
                </a:path>
              </a:pathLst>
            </a:custGeom>
            <a:solidFill>
              <a:schemeClr val="dk2"/>
            </a:solidFill>
            <a:ln w="9525" cap="flat" cmpd="sng">
              <a:solidFill>
                <a:schemeClr val="dk1"/>
              </a:solidFill>
              <a:prstDash val="solid"/>
              <a:miter lim="126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01;p43"/>
            <p:cNvSpPr/>
            <p:nvPr/>
          </p:nvSpPr>
          <p:spPr>
            <a:xfrm>
              <a:off x="6611300" y="1980225"/>
              <a:ext cx="17075" cy="25900"/>
            </a:xfrm>
            <a:custGeom>
              <a:avLst/>
              <a:gdLst/>
              <a:ahLst/>
              <a:cxnLst/>
              <a:rect l="l" t="t" r="r" b="b"/>
              <a:pathLst>
                <a:path w="683" h="1036" fill="none" extrusionOk="0">
                  <a:moveTo>
                    <a:pt x="0" y="0"/>
                  </a:moveTo>
                  <a:cubicBezTo>
                    <a:pt x="0" y="0"/>
                    <a:pt x="341" y="1010"/>
                    <a:pt x="518" y="1023"/>
                  </a:cubicBezTo>
                  <a:cubicBezTo>
                    <a:pt x="682" y="1035"/>
                    <a:pt x="480" y="631"/>
                    <a:pt x="480" y="631"/>
                  </a:cubicBezTo>
                </a:path>
              </a:pathLst>
            </a:custGeom>
            <a:solidFill>
              <a:schemeClr val="dk2"/>
            </a:solidFill>
            <a:ln w="9525" cap="flat" cmpd="sng">
              <a:solidFill>
                <a:schemeClr val="dk1"/>
              </a:solidFill>
              <a:prstDash val="solid"/>
              <a:miter lim="126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02;p43"/>
            <p:cNvSpPr/>
            <p:nvPr/>
          </p:nvSpPr>
          <p:spPr>
            <a:xfrm>
              <a:off x="6627725" y="2092600"/>
              <a:ext cx="52725" cy="77050"/>
            </a:xfrm>
            <a:custGeom>
              <a:avLst/>
              <a:gdLst/>
              <a:ahLst/>
              <a:cxnLst/>
              <a:rect l="l" t="t" r="r" b="b"/>
              <a:pathLst>
                <a:path w="2109" h="3082" extrusionOk="0">
                  <a:moveTo>
                    <a:pt x="972" y="0"/>
                  </a:moveTo>
                  <a:lnTo>
                    <a:pt x="669" y="821"/>
                  </a:lnTo>
                  <a:cubicBezTo>
                    <a:pt x="669" y="821"/>
                    <a:pt x="303" y="998"/>
                    <a:pt x="0" y="1402"/>
                  </a:cubicBezTo>
                  <a:lnTo>
                    <a:pt x="871" y="2652"/>
                  </a:lnTo>
                  <a:cubicBezTo>
                    <a:pt x="871" y="2652"/>
                    <a:pt x="998" y="3031"/>
                    <a:pt x="1945" y="3081"/>
                  </a:cubicBezTo>
                  <a:cubicBezTo>
                    <a:pt x="1945" y="3081"/>
                    <a:pt x="2109" y="2854"/>
                    <a:pt x="2033" y="2728"/>
                  </a:cubicBezTo>
                  <a:cubicBezTo>
                    <a:pt x="1970" y="2589"/>
                    <a:pt x="1553" y="2273"/>
                    <a:pt x="1553" y="2273"/>
                  </a:cubicBezTo>
                  <a:lnTo>
                    <a:pt x="1313" y="1604"/>
                  </a:lnTo>
                  <a:lnTo>
                    <a:pt x="1881" y="733"/>
                  </a:lnTo>
                  <a:lnTo>
                    <a:pt x="972"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03;p43"/>
            <p:cNvSpPr/>
            <p:nvPr/>
          </p:nvSpPr>
          <p:spPr>
            <a:xfrm>
              <a:off x="6627725" y="2122575"/>
              <a:ext cx="50525" cy="47375"/>
            </a:xfrm>
            <a:custGeom>
              <a:avLst/>
              <a:gdLst/>
              <a:ahLst/>
              <a:cxnLst/>
              <a:rect l="l" t="t" r="r" b="b"/>
              <a:pathLst>
                <a:path w="2021" h="1895" extrusionOk="0">
                  <a:moveTo>
                    <a:pt x="189" y="1"/>
                  </a:moveTo>
                  <a:cubicBezTo>
                    <a:pt x="126" y="64"/>
                    <a:pt x="63" y="140"/>
                    <a:pt x="0" y="228"/>
                  </a:cubicBezTo>
                  <a:lnTo>
                    <a:pt x="871" y="1466"/>
                  </a:lnTo>
                  <a:cubicBezTo>
                    <a:pt x="871" y="1466"/>
                    <a:pt x="985" y="1832"/>
                    <a:pt x="1945" y="1895"/>
                  </a:cubicBezTo>
                  <a:cubicBezTo>
                    <a:pt x="1945" y="1895"/>
                    <a:pt x="1995" y="1832"/>
                    <a:pt x="2020" y="1743"/>
                  </a:cubicBezTo>
                  <a:cubicBezTo>
                    <a:pt x="1578" y="1705"/>
                    <a:pt x="1174" y="1516"/>
                    <a:pt x="998" y="1314"/>
                  </a:cubicBezTo>
                  <a:cubicBezTo>
                    <a:pt x="859" y="1137"/>
                    <a:pt x="379" y="316"/>
                    <a:pt x="189"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04;p43"/>
            <p:cNvSpPr/>
            <p:nvPr/>
          </p:nvSpPr>
          <p:spPr>
            <a:xfrm>
              <a:off x="6595200" y="2101125"/>
              <a:ext cx="40425" cy="67650"/>
            </a:xfrm>
            <a:custGeom>
              <a:avLst/>
              <a:gdLst/>
              <a:ahLst/>
              <a:cxnLst/>
              <a:rect l="l" t="t" r="r" b="b"/>
              <a:pathLst>
                <a:path w="1617" h="2706" extrusionOk="0">
                  <a:moveTo>
                    <a:pt x="89" y="0"/>
                  </a:moveTo>
                  <a:lnTo>
                    <a:pt x="165" y="1238"/>
                  </a:lnTo>
                  <a:cubicBezTo>
                    <a:pt x="38" y="1604"/>
                    <a:pt x="38" y="1919"/>
                    <a:pt x="38" y="1919"/>
                  </a:cubicBezTo>
                  <a:lnTo>
                    <a:pt x="0" y="2235"/>
                  </a:lnTo>
                  <a:lnTo>
                    <a:pt x="278" y="2311"/>
                  </a:lnTo>
                  <a:cubicBezTo>
                    <a:pt x="278" y="2311"/>
                    <a:pt x="480" y="2563"/>
                    <a:pt x="695" y="2627"/>
                  </a:cubicBezTo>
                  <a:cubicBezTo>
                    <a:pt x="884" y="2690"/>
                    <a:pt x="1112" y="2706"/>
                    <a:pt x="1292" y="2706"/>
                  </a:cubicBezTo>
                  <a:cubicBezTo>
                    <a:pt x="1471" y="2706"/>
                    <a:pt x="1604" y="2690"/>
                    <a:pt x="1604" y="2690"/>
                  </a:cubicBezTo>
                  <a:lnTo>
                    <a:pt x="1617" y="2425"/>
                  </a:lnTo>
                  <a:cubicBezTo>
                    <a:pt x="1617" y="2046"/>
                    <a:pt x="1238" y="1856"/>
                    <a:pt x="1238" y="1856"/>
                  </a:cubicBezTo>
                  <a:lnTo>
                    <a:pt x="1048" y="1313"/>
                  </a:lnTo>
                  <a:lnTo>
                    <a:pt x="1225" y="76"/>
                  </a:lnTo>
                  <a:lnTo>
                    <a:pt x="89"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05;p43"/>
            <p:cNvSpPr/>
            <p:nvPr/>
          </p:nvSpPr>
          <p:spPr>
            <a:xfrm>
              <a:off x="6595200" y="2152250"/>
              <a:ext cx="40425" cy="16850"/>
            </a:xfrm>
            <a:custGeom>
              <a:avLst/>
              <a:gdLst/>
              <a:ahLst/>
              <a:cxnLst/>
              <a:rect l="l" t="t" r="r" b="b"/>
              <a:pathLst>
                <a:path w="1617" h="674" extrusionOk="0">
                  <a:moveTo>
                    <a:pt x="38" y="1"/>
                  </a:moveTo>
                  <a:lnTo>
                    <a:pt x="0" y="203"/>
                  </a:lnTo>
                  <a:lnTo>
                    <a:pt x="278" y="279"/>
                  </a:lnTo>
                  <a:cubicBezTo>
                    <a:pt x="278" y="279"/>
                    <a:pt x="480" y="531"/>
                    <a:pt x="695" y="594"/>
                  </a:cubicBezTo>
                  <a:cubicBezTo>
                    <a:pt x="878" y="657"/>
                    <a:pt x="1105" y="673"/>
                    <a:pt x="1287" y="673"/>
                  </a:cubicBezTo>
                  <a:cubicBezTo>
                    <a:pt x="1468" y="673"/>
                    <a:pt x="1604" y="657"/>
                    <a:pt x="1604" y="657"/>
                  </a:cubicBezTo>
                  <a:lnTo>
                    <a:pt x="1617" y="481"/>
                  </a:lnTo>
                  <a:cubicBezTo>
                    <a:pt x="1339" y="481"/>
                    <a:pt x="809" y="468"/>
                    <a:pt x="657" y="354"/>
                  </a:cubicBezTo>
                  <a:cubicBezTo>
                    <a:pt x="442" y="203"/>
                    <a:pt x="291" y="64"/>
                    <a:pt x="291" y="64"/>
                  </a:cubicBezTo>
                  <a:lnTo>
                    <a:pt x="38" y="1"/>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06;p43"/>
            <p:cNvSpPr/>
            <p:nvPr/>
          </p:nvSpPr>
          <p:spPr>
            <a:xfrm>
              <a:off x="6662125" y="1857100"/>
              <a:ext cx="7600" cy="41050"/>
            </a:xfrm>
            <a:custGeom>
              <a:avLst/>
              <a:gdLst/>
              <a:ahLst/>
              <a:cxnLst/>
              <a:rect l="l" t="t" r="r" b="b"/>
              <a:pathLst>
                <a:path w="304" h="1642" fill="none" extrusionOk="0">
                  <a:moveTo>
                    <a:pt x="0" y="1642"/>
                  </a:moveTo>
                  <a:lnTo>
                    <a:pt x="303" y="0"/>
                  </a:lnTo>
                </a:path>
              </a:pathLst>
            </a:custGeom>
            <a:solidFill>
              <a:schemeClr val="dk2"/>
            </a:solidFill>
            <a:ln w="9525" cap="flat" cmpd="sng">
              <a:solidFill>
                <a:schemeClr val="dk1"/>
              </a:solidFill>
              <a:prstDash val="solid"/>
              <a:miter lim="126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07;p43"/>
            <p:cNvSpPr/>
            <p:nvPr/>
          </p:nvSpPr>
          <p:spPr>
            <a:xfrm>
              <a:off x="6666550" y="1775350"/>
              <a:ext cx="5375" cy="67875"/>
            </a:xfrm>
            <a:custGeom>
              <a:avLst/>
              <a:gdLst/>
              <a:ahLst/>
              <a:cxnLst/>
              <a:rect l="l" t="t" r="r" b="b"/>
              <a:pathLst>
                <a:path w="215" h="2715" fill="none" extrusionOk="0">
                  <a:moveTo>
                    <a:pt x="63" y="0"/>
                  </a:moveTo>
                  <a:cubicBezTo>
                    <a:pt x="63" y="0"/>
                    <a:pt x="0" y="480"/>
                    <a:pt x="51" y="1212"/>
                  </a:cubicBezTo>
                  <a:cubicBezTo>
                    <a:pt x="114" y="1957"/>
                    <a:pt x="215" y="2399"/>
                    <a:pt x="152" y="2715"/>
                  </a:cubicBezTo>
                </a:path>
              </a:pathLst>
            </a:custGeom>
            <a:solidFill>
              <a:schemeClr val="dk2"/>
            </a:solidFill>
            <a:ln w="9525" cap="flat" cmpd="sng">
              <a:solidFill>
                <a:schemeClr val="dk1"/>
              </a:solidFill>
              <a:prstDash val="solid"/>
              <a:miter lim="126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08;p43"/>
            <p:cNvSpPr/>
            <p:nvPr/>
          </p:nvSpPr>
          <p:spPr>
            <a:xfrm>
              <a:off x="6641600" y="1771875"/>
              <a:ext cx="21800" cy="39800"/>
            </a:xfrm>
            <a:custGeom>
              <a:avLst/>
              <a:gdLst/>
              <a:ahLst/>
              <a:cxnLst/>
              <a:rect l="l" t="t" r="r" b="b"/>
              <a:pathLst>
                <a:path w="872" h="1592" fill="none" extrusionOk="0">
                  <a:moveTo>
                    <a:pt x="872" y="0"/>
                  </a:moveTo>
                  <a:cubicBezTo>
                    <a:pt x="872" y="0"/>
                    <a:pt x="1" y="632"/>
                    <a:pt x="165" y="1099"/>
                  </a:cubicBezTo>
                  <a:cubicBezTo>
                    <a:pt x="329" y="1591"/>
                    <a:pt x="758" y="316"/>
                    <a:pt x="872" y="0"/>
                  </a:cubicBezTo>
                  <a:close/>
                </a:path>
              </a:pathLst>
            </a:custGeom>
            <a:solidFill>
              <a:schemeClr val="dk2"/>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09;p43"/>
            <p:cNvSpPr/>
            <p:nvPr/>
          </p:nvSpPr>
          <p:spPr>
            <a:xfrm>
              <a:off x="6670025" y="1773125"/>
              <a:ext cx="19900" cy="40125"/>
            </a:xfrm>
            <a:custGeom>
              <a:avLst/>
              <a:gdLst/>
              <a:ahLst/>
              <a:cxnLst/>
              <a:rect l="l" t="t" r="r" b="b"/>
              <a:pathLst>
                <a:path w="796" h="1605" fill="none" extrusionOk="0">
                  <a:moveTo>
                    <a:pt x="0" y="1"/>
                  </a:moveTo>
                  <a:cubicBezTo>
                    <a:pt x="0" y="1"/>
                    <a:pt x="796" y="897"/>
                    <a:pt x="581" y="1263"/>
                  </a:cubicBezTo>
                  <a:cubicBezTo>
                    <a:pt x="379" y="1604"/>
                    <a:pt x="0" y="1"/>
                    <a:pt x="0" y="1"/>
                  </a:cubicBezTo>
                  <a:close/>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10;p43"/>
            <p:cNvSpPr/>
            <p:nvPr/>
          </p:nvSpPr>
          <p:spPr>
            <a:xfrm>
              <a:off x="6654225" y="1771875"/>
              <a:ext cx="9175" cy="37575"/>
            </a:xfrm>
            <a:custGeom>
              <a:avLst/>
              <a:gdLst/>
              <a:ahLst/>
              <a:cxnLst/>
              <a:rect l="l" t="t" r="r" b="b"/>
              <a:pathLst>
                <a:path w="367" h="1503" fill="none" extrusionOk="0">
                  <a:moveTo>
                    <a:pt x="367" y="0"/>
                  </a:moveTo>
                  <a:cubicBezTo>
                    <a:pt x="367" y="0"/>
                    <a:pt x="64" y="1036"/>
                    <a:pt x="1" y="1503"/>
                  </a:cubicBezTo>
                </a:path>
              </a:pathLst>
            </a:custGeom>
            <a:solidFill>
              <a:schemeClr val="dk2"/>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11;p43"/>
            <p:cNvSpPr/>
            <p:nvPr/>
          </p:nvSpPr>
          <p:spPr>
            <a:xfrm>
              <a:off x="6670025" y="1773125"/>
              <a:ext cx="4425" cy="36650"/>
            </a:xfrm>
            <a:custGeom>
              <a:avLst/>
              <a:gdLst/>
              <a:ahLst/>
              <a:cxnLst/>
              <a:rect l="l" t="t" r="r" b="b"/>
              <a:pathLst>
                <a:path w="177" h="1466" fill="none" extrusionOk="0">
                  <a:moveTo>
                    <a:pt x="0" y="1"/>
                  </a:moveTo>
                  <a:cubicBezTo>
                    <a:pt x="0" y="1"/>
                    <a:pt x="177" y="1074"/>
                    <a:pt x="164" y="1465"/>
                  </a:cubicBezTo>
                </a:path>
              </a:pathLst>
            </a:custGeom>
            <a:solidFill>
              <a:schemeClr val="dk2"/>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12;p43"/>
            <p:cNvSpPr/>
            <p:nvPr/>
          </p:nvSpPr>
          <p:spPr>
            <a:xfrm>
              <a:off x="6590475" y="1777875"/>
              <a:ext cx="44525" cy="49250"/>
            </a:xfrm>
            <a:custGeom>
              <a:avLst/>
              <a:gdLst/>
              <a:ahLst/>
              <a:cxnLst/>
              <a:rect l="l" t="t" r="r" b="b"/>
              <a:pathLst>
                <a:path w="1781" h="1970" fill="none" extrusionOk="0">
                  <a:moveTo>
                    <a:pt x="1780" y="0"/>
                  </a:moveTo>
                  <a:cubicBezTo>
                    <a:pt x="1780" y="0"/>
                    <a:pt x="1301" y="1515"/>
                    <a:pt x="0" y="1970"/>
                  </a:cubicBezTo>
                </a:path>
              </a:pathLst>
            </a:custGeom>
            <a:solidFill>
              <a:schemeClr val="dk2"/>
            </a:solidFill>
            <a:ln w="9525" cap="flat" cmpd="sng">
              <a:solidFill>
                <a:schemeClr val="dk1"/>
              </a:solidFill>
              <a:prstDash val="solid"/>
              <a:miter lim="126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13;p43"/>
            <p:cNvSpPr/>
            <p:nvPr/>
          </p:nvSpPr>
          <p:spPr>
            <a:xfrm>
              <a:off x="6600575" y="1648750"/>
              <a:ext cx="56200" cy="102625"/>
            </a:xfrm>
            <a:custGeom>
              <a:avLst/>
              <a:gdLst/>
              <a:ahLst/>
              <a:cxnLst/>
              <a:rect l="l" t="t" r="r" b="b"/>
              <a:pathLst>
                <a:path w="2248" h="4105" extrusionOk="0">
                  <a:moveTo>
                    <a:pt x="480" y="1"/>
                  </a:moveTo>
                  <a:cubicBezTo>
                    <a:pt x="139" y="76"/>
                    <a:pt x="0" y="342"/>
                    <a:pt x="0" y="342"/>
                  </a:cubicBezTo>
                  <a:cubicBezTo>
                    <a:pt x="0" y="342"/>
                    <a:pt x="73" y="335"/>
                    <a:pt x="182" y="335"/>
                  </a:cubicBezTo>
                  <a:cubicBezTo>
                    <a:pt x="291" y="335"/>
                    <a:pt x="436" y="342"/>
                    <a:pt x="581" y="367"/>
                  </a:cubicBezTo>
                  <a:cubicBezTo>
                    <a:pt x="1578" y="531"/>
                    <a:pt x="1970" y="3915"/>
                    <a:pt x="1970" y="3915"/>
                  </a:cubicBezTo>
                  <a:lnTo>
                    <a:pt x="1907" y="4104"/>
                  </a:lnTo>
                  <a:lnTo>
                    <a:pt x="2248" y="4041"/>
                  </a:lnTo>
                  <a:cubicBezTo>
                    <a:pt x="2071" y="266"/>
                    <a:pt x="480" y="1"/>
                    <a:pt x="480"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14;p43"/>
            <p:cNvSpPr/>
            <p:nvPr/>
          </p:nvSpPr>
          <p:spPr>
            <a:xfrm>
              <a:off x="6581625" y="1760825"/>
              <a:ext cx="74200" cy="43500"/>
            </a:xfrm>
            <a:custGeom>
              <a:avLst/>
              <a:gdLst/>
              <a:ahLst/>
              <a:cxnLst/>
              <a:rect l="l" t="t" r="r" b="b"/>
              <a:pathLst>
                <a:path w="2968" h="1740" extrusionOk="0">
                  <a:moveTo>
                    <a:pt x="2968" y="0"/>
                  </a:moveTo>
                  <a:lnTo>
                    <a:pt x="2703" y="51"/>
                  </a:lnTo>
                  <a:cubicBezTo>
                    <a:pt x="1970" y="1263"/>
                    <a:pt x="771" y="1313"/>
                    <a:pt x="771" y="1313"/>
                  </a:cubicBezTo>
                  <a:lnTo>
                    <a:pt x="0" y="1718"/>
                  </a:lnTo>
                  <a:cubicBezTo>
                    <a:pt x="162" y="1733"/>
                    <a:pt x="316" y="1740"/>
                    <a:pt x="461" y="1740"/>
                  </a:cubicBezTo>
                  <a:cubicBezTo>
                    <a:pt x="2722" y="1740"/>
                    <a:pt x="2968" y="0"/>
                    <a:pt x="2968"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15;p43"/>
            <p:cNvSpPr/>
            <p:nvPr/>
          </p:nvSpPr>
          <p:spPr>
            <a:xfrm>
              <a:off x="6527950" y="1660525"/>
              <a:ext cx="133575" cy="149025"/>
            </a:xfrm>
            <a:custGeom>
              <a:avLst/>
              <a:gdLst/>
              <a:ahLst/>
              <a:cxnLst/>
              <a:rect l="l" t="t" r="r" b="b"/>
              <a:pathLst>
                <a:path w="5343" h="5961" extrusionOk="0">
                  <a:moveTo>
                    <a:pt x="3340" y="1"/>
                  </a:moveTo>
                  <a:cubicBezTo>
                    <a:pt x="3283" y="1"/>
                    <a:pt x="3226" y="15"/>
                    <a:pt x="3170" y="47"/>
                  </a:cubicBezTo>
                  <a:cubicBezTo>
                    <a:pt x="2640" y="350"/>
                    <a:pt x="1402" y="2194"/>
                    <a:pt x="859" y="3242"/>
                  </a:cubicBezTo>
                  <a:cubicBezTo>
                    <a:pt x="317" y="4265"/>
                    <a:pt x="1" y="5742"/>
                    <a:pt x="1276" y="5944"/>
                  </a:cubicBezTo>
                  <a:cubicBezTo>
                    <a:pt x="1344" y="5956"/>
                    <a:pt x="1414" y="5961"/>
                    <a:pt x="1486" y="5961"/>
                  </a:cubicBezTo>
                  <a:cubicBezTo>
                    <a:pt x="2774" y="5961"/>
                    <a:pt x="4711" y="4240"/>
                    <a:pt x="4711" y="4240"/>
                  </a:cubicBezTo>
                  <a:cubicBezTo>
                    <a:pt x="4711" y="4240"/>
                    <a:pt x="5279" y="4139"/>
                    <a:pt x="5304" y="4050"/>
                  </a:cubicBezTo>
                  <a:cubicBezTo>
                    <a:pt x="5342" y="3974"/>
                    <a:pt x="5279" y="3924"/>
                    <a:pt x="5279" y="3924"/>
                  </a:cubicBezTo>
                  <a:cubicBezTo>
                    <a:pt x="5279" y="3924"/>
                    <a:pt x="5317" y="3835"/>
                    <a:pt x="5254" y="3785"/>
                  </a:cubicBezTo>
                  <a:cubicBezTo>
                    <a:pt x="5254" y="3785"/>
                    <a:pt x="5279" y="3659"/>
                    <a:pt x="5228" y="3608"/>
                  </a:cubicBezTo>
                  <a:cubicBezTo>
                    <a:pt x="5228" y="3608"/>
                    <a:pt x="5241" y="3507"/>
                    <a:pt x="5191" y="3482"/>
                  </a:cubicBezTo>
                  <a:cubicBezTo>
                    <a:pt x="5182" y="3478"/>
                    <a:pt x="5170" y="3477"/>
                    <a:pt x="5158" y="3477"/>
                  </a:cubicBezTo>
                  <a:cubicBezTo>
                    <a:pt x="5084" y="3477"/>
                    <a:pt x="4963" y="3532"/>
                    <a:pt x="4963" y="3532"/>
                  </a:cubicBezTo>
                  <a:lnTo>
                    <a:pt x="4850" y="3457"/>
                  </a:lnTo>
                  <a:cubicBezTo>
                    <a:pt x="4850" y="3457"/>
                    <a:pt x="4610" y="3608"/>
                    <a:pt x="4597" y="3861"/>
                  </a:cubicBezTo>
                  <a:cubicBezTo>
                    <a:pt x="4597" y="3861"/>
                    <a:pt x="2842" y="4088"/>
                    <a:pt x="2413" y="4113"/>
                  </a:cubicBezTo>
                  <a:lnTo>
                    <a:pt x="3334" y="2333"/>
                  </a:lnTo>
                  <a:cubicBezTo>
                    <a:pt x="3334" y="2333"/>
                    <a:pt x="3449" y="2574"/>
                    <a:pt x="3691" y="2574"/>
                  </a:cubicBezTo>
                  <a:cubicBezTo>
                    <a:pt x="3702" y="2574"/>
                    <a:pt x="3714" y="2574"/>
                    <a:pt x="3726" y="2573"/>
                  </a:cubicBezTo>
                  <a:cubicBezTo>
                    <a:pt x="4029" y="2560"/>
                    <a:pt x="4281" y="2005"/>
                    <a:pt x="4206" y="1310"/>
                  </a:cubicBezTo>
                  <a:cubicBezTo>
                    <a:pt x="4128" y="704"/>
                    <a:pt x="3733" y="1"/>
                    <a:pt x="3340" y="1"/>
                  </a:cubicBezTo>
                  <a:close/>
                </a:path>
              </a:pathLst>
            </a:custGeom>
            <a:solidFill>
              <a:schemeClr val="accent3"/>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16;p43"/>
            <p:cNvSpPr/>
            <p:nvPr/>
          </p:nvSpPr>
          <p:spPr>
            <a:xfrm>
              <a:off x="6611925" y="1700850"/>
              <a:ext cx="10450" cy="17700"/>
            </a:xfrm>
            <a:custGeom>
              <a:avLst/>
              <a:gdLst/>
              <a:ahLst/>
              <a:cxnLst/>
              <a:rect l="l" t="t" r="r" b="b"/>
              <a:pathLst>
                <a:path w="418" h="708" fill="none" extrusionOk="0">
                  <a:moveTo>
                    <a:pt x="1" y="707"/>
                  </a:moveTo>
                  <a:lnTo>
                    <a:pt x="417" y="0"/>
                  </a:lnTo>
                </a:path>
              </a:pathLst>
            </a:custGeom>
            <a:solidFill>
              <a:schemeClr val="dk2"/>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17;p43"/>
            <p:cNvSpPr/>
            <p:nvPr/>
          </p:nvSpPr>
          <p:spPr>
            <a:xfrm>
              <a:off x="6568675" y="1763650"/>
              <a:ext cx="20550" cy="2550"/>
            </a:xfrm>
            <a:custGeom>
              <a:avLst/>
              <a:gdLst/>
              <a:ahLst/>
              <a:cxnLst/>
              <a:rect l="l" t="t" r="r" b="b"/>
              <a:pathLst>
                <a:path w="822" h="102" fill="none" extrusionOk="0">
                  <a:moveTo>
                    <a:pt x="822" y="1"/>
                  </a:moveTo>
                  <a:lnTo>
                    <a:pt x="1" y="102"/>
                  </a:lnTo>
                </a:path>
              </a:pathLst>
            </a:custGeom>
            <a:solidFill>
              <a:schemeClr val="dk2"/>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18;p43"/>
            <p:cNvSpPr/>
            <p:nvPr/>
          </p:nvSpPr>
          <p:spPr>
            <a:xfrm>
              <a:off x="6667800" y="1583725"/>
              <a:ext cx="11700" cy="15550"/>
            </a:xfrm>
            <a:custGeom>
              <a:avLst/>
              <a:gdLst/>
              <a:ahLst/>
              <a:cxnLst/>
              <a:rect l="l" t="t" r="r" b="b"/>
              <a:pathLst>
                <a:path w="468" h="622" extrusionOk="0">
                  <a:moveTo>
                    <a:pt x="1" y="0"/>
                  </a:moveTo>
                  <a:cubicBezTo>
                    <a:pt x="1" y="1"/>
                    <a:pt x="76" y="621"/>
                    <a:pt x="235" y="621"/>
                  </a:cubicBezTo>
                  <a:cubicBezTo>
                    <a:pt x="249" y="621"/>
                    <a:pt x="263" y="617"/>
                    <a:pt x="278" y="607"/>
                  </a:cubicBezTo>
                  <a:cubicBezTo>
                    <a:pt x="468" y="480"/>
                    <a:pt x="392" y="253"/>
                    <a:pt x="392" y="253"/>
                  </a:cubicBezTo>
                  <a:cubicBezTo>
                    <a:pt x="291" y="13"/>
                    <a:pt x="1" y="0"/>
                    <a:pt x="1"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619;p43"/>
            <p:cNvSpPr/>
            <p:nvPr/>
          </p:nvSpPr>
          <p:spPr>
            <a:xfrm>
              <a:off x="6611625" y="1582050"/>
              <a:ext cx="68825" cy="47850"/>
            </a:xfrm>
            <a:custGeom>
              <a:avLst/>
              <a:gdLst/>
              <a:ahLst/>
              <a:cxnLst/>
              <a:rect l="l" t="t" r="r" b="b"/>
              <a:pathLst>
                <a:path w="2753" h="1914" extrusionOk="0">
                  <a:moveTo>
                    <a:pt x="1876" y="1"/>
                  </a:moveTo>
                  <a:cubicBezTo>
                    <a:pt x="1549" y="1"/>
                    <a:pt x="1200" y="105"/>
                    <a:pt x="1200" y="105"/>
                  </a:cubicBezTo>
                  <a:cubicBezTo>
                    <a:pt x="1200" y="105"/>
                    <a:pt x="366" y="333"/>
                    <a:pt x="240" y="737"/>
                  </a:cubicBezTo>
                  <a:cubicBezTo>
                    <a:pt x="240" y="737"/>
                    <a:pt x="13" y="1229"/>
                    <a:pt x="0" y="1671"/>
                  </a:cubicBezTo>
                  <a:lnTo>
                    <a:pt x="391" y="1734"/>
                  </a:lnTo>
                  <a:lnTo>
                    <a:pt x="480" y="1545"/>
                  </a:lnTo>
                  <a:lnTo>
                    <a:pt x="480" y="1785"/>
                  </a:lnTo>
                  <a:cubicBezTo>
                    <a:pt x="480" y="1785"/>
                    <a:pt x="732" y="1810"/>
                    <a:pt x="1263" y="1898"/>
                  </a:cubicBezTo>
                  <a:cubicBezTo>
                    <a:pt x="1356" y="1909"/>
                    <a:pt x="1450" y="1914"/>
                    <a:pt x="1540" y="1914"/>
                  </a:cubicBezTo>
                  <a:cubicBezTo>
                    <a:pt x="1973" y="1914"/>
                    <a:pt x="2336" y="1810"/>
                    <a:pt x="2336" y="1810"/>
                  </a:cubicBezTo>
                  <a:lnTo>
                    <a:pt x="2336" y="1684"/>
                  </a:lnTo>
                  <a:lnTo>
                    <a:pt x="2387" y="1797"/>
                  </a:lnTo>
                  <a:lnTo>
                    <a:pt x="2753" y="1684"/>
                  </a:lnTo>
                  <a:cubicBezTo>
                    <a:pt x="2753" y="1684"/>
                    <a:pt x="2626" y="333"/>
                    <a:pt x="2286" y="93"/>
                  </a:cubicBezTo>
                  <a:cubicBezTo>
                    <a:pt x="2180" y="24"/>
                    <a:pt x="2031" y="1"/>
                    <a:pt x="1876"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620;p43"/>
            <p:cNvSpPr/>
            <p:nvPr/>
          </p:nvSpPr>
          <p:spPr>
            <a:xfrm>
              <a:off x="6623700" y="1584675"/>
              <a:ext cx="50450" cy="76625"/>
            </a:xfrm>
            <a:custGeom>
              <a:avLst/>
              <a:gdLst/>
              <a:ahLst/>
              <a:cxnLst/>
              <a:rect l="l" t="t" r="r" b="b"/>
              <a:pathLst>
                <a:path w="2018" h="3065" extrusionOk="0">
                  <a:moveTo>
                    <a:pt x="666" y="0"/>
                  </a:moveTo>
                  <a:lnTo>
                    <a:pt x="666" y="0"/>
                  </a:lnTo>
                  <a:cubicBezTo>
                    <a:pt x="666" y="0"/>
                    <a:pt x="792" y="303"/>
                    <a:pt x="477" y="695"/>
                  </a:cubicBezTo>
                  <a:lnTo>
                    <a:pt x="464" y="859"/>
                  </a:lnTo>
                  <a:cubicBezTo>
                    <a:pt x="464" y="859"/>
                    <a:pt x="388" y="670"/>
                    <a:pt x="287" y="594"/>
                  </a:cubicBezTo>
                  <a:cubicBezTo>
                    <a:pt x="266" y="569"/>
                    <a:pt x="234" y="556"/>
                    <a:pt x="198" y="556"/>
                  </a:cubicBezTo>
                  <a:cubicBezTo>
                    <a:pt x="109" y="556"/>
                    <a:pt x="0" y="640"/>
                    <a:pt x="9" y="821"/>
                  </a:cubicBezTo>
                  <a:cubicBezTo>
                    <a:pt x="21" y="1032"/>
                    <a:pt x="129" y="1184"/>
                    <a:pt x="317" y="1184"/>
                  </a:cubicBezTo>
                  <a:cubicBezTo>
                    <a:pt x="344" y="1184"/>
                    <a:pt x="372" y="1181"/>
                    <a:pt x="401" y="1175"/>
                  </a:cubicBezTo>
                  <a:lnTo>
                    <a:pt x="414" y="2551"/>
                  </a:lnTo>
                  <a:lnTo>
                    <a:pt x="186" y="2690"/>
                  </a:lnTo>
                  <a:cubicBezTo>
                    <a:pt x="186" y="2690"/>
                    <a:pt x="572" y="3065"/>
                    <a:pt x="1215" y="3065"/>
                  </a:cubicBezTo>
                  <a:cubicBezTo>
                    <a:pt x="1270" y="3065"/>
                    <a:pt x="1327" y="3062"/>
                    <a:pt x="1386" y="3056"/>
                  </a:cubicBezTo>
                  <a:cubicBezTo>
                    <a:pt x="1765" y="3018"/>
                    <a:pt x="1967" y="2501"/>
                    <a:pt x="1967" y="2501"/>
                  </a:cubicBezTo>
                  <a:lnTo>
                    <a:pt x="1651" y="2336"/>
                  </a:lnTo>
                  <a:lnTo>
                    <a:pt x="1575" y="1629"/>
                  </a:lnTo>
                  <a:cubicBezTo>
                    <a:pt x="1575" y="1629"/>
                    <a:pt x="1853" y="1604"/>
                    <a:pt x="1929" y="1288"/>
                  </a:cubicBezTo>
                  <a:cubicBezTo>
                    <a:pt x="2017" y="973"/>
                    <a:pt x="1790" y="682"/>
                    <a:pt x="1790" y="682"/>
                  </a:cubicBezTo>
                  <a:lnTo>
                    <a:pt x="1714" y="228"/>
                  </a:lnTo>
                  <a:cubicBezTo>
                    <a:pt x="1714" y="228"/>
                    <a:pt x="1643" y="236"/>
                    <a:pt x="1532" y="236"/>
                  </a:cubicBezTo>
                  <a:cubicBezTo>
                    <a:pt x="1311" y="236"/>
                    <a:pt x="935" y="202"/>
                    <a:pt x="666" y="0"/>
                  </a:cubicBezTo>
                  <a:close/>
                </a:path>
              </a:pathLst>
            </a:custGeom>
            <a:solidFill>
              <a:schemeClr val="accent3"/>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21;p43"/>
            <p:cNvSpPr/>
            <p:nvPr/>
          </p:nvSpPr>
          <p:spPr>
            <a:xfrm>
              <a:off x="6640975" y="1615600"/>
              <a:ext cx="22425" cy="16225"/>
            </a:xfrm>
            <a:custGeom>
              <a:avLst/>
              <a:gdLst/>
              <a:ahLst/>
              <a:cxnLst/>
              <a:rect l="l" t="t" r="r" b="b"/>
              <a:pathLst>
                <a:path w="897" h="649" extrusionOk="0">
                  <a:moveTo>
                    <a:pt x="0" y="1"/>
                  </a:moveTo>
                  <a:cubicBezTo>
                    <a:pt x="0" y="1"/>
                    <a:pt x="116" y="649"/>
                    <a:pt x="802" y="649"/>
                  </a:cubicBezTo>
                  <a:cubicBezTo>
                    <a:pt x="832" y="649"/>
                    <a:pt x="864" y="647"/>
                    <a:pt x="897" y="645"/>
                  </a:cubicBezTo>
                  <a:lnTo>
                    <a:pt x="859" y="380"/>
                  </a:lnTo>
                  <a:cubicBezTo>
                    <a:pt x="802" y="393"/>
                    <a:pt x="741" y="400"/>
                    <a:pt x="678" y="400"/>
                  </a:cubicBezTo>
                  <a:cubicBezTo>
                    <a:pt x="434" y="400"/>
                    <a:pt x="161" y="292"/>
                    <a:pt x="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622;p43"/>
            <p:cNvSpPr/>
            <p:nvPr/>
          </p:nvSpPr>
          <p:spPr>
            <a:xfrm>
              <a:off x="6624550" y="1611500"/>
              <a:ext cx="6025" cy="5700"/>
            </a:xfrm>
            <a:custGeom>
              <a:avLst/>
              <a:gdLst/>
              <a:ahLst/>
              <a:cxnLst/>
              <a:rect l="l" t="t" r="r" b="b"/>
              <a:pathLst>
                <a:path w="241" h="228" extrusionOk="0">
                  <a:moveTo>
                    <a:pt x="114" y="1"/>
                  </a:moveTo>
                  <a:cubicBezTo>
                    <a:pt x="51" y="1"/>
                    <a:pt x="1" y="64"/>
                    <a:pt x="26" y="127"/>
                  </a:cubicBezTo>
                  <a:cubicBezTo>
                    <a:pt x="39" y="190"/>
                    <a:pt x="89" y="228"/>
                    <a:pt x="152" y="228"/>
                  </a:cubicBezTo>
                  <a:cubicBezTo>
                    <a:pt x="215" y="215"/>
                    <a:pt x="241" y="165"/>
                    <a:pt x="241" y="102"/>
                  </a:cubicBezTo>
                  <a:cubicBezTo>
                    <a:pt x="241" y="39"/>
                    <a:pt x="178" y="1"/>
                    <a:pt x="114"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623;p43"/>
            <p:cNvSpPr/>
            <p:nvPr/>
          </p:nvSpPr>
          <p:spPr>
            <a:xfrm>
              <a:off x="6646650" y="1592575"/>
              <a:ext cx="8550" cy="3175"/>
            </a:xfrm>
            <a:custGeom>
              <a:avLst/>
              <a:gdLst/>
              <a:ahLst/>
              <a:cxnLst/>
              <a:rect l="l" t="t" r="r" b="b"/>
              <a:pathLst>
                <a:path w="342" h="127" fill="none" extrusionOk="0">
                  <a:moveTo>
                    <a:pt x="342" y="88"/>
                  </a:moveTo>
                  <a:cubicBezTo>
                    <a:pt x="342" y="88"/>
                    <a:pt x="190" y="0"/>
                    <a:pt x="1" y="126"/>
                  </a:cubicBezTo>
                </a:path>
              </a:pathLst>
            </a:custGeom>
            <a:solidFill>
              <a:schemeClr val="dk2"/>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24;p43"/>
            <p:cNvSpPr/>
            <p:nvPr/>
          </p:nvSpPr>
          <p:spPr>
            <a:xfrm>
              <a:off x="6657700" y="1592575"/>
              <a:ext cx="6350" cy="1600"/>
            </a:xfrm>
            <a:custGeom>
              <a:avLst/>
              <a:gdLst/>
              <a:ahLst/>
              <a:cxnLst/>
              <a:rect l="l" t="t" r="r" b="b"/>
              <a:pathLst>
                <a:path w="254" h="64" fill="none" extrusionOk="0">
                  <a:moveTo>
                    <a:pt x="1" y="63"/>
                  </a:moveTo>
                  <a:cubicBezTo>
                    <a:pt x="1" y="63"/>
                    <a:pt x="127" y="0"/>
                    <a:pt x="253" y="38"/>
                  </a:cubicBezTo>
                </a:path>
              </a:pathLst>
            </a:custGeom>
            <a:solidFill>
              <a:schemeClr val="dk2"/>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25;p43"/>
            <p:cNvSpPr/>
            <p:nvPr/>
          </p:nvSpPr>
          <p:spPr>
            <a:xfrm>
              <a:off x="6657375" y="1598250"/>
              <a:ext cx="3500" cy="10125"/>
            </a:xfrm>
            <a:custGeom>
              <a:avLst/>
              <a:gdLst/>
              <a:ahLst/>
              <a:cxnLst/>
              <a:rect l="l" t="t" r="r" b="b"/>
              <a:pathLst>
                <a:path w="140" h="405" fill="none" extrusionOk="0">
                  <a:moveTo>
                    <a:pt x="1" y="0"/>
                  </a:moveTo>
                  <a:lnTo>
                    <a:pt x="39" y="253"/>
                  </a:lnTo>
                  <a:cubicBezTo>
                    <a:pt x="39" y="253"/>
                    <a:pt x="140" y="265"/>
                    <a:pt x="140" y="316"/>
                  </a:cubicBezTo>
                  <a:cubicBezTo>
                    <a:pt x="140" y="367"/>
                    <a:pt x="102" y="392"/>
                    <a:pt x="39" y="404"/>
                  </a:cubicBezTo>
                </a:path>
              </a:pathLst>
            </a:custGeom>
            <a:solidFill>
              <a:schemeClr val="dk2"/>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26;p43"/>
            <p:cNvSpPr/>
            <p:nvPr/>
          </p:nvSpPr>
          <p:spPr>
            <a:xfrm>
              <a:off x="6649500" y="1610550"/>
              <a:ext cx="15800" cy="8250"/>
            </a:xfrm>
            <a:custGeom>
              <a:avLst/>
              <a:gdLst/>
              <a:ahLst/>
              <a:cxnLst/>
              <a:rect l="l" t="t" r="r" b="b"/>
              <a:pathLst>
                <a:path w="632" h="330" fill="none" extrusionOk="0">
                  <a:moveTo>
                    <a:pt x="632" y="1"/>
                  </a:moveTo>
                  <a:cubicBezTo>
                    <a:pt x="632" y="1"/>
                    <a:pt x="329" y="89"/>
                    <a:pt x="0" y="1"/>
                  </a:cubicBezTo>
                  <a:cubicBezTo>
                    <a:pt x="0" y="1"/>
                    <a:pt x="114" y="329"/>
                    <a:pt x="505" y="279"/>
                  </a:cubicBezTo>
                </a:path>
              </a:pathLst>
            </a:custGeom>
            <a:solidFill>
              <a:schemeClr val="dk2"/>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27;p43"/>
            <p:cNvSpPr/>
            <p:nvPr/>
          </p:nvSpPr>
          <p:spPr>
            <a:xfrm>
              <a:off x="6642875" y="1599250"/>
              <a:ext cx="10125" cy="5725"/>
            </a:xfrm>
            <a:custGeom>
              <a:avLst/>
              <a:gdLst/>
              <a:ahLst/>
              <a:cxnLst/>
              <a:rect l="l" t="t" r="r" b="b"/>
              <a:pathLst>
                <a:path w="405" h="229" extrusionOk="0">
                  <a:moveTo>
                    <a:pt x="264" y="0"/>
                  </a:moveTo>
                  <a:cubicBezTo>
                    <a:pt x="202" y="0"/>
                    <a:pt x="127" y="31"/>
                    <a:pt x="76" y="74"/>
                  </a:cubicBezTo>
                  <a:cubicBezTo>
                    <a:pt x="0" y="137"/>
                    <a:pt x="25" y="225"/>
                    <a:pt x="76" y="225"/>
                  </a:cubicBezTo>
                  <a:cubicBezTo>
                    <a:pt x="83" y="228"/>
                    <a:pt x="92" y="229"/>
                    <a:pt x="101" y="229"/>
                  </a:cubicBezTo>
                  <a:cubicBezTo>
                    <a:pt x="140" y="229"/>
                    <a:pt x="192" y="210"/>
                    <a:pt x="202" y="200"/>
                  </a:cubicBezTo>
                  <a:cubicBezTo>
                    <a:pt x="265" y="175"/>
                    <a:pt x="316" y="162"/>
                    <a:pt x="328" y="162"/>
                  </a:cubicBezTo>
                  <a:cubicBezTo>
                    <a:pt x="366" y="162"/>
                    <a:pt x="404" y="74"/>
                    <a:pt x="341" y="23"/>
                  </a:cubicBezTo>
                  <a:cubicBezTo>
                    <a:pt x="321" y="7"/>
                    <a:pt x="294" y="0"/>
                    <a:pt x="264" y="0"/>
                  </a:cubicBezTo>
                  <a:close/>
                </a:path>
              </a:pathLst>
            </a:custGeom>
            <a:solidFill>
              <a:schemeClr val="dk2"/>
            </a:solidFill>
            <a:ln w="9525" cap="rnd" cmpd="sng">
              <a:solidFill>
                <a:schemeClr val="dk1"/>
              </a:solidFill>
              <a:prstDash val="solid"/>
              <a:miter lim="126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28;p43"/>
            <p:cNvSpPr/>
            <p:nvPr/>
          </p:nvSpPr>
          <p:spPr>
            <a:xfrm>
              <a:off x="6643575" y="1599200"/>
              <a:ext cx="4375" cy="4875"/>
            </a:xfrm>
            <a:custGeom>
              <a:avLst/>
              <a:gdLst/>
              <a:ahLst/>
              <a:cxnLst/>
              <a:rect l="l" t="t" r="r" b="b"/>
              <a:pathLst>
                <a:path w="175" h="195" extrusionOk="0">
                  <a:moveTo>
                    <a:pt x="162" y="0"/>
                  </a:moveTo>
                  <a:lnTo>
                    <a:pt x="162" y="0"/>
                  </a:lnTo>
                  <a:cubicBezTo>
                    <a:pt x="29" y="36"/>
                    <a:pt x="0" y="153"/>
                    <a:pt x="19" y="153"/>
                  </a:cubicBezTo>
                  <a:cubicBezTo>
                    <a:pt x="20" y="153"/>
                    <a:pt x="21" y="152"/>
                    <a:pt x="23" y="152"/>
                  </a:cubicBezTo>
                  <a:cubicBezTo>
                    <a:pt x="29" y="182"/>
                    <a:pt x="46" y="194"/>
                    <a:pt x="68" y="194"/>
                  </a:cubicBezTo>
                  <a:cubicBezTo>
                    <a:pt x="92" y="194"/>
                    <a:pt x="122" y="178"/>
                    <a:pt x="149" y="152"/>
                  </a:cubicBezTo>
                  <a:cubicBezTo>
                    <a:pt x="174" y="114"/>
                    <a:pt x="162" y="0"/>
                    <a:pt x="16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29;p43"/>
            <p:cNvSpPr/>
            <p:nvPr/>
          </p:nvSpPr>
          <p:spPr>
            <a:xfrm>
              <a:off x="6660225" y="1597850"/>
              <a:ext cx="7500" cy="4500"/>
            </a:xfrm>
            <a:custGeom>
              <a:avLst/>
              <a:gdLst/>
              <a:ahLst/>
              <a:cxnLst/>
              <a:rect l="l" t="t" r="r" b="b"/>
              <a:pathLst>
                <a:path w="300" h="180" extrusionOk="0">
                  <a:moveTo>
                    <a:pt x="167" y="1"/>
                  </a:moveTo>
                  <a:cubicBezTo>
                    <a:pt x="158" y="1"/>
                    <a:pt x="149" y="2"/>
                    <a:pt x="139" y="4"/>
                  </a:cubicBezTo>
                  <a:cubicBezTo>
                    <a:pt x="64" y="4"/>
                    <a:pt x="1" y="79"/>
                    <a:pt x="1" y="143"/>
                  </a:cubicBezTo>
                  <a:cubicBezTo>
                    <a:pt x="6" y="171"/>
                    <a:pt x="33" y="179"/>
                    <a:pt x="61" y="179"/>
                  </a:cubicBezTo>
                  <a:cubicBezTo>
                    <a:pt x="96" y="179"/>
                    <a:pt x="133" y="168"/>
                    <a:pt x="139" y="168"/>
                  </a:cubicBezTo>
                  <a:cubicBezTo>
                    <a:pt x="147" y="168"/>
                    <a:pt x="179" y="176"/>
                    <a:pt x="207" y="176"/>
                  </a:cubicBezTo>
                  <a:cubicBezTo>
                    <a:pt x="228" y="176"/>
                    <a:pt x="248" y="171"/>
                    <a:pt x="253" y="155"/>
                  </a:cubicBezTo>
                  <a:cubicBezTo>
                    <a:pt x="300" y="132"/>
                    <a:pt x="271" y="1"/>
                    <a:pt x="167" y="1"/>
                  </a:cubicBezTo>
                  <a:close/>
                </a:path>
              </a:pathLst>
            </a:custGeom>
            <a:solidFill>
              <a:schemeClr val="dk2"/>
            </a:solidFill>
            <a:ln w="9525" cap="rnd" cmpd="sng">
              <a:solidFill>
                <a:schemeClr val="dk1"/>
              </a:solidFill>
              <a:prstDash val="solid"/>
              <a:miter lim="126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30;p43"/>
            <p:cNvSpPr/>
            <p:nvPr/>
          </p:nvSpPr>
          <p:spPr>
            <a:xfrm>
              <a:off x="6660550" y="1597925"/>
              <a:ext cx="3175" cy="3650"/>
            </a:xfrm>
            <a:custGeom>
              <a:avLst/>
              <a:gdLst/>
              <a:ahLst/>
              <a:cxnLst/>
              <a:rect l="l" t="t" r="r" b="b"/>
              <a:pathLst>
                <a:path w="127" h="146" extrusionOk="0">
                  <a:moveTo>
                    <a:pt x="114" y="1"/>
                  </a:moveTo>
                  <a:cubicBezTo>
                    <a:pt x="0" y="13"/>
                    <a:pt x="0" y="127"/>
                    <a:pt x="0" y="127"/>
                  </a:cubicBezTo>
                  <a:cubicBezTo>
                    <a:pt x="13" y="140"/>
                    <a:pt x="31" y="146"/>
                    <a:pt x="49" y="146"/>
                  </a:cubicBezTo>
                  <a:cubicBezTo>
                    <a:pt x="83" y="146"/>
                    <a:pt x="118" y="126"/>
                    <a:pt x="126" y="102"/>
                  </a:cubicBezTo>
                  <a:cubicBezTo>
                    <a:pt x="126" y="76"/>
                    <a:pt x="114" y="1"/>
                    <a:pt x="11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31;p43"/>
            <p:cNvSpPr/>
            <p:nvPr/>
          </p:nvSpPr>
          <p:spPr>
            <a:xfrm>
              <a:off x="6644750" y="1606450"/>
              <a:ext cx="350" cy="1300"/>
            </a:xfrm>
            <a:custGeom>
              <a:avLst/>
              <a:gdLst/>
              <a:ahLst/>
              <a:cxnLst/>
              <a:rect l="l" t="t" r="r" b="b"/>
              <a:pathLst>
                <a:path w="14" h="52" fill="none" extrusionOk="0">
                  <a:moveTo>
                    <a:pt x="13" y="1"/>
                  </a:moveTo>
                  <a:lnTo>
                    <a:pt x="1" y="51"/>
                  </a:lnTo>
                </a:path>
              </a:pathLst>
            </a:custGeom>
            <a:solidFill>
              <a:schemeClr val="dk2"/>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632;p43"/>
            <p:cNvSpPr/>
            <p:nvPr/>
          </p:nvSpPr>
          <p:spPr>
            <a:xfrm>
              <a:off x="6648225" y="1606450"/>
              <a:ext cx="25" cy="1300"/>
            </a:xfrm>
            <a:custGeom>
              <a:avLst/>
              <a:gdLst/>
              <a:ahLst/>
              <a:cxnLst/>
              <a:rect l="l" t="t" r="r" b="b"/>
              <a:pathLst>
                <a:path w="1" h="52" fill="none" extrusionOk="0">
                  <a:moveTo>
                    <a:pt x="1" y="1"/>
                  </a:moveTo>
                  <a:lnTo>
                    <a:pt x="1" y="51"/>
                  </a:lnTo>
                </a:path>
              </a:pathLst>
            </a:custGeom>
            <a:solidFill>
              <a:schemeClr val="dk2"/>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33;p43"/>
            <p:cNvSpPr/>
            <p:nvPr/>
          </p:nvSpPr>
          <p:spPr>
            <a:xfrm>
              <a:off x="6663700" y="1604875"/>
              <a:ext cx="350" cy="975"/>
            </a:xfrm>
            <a:custGeom>
              <a:avLst/>
              <a:gdLst/>
              <a:ahLst/>
              <a:cxnLst/>
              <a:rect l="l" t="t" r="r" b="b"/>
              <a:pathLst>
                <a:path w="14" h="39" fill="none" extrusionOk="0">
                  <a:moveTo>
                    <a:pt x="0" y="0"/>
                  </a:moveTo>
                  <a:lnTo>
                    <a:pt x="13" y="38"/>
                  </a:lnTo>
                </a:path>
              </a:pathLst>
            </a:custGeom>
            <a:solidFill>
              <a:schemeClr val="dk2"/>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34;p43"/>
            <p:cNvSpPr/>
            <p:nvPr/>
          </p:nvSpPr>
          <p:spPr>
            <a:xfrm>
              <a:off x="6666850" y="1604550"/>
              <a:ext cx="975" cy="675"/>
            </a:xfrm>
            <a:custGeom>
              <a:avLst/>
              <a:gdLst/>
              <a:ahLst/>
              <a:cxnLst/>
              <a:rect l="l" t="t" r="r" b="b"/>
              <a:pathLst>
                <a:path w="39" h="27" fill="none" extrusionOk="0">
                  <a:moveTo>
                    <a:pt x="1" y="1"/>
                  </a:moveTo>
                  <a:lnTo>
                    <a:pt x="39" y="26"/>
                  </a:lnTo>
                </a:path>
              </a:pathLst>
            </a:custGeom>
            <a:solidFill>
              <a:schemeClr val="dk2"/>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35;p43"/>
            <p:cNvSpPr/>
            <p:nvPr/>
          </p:nvSpPr>
          <p:spPr>
            <a:xfrm>
              <a:off x="6627725" y="1601725"/>
              <a:ext cx="4125" cy="7900"/>
            </a:xfrm>
            <a:custGeom>
              <a:avLst/>
              <a:gdLst/>
              <a:ahLst/>
              <a:cxnLst/>
              <a:rect l="l" t="t" r="r" b="b"/>
              <a:pathLst>
                <a:path w="165" h="316" fill="none" extrusionOk="0">
                  <a:moveTo>
                    <a:pt x="0" y="0"/>
                  </a:moveTo>
                  <a:cubicBezTo>
                    <a:pt x="0" y="0"/>
                    <a:pt x="126" y="63"/>
                    <a:pt x="164" y="177"/>
                  </a:cubicBezTo>
                  <a:cubicBezTo>
                    <a:pt x="164" y="177"/>
                    <a:pt x="152" y="177"/>
                    <a:pt x="114" y="228"/>
                  </a:cubicBezTo>
                  <a:cubicBezTo>
                    <a:pt x="101" y="265"/>
                    <a:pt x="152" y="316"/>
                    <a:pt x="152" y="316"/>
                  </a:cubicBezTo>
                </a:path>
              </a:pathLst>
            </a:custGeom>
            <a:solidFill>
              <a:schemeClr val="dk2"/>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36;p43"/>
            <p:cNvSpPr/>
            <p:nvPr/>
          </p:nvSpPr>
          <p:spPr>
            <a:xfrm>
              <a:off x="6615725" y="1565175"/>
              <a:ext cx="61900" cy="37525"/>
            </a:xfrm>
            <a:custGeom>
              <a:avLst/>
              <a:gdLst/>
              <a:ahLst/>
              <a:cxnLst/>
              <a:rect l="l" t="t" r="r" b="b"/>
              <a:pathLst>
                <a:path w="2476" h="1501" extrusionOk="0">
                  <a:moveTo>
                    <a:pt x="1336" y="1"/>
                  </a:moveTo>
                  <a:cubicBezTo>
                    <a:pt x="936" y="1"/>
                    <a:pt x="496" y="150"/>
                    <a:pt x="392" y="212"/>
                  </a:cubicBezTo>
                  <a:cubicBezTo>
                    <a:pt x="265" y="275"/>
                    <a:pt x="190" y="376"/>
                    <a:pt x="190" y="439"/>
                  </a:cubicBezTo>
                  <a:cubicBezTo>
                    <a:pt x="190" y="503"/>
                    <a:pt x="152" y="957"/>
                    <a:pt x="152" y="957"/>
                  </a:cubicBezTo>
                  <a:cubicBezTo>
                    <a:pt x="152" y="957"/>
                    <a:pt x="89" y="1159"/>
                    <a:pt x="38" y="1285"/>
                  </a:cubicBezTo>
                  <a:cubicBezTo>
                    <a:pt x="0" y="1412"/>
                    <a:pt x="38" y="1500"/>
                    <a:pt x="38" y="1500"/>
                  </a:cubicBezTo>
                  <a:cubicBezTo>
                    <a:pt x="202" y="1184"/>
                    <a:pt x="606" y="1260"/>
                    <a:pt x="972" y="1159"/>
                  </a:cubicBezTo>
                  <a:cubicBezTo>
                    <a:pt x="1339" y="1071"/>
                    <a:pt x="1591" y="818"/>
                    <a:pt x="1970" y="780"/>
                  </a:cubicBezTo>
                  <a:cubicBezTo>
                    <a:pt x="1989" y="779"/>
                    <a:pt x="2007" y="779"/>
                    <a:pt x="2025" y="779"/>
                  </a:cubicBezTo>
                  <a:cubicBezTo>
                    <a:pt x="2361" y="779"/>
                    <a:pt x="2475" y="995"/>
                    <a:pt x="2475" y="995"/>
                  </a:cubicBezTo>
                  <a:cubicBezTo>
                    <a:pt x="2412" y="768"/>
                    <a:pt x="2021" y="591"/>
                    <a:pt x="2021" y="591"/>
                  </a:cubicBezTo>
                  <a:cubicBezTo>
                    <a:pt x="2021" y="591"/>
                    <a:pt x="1919" y="439"/>
                    <a:pt x="1831" y="237"/>
                  </a:cubicBezTo>
                  <a:cubicBezTo>
                    <a:pt x="1730" y="23"/>
                    <a:pt x="1579" y="23"/>
                    <a:pt x="1579" y="23"/>
                  </a:cubicBezTo>
                  <a:cubicBezTo>
                    <a:pt x="1502" y="7"/>
                    <a:pt x="1420" y="1"/>
                    <a:pt x="1336"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37;p43"/>
            <p:cNvSpPr/>
            <p:nvPr/>
          </p:nvSpPr>
          <p:spPr>
            <a:xfrm>
              <a:off x="6619825" y="1578050"/>
              <a:ext cx="47050" cy="11375"/>
            </a:xfrm>
            <a:custGeom>
              <a:avLst/>
              <a:gdLst/>
              <a:ahLst/>
              <a:cxnLst/>
              <a:rect l="l" t="t" r="r" b="b"/>
              <a:pathLst>
                <a:path w="1882" h="455" fill="none" extrusionOk="0">
                  <a:moveTo>
                    <a:pt x="1882" y="76"/>
                  </a:moveTo>
                  <a:cubicBezTo>
                    <a:pt x="1882" y="76"/>
                    <a:pt x="1730" y="0"/>
                    <a:pt x="1415" y="63"/>
                  </a:cubicBezTo>
                  <a:cubicBezTo>
                    <a:pt x="1099" y="126"/>
                    <a:pt x="821" y="316"/>
                    <a:pt x="594" y="366"/>
                  </a:cubicBezTo>
                  <a:cubicBezTo>
                    <a:pt x="341" y="392"/>
                    <a:pt x="114" y="417"/>
                    <a:pt x="0" y="455"/>
                  </a:cubicBezTo>
                </a:path>
              </a:pathLst>
            </a:custGeom>
            <a:solidFill>
              <a:schemeClr val="dk2"/>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38;p43"/>
            <p:cNvSpPr/>
            <p:nvPr/>
          </p:nvSpPr>
          <p:spPr>
            <a:xfrm>
              <a:off x="6745775" y="1597700"/>
              <a:ext cx="11725" cy="10350"/>
            </a:xfrm>
            <a:custGeom>
              <a:avLst/>
              <a:gdLst/>
              <a:ahLst/>
              <a:cxnLst/>
              <a:rect l="l" t="t" r="r" b="b"/>
              <a:pathLst>
                <a:path w="469" h="414" extrusionOk="0">
                  <a:moveTo>
                    <a:pt x="157" y="0"/>
                  </a:moveTo>
                  <a:cubicBezTo>
                    <a:pt x="73" y="0"/>
                    <a:pt x="1" y="10"/>
                    <a:pt x="1" y="10"/>
                  </a:cubicBezTo>
                  <a:lnTo>
                    <a:pt x="157" y="202"/>
                  </a:lnTo>
                  <a:lnTo>
                    <a:pt x="157" y="202"/>
                  </a:lnTo>
                  <a:cubicBezTo>
                    <a:pt x="253" y="179"/>
                    <a:pt x="469" y="117"/>
                    <a:pt x="379" y="48"/>
                  </a:cubicBezTo>
                  <a:cubicBezTo>
                    <a:pt x="335" y="10"/>
                    <a:pt x="240" y="0"/>
                    <a:pt x="157" y="0"/>
                  </a:cubicBezTo>
                  <a:close/>
                  <a:moveTo>
                    <a:pt x="157" y="202"/>
                  </a:moveTo>
                  <a:cubicBezTo>
                    <a:pt x="131" y="208"/>
                    <a:pt x="114" y="212"/>
                    <a:pt x="114" y="212"/>
                  </a:cubicBezTo>
                  <a:cubicBezTo>
                    <a:pt x="114" y="212"/>
                    <a:pt x="140" y="213"/>
                    <a:pt x="174" y="223"/>
                  </a:cubicBezTo>
                  <a:lnTo>
                    <a:pt x="174" y="223"/>
                  </a:lnTo>
                  <a:lnTo>
                    <a:pt x="157" y="202"/>
                  </a:lnTo>
                  <a:close/>
                  <a:moveTo>
                    <a:pt x="174" y="223"/>
                  </a:moveTo>
                  <a:lnTo>
                    <a:pt x="329" y="414"/>
                  </a:lnTo>
                  <a:cubicBezTo>
                    <a:pt x="329" y="290"/>
                    <a:pt x="238" y="242"/>
                    <a:pt x="174" y="223"/>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639;p43"/>
            <p:cNvSpPr/>
            <p:nvPr/>
          </p:nvSpPr>
          <p:spPr>
            <a:xfrm>
              <a:off x="6745775" y="1596975"/>
              <a:ext cx="12325" cy="11075"/>
            </a:xfrm>
            <a:custGeom>
              <a:avLst/>
              <a:gdLst/>
              <a:ahLst/>
              <a:cxnLst/>
              <a:rect l="l" t="t" r="r" b="b"/>
              <a:pathLst>
                <a:path w="493" h="443" fill="none" extrusionOk="0">
                  <a:moveTo>
                    <a:pt x="1" y="39"/>
                  </a:moveTo>
                  <a:cubicBezTo>
                    <a:pt x="1" y="39"/>
                    <a:pt x="291" y="1"/>
                    <a:pt x="379" y="77"/>
                  </a:cubicBezTo>
                  <a:cubicBezTo>
                    <a:pt x="493" y="165"/>
                    <a:pt x="114" y="241"/>
                    <a:pt x="114" y="241"/>
                  </a:cubicBezTo>
                  <a:cubicBezTo>
                    <a:pt x="114" y="241"/>
                    <a:pt x="329" y="253"/>
                    <a:pt x="329" y="443"/>
                  </a:cubicBezTo>
                </a:path>
              </a:pathLst>
            </a:custGeom>
            <a:solidFill>
              <a:schemeClr val="dk2"/>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Rectangle 22"/>
          <p:cNvSpPr/>
          <p:nvPr/>
        </p:nvSpPr>
        <p:spPr>
          <a:xfrm>
            <a:off x="1863631" y="1612375"/>
            <a:ext cx="6723778" cy="2723823"/>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spcAft>
                <a:spcPts val="600"/>
              </a:spcAft>
            </a:pPr>
            <a:r>
              <a:rPr lang="vi-VN" sz="1900" dirty="0">
                <a:solidFill>
                  <a:schemeClr val="bg1"/>
                </a:solidFill>
                <a:latin typeface="+mn-lt"/>
                <a:ea typeface="Pontano Sans"/>
                <a:cs typeface="Pontano Sans"/>
              </a:rPr>
              <a:t>Em đồng tình với ý kiến của T vì trong lứa tuổi học sinh, đặc biệt ở vị trí người con trong gia đình chưa phải có trách nhiệm kinh tế đối với gia đình. Cho nên việc của chúng ta chỉ cần chia sẻ công việc gia đình với ông bà, bố mẹ phù hợp với năng lực của mỗi người là đã thực hiện pháp luật về bình đẳng giới rồi.</a:t>
            </a:r>
          </a:p>
        </p:txBody>
      </p:sp>
    </p:spTree>
    <p:extLst>
      <p:ext uri="{BB962C8B-B14F-4D97-AF65-F5344CB8AC3E}">
        <p14:creationId xmlns:p14="http://schemas.microsoft.com/office/powerpoint/2010/main" val="418555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 grpId="0" animBg="1"/>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7" name="TextBox 6">
            <a:extLst>
              <a:ext uri="{FF2B5EF4-FFF2-40B4-BE49-F238E27FC236}">
                <a16:creationId xmlns:a16="http://schemas.microsoft.com/office/drawing/2014/main" id="{D913CC0F-D1AC-201D-2F3A-A67379ED599E}"/>
              </a:ext>
            </a:extLst>
          </p:cNvPr>
          <p:cNvSpPr txBox="1"/>
          <p:nvPr/>
        </p:nvSpPr>
        <p:spPr>
          <a:xfrm>
            <a:off x="600363" y="850602"/>
            <a:ext cx="8632518" cy="379777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100"/>
              </a:spcBef>
              <a:spcAft>
                <a:spcPts val="100"/>
              </a:spcAft>
            </a:pPr>
            <a:r>
              <a:rPr lang="en-US" sz="3600" b="1" dirty="0">
                <a:solidFill>
                  <a:schemeClr val="tx1"/>
                </a:solidFill>
                <a:latin typeface="Times New Roman" panose="02020603050405020304" pitchFamily="18" charset="0"/>
                <a:ea typeface="Lexend Deca"/>
                <a:cs typeface="Times New Roman" panose="02020603050405020304" pitchFamily="18" charset="0"/>
                <a:sym typeface="Lexend Deca"/>
              </a:rPr>
              <a:t>CHỦ ĐỀ 7: QUYỀN BÌNH ĐẲNG CỦA CÔNG DÂN </a:t>
            </a:r>
            <a:r>
              <a:rPr lang="vi-VN" sz="3600" b="1" dirty="0">
                <a:solidFill>
                  <a:schemeClr val="tx1"/>
                </a:solidFill>
                <a:latin typeface="Times New Roman" panose="02020603050405020304" pitchFamily="18" charset="0"/>
                <a:ea typeface="Lexend Deca"/>
                <a:cs typeface="Times New Roman" panose="02020603050405020304" pitchFamily="18" charset="0"/>
                <a:sym typeface="Lexend Deca"/>
              </a:rPr>
              <a:t>TRƯỚC PHÁP LUẬT</a:t>
            </a:r>
            <a:endParaRPr lang="en-US" sz="3600" b="1" dirty="0">
              <a:solidFill>
                <a:srgbClr val="C00000"/>
              </a:solidFill>
              <a:latin typeface="Times New Roman" panose="02020603050405020304" pitchFamily="18" charset="0"/>
              <a:ea typeface="Lexend Deca"/>
              <a:cs typeface="Times New Roman" panose="02020603050405020304" pitchFamily="18" charset="0"/>
              <a:sym typeface="Lexend Deca"/>
            </a:endParaRPr>
          </a:p>
          <a:p>
            <a:pPr algn="ctr">
              <a:lnSpc>
                <a:spcPct val="150000"/>
              </a:lnSpc>
              <a:spcBef>
                <a:spcPts val="100"/>
              </a:spcBef>
              <a:spcAft>
                <a:spcPts val="100"/>
              </a:spcAft>
            </a:pPr>
            <a:r>
              <a:rPr lang="en-US" sz="4000" b="1" dirty="0">
                <a:solidFill>
                  <a:srgbClr val="FF0000"/>
                </a:solidFill>
                <a:latin typeface="Times New Roman" panose="02020603050405020304" pitchFamily="18" charset="0"/>
                <a:ea typeface="Lexend Deca"/>
                <a:cs typeface="Times New Roman" panose="02020603050405020304" pitchFamily="18" charset="0"/>
                <a:sym typeface="Lexend Deca"/>
              </a:rPr>
              <a:t>TIẾT 39 - </a:t>
            </a:r>
            <a:r>
              <a:rPr lang="en-US" sz="4000" b="1" dirty="0">
                <a:solidFill>
                  <a:srgbClr val="FF0000"/>
                </a:solidFill>
                <a:latin typeface="Times New Roman" panose="02020603050405020304" pitchFamily="18" charset="0"/>
                <a:cs typeface="Times New Roman" panose="02020603050405020304" pitchFamily="18" charset="0"/>
              </a:rPr>
              <a:t>BÀI 10: BÌNH ĐẲNG GIỚI TRONG CÁC LĨNH VỰC</a:t>
            </a:r>
          </a:p>
          <a:p>
            <a:pPr algn="ctr">
              <a:lnSpc>
                <a:spcPct val="150000"/>
              </a:lnSpc>
              <a:spcBef>
                <a:spcPts val="100"/>
              </a:spcBef>
              <a:spcAft>
                <a:spcPts val="100"/>
              </a:spcAft>
            </a:pPr>
            <a:endParaRPr lang="en-US" sz="3600" b="1" dirty="0">
              <a:solidFill>
                <a:srgbClr val="C00000"/>
              </a:solidFill>
              <a:latin typeface=".VnArabiaH" panose="020B7200000000000000" pitchFamily="34" charset="0"/>
              <a:ea typeface="Lexend Deca"/>
              <a:cs typeface="Times New Roman" panose="02020603050405020304" pitchFamily="18" charset="0"/>
              <a:sym typeface="Lexend Deca"/>
            </a:endParaRPr>
          </a:p>
        </p:txBody>
      </p:sp>
      <p:sp>
        <p:nvSpPr>
          <p:cNvPr id="8" name="Google Shape;837;p24"/>
          <p:cNvSpPr/>
          <p:nvPr/>
        </p:nvSpPr>
        <p:spPr>
          <a:xfrm>
            <a:off x="106325" y="244549"/>
            <a:ext cx="988077" cy="655465"/>
          </a:xfrm>
          <a:custGeom>
            <a:avLst/>
            <a:gdLst/>
            <a:ahLst/>
            <a:cxnLst/>
            <a:rect l="l" t="t" r="r" b="b"/>
            <a:pathLst>
              <a:path w="4011" h="3865" extrusionOk="0">
                <a:moveTo>
                  <a:pt x="1588" y="1243"/>
                </a:moveTo>
                <a:cubicBezTo>
                  <a:pt x="1740" y="1243"/>
                  <a:pt x="1893" y="1272"/>
                  <a:pt x="2039" y="1333"/>
                </a:cubicBezTo>
                <a:cubicBezTo>
                  <a:pt x="2477" y="1514"/>
                  <a:pt x="2764" y="1942"/>
                  <a:pt x="2764" y="2418"/>
                </a:cubicBezTo>
                <a:cubicBezTo>
                  <a:pt x="2764" y="3067"/>
                  <a:pt x="2237" y="3593"/>
                  <a:pt x="1589" y="3593"/>
                </a:cubicBezTo>
                <a:cubicBezTo>
                  <a:pt x="1113" y="3593"/>
                  <a:pt x="685" y="3307"/>
                  <a:pt x="503" y="2868"/>
                </a:cubicBezTo>
                <a:cubicBezTo>
                  <a:pt x="321" y="2429"/>
                  <a:pt x="421" y="1923"/>
                  <a:pt x="758" y="1587"/>
                </a:cubicBezTo>
                <a:cubicBezTo>
                  <a:pt x="982" y="1362"/>
                  <a:pt x="1283" y="1243"/>
                  <a:pt x="1588" y="1243"/>
                </a:cubicBezTo>
                <a:close/>
                <a:moveTo>
                  <a:pt x="4010" y="1"/>
                </a:moveTo>
                <a:lnTo>
                  <a:pt x="2841" y="56"/>
                </a:lnTo>
                <a:cubicBezTo>
                  <a:pt x="2770" y="59"/>
                  <a:pt x="2713" y="120"/>
                  <a:pt x="2717" y="192"/>
                </a:cubicBezTo>
                <a:cubicBezTo>
                  <a:pt x="2720" y="263"/>
                  <a:pt x="2778" y="317"/>
                  <a:pt x="2848" y="317"/>
                </a:cubicBezTo>
                <a:cubicBezTo>
                  <a:pt x="2849" y="317"/>
                  <a:pt x="2851" y="317"/>
                  <a:pt x="2853" y="317"/>
                </a:cubicBezTo>
                <a:lnTo>
                  <a:pt x="3579" y="283"/>
                </a:lnTo>
                <a:lnTo>
                  <a:pt x="2492" y="1301"/>
                </a:lnTo>
                <a:cubicBezTo>
                  <a:pt x="2227" y="1088"/>
                  <a:pt x="1907" y="984"/>
                  <a:pt x="1590" y="984"/>
                </a:cubicBezTo>
                <a:cubicBezTo>
                  <a:pt x="1190" y="984"/>
                  <a:pt x="793" y="1150"/>
                  <a:pt x="509" y="1473"/>
                </a:cubicBezTo>
                <a:cubicBezTo>
                  <a:pt x="0" y="2050"/>
                  <a:pt x="36" y="2925"/>
                  <a:pt x="589" y="3460"/>
                </a:cubicBezTo>
                <a:cubicBezTo>
                  <a:pt x="869" y="3729"/>
                  <a:pt x="1230" y="3864"/>
                  <a:pt x="1591" y="3864"/>
                </a:cubicBezTo>
                <a:cubicBezTo>
                  <a:pt x="1946" y="3864"/>
                  <a:pt x="2301" y="3734"/>
                  <a:pt x="2579" y="3471"/>
                </a:cubicBezTo>
                <a:cubicBezTo>
                  <a:pt x="3139" y="2941"/>
                  <a:pt x="3183" y="2066"/>
                  <a:pt x="2680" y="1483"/>
                </a:cubicBezTo>
                <a:lnTo>
                  <a:pt x="3711" y="518"/>
                </a:lnTo>
                <a:lnTo>
                  <a:pt x="3667" y="1101"/>
                </a:lnTo>
                <a:cubicBezTo>
                  <a:pt x="3663" y="1174"/>
                  <a:pt x="3717" y="1237"/>
                  <a:pt x="3788" y="1242"/>
                </a:cubicBezTo>
                <a:lnTo>
                  <a:pt x="3799" y="1242"/>
                </a:lnTo>
                <a:cubicBezTo>
                  <a:pt x="3867" y="1242"/>
                  <a:pt x="3924" y="1189"/>
                  <a:pt x="3928" y="1121"/>
                </a:cubicBezTo>
                <a:lnTo>
                  <a:pt x="4010" y="1"/>
                </a:lnTo>
                <a:close/>
              </a:path>
            </a:pathLst>
          </a:custGeom>
          <a:ln>
            <a:headEnd type="none" w="sm" len="sm"/>
            <a:tailEnd type="none" w="sm" len="sm"/>
          </a:ln>
        </p:spPr>
        <p:style>
          <a:lnRef idx="2">
            <a:schemeClr val="accent5">
              <a:shade val="50000"/>
            </a:schemeClr>
          </a:lnRef>
          <a:fillRef idx="1">
            <a:schemeClr val="accent5"/>
          </a:fillRef>
          <a:effectRef idx="0">
            <a:schemeClr val="accent5"/>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38;p24"/>
          <p:cNvSpPr/>
          <p:nvPr/>
        </p:nvSpPr>
        <p:spPr>
          <a:xfrm rot="-2116165">
            <a:off x="8539511" y="4202505"/>
            <a:ext cx="551997" cy="688840"/>
          </a:xfrm>
          <a:custGeom>
            <a:avLst/>
            <a:gdLst/>
            <a:ahLst/>
            <a:cxnLst/>
            <a:rect l="l" t="t" r="r" b="b"/>
            <a:pathLst>
              <a:path w="3304" h="4123" extrusionOk="0">
                <a:moveTo>
                  <a:pt x="1874" y="236"/>
                </a:moveTo>
                <a:cubicBezTo>
                  <a:pt x="2532" y="236"/>
                  <a:pt x="3067" y="751"/>
                  <a:pt x="3067" y="1383"/>
                </a:cubicBezTo>
                <a:cubicBezTo>
                  <a:pt x="3067" y="2014"/>
                  <a:pt x="2532" y="2528"/>
                  <a:pt x="1874" y="2528"/>
                </a:cubicBezTo>
                <a:cubicBezTo>
                  <a:pt x="1217" y="2528"/>
                  <a:pt x="682" y="2014"/>
                  <a:pt x="682" y="1383"/>
                </a:cubicBezTo>
                <a:cubicBezTo>
                  <a:pt x="682" y="751"/>
                  <a:pt x="1217" y="236"/>
                  <a:pt x="1874" y="236"/>
                </a:cubicBezTo>
                <a:close/>
                <a:moveTo>
                  <a:pt x="1874" y="1"/>
                </a:moveTo>
                <a:cubicBezTo>
                  <a:pt x="1087" y="1"/>
                  <a:pt x="446" y="621"/>
                  <a:pt x="446" y="1383"/>
                </a:cubicBezTo>
                <a:cubicBezTo>
                  <a:pt x="446" y="1842"/>
                  <a:pt x="680" y="2251"/>
                  <a:pt x="1039" y="2503"/>
                </a:cubicBezTo>
                <a:lnTo>
                  <a:pt x="550" y="3214"/>
                </a:lnTo>
                <a:lnTo>
                  <a:pt x="201" y="2978"/>
                </a:lnTo>
                <a:cubicBezTo>
                  <a:pt x="181" y="2965"/>
                  <a:pt x="158" y="2959"/>
                  <a:pt x="136" y="2959"/>
                </a:cubicBezTo>
                <a:cubicBezTo>
                  <a:pt x="97" y="2959"/>
                  <a:pt x="60" y="2977"/>
                  <a:pt x="37" y="3011"/>
                </a:cubicBezTo>
                <a:cubicBezTo>
                  <a:pt x="0" y="3065"/>
                  <a:pt x="15" y="3139"/>
                  <a:pt x="69" y="3175"/>
                </a:cubicBezTo>
                <a:lnTo>
                  <a:pt x="416" y="3408"/>
                </a:lnTo>
                <a:lnTo>
                  <a:pt x="55" y="3934"/>
                </a:lnTo>
                <a:cubicBezTo>
                  <a:pt x="15" y="3988"/>
                  <a:pt x="28" y="4064"/>
                  <a:pt x="84" y="4101"/>
                </a:cubicBezTo>
                <a:cubicBezTo>
                  <a:pt x="104" y="4116"/>
                  <a:pt x="127" y="4122"/>
                  <a:pt x="150" y="4122"/>
                </a:cubicBezTo>
                <a:cubicBezTo>
                  <a:pt x="189" y="4122"/>
                  <a:pt x="228" y="4103"/>
                  <a:pt x="251" y="4067"/>
                </a:cubicBezTo>
                <a:lnTo>
                  <a:pt x="613" y="3541"/>
                </a:lnTo>
                <a:lnTo>
                  <a:pt x="1071" y="3848"/>
                </a:lnTo>
                <a:cubicBezTo>
                  <a:pt x="1091" y="3861"/>
                  <a:pt x="1115" y="3868"/>
                  <a:pt x="1137" y="3868"/>
                </a:cubicBezTo>
                <a:cubicBezTo>
                  <a:pt x="1175" y="3868"/>
                  <a:pt x="1212" y="3849"/>
                  <a:pt x="1235" y="3815"/>
                </a:cubicBezTo>
                <a:cubicBezTo>
                  <a:pt x="1272" y="3761"/>
                  <a:pt x="1257" y="3688"/>
                  <a:pt x="1203" y="3652"/>
                </a:cubicBezTo>
                <a:lnTo>
                  <a:pt x="747" y="3344"/>
                </a:lnTo>
                <a:lnTo>
                  <a:pt x="1244" y="2621"/>
                </a:lnTo>
                <a:cubicBezTo>
                  <a:pt x="1441" y="2714"/>
                  <a:pt x="1657" y="2764"/>
                  <a:pt x="1874" y="2764"/>
                </a:cubicBezTo>
                <a:cubicBezTo>
                  <a:pt x="2662" y="2764"/>
                  <a:pt x="3303" y="2143"/>
                  <a:pt x="3303" y="1381"/>
                </a:cubicBezTo>
                <a:cubicBezTo>
                  <a:pt x="3303" y="619"/>
                  <a:pt x="2662" y="1"/>
                  <a:pt x="1874" y="1"/>
                </a:cubicBezTo>
                <a:close/>
              </a:path>
            </a:pathLst>
          </a:custGeom>
          <a:ln>
            <a:headEnd type="none" w="sm" len="sm"/>
            <a:tailEnd type="none" w="sm" len="sm"/>
          </a:ln>
        </p:spPr>
        <p:style>
          <a:lnRef idx="2">
            <a:schemeClr val="accent5">
              <a:shade val="50000"/>
            </a:schemeClr>
          </a:lnRef>
          <a:fillRef idx="1">
            <a:schemeClr val="accent5"/>
          </a:fillRef>
          <a:effectRef idx="0">
            <a:schemeClr val="accent5"/>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F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8" name="Google Shape;422;p39"/>
          <p:cNvSpPr txBox="1">
            <a:spLocks/>
          </p:cNvSpPr>
          <p:nvPr/>
        </p:nvSpPr>
        <p:spPr>
          <a:xfrm>
            <a:off x="895023" y="1379203"/>
            <a:ext cx="1097400" cy="5934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4400" b="1" dirty="0">
                <a:solidFill>
                  <a:schemeClr val="tx1"/>
                </a:solidFill>
                <a:latin typeface="Times New Roman" panose="02020603050405020304" pitchFamily="18" charset="0"/>
                <a:cs typeface="Times New Roman" panose="02020603050405020304" pitchFamily="18" charset="0"/>
              </a:rPr>
              <a:t>01</a:t>
            </a:r>
          </a:p>
        </p:txBody>
      </p:sp>
      <p:sp>
        <p:nvSpPr>
          <p:cNvPr id="9" name="Google Shape;428;p39"/>
          <p:cNvSpPr txBox="1">
            <a:spLocks/>
          </p:cNvSpPr>
          <p:nvPr/>
        </p:nvSpPr>
        <p:spPr>
          <a:xfrm>
            <a:off x="895023" y="3160590"/>
            <a:ext cx="1097400" cy="5934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4400" b="1" dirty="0">
                <a:solidFill>
                  <a:schemeClr val="tx1"/>
                </a:solidFill>
                <a:latin typeface="+mj-lt"/>
              </a:rPr>
              <a:t>02</a:t>
            </a:r>
          </a:p>
        </p:txBody>
      </p:sp>
      <p:sp>
        <p:nvSpPr>
          <p:cNvPr id="10" name="Title 8"/>
          <p:cNvSpPr txBox="1">
            <a:spLocks/>
          </p:cNvSpPr>
          <p:nvPr/>
        </p:nvSpPr>
        <p:spPr>
          <a:xfrm>
            <a:off x="1902275" y="2781297"/>
            <a:ext cx="5854118" cy="200159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2400" dirty="0">
                <a:solidFill>
                  <a:schemeClr val="tx1"/>
                </a:solidFill>
                <a:latin typeface="Times New Roman" panose="02020603050405020304" pitchFamily="18" charset="0"/>
                <a:cs typeface="Times New Roman" panose="02020603050405020304" pitchFamily="18" charset="0"/>
              </a:rPr>
              <a:t>Ý</a:t>
            </a:r>
            <a:r>
              <a:rPr lang="en-US" sz="2400" dirty="0">
                <a:solidFill>
                  <a:schemeClr val="bg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nghĩa của bình đẳng giới đối với đời sống</a:t>
            </a:r>
            <a:r>
              <a:rPr lang="en-US"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con người và xã hội</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1" name="Google Shape;354;p35"/>
          <p:cNvSpPr txBox="1">
            <a:spLocks noGrp="1"/>
          </p:cNvSpPr>
          <p:nvPr/>
        </p:nvSpPr>
        <p:spPr>
          <a:xfrm>
            <a:off x="895022" y="360606"/>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3200"/>
              <a:buFont typeface="Lexend Deca"/>
              <a:buNone/>
              <a:defRPr sz="3200" b="0" i="0" u="none" strike="noStrike" cap="none">
                <a:solidFill>
                  <a:schemeClr val="lt1"/>
                </a:solidFill>
                <a:latin typeface="Lexend Deca"/>
                <a:ea typeface="Lexend Deca"/>
                <a:cs typeface="Lexend Deca"/>
                <a:sym typeface="Lexend Deca"/>
              </a:defRPr>
            </a:lvl1pPr>
            <a:lvl2pPr marR="0" lvl="1" algn="ctr" rtl="0">
              <a:lnSpc>
                <a:spcPct val="100000"/>
              </a:lnSpc>
              <a:spcBef>
                <a:spcPts val="0"/>
              </a:spcBef>
              <a:spcAft>
                <a:spcPts val="0"/>
              </a:spcAft>
              <a:buClr>
                <a:schemeClr val="dk1"/>
              </a:buClr>
              <a:buSzPts val="3200"/>
              <a:buFont typeface="Lexend Deca"/>
              <a:buNone/>
              <a:defRPr sz="3200" b="0" i="0" u="none" strike="noStrike" cap="none">
                <a:solidFill>
                  <a:schemeClr val="dk1"/>
                </a:solidFill>
                <a:latin typeface="Lexend Deca"/>
                <a:ea typeface="Lexend Deca"/>
                <a:cs typeface="Lexend Deca"/>
                <a:sym typeface="Lexend Deca"/>
              </a:defRPr>
            </a:lvl2pPr>
            <a:lvl3pPr marR="0" lvl="2" algn="ctr" rtl="0">
              <a:lnSpc>
                <a:spcPct val="100000"/>
              </a:lnSpc>
              <a:spcBef>
                <a:spcPts val="0"/>
              </a:spcBef>
              <a:spcAft>
                <a:spcPts val="0"/>
              </a:spcAft>
              <a:buClr>
                <a:schemeClr val="dk1"/>
              </a:buClr>
              <a:buSzPts val="3200"/>
              <a:buFont typeface="Lexend Deca"/>
              <a:buNone/>
              <a:defRPr sz="3200" b="0" i="0" u="none" strike="noStrike" cap="none">
                <a:solidFill>
                  <a:schemeClr val="dk1"/>
                </a:solidFill>
                <a:latin typeface="Lexend Deca"/>
                <a:ea typeface="Lexend Deca"/>
                <a:cs typeface="Lexend Deca"/>
                <a:sym typeface="Lexend Deca"/>
              </a:defRPr>
            </a:lvl3pPr>
            <a:lvl4pPr marR="0" lvl="3" algn="ctr" rtl="0">
              <a:lnSpc>
                <a:spcPct val="100000"/>
              </a:lnSpc>
              <a:spcBef>
                <a:spcPts val="0"/>
              </a:spcBef>
              <a:spcAft>
                <a:spcPts val="0"/>
              </a:spcAft>
              <a:buClr>
                <a:schemeClr val="dk1"/>
              </a:buClr>
              <a:buSzPts val="3200"/>
              <a:buFont typeface="Lexend Deca"/>
              <a:buNone/>
              <a:defRPr sz="3200" b="0" i="0" u="none" strike="noStrike" cap="none">
                <a:solidFill>
                  <a:schemeClr val="dk1"/>
                </a:solidFill>
                <a:latin typeface="Lexend Deca"/>
                <a:ea typeface="Lexend Deca"/>
                <a:cs typeface="Lexend Deca"/>
                <a:sym typeface="Lexend Deca"/>
              </a:defRPr>
            </a:lvl4pPr>
            <a:lvl5pPr marR="0" lvl="4" algn="ctr" rtl="0">
              <a:lnSpc>
                <a:spcPct val="100000"/>
              </a:lnSpc>
              <a:spcBef>
                <a:spcPts val="0"/>
              </a:spcBef>
              <a:spcAft>
                <a:spcPts val="0"/>
              </a:spcAft>
              <a:buClr>
                <a:schemeClr val="dk1"/>
              </a:buClr>
              <a:buSzPts val="3200"/>
              <a:buFont typeface="Lexend Deca"/>
              <a:buNone/>
              <a:defRPr sz="3200" b="0" i="0" u="none" strike="noStrike" cap="none">
                <a:solidFill>
                  <a:schemeClr val="dk1"/>
                </a:solidFill>
                <a:latin typeface="Lexend Deca"/>
                <a:ea typeface="Lexend Deca"/>
                <a:cs typeface="Lexend Deca"/>
                <a:sym typeface="Lexend Deca"/>
              </a:defRPr>
            </a:lvl5pPr>
            <a:lvl6pPr marR="0" lvl="5" algn="ctr" rtl="0">
              <a:lnSpc>
                <a:spcPct val="100000"/>
              </a:lnSpc>
              <a:spcBef>
                <a:spcPts val="0"/>
              </a:spcBef>
              <a:spcAft>
                <a:spcPts val="0"/>
              </a:spcAft>
              <a:buClr>
                <a:schemeClr val="dk1"/>
              </a:buClr>
              <a:buSzPts val="3200"/>
              <a:buFont typeface="Lexend Deca"/>
              <a:buNone/>
              <a:defRPr sz="3200" b="0" i="0" u="none" strike="noStrike" cap="none">
                <a:solidFill>
                  <a:schemeClr val="dk1"/>
                </a:solidFill>
                <a:latin typeface="Lexend Deca"/>
                <a:ea typeface="Lexend Deca"/>
                <a:cs typeface="Lexend Deca"/>
                <a:sym typeface="Lexend Deca"/>
              </a:defRPr>
            </a:lvl6pPr>
            <a:lvl7pPr marR="0" lvl="6" algn="ctr" rtl="0">
              <a:lnSpc>
                <a:spcPct val="100000"/>
              </a:lnSpc>
              <a:spcBef>
                <a:spcPts val="0"/>
              </a:spcBef>
              <a:spcAft>
                <a:spcPts val="0"/>
              </a:spcAft>
              <a:buClr>
                <a:schemeClr val="dk1"/>
              </a:buClr>
              <a:buSzPts val="3200"/>
              <a:buFont typeface="Lexend Deca"/>
              <a:buNone/>
              <a:defRPr sz="3200" b="0" i="0" u="none" strike="noStrike" cap="none">
                <a:solidFill>
                  <a:schemeClr val="dk1"/>
                </a:solidFill>
                <a:latin typeface="Lexend Deca"/>
                <a:ea typeface="Lexend Deca"/>
                <a:cs typeface="Lexend Deca"/>
                <a:sym typeface="Lexend Deca"/>
              </a:defRPr>
            </a:lvl7pPr>
            <a:lvl8pPr marR="0" lvl="7" algn="ctr" rtl="0">
              <a:lnSpc>
                <a:spcPct val="100000"/>
              </a:lnSpc>
              <a:spcBef>
                <a:spcPts val="0"/>
              </a:spcBef>
              <a:spcAft>
                <a:spcPts val="0"/>
              </a:spcAft>
              <a:buClr>
                <a:schemeClr val="dk1"/>
              </a:buClr>
              <a:buSzPts val="3200"/>
              <a:buFont typeface="Lexend Deca"/>
              <a:buNone/>
              <a:defRPr sz="3200" b="0" i="0" u="none" strike="noStrike" cap="none">
                <a:solidFill>
                  <a:schemeClr val="dk1"/>
                </a:solidFill>
                <a:latin typeface="Lexend Deca"/>
                <a:ea typeface="Lexend Deca"/>
                <a:cs typeface="Lexend Deca"/>
                <a:sym typeface="Lexend Deca"/>
              </a:defRPr>
            </a:lvl8pPr>
            <a:lvl9pPr marR="0" lvl="8" algn="ctr" rtl="0">
              <a:lnSpc>
                <a:spcPct val="100000"/>
              </a:lnSpc>
              <a:spcBef>
                <a:spcPts val="0"/>
              </a:spcBef>
              <a:spcAft>
                <a:spcPts val="0"/>
              </a:spcAft>
              <a:buClr>
                <a:schemeClr val="dk1"/>
              </a:buClr>
              <a:buSzPts val="3200"/>
              <a:buFont typeface="Lexend Deca"/>
              <a:buNone/>
              <a:defRPr sz="3200" b="0" i="0" u="none" strike="noStrike" cap="none">
                <a:solidFill>
                  <a:schemeClr val="dk1"/>
                </a:solidFill>
                <a:latin typeface="Lexend Deca"/>
                <a:ea typeface="Lexend Deca"/>
                <a:cs typeface="Lexend Deca"/>
                <a:sym typeface="Lexend Deca"/>
              </a:defRPr>
            </a:lvl9pPr>
          </a:lstStyle>
          <a:p>
            <a:pPr lvl="0"/>
            <a:r>
              <a:rPr lang="en-US" b="1" dirty="0">
                <a:solidFill>
                  <a:schemeClr val="tx1"/>
                </a:solidFill>
                <a:latin typeface="Times New Roman" panose="02020603050405020304" pitchFamily="18" charset="0"/>
                <a:cs typeface="Times New Roman" panose="02020603050405020304" pitchFamily="18" charset="0"/>
                <a:sym typeface="Arial"/>
              </a:rPr>
              <a:t>NỘI DUNG BÀI HỌC</a:t>
            </a:r>
          </a:p>
        </p:txBody>
      </p:sp>
      <p:sp>
        <p:nvSpPr>
          <p:cNvPr id="12" name="Title 8"/>
          <p:cNvSpPr txBox="1">
            <a:spLocks/>
          </p:cNvSpPr>
          <p:nvPr/>
        </p:nvSpPr>
        <p:spPr>
          <a:xfrm>
            <a:off x="1654629" y="980840"/>
            <a:ext cx="6191911" cy="159091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vi-VN" sz="2400" dirty="0">
                <a:solidFill>
                  <a:srgbClr val="FF0000"/>
                </a:solidFill>
                <a:latin typeface="Times New Roman" panose="02020603050405020304" pitchFamily="18" charset="0"/>
                <a:cs typeface="Times New Roman" panose="02020603050405020304" pitchFamily="18" charset="0"/>
              </a:rPr>
              <a:t>Một số quy định cơ bản của pháp luật về bình đẳng giới trong các lĩnh vực</a:t>
            </a:r>
            <a:r>
              <a:rPr lang="vi-VN" sz="2400" dirty="0">
                <a:solidFill>
                  <a:schemeClr val="bg1"/>
                </a:solidFill>
                <a:latin typeface="+mn-lt"/>
              </a:rPr>
              <a:t>pháp luật</a:t>
            </a:r>
          </a:p>
        </p:txBody>
      </p:sp>
      <p:sp>
        <p:nvSpPr>
          <p:cNvPr id="13" name="Google Shape;837;p24"/>
          <p:cNvSpPr/>
          <p:nvPr/>
        </p:nvSpPr>
        <p:spPr>
          <a:xfrm>
            <a:off x="261202" y="833611"/>
            <a:ext cx="618176" cy="595635"/>
          </a:xfrm>
          <a:custGeom>
            <a:avLst/>
            <a:gdLst/>
            <a:ahLst/>
            <a:cxnLst/>
            <a:rect l="l" t="t" r="r" b="b"/>
            <a:pathLst>
              <a:path w="4011" h="3865" extrusionOk="0">
                <a:moveTo>
                  <a:pt x="1588" y="1243"/>
                </a:moveTo>
                <a:cubicBezTo>
                  <a:pt x="1740" y="1243"/>
                  <a:pt x="1893" y="1272"/>
                  <a:pt x="2039" y="1333"/>
                </a:cubicBezTo>
                <a:cubicBezTo>
                  <a:pt x="2477" y="1514"/>
                  <a:pt x="2764" y="1942"/>
                  <a:pt x="2764" y="2418"/>
                </a:cubicBezTo>
                <a:cubicBezTo>
                  <a:pt x="2764" y="3067"/>
                  <a:pt x="2237" y="3593"/>
                  <a:pt x="1589" y="3593"/>
                </a:cubicBezTo>
                <a:cubicBezTo>
                  <a:pt x="1113" y="3593"/>
                  <a:pt x="685" y="3307"/>
                  <a:pt x="503" y="2868"/>
                </a:cubicBezTo>
                <a:cubicBezTo>
                  <a:pt x="321" y="2429"/>
                  <a:pt x="421" y="1923"/>
                  <a:pt x="758" y="1587"/>
                </a:cubicBezTo>
                <a:cubicBezTo>
                  <a:pt x="982" y="1362"/>
                  <a:pt x="1283" y="1243"/>
                  <a:pt x="1588" y="1243"/>
                </a:cubicBezTo>
                <a:close/>
                <a:moveTo>
                  <a:pt x="4010" y="1"/>
                </a:moveTo>
                <a:lnTo>
                  <a:pt x="2841" y="56"/>
                </a:lnTo>
                <a:cubicBezTo>
                  <a:pt x="2770" y="59"/>
                  <a:pt x="2713" y="120"/>
                  <a:pt x="2717" y="192"/>
                </a:cubicBezTo>
                <a:cubicBezTo>
                  <a:pt x="2720" y="263"/>
                  <a:pt x="2778" y="317"/>
                  <a:pt x="2848" y="317"/>
                </a:cubicBezTo>
                <a:cubicBezTo>
                  <a:pt x="2849" y="317"/>
                  <a:pt x="2851" y="317"/>
                  <a:pt x="2853" y="317"/>
                </a:cubicBezTo>
                <a:lnTo>
                  <a:pt x="3579" y="283"/>
                </a:lnTo>
                <a:lnTo>
                  <a:pt x="2492" y="1301"/>
                </a:lnTo>
                <a:cubicBezTo>
                  <a:pt x="2227" y="1088"/>
                  <a:pt x="1907" y="984"/>
                  <a:pt x="1590" y="984"/>
                </a:cubicBezTo>
                <a:cubicBezTo>
                  <a:pt x="1190" y="984"/>
                  <a:pt x="793" y="1150"/>
                  <a:pt x="509" y="1473"/>
                </a:cubicBezTo>
                <a:cubicBezTo>
                  <a:pt x="0" y="2050"/>
                  <a:pt x="36" y="2925"/>
                  <a:pt x="589" y="3460"/>
                </a:cubicBezTo>
                <a:cubicBezTo>
                  <a:pt x="869" y="3729"/>
                  <a:pt x="1230" y="3864"/>
                  <a:pt x="1591" y="3864"/>
                </a:cubicBezTo>
                <a:cubicBezTo>
                  <a:pt x="1946" y="3864"/>
                  <a:pt x="2301" y="3734"/>
                  <a:pt x="2579" y="3471"/>
                </a:cubicBezTo>
                <a:cubicBezTo>
                  <a:pt x="3139" y="2941"/>
                  <a:pt x="3183" y="2066"/>
                  <a:pt x="2680" y="1483"/>
                </a:cubicBezTo>
                <a:lnTo>
                  <a:pt x="3711" y="518"/>
                </a:lnTo>
                <a:lnTo>
                  <a:pt x="3667" y="1101"/>
                </a:lnTo>
                <a:cubicBezTo>
                  <a:pt x="3663" y="1174"/>
                  <a:pt x="3717" y="1237"/>
                  <a:pt x="3788" y="1242"/>
                </a:cubicBezTo>
                <a:lnTo>
                  <a:pt x="3799" y="1242"/>
                </a:lnTo>
                <a:cubicBezTo>
                  <a:pt x="3867" y="1242"/>
                  <a:pt x="3924" y="1189"/>
                  <a:pt x="3928" y="1121"/>
                </a:cubicBezTo>
                <a:lnTo>
                  <a:pt x="4010"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38;p24"/>
          <p:cNvSpPr/>
          <p:nvPr/>
        </p:nvSpPr>
        <p:spPr>
          <a:xfrm rot="-2116165">
            <a:off x="8323024" y="3510680"/>
            <a:ext cx="551997" cy="688840"/>
          </a:xfrm>
          <a:custGeom>
            <a:avLst/>
            <a:gdLst/>
            <a:ahLst/>
            <a:cxnLst/>
            <a:rect l="l" t="t" r="r" b="b"/>
            <a:pathLst>
              <a:path w="3304" h="4123" extrusionOk="0">
                <a:moveTo>
                  <a:pt x="1874" y="236"/>
                </a:moveTo>
                <a:cubicBezTo>
                  <a:pt x="2532" y="236"/>
                  <a:pt x="3067" y="751"/>
                  <a:pt x="3067" y="1383"/>
                </a:cubicBezTo>
                <a:cubicBezTo>
                  <a:pt x="3067" y="2014"/>
                  <a:pt x="2532" y="2528"/>
                  <a:pt x="1874" y="2528"/>
                </a:cubicBezTo>
                <a:cubicBezTo>
                  <a:pt x="1217" y="2528"/>
                  <a:pt x="682" y="2014"/>
                  <a:pt x="682" y="1383"/>
                </a:cubicBezTo>
                <a:cubicBezTo>
                  <a:pt x="682" y="751"/>
                  <a:pt x="1217" y="236"/>
                  <a:pt x="1874" y="236"/>
                </a:cubicBezTo>
                <a:close/>
                <a:moveTo>
                  <a:pt x="1874" y="1"/>
                </a:moveTo>
                <a:cubicBezTo>
                  <a:pt x="1087" y="1"/>
                  <a:pt x="446" y="621"/>
                  <a:pt x="446" y="1383"/>
                </a:cubicBezTo>
                <a:cubicBezTo>
                  <a:pt x="446" y="1842"/>
                  <a:pt x="680" y="2251"/>
                  <a:pt x="1039" y="2503"/>
                </a:cubicBezTo>
                <a:lnTo>
                  <a:pt x="550" y="3214"/>
                </a:lnTo>
                <a:lnTo>
                  <a:pt x="201" y="2978"/>
                </a:lnTo>
                <a:cubicBezTo>
                  <a:pt x="181" y="2965"/>
                  <a:pt x="158" y="2959"/>
                  <a:pt x="136" y="2959"/>
                </a:cubicBezTo>
                <a:cubicBezTo>
                  <a:pt x="97" y="2959"/>
                  <a:pt x="60" y="2977"/>
                  <a:pt x="37" y="3011"/>
                </a:cubicBezTo>
                <a:cubicBezTo>
                  <a:pt x="0" y="3065"/>
                  <a:pt x="15" y="3139"/>
                  <a:pt x="69" y="3175"/>
                </a:cubicBezTo>
                <a:lnTo>
                  <a:pt x="416" y="3408"/>
                </a:lnTo>
                <a:lnTo>
                  <a:pt x="55" y="3934"/>
                </a:lnTo>
                <a:cubicBezTo>
                  <a:pt x="15" y="3988"/>
                  <a:pt x="28" y="4064"/>
                  <a:pt x="84" y="4101"/>
                </a:cubicBezTo>
                <a:cubicBezTo>
                  <a:pt x="104" y="4116"/>
                  <a:pt x="127" y="4122"/>
                  <a:pt x="150" y="4122"/>
                </a:cubicBezTo>
                <a:cubicBezTo>
                  <a:pt x="189" y="4122"/>
                  <a:pt x="228" y="4103"/>
                  <a:pt x="251" y="4067"/>
                </a:cubicBezTo>
                <a:lnTo>
                  <a:pt x="613" y="3541"/>
                </a:lnTo>
                <a:lnTo>
                  <a:pt x="1071" y="3848"/>
                </a:lnTo>
                <a:cubicBezTo>
                  <a:pt x="1091" y="3861"/>
                  <a:pt x="1115" y="3868"/>
                  <a:pt x="1137" y="3868"/>
                </a:cubicBezTo>
                <a:cubicBezTo>
                  <a:pt x="1175" y="3868"/>
                  <a:pt x="1212" y="3849"/>
                  <a:pt x="1235" y="3815"/>
                </a:cubicBezTo>
                <a:cubicBezTo>
                  <a:pt x="1272" y="3761"/>
                  <a:pt x="1257" y="3688"/>
                  <a:pt x="1203" y="3652"/>
                </a:cubicBezTo>
                <a:lnTo>
                  <a:pt x="747" y="3344"/>
                </a:lnTo>
                <a:lnTo>
                  <a:pt x="1244" y="2621"/>
                </a:lnTo>
                <a:cubicBezTo>
                  <a:pt x="1441" y="2714"/>
                  <a:pt x="1657" y="2764"/>
                  <a:pt x="1874" y="2764"/>
                </a:cubicBezTo>
                <a:cubicBezTo>
                  <a:pt x="2662" y="2764"/>
                  <a:pt x="3303" y="2143"/>
                  <a:pt x="3303" y="1381"/>
                </a:cubicBezTo>
                <a:cubicBezTo>
                  <a:pt x="3303" y="619"/>
                  <a:pt x="2662" y="1"/>
                  <a:pt x="1874" y="1"/>
                </a:cubicBezTo>
                <a:close/>
              </a:path>
            </a:pathLst>
          </a:custGeom>
          <a:ln>
            <a:headEnd type="none" w="sm" len="sm"/>
            <a:tailEnd type="none" w="sm" len="sm"/>
          </a:ln>
        </p:spPr>
        <p:style>
          <a:lnRef idx="2">
            <a:schemeClr val="dk1">
              <a:shade val="50000"/>
            </a:schemeClr>
          </a:lnRef>
          <a:fillRef idx="1">
            <a:schemeClr val="dk1"/>
          </a:fillRef>
          <a:effectRef idx="0">
            <a:schemeClr val="dk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grpSp>
        <p:nvGrpSpPr>
          <p:cNvPr id="384" name="Google Shape;384;p35"/>
          <p:cNvGrpSpPr/>
          <p:nvPr/>
        </p:nvGrpSpPr>
        <p:grpSpPr>
          <a:xfrm>
            <a:off x="6781165" y="1437781"/>
            <a:ext cx="2040699" cy="4067560"/>
            <a:chOff x="5844750" y="1651400"/>
            <a:chExt cx="2548797" cy="4946930"/>
          </a:xfrm>
        </p:grpSpPr>
        <p:grpSp>
          <p:nvGrpSpPr>
            <p:cNvPr id="385" name="Google Shape;385;p35"/>
            <p:cNvGrpSpPr/>
            <p:nvPr/>
          </p:nvGrpSpPr>
          <p:grpSpPr>
            <a:xfrm>
              <a:off x="5844750" y="1651400"/>
              <a:ext cx="2548797" cy="4946930"/>
              <a:chOff x="5844750" y="1651400"/>
              <a:chExt cx="2548797" cy="4946930"/>
            </a:xfrm>
          </p:grpSpPr>
          <p:sp>
            <p:nvSpPr>
              <p:cNvPr id="386" name="Google Shape;386;p35"/>
              <p:cNvSpPr/>
              <p:nvPr/>
            </p:nvSpPr>
            <p:spPr>
              <a:xfrm rot="4986743">
                <a:off x="6179463" y="1436282"/>
                <a:ext cx="684415" cy="1283597"/>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7" name="Google Shape;387;p35"/>
              <p:cNvGrpSpPr/>
              <p:nvPr/>
            </p:nvGrpSpPr>
            <p:grpSpPr>
              <a:xfrm>
                <a:off x="6185573" y="2060836"/>
                <a:ext cx="2207974" cy="4537494"/>
                <a:chOff x="669250" y="1017725"/>
                <a:chExt cx="1596279" cy="3536077"/>
              </a:xfrm>
            </p:grpSpPr>
            <p:sp>
              <p:nvSpPr>
                <p:cNvPr id="388" name="Google Shape;388;p35"/>
                <p:cNvSpPr/>
                <p:nvPr/>
              </p:nvSpPr>
              <p:spPr>
                <a:xfrm>
                  <a:off x="962141" y="3970983"/>
                  <a:ext cx="250757" cy="465433"/>
                </a:xfrm>
                <a:custGeom>
                  <a:avLst/>
                  <a:gdLst/>
                  <a:ahLst/>
                  <a:cxnLst/>
                  <a:rect l="l" t="t" r="r" b="b"/>
                  <a:pathLst>
                    <a:path w="1946" h="3612" extrusionOk="0">
                      <a:moveTo>
                        <a:pt x="632" y="0"/>
                      </a:moveTo>
                      <a:lnTo>
                        <a:pt x="329" y="2942"/>
                      </a:lnTo>
                      <a:lnTo>
                        <a:pt x="1" y="3334"/>
                      </a:lnTo>
                      <a:lnTo>
                        <a:pt x="493" y="3611"/>
                      </a:lnTo>
                      <a:lnTo>
                        <a:pt x="1061" y="3460"/>
                      </a:lnTo>
                      <a:lnTo>
                        <a:pt x="1087" y="2829"/>
                      </a:lnTo>
                      <a:lnTo>
                        <a:pt x="1945" y="101"/>
                      </a:lnTo>
                      <a:lnTo>
                        <a:pt x="632" y="0"/>
                      </a:lnTo>
                      <a:close/>
                    </a:path>
                  </a:pathLst>
                </a:custGeom>
                <a:solidFill>
                  <a:schemeClr val="accent3"/>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5"/>
                <p:cNvSpPr/>
                <p:nvPr/>
              </p:nvSpPr>
              <p:spPr>
                <a:xfrm>
                  <a:off x="1788756" y="3887999"/>
                  <a:ext cx="249082" cy="489787"/>
                </a:xfrm>
                <a:custGeom>
                  <a:avLst/>
                  <a:gdLst/>
                  <a:ahLst/>
                  <a:cxnLst/>
                  <a:rect l="l" t="t" r="r" b="b"/>
                  <a:pathLst>
                    <a:path w="1933" h="3801" extrusionOk="0">
                      <a:moveTo>
                        <a:pt x="1212" y="0"/>
                      </a:moveTo>
                      <a:lnTo>
                        <a:pt x="0" y="518"/>
                      </a:lnTo>
                      <a:lnTo>
                        <a:pt x="1048" y="3271"/>
                      </a:lnTo>
                      <a:lnTo>
                        <a:pt x="947" y="3776"/>
                      </a:lnTo>
                      <a:lnTo>
                        <a:pt x="1490" y="3801"/>
                      </a:lnTo>
                      <a:lnTo>
                        <a:pt x="1932" y="3409"/>
                      </a:lnTo>
                      <a:lnTo>
                        <a:pt x="1680" y="2803"/>
                      </a:lnTo>
                      <a:lnTo>
                        <a:pt x="1212" y="0"/>
                      </a:lnTo>
                      <a:close/>
                    </a:path>
                  </a:pathLst>
                </a:custGeom>
                <a:solidFill>
                  <a:schemeClr val="accent3"/>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5"/>
                <p:cNvSpPr/>
                <p:nvPr/>
              </p:nvSpPr>
              <p:spPr>
                <a:xfrm>
                  <a:off x="1279386" y="2098185"/>
                  <a:ext cx="389021" cy="86335"/>
                </a:xfrm>
                <a:custGeom>
                  <a:avLst/>
                  <a:gdLst/>
                  <a:ahLst/>
                  <a:cxnLst/>
                  <a:rect l="l" t="t" r="r" b="b"/>
                  <a:pathLst>
                    <a:path w="3019" h="670" extrusionOk="0">
                      <a:moveTo>
                        <a:pt x="1" y="0"/>
                      </a:moveTo>
                      <a:lnTo>
                        <a:pt x="1" y="670"/>
                      </a:lnTo>
                      <a:lnTo>
                        <a:pt x="3019" y="670"/>
                      </a:lnTo>
                      <a:lnTo>
                        <a:pt x="3019"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5"/>
                <p:cNvSpPr/>
                <p:nvPr/>
              </p:nvSpPr>
              <p:spPr>
                <a:xfrm>
                  <a:off x="1022317" y="2166479"/>
                  <a:ext cx="989497" cy="1883768"/>
                </a:xfrm>
                <a:custGeom>
                  <a:avLst/>
                  <a:gdLst/>
                  <a:ahLst/>
                  <a:cxnLst/>
                  <a:rect l="l" t="t" r="r" b="b"/>
                  <a:pathLst>
                    <a:path w="7679" h="14619" extrusionOk="0">
                      <a:moveTo>
                        <a:pt x="1668" y="1"/>
                      </a:moveTo>
                      <a:cubicBezTo>
                        <a:pt x="1668" y="1"/>
                        <a:pt x="897" y="5468"/>
                        <a:pt x="468" y="8385"/>
                      </a:cubicBezTo>
                      <a:cubicBezTo>
                        <a:pt x="51" y="11289"/>
                        <a:pt x="1" y="14307"/>
                        <a:pt x="1" y="14307"/>
                      </a:cubicBezTo>
                      <a:cubicBezTo>
                        <a:pt x="1" y="14307"/>
                        <a:pt x="300" y="14285"/>
                        <a:pt x="704" y="14285"/>
                      </a:cubicBezTo>
                      <a:cubicBezTo>
                        <a:pt x="1158" y="14285"/>
                        <a:pt x="1744" y="14313"/>
                        <a:pt x="2185" y="14433"/>
                      </a:cubicBezTo>
                      <a:cubicBezTo>
                        <a:pt x="2628" y="14548"/>
                        <a:pt x="3132" y="14619"/>
                        <a:pt x="3636" y="14619"/>
                      </a:cubicBezTo>
                      <a:cubicBezTo>
                        <a:pt x="4080" y="14619"/>
                        <a:pt x="4523" y="14564"/>
                        <a:pt x="4925" y="14433"/>
                      </a:cubicBezTo>
                      <a:cubicBezTo>
                        <a:pt x="5401" y="14268"/>
                        <a:pt x="6176" y="14231"/>
                        <a:pt x="6784" y="14231"/>
                      </a:cubicBezTo>
                      <a:cubicBezTo>
                        <a:pt x="7289" y="14231"/>
                        <a:pt x="7678" y="14257"/>
                        <a:pt x="7678" y="14257"/>
                      </a:cubicBezTo>
                      <a:cubicBezTo>
                        <a:pt x="7438" y="10595"/>
                        <a:pt x="6340" y="8133"/>
                        <a:pt x="6340" y="8133"/>
                      </a:cubicBezTo>
                      <a:cubicBezTo>
                        <a:pt x="6352" y="2678"/>
                        <a:pt x="5216" y="1"/>
                        <a:pt x="5216"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5"/>
                <p:cNvSpPr/>
                <p:nvPr/>
              </p:nvSpPr>
              <p:spPr>
                <a:xfrm>
                  <a:off x="1621113" y="2270595"/>
                  <a:ext cx="227949" cy="1702079"/>
                </a:xfrm>
                <a:custGeom>
                  <a:avLst/>
                  <a:gdLst/>
                  <a:ahLst/>
                  <a:cxnLst/>
                  <a:rect l="l" t="t" r="r" b="b"/>
                  <a:pathLst>
                    <a:path w="1769" h="13209" extrusionOk="0">
                      <a:moveTo>
                        <a:pt x="1" y="1"/>
                      </a:moveTo>
                      <a:cubicBezTo>
                        <a:pt x="13" y="51"/>
                        <a:pt x="682" y="4673"/>
                        <a:pt x="771" y="7463"/>
                      </a:cubicBezTo>
                      <a:cubicBezTo>
                        <a:pt x="771" y="7514"/>
                        <a:pt x="1465" y="11504"/>
                        <a:pt x="1718" y="13209"/>
                      </a:cubicBezTo>
                      <a:lnTo>
                        <a:pt x="1768" y="13209"/>
                      </a:lnTo>
                      <a:cubicBezTo>
                        <a:pt x="1528" y="11504"/>
                        <a:pt x="821" y="7501"/>
                        <a:pt x="821" y="7463"/>
                      </a:cubicBezTo>
                      <a:cubicBezTo>
                        <a:pt x="708" y="4673"/>
                        <a:pt x="51" y="51"/>
                        <a:pt x="5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5"/>
                <p:cNvSpPr/>
                <p:nvPr/>
              </p:nvSpPr>
              <p:spPr>
                <a:xfrm>
                  <a:off x="1544701" y="2270595"/>
                  <a:ext cx="127053" cy="1702079"/>
                </a:xfrm>
                <a:custGeom>
                  <a:avLst/>
                  <a:gdLst/>
                  <a:ahLst/>
                  <a:cxnLst/>
                  <a:rect l="l" t="t" r="r" b="b"/>
                  <a:pathLst>
                    <a:path w="986" h="13209" extrusionOk="0">
                      <a:moveTo>
                        <a:pt x="0" y="1"/>
                      </a:moveTo>
                      <a:cubicBezTo>
                        <a:pt x="0" y="64"/>
                        <a:pt x="455" y="6390"/>
                        <a:pt x="442" y="7653"/>
                      </a:cubicBezTo>
                      <a:cubicBezTo>
                        <a:pt x="417" y="8916"/>
                        <a:pt x="947" y="13146"/>
                        <a:pt x="947" y="13196"/>
                      </a:cubicBezTo>
                      <a:lnTo>
                        <a:pt x="985" y="13209"/>
                      </a:lnTo>
                      <a:cubicBezTo>
                        <a:pt x="985" y="13158"/>
                        <a:pt x="467" y="8941"/>
                        <a:pt x="480" y="7678"/>
                      </a:cubicBezTo>
                      <a:cubicBezTo>
                        <a:pt x="505" y="6415"/>
                        <a:pt x="38" y="64"/>
                        <a:pt x="38"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5"/>
                <p:cNvSpPr/>
                <p:nvPr/>
              </p:nvSpPr>
              <p:spPr>
                <a:xfrm>
                  <a:off x="1469836" y="2269049"/>
                  <a:ext cx="31055" cy="1749241"/>
                </a:xfrm>
                <a:custGeom>
                  <a:avLst/>
                  <a:gdLst/>
                  <a:ahLst/>
                  <a:cxnLst/>
                  <a:rect l="l" t="t" r="r" b="b"/>
                  <a:pathLst>
                    <a:path w="241" h="13575" extrusionOk="0">
                      <a:moveTo>
                        <a:pt x="0" y="0"/>
                      </a:moveTo>
                      <a:cubicBezTo>
                        <a:pt x="0" y="114"/>
                        <a:pt x="114" y="10885"/>
                        <a:pt x="190" y="13574"/>
                      </a:cubicBezTo>
                      <a:lnTo>
                        <a:pt x="240" y="13574"/>
                      </a:lnTo>
                      <a:cubicBezTo>
                        <a:pt x="164" y="10872"/>
                        <a:pt x="51" y="114"/>
                        <a:pt x="51"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5"/>
                <p:cNvSpPr/>
                <p:nvPr/>
              </p:nvSpPr>
              <p:spPr>
                <a:xfrm>
                  <a:off x="1320104" y="2269049"/>
                  <a:ext cx="88010" cy="1715093"/>
                </a:xfrm>
                <a:custGeom>
                  <a:avLst/>
                  <a:gdLst/>
                  <a:ahLst/>
                  <a:cxnLst/>
                  <a:rect l="l" t="t" r="r" b="b"/>
                  <a:pathLst>
                    <a:path w="683" h="13310" extrusionOk="0">
                      <a:moveTo>
                        <a:pt x="632" y="0"/>
                      </a:moveTo>
                      <a:cubicBezTo>
                        <a:pt x="632" y="127"/>
                        <a:pt x="1" y="11743"/>
                        <a:pt x="1" y="13309"/>
                      </a:cubicBezTo>
                      <a:lnTo>
                        <a:pt x="51" y="13284"/>
                      </a:lnTo>
                      <a:cubicBezTo>
                        <a:pt x="51" y="11731"/>
                        <a:pt x="682" y="114"/>
                        <a:pt x="68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5"/>
                <p:cNvSpPr/>
                <p:nvPr/>
              </p:nvSpPr>
              <p:spPr>
                <a:xfrm>
                  <a:off x="1146019" y="2272270"/>
                  <a:ext cx="195348" cy="1674374"/>
                </a:xfrm>
                <a:custGeom>
                  <a:avLst/>
                  <a:gdLst/>
                  <a:ahLst/>
                  <a:cxnLst/>
                  <a:rect l="l" t="t" r="r" b="b"/>
                  <a:pathLst>
                    <a:path w="1516" h="12994" extrusionOk="0">
                      <a:moveTo>
                        <a:pt x="1465" y="0"/>
                      </a:moveTo>
                      <a:cubicBezTo>
                        <a:pt x="1" y="8397"/>
                        <a:pt x="127" y="12943"/>
                        <a:pt x="127" y="12994"/>
                      </a:cubicBezTo>
                      <a:lnTo>
                        <a:pt x="165" y="12994"/>
                      </a:lnTo>
                      <a:cubicBezTo>
                        <a:pt x="165" y="12943"/>
                        <a:pt x="38" y="8397"/>
                        <a:pt x="1516" y="26"/>
                      </a:cubicBezTo>
                      <a:lnTo>
                        <a:pt x="1465"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5"/>
                <p:cNvSpPr/>
                <p:nvPr/>
              </p:nvSpPr>
              <p:spPr>
                <a:xfrm>
                  <a:off x="1269722" y="1431096"/>
                  <a:ext cx="457315" cy="686682"/>
                </a:xfrm>
                <a:custGeom>
                  <a:avLst/>
                  <a:gdLst/>
                  <a:ahLst/>
                  <a:cxnLst/>
                  <a:rect l="l" t="t" r="r" b="b"/>
                  <a:pathLst>
                    <a:path w="3549" h="5329" extrusionOk="0">
                      <a:moveTo>
                        <a:pt x="2399" y="0"/>
                      </a:moveTo>
                      <a:lnTo>
                        <a:pt x="909" y="114"/>
                      </a:lnTo>
                      <a:cubicBezTo>
                        <a:pt x="505" y="303"/>
                        <a:pt x="0" y="657"/>
                        <a:pt x="0" y="657"/>
                      </a:cubicBezTo>
                      <a:lnTo>
                        <a:pt x="0" y="5329"/>
                      </a:lnTo>
                      <a:lnTo>
                        <a:pt x="3233" y="5329"/>
                      </a:lnTo>
                      <a:lnTo>
                        <a:pt x="3548" y="569"/>
                      </a:lnTo>
                      <a:cubicBezTo>
                        <a:pt x="3548" y="569"/>
                        <a:pt x="2715" y="63"/>
                        <a:pt x="2399"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5"/>
                <p:cNvSpPr/>
                <p:nvPr/>
              </p:nvSpPr>
              <p:spPr>
                <a:xfrm>
                  <a:off x="1303869" y="1074679"/>
                  <a:ext cx="349977" cy="315830"/>
                </a:xfrm>
                <a:custGeom>
                  <a:avLst/>
                  <a:gdLst/>
                  <a:ahLst/>
                  <a:cxnLst/>
                  <a:rect l="l" t="t" r="r" b="b"/>
                  <a:pathLst>
                    <a:path w="2716" h="2451" extrusionOk="0">
                      <a:moveTo>
                        <a:pt x="1131" y="1"/>
                      </a:moveTo>
                      <a:cubicBezTo>
                        <a:pt x="905" y="1"/>
                        <a:pt x="678" y="77"/>
                        <a:pt x="505" y="228"/>
                      </a:cubicBezTo>
                      <a:cubicBezTo>
                        <a:pt x="139" y="544"/>
                        <a:pt x="354" y="961"/>
                        <a:pt x="354" y="961"/>
                      </a:cubicBezTo>
                      <a:cubicBezTo>
                        <a:pt x="218" y="1122"/>
                        <a:pt x="239" y="1428"/>
                        <a:pt x="252" y="1428"/>
                      </a:cubicBezTo>
                      <a:cubicBezTo>
                        <a:pt x="252" y="1428"/>
                        <a:pt x="253" y="1428"/>
                        <a:pt x="253" y="1428"/>
                      </a:cubicBezTo>
                      <a:lnTo>
                        <a:pt x="253" y="1428"/>
                      </a:lnTo>
                      <a:cubicBezTo>
                        <a:pt x="114" y="1643"/>
                        <a:pt x="127" y="1908"/>
                        <a:pt x="127" y="1908"/>
                      </a:cubicBezTo>
                      <a:cubicBezTo>
                        <a:pt x="0" y="2084"/>
                        <a:pt x="38" y="2451"/>
                        <a:pt x="38" y="2451"/>
                      </a:cubicBezTo>
                      <a:lnTo>
                        <a:pt x="2652" y="2451"/>
                      </a:lnTo>
                      <a:cubicBezTo>
                        <a:pt x="2715" y="2059"/>
                        <a:pt x="2463" y="1845"/>
                        <a:pt x="2463" y="1845"/>
                      </a:cubicBezTo>
                      <a:cubicBezTo>
                        <a:pt x="2475" y="1403"/>
                        <a:pt x="2248" y="1339"/>
                        <a:pt x="2248" y="1339"/>
                      </a:cubicBezTo>
                      <a:cubicBezTo>
                        <a:pt x="2223" y="961"/>
                        <a:pt x="1995" y="898"/>
                        <a:pt x="1995" y="898"/>
                      </a:cubicBezTo>
                      <a:cubicBezTo>
                        <a:pt x="1995" y="898"/>
                        <a:pt x="2021" y="632"/>
                        <a:pt x="1932" y="456"/>
                      </a:cubicBezTo>
                      <a:cubicBezTo>
                        <a:pt x="1770" y="152"/>
                        <a:pt x="1451" y="1"/>
                        <a:pt x="113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5"/>
                <p:cNvSpPr/>
                <p:nvPr/>
              </p:nvSpPr>
              <p:spPr>
                <a:xfrm>
                  <a:off x="1349355" y="1149545"/>
                  <a:ext cx="229624" cy="340570"/>
                </a:xfrm>
                <a:custGeom>
                  <a:avLst/>
                  <a:gdLst/>
                  <a:ahLst/>
                  <a:cxnLst/>
                  <a:rect l="l" t="t" r="r" b="b"/>
                  <a:pathLst>
                    <a:path w="1782" h="2643" extrusionOk="0">
                      <a:moveTo>
                        <a:pt x="961" y="1"/>
                      </a:moveTo>
                      <a:cubicBezTo>
                        <a:pt x="731" y="270"/>
                        <a:pt x="345" y="342"/>
                        <a:pt x="180" y="342"/>
                      </a:cubicBezTo>
                      <a:cubicBezTo>
                        <a:pt x="136" y="342"/>
                        <a:pt x="107" y="337"/>
                        <a:pt x="102" y="329"/>
                      </a:cubicBezTo>
                      <a:lnTo>
                        <a:pt x="102" y="329"/>
                      </a:lnTo>
                      <a:lnTo>
                        <a:pt x="127" y="733"/>
                      </a:lnTo>
                      <a:cubicBezTo>
                        <a:pt x="127" y="733"/>
                        <a:pt x="1" y="998"/>
                        <a:pt x="102" y="1251"/>
                      </a:cubicBezTo>
                      <a:cubicBezTo>
                        <a:pt x="217" y="1481"/>
                        <a:pt x="425" y="1491"/>
                        <a:pt x="462" y="1491"/>
                      </a:cubicBezTo>
                      <a:cubicBezTo>
                        <a:pt x="466" y="1491"/>
                        <a:pt x="468" y="1491"/>
                        <a:pt x="468" y="1491"/>
                      </a:cubicBezTo>
                      <a:lnTo>
                        <a:pt x="519" y="2084"/>
                      </a:lnTo>
                      <a:lnTo>
                        <a:pt x="279" y="2261"/>
                      </a:lnTo>
                      <a:cubicBezTo>
                        <a:pt x="279" y="2261"/>
                        <a:pt x="498" y="2642"/>
                        <a:pt x="805" y="2642"/>
                      </a:cubicBezTo>
                      <a:cubicBezTo>
                        <a:pt x="819" y="2642"/>
                        <a:pt x="833" y="2642"/>
                        <a:pt x="847" y="2640"/>
                      </a:cubicBezTo>
                      <a:cubicBezTo>
                        <a:pt x="1478" y="2589"/>
                        <a:pt x="1781" y="2147"/>
                        <a:pt x="1781" y="2147"/>
                      </a:cubicBezTo>
                      <a:lnTo>
                        <a:pt x="1554" y="2072"/>
                      </a:lnTo>
                      <a:lnTo>
                        <a:pt x="1352" y="923"/>
                      </a:lnTo>
                      <a:lnTo>
                        <a:pt x="1352" y="923"/>
                      </a:lnTo>
                      <a:cubicBezTo>
                        <a:pt x="1360" y="923"/>
                        <a:pt x="1368" y="923"/>
                        <a:pt x="1375" y="923"/>
                      </a:cubicBezTo>
                      <a:cubicBezTo>
                        <a:pt x="1561" y="923"/>
                        <a:pt x="1641" y="775"/>
                        <a:pt x="1617" y="569"/>
                      </a:cubicBezTo>
                      <a:cubicBezTo>
                        <a:pt x="1609" y="439"/>
                        <a:pt x="1522" y="387"/>
                        <a:pt x="1448" y="387"/>
                      </a:cubicBezTo>
                      <a:cubicBezTo>
                        <a:pt x="1407" y="387"/>
                        <a:pt x="1370" y="403"/>
                        <a:pt x="1352" y="430"/>
                      </a:cubicBezTo>
                      <a:cubicBezTo>
                        <a:pt x="1301" y="506"/>
                        <a:pt x="1264" y="683"/>
                        <a:pt x="1264" y="683"/>
                      </a:cubicBezTo>
                      <a:lnTo>
                        <a:pt x="1226" y="556"/>
                      </a:lnTo>
                      <a:cubicBezTo>
                        <a:pt x="897" y="279"/>
                        <a:pt x="961" y="1"/>
                        <a:pt x="961" y="1"/>
                      </a:cubicBezTo>
                      <a:close/>
                    </a:path>
                  </a:pathLst>
                </a:custGeom>
                <a:solidFill>
                  <a:schemeClr val="accent3"/>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5"/>
                <p:cNvSpPr/>
                <p:nvPr/>
              </p:nvSpPr>
              <p:spPr>
                <a:xfrm>
                  <a:off x="1409660" y="1287937"/>
                  <a:ext cx="87881" cy="88010"/>
                </a:xfrm>
                <a:custGeom>
                  <a:avLst/>
                  <a:gdLst/>
                  <a:ahLst/>
                  <a:cxnLst/>
                  <a:rect l="l" t="t" r="r" b="b"/>
                  <a:pathLst>
                    <a:path w="682" h="683" extrusionOk="0">
                      <a:moveTo>
                        <a:pt x="669" y="0"/>
                      </a:moveTo>
                      <a:lnTo>
                        <a:pt x="669" y="0"/>
                      </a:lnTo>
                      <a:cubicBezTo>
                        <a:pt x="543" y="341"/>
                        <a:pt x="253" y="442"/>
                        <a:pt x="0" y="442"/>
                      </a:cubicBezTo>
                      <a:lnTo>
                        <a:pt x="13" y="682"/>
                      </a:lnTo>
                      <a:cubicBezTo>
                        <a:pt x="682" y="606"/>
                        <a:pt x="669" y="0"/>
                        <a:pt x="669"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5"/>
                <p:cNvSpPr/>
                <p:nvPr/>
              </p:nvSpPr>
              <p:spPr>
                <a:xfrm>
                  <a:off x="1538130" y="1255336"/>
                  <a:ext cx="24612" cy="24612"/>
                </a:xfrm>
                <a:custGeom>
                  <a:avLst/>
                  <a:gdLst/>
                  <a:ahLst/>
                  <a:cxnLst/>
                  <a:rect l="l" t="t" r="r" b="b"/>
                  <a:pathLst>
                    <a:path w="191" h="191" extrusionOk="0">
                      <a:moveTo>
                        <a:pt x="89" y="1"/>
                      </a:moveTo>
                      <a:cubicBezTo>
                        <a:pt x="51" y="1"/>
                        <a:pt x="1" y="51"/>
                        <a:pt x="1" y="102"/>
                      </a:cubicBezTo>
                      <a:cubicBezTo>
                        <a:pt x="1" y="152"/>
                        <a:pt x="51" y="190"/>
                        <a:pt x="89" y="190"/>
                      </a:cubicBezTo>
                      <a:cubicBezTo>
                        <a:pt x="140" y="190"/>
                        <a:pt x="190" y="152"/>
                        <a:pt x="190" y="102"/>
                      </a:cubicBezTo>
                      <a:cubicBezTo>
                        <a:pt x="190" y="38"/>
                        <a:pt x="140" y="1"/>
                        <a:pt x="89"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5"/>
                <p:cNvSpPr/>
                <p:nvPr/>
              </p:nvSpPr>
              <p:spPr>
                <a:xfrm>
                  <a:off x="1481175" y="1017725"/>
                  <a:ext cx="97803" cy="97803"/>
                </a:xfrm>
                <a:custGeom>
                  <a:avLst/>
                  <a:gdLst/>
                  <a:ahLst/>
                  <a:cxnLst/>
                  <a:rect l="l" t="t" r="r" b="b"/>
                  <a:pathLst>
                    <a:path w="759" h="759" extrusionOk="0">
                      <a:moveTo>
                        <a:pt x="400" y="0"/>
                      </a:moveTo>
                      <a:cubicBezTo>
                        <a:pt x="393" y="0"/>
                        <a:pt x="386" y="1"/>
                        <a:pt x="380" y="1"/>
                      </a:cubicBezTo>
                      <a:cubicBezTo>
                        <a:pt x="165" y="1"/>
                        <a:pt x="1" y="178"/>
                        <a:pt x="1" y="380"/>
                      </a:cubicBezTo>
                      <a:cubicBezTo>
                        <a:pt x="1" y="582"/>
                        <a:pt x="177" y="759"/>
                        <a:pt x="380" y="759"/>
                      </a:cubicBezTo>
                      <a:cubicBezTo>
                        <a:pt x="582" y="759"/>
                        <a:pt x="758" y="582"/>
                        <a:pt x="758" y="380"/>
                      </a:cubicBezTo>
                      <a:cubicBezTo>
                        <a:pt x="758" y="172"/>
                        <a:pt x="593" y="0"/>
                        <a:pt x="400"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5"/>
                <p:cNvSpPr/>
                <p:nvPr/>
              </p:nvSpPr>
              <p:spPr>
                <a:xfrm>
                  <a:off x="1385177" y="1219514"/>
                  <a:ext cx="14819" cy="27833"/>
                </a:xfrm>
                <a:custGeom>
                  <a:avLst/>
                  <a:gdLst/>
                  <a:ahLst/>
                  <a:cxnLst/>
                  <a:rect l="l" t="t" r="r" b="b"/>
                  <a:pathLst>
                    <a:path w="115" h="216" extrusionOk="0">
                      <a:moveTo>
                        <a:pt x="51" y="1"/>
                      </a:moveTo>
                      <a:cubicBezTo>
                        <a:pt x="13" y="1"/>
                        <a:pt x="1" y="51"/>
                        <a:pt x="1" y="114"/>
                      </a:cubicBezTo>
                      <a:cubicBezTo>
                        <a:pt x="1" y="178"/>
                        <a:pt x="39" y="215"/>
                        <a:pt x="64" y="215"/>
                      </a:cubicBezTo>
                      <a:cubicBezTo>
                        <a:pt x="102" y="215"/>
                        <a:pt x="114" y="178"/>
                        <a:pt x="114" y="114"/>
                      </a:cubicBezTo>
                      <a:cubicBezTo>
                        <a:pt x="102" y="51"/>
                        <a:pt x="64" y="1"/>
                        <a:pt x="5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5"/>
                <p:cNvSpPr/>
                <p:nvPr/>
              </p:nvSpPr>
              <p:spPr>
                <a:xfrm>
                  <a:off x="1432339" y="1214617"/>
                  <a:ext cx="14819" cy="29508"/>
                </a:xfrm>
                <a:custGeom>
                  <a:avLst/>
                  <a:gdLst/>
                  <a:ahLst/>
                  <a:cxnLst/>
                  <a:rect l="l" t="t" r="r" b="b"/>
                  <a:pathLst>
                    <a:path w="115" h="229" extrusionOk="0">
                      <a:moveTo>
                        <a:pt x="51" y="1"/>
                      </a:moveTo>
                      <a:cubicBezTo>
                        <a:pt x="14" y="1"/>
                        <a:pt x="1" y="51"/>
                        <a:pt x="1" y="115"/>
                      </a:cubicBezTo>
                      <a:cubicBezTo>
                        <a:pt x="1" y="178"/>
                        <a:pt x="26" y="228"/>
                        <a:pt x="64" y="228"/>
                      </a:cubicBezTo>
                      <a:cubicBezTo>
                        <a:pt x="89" y="228"/>
                        <a:pt x="115" y="178"/>
                        <a:pt x="115" y="115"/>
                      </a:cubicBezTo>
                      <a:cubicBezTo>
                        <a:pt x="89" y="51"/>
                        <a:pt x="64" y="1"/>
                        <a:pt x="5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5"/>
                <p:cNvSpPr/>
                <p:nvPr/>
              </p:nvSpPr>
              <p:spPr>
                <a:xfrm>
                  <a:off x="1416103" y="1196964"/>
                  <a:ext cx="40848" cy="13015"/>
                </a:xfrm>
                <a:custGeom>
                  <a:avLst/>
                  <a:gdLst/>
                  <a:ahLst/>
                  <a:cxnLst/>
                  <a:rect l="l" t="t" r="r" b="b"/>
                  <a:pathLst>
                    <a:path w="317" h="101" extrusionOk="0">
                      <a:moveTo>
                        <a:pt x="163" y="1"/>
                      </a:moveTo>
                      <a:cubicBezTo>
                        <a:pt x="62" y="1"/>
                        <a:pt x="1" y="50"/>
                        <a:pt x="1" y="50"/>
                      </a:cubicBezTo>
                      <a:lnTo>
                        <a:pt x="26" y="100"/>
                      </a:lnTo>
                      <a:cubicBezTo>
                        <a:pt x="26" y="100"/>
                        <a:pt x="81" y="52"/>
                        <a:pt x="180" y="52"/>
                      </a:cubicBezTo>
                      <a:cubicBezTo>
                        <a:pt x="216" y="52"/>
                        <a:pt x="257" y="58"/>
                        <a:pt x="304" y="75"/>
                      </a:cubicBezTo>
                      <a:lnTo>
                        <a:pt x="316" y="37"/>
                      </a:lnTo>
                      <a:cubicBezTo>
                        <a:pt x="259" y="10"/>
                        <a:pt x="207" y="1"/>
                        <a:pt x="163"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5"/>
                <p:cNvSpPr/>
                <p:nvPr/>
              </p:nvSpPr>
              <p:spPr>
                <a:xfrm>
                  <a:off x="1377059" y="1200830"/>
                  <a:ext cx="31055" cy="10695"/>
                </a:xfrm>
                <a:custGeom>
                  <a:avLst/>
                  <a:gdLst/>
                  <a:ahLst/>
                  <a:cxnLst/>
                  <a:rect l="l" t="t" r="r" b="b"/>
                  <a:pathLst>
                    <a:path w="241" h="83" extrusionOk="0">
                      <a:moveTo>
                        <a:pt x="129" y="0"/>
                      </a:moveTo>
                      <a:cubicBezTo>
                        <a:pt x="90" y="0"/>
                        <a:pt x="44" y="8"/>
                        <a:pt x="1" y="32"/>
                      </a:cubicBezTo>
                      <a:lnTo>
                        <a:pt x="13" y="83"/>
                      </a:lnTo>
                      <a:cubicBezTo>
                        <a:pt x="54" y="62"/>
                        <a:pt x="92" y="56"/>
                        <a:pt x="125" y="56"/>
                      </a:cubicBezTo>
                      <a:cubicBezTo>
                        <a:pt x="175" y="56"/>
                        <a:pt x="213" y="70"/>
                        <a:pt x="228" y="70"/>
                      </a:cubicBezTo>
                      <a:lnTo>
                        <a:pt x="240" y="20"/>
                      </a:lnTo>
                      <a:cubicBezTo>
                        <a:pt x="240" y="20"/>
                        <a:pt x="193" y="0"/>
                        <a:pt x="12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5"/>
                <p:cNvSpPr/>
                <p:nvPr/>
              </p:nvSpPr>
              <p:spPr>
                <a:xfrm>
                  <a:off x="1398192" y="1222864"/>
                  <a:ext cx="18040" cy="47291"/>
                </a:xfrm>
                <a:custGeom>
                  <a:avLst/>
                  <a:gdLst/>
                  <a:ahLst/>
                  <a:cxnLst/>
                  <a:rect l="l" t="t" r="r" b="b"/>
                  <a:pathLst>
                    <a:path w="140" h="367" extrusionOk="0">
                      <a:moveTo>
                        <a:pt x="76" y="0"/>
                      </a:moveTo>
                      <a:lnTo>
                        <a:pt x="89" y="189"/>
                      </a:lnTo>
                      <a:cubicBezTo>
                        <a:pt x="51" y="215"/>
                        <a:pt x="1" y="240"/>
                        <a:pt x="13" y="290"/>
                      </a:cubicBezTo>
                      <a:cubicBezTo>
                        <a:pt x="13" y="341"/>
                        <a:pt x="51" y="366"/>
                        <a:pt x="114" y="366"/>
                      </a:cubicBezTo>
                      <a:cubicBezTo>
                        <a:pt x="114" y="366"/>
                        <a:pt x="140" y="366"/>
                        <a:pt x="140" y="354"/>
                      </a:cubicBezTo>
                      <a:lnTo>
                        <a:pt x="140" y="303"/>
                      </a:lnTo>
                      <a:cubicBezTo>
                        <a:pt x="126" y="307"/>
                        <a:pt x="113" y="308"/>
                        <a:pt x="102" y="308"/>
                      </a:cubicBezTo>
                      <a:cubicBezTo>
                        <a:pt x="72" y="308"/>
                        <a:pt x="51" y="296"/>
                        <a:pt x="51" y="278"/>
                      </a:cubicBezTo>
                      <a:cubicBezTo>
                        <a:pt x="51" y="253"/>
                        <a:pt x="89" y="240"/>
                        <a:pt x="114" y="227"/>
                      </a:cubicBezTo>
                      <a:lnTo>
                        <a:pt x="140" y="227"/>
                      </a:lnTo>
                      <a:lnTo>
                        <a:pt x="114"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5"/>
                <p:cNvSpPr/>
                <p:nvPr/>
              </p:nvSpPr>
              <p:spPr>
                <a:xfrm>
                  <a:off x="1385177" y="1266675"/>
                  <a:ext cx="66877" cy="18040"/>
                </a:xfrm>
                <a:custGeom>
                  <a:avLst/>
                  <a:gdLst/>
                  <a:ahLst/>
                  <a:cxnLst/>
                  <a:rect l="l" t="t" r="r" b="b"/>
                  <a:pathLst>
                    <a:path w="519" h="140" extrusionOk="0">
                      <a:moveTo>
                        <a:pt x="506" y="1"/>
                      </a:moveTo>
                      <a:cubicBezTo>
                        <a:pt x="348" y="80"/>
                        <a:pt x="190" y="95"/>
                        <a:pt x="94" y="95"/>
                      </a:cubicBezTo>
                      <a:cubicBezTo>
                        <a:pt x="36" y="95"/>
                        <a:pt x="1" y="89"/>
                        <a:pt x="1" y="89"/>
                      </a:cubicBezTo>
                      <a:lnTo>
                        <a:pt x="1" y="140"/>
                      </a:lnTo>
                      <a:lnTo>
                        <a:pt x="76" y="140"/>
                      </a:lnTo>
                      <a:cubicBezTo>
                        <a:pt x="177" y="140"/>
                        <a:pt x="367" y="140"/>
                        <a:pt x="518" y="39"/>
                      </a:cubicBezTo>
                      <a:lnTo>
                        <a:pt x="506"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5"/>
                <p:cNvSpPr/>
                <p:nvPr/>
              </p:nvSpPr>
              <p:spPr>
                <a:xfrm>
                  <a:off x="1520219" y="1422978"/>
                  <a:ext cx="351652" cy="1130853"/>
                </a:xfrm>
                <a:custGeom>
                  <a:avLst/>
                  <a:gdLst/>
                  <a:ahLst/>
                  <a:cxnLst/>
                  <a:rect l="l" t="t" r="r" b="b"/>
                  <a:pathLst>
                    <a:path w="2729" h="8776" extrusionOk="0">
                      <a:moveTo>
                        <a:pt x="518" y="0"/>
                      </a:moveTo>
                      <a:cubicBezTo>
                        <a:pt x="518" y="0"/>
                        <a:pt x="922" y="1339"/>
                        <a:pt x="152" y="2134"/>
                      </a:cubicBezTo>
                      <a:cubicBezTo>
                        <a:pt x="64" y="2235"/>
                        <a:pt x="1" y="2361"/>
                        <a:pt x="1" y="2513"/>
                      </a:cubicBezTo>
                      <a:lnTo>
                        <a:pt x="1" y="5758"/>
                      </a:lnTo>
                      <a:lnTo>
                        <a:pt x="733" y="8776"/>
                      </a:lnTo>
                      <a:cubicBezTo>
                        <a:pt x="733" y="8776"/>
                        <a:pt x="1857" y="8523"/>
                        <a:pt x="2728" y="8069"/>
                      </a:cubicBezTo>
                      <a:lnTo>
                        <a:pt x="1592" y="5076"/>
                      </a:lnTo>
                      <a:lnTo>
                        <a:pt x="1971" y="2892"/>
                      </a:lnTo>
                      <a:lnTo>
                        <a:pt x="1718" y="657"/>
                      </a:lnTo>
                      <a:cubicBezTo>
                        <a:pt x="1731" y="657"/>
                        <a:pt x="1036" y="152"/>
                        <a:pt x="518"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5"/>
                <p:cNvSpPr/>
                <p:nvPr/>
              </p:nvSpPr>
              <p:spPr>
                <a:xfrm>
                  <a:off x="1749583" y="2162871"/>
                  <a:ext cx="237742" cy="337607"/>
                </a:xfrm>
                <a:custGeom>
                  <a:avLst/>
                  <a:gdLst/>
                  <a:ahLst/>
                  <a:cxnLst/>
                  <a:rect l="l" t="t" r="r" b="b"/>
                  <a:pathLst>
                    <a:path w="1845" h="2620" extrusionOk="0">
                      <a:moveTo>
                        <a:pt x="788" y="0"/>
                      </a:moveTo>
                      <a:cubicBezTo>
                        <a:pt x="766" y="0"/>
                        <a:pt x="743" y="1"/>
                        <a:pt x="721" y="3"/>
                      </a:cubicBezTo>
                      <a:cubicBezTo>
                        <a:pt x="1" y="78"/>
                        <a:pt x="685" y="2619"/>
                        <a:pt x="1104" y="2619"/>
                      </a:cubicBezTo>
                      <a:cubicBezTo>
                        <a:pt x="1111" y="2619"/>
                        <a:pt x="1118" y="2619"/>
                        <a:pt x="1125" y="2617"/>
                      </a:cubicBezTo>
                      <a:cubicBezTo>
                        <a:pt x="1516" y="2542"/>
                        <a:pt x="1845" y="1140"/>
                        <a:pt x="1845" y="1140"/>
                      </a:cubicBezTo>
                      <a:cubicBezTo>
                        <a:pt x="1845" y="1140"/>
                        <a:pt x="1489" y="0"/>
                        <a:pt x="788"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5"/>
                <p:cNvSpPr/>
                <p:nvPr/>
              </p:nvSpPr>
              <p:spPr>
                <a:xfrm>
                  <a:off x="1656935" y="2163258"/>
                  <a:ext cx="296243" cy="138393"/>
                </a:xfrm>
                <a:custGeom>
                  <a:avLst/>
                  <a:gdLst/>
                  <a:ahLst/>
                  <a:cxnLst/>
                  <a:rect l="l" t="t" r="r" b="b"/>
                  <a:pathLst>
                    <a:path w="2299" h="1074" extrusionOk="0">
                      <a:moveTo>
                        <a:pt x="1579" y="0"/>
                      </a:moveTo>
                      <a:cubicBezTo>
                        <a:pt x="1579" y="0"/>
                        <a:pt x="922" y="89"/>
                        <a:pt x="682" y="304"/>
                      </a:cubicBezTo>
                      <a:cubicBezTo>
                        <a:pt x="442" y="506"/>
                        <a:pt x="0" y="1074"/>
                        <a:pt x="0" y="1074"/>
                      </a:cubicBezTo>
                      <a:lnTo>
                        <a:pt x="910" y="1074"/>
                      </a:lnTo>
                      <a:lnTo>
                        <a:pt x="1061" y="695"/>
                      </a:lnTo>
                      <a:lnTo>
                        <a:pt x="2299" y="708"/>
                      </a:lnTo>
                      <a:lnTo>
                        <a:pt x="1579" y="0"/>
                      </a:lnTo>
                      <a:close/>
                    </a:path>
                  </a:pathLst>
                </a:custGeom>
                <a:solidFill>
                  <a:schemeClr val="accent3"/>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5"/>
                <p:cNvSpPr/>
                <p:nvPr/>
              </p:nvSpPr>
              <p:spPr>
                <a:xfrm>
                  <a:off x="1520219" y="1422978"/>
                  <a:ext cx="131950" cy="348302"/>
                </a:xfrm>
                <a:custGeom>
                  <a:avLst/>
                  <a:gdLst/>
                  <a:ahLst/>
                  <a:cxnLst/>
                  <a:rect l="l" t="t" r="r" b="b"/>
                  <a:pathLst>
                    <a:path w="1024" h="2703" extrusionOk="0">
                      <a:moveTo>
                        <a:pt x="518" y="0"/>
                      </a:moveTo>
                      <a:cubicBezTo>
                        <a:pt x="518" y="0"/>
                        <a:pt x="922" y="1339"/>
                        <a:pt x="152" y="2134"/>
                      </a:cubicBezTo>
                      <a:cubicBezTo>
                        <a:pt x="64" y="2235"/>
                        <a:pt x="1" y="2361"/>
                        <a:pt x="1" y="2513"/>
                      </a:cubicBezTo>
                      <a:lnTo>
                        <a:pt x="1" y="2702"/>
                      </a:lnTo>
                      <a:cubicBezTo>
                        <a:pt x="986" y="2349"/>
                        <a:pt x="1024" y="935"/>
                        <a:pt x="910" y="152"/>
                      </a:cubicBezTo>
                      <a:cubicBezTo>
                        <a:pt x="784" y="89"/>
                        <a:pt x="645" y="25"/>
                        <a:pt x="518"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5"/>
                <p:cNvSpPr/>
                <p:nvPr/>
              </p:nvSpPr>
              <p:spPr>
                <a:xfrm>
                  <a:off x="1663378" y="1507508"/>
                  <a:ext cx="602151" cy="995940"/>
                </a:xfrm>
                <a:custGeom>
                  <a:avLst/>
                  <a:gdLst/>
                  <a:ahLst/>
                  <a:cxnLst/>
                  <a:rect l="l" t="t" r="r" b="b"/>
                  <a:pathLst>
                    <a:path w="4673" h="7729" extrusionOk="0">
                      <a:moveTo>
                        <a:pt x="620" y="1"/>
                      </a:moveTo>
                      <a:cubicBezTo>
                        <a:pt x="228" y="468"/>
                        <a:pt x="1" y="1958"/>
                        <a:pt x="620" y="2829"/>
                      </a:cubicBezTo>
                      <a:cubicBezTo>
                        <a:pt x="1099" y="3473"/>
                        <a:pt x="2047" y="4976"/>
                        <a:pt x="2047" y="4976"/>
                      </a:cubicBezTo>
                      <a:lnTo>
                        <a:pt x="1390" y="5102"/>
                      </a:lnTo>
                      <a:cubicBezTo>
                        <a:pt x="2564" y="5973"/>
                        <a:pt x="2324" y="7388"/>
                        <a:pt x="1794" y="7729"/>
                      </a:cubicBezTo>
                      <a:cubicBezTo>
                        <a:pt x="2451" y="7514"/>
                        <a:pt x="3031" y="7350"/>
                        <a:pt x="3852" y="6883"/>
                      </a:cubicBezTo>
                      <a:cubicBezTo>
                        <a:pt x="4673" y="6428"/>
                        <a:pt x="4521" y="5178"/>
                        <a:pt x="3852" y="3890"/>
                      </a:cubicBezTo>
                      <a:cubicBezTo>
                        <a:pt x="3183" y="2589"/>
                        <a:pt x="1339" y="670"/>
                        <a:pt x="62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5"/>
                <p:cNvSpPr/>
                <p:nvPr/>
              </p:nvSpPr>
              <p:spPr>
                <a:xfrm>
                  <a:off x="1936812" y="2126018"/>
                  <a:ext cx="193673" cy="21133"/>
                </a:xfrm>
                <a:custGeom>
                  <a:avLst/>
                  <a:gdLst/>
                  <a:ahLst/>
                  <a:cxnLst/>
                  <a:rect l="l" t="t" r="r" b="b"/>
                  <a:pathLst>
                    <a:path w="1503" h="164" extrusionOk="0">
                      <a:moveTo>
                        <a:pt x="782" y="0"/>
                      </a:moveTo>
                      <a:cubicBezTo>
                        <a:pt x="337" y="0"/>
                        <a:pt x="0" y="113"/>
                        <a:pt x="0" y="113"/>
                      </a:cubicBezTo>
                      <a:lnTo>
                        <a:pt x="13" y="163"/>
                      </a:lnTo>
                      <a:cubicBezTo>
                        <a:pt x="13" y="163"/>
                        <a:pt x="338" y="51"/>
                        <a:pt x="769" y="51"/>
                      </a:cubicBezTo>
                      <a:cubicBezTo>
                        <a:pt x="984" y="51"/>
                        <a:pt x="1225" y="79"/>
                        <a:pt x="1465" y="163"/>
                      </a:cubicBezTo>
                      <a:lnTo>
                        <a:pt x="1503" y="113"/>
                      </a:lnTo>
                      <a:cubicBezTo>
                        <a:pt x="1255" y="29"/>
                        <a:pt x="1005" y="0"/>
                        <a:pt x="78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5"/>
                <p:cNvSpPr/>
                <p:nvPr/>
              </p:nvSpPr>
              <p:spPr>
                <a:xfrm>
                  <a:off x="1941708" y="2073058"/>
                  <a:ext cx="143290" cy="48064"/>
                </a:xfrm>
                <a:custGeom>
                  <a:avLst/>
                  <a:gdLst/>
                  <a:ahLst/>
                  <a:cxnLst/>
                  <a:rect l="l" t="t" r="r" b="b"/>
                  <a:pathLst>
                    <a:path w="1112" h="373" extrusionOk="0">
                      <a:moveTo>
                        <a:pt x="1009" y="1"/>
                      </a:moveTo>
                      <a:cubicBezTo>
                        <a:pt x="542" y="1"/>
                        <a:pt x="35" y="298"/>
                        <a:pt x="0" y="322"/>
                      </a:cubicBezTo>
                      <a:lnTo>
                        <a:pt x="38" y="372"/>
                      </a:lnTo>
                      <a:cubicBezTo>
                        <a:pt x="38" y="372"/>
                        <a:pt x="573" y="54"/>
                        <a:pt x="1037" y="54"/>
                      </a:cubicBezTo>
                      <a:cubicBezTo>
                        <a:pt x="1062" y="54"/>
                        <a:pt x="1087" y="55"/>
                        <a:pt x="1111" y="57"/>
                      </a:cubicBezTo>
                      <a:lnTo>
                        <a:pt x="1111" y="6"/>
                      </a:lnTo>
                      <a:cubicBezTo>
                        <a:pt x="1077" y="3"/>
                        <a:pt x="1043" y="1"/>
                        <a:pt x="1009"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5"/>
                <p:cNvSpPr/>
                <p:nvPr/>
              </p:nvSpPr>
              <p:spPr>
                <a:xfrm>
                  <a:off x="1603202" y="2290181"/>
                  <a:ext cx="182333" cy="22937"/>
                </a:xfrm>
                <a:custGeom>
                  <a:avLst/>
                  <a:gdLst/>
                  <a:ahLst/>
                  <a:cxnLst/>
                  <a:rect l="l" t="t" r="r" b="b"/>
                  <a:pathLst>
                    <a:path w="1415" h="178" extrusionOk="0">
                      <a:moveTo>
                        <a:pt x="1" y="0"/>
                      </a:moveTo>
                      <a:lnTo>
                        <a:pt x="1" y="177"/>
                      </a:lnTo>
                      <a:lnTo>
                        <a:pt x="1415" y="177"/>
                      </a:lnTo>
                      <a:lnTo>
                        <a:pt x="1415"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5"/>
                <p:cNvSpPr/>
                <p:nvPr/>
              </p:nvSpPr>
              <p:spPr>
                <a:xfrm>
                  <a:off x="1037007" y="1440889"/>
                  <a:ext cx="349977" cy="1112942"/>
                </a:xfrm>
                <a:custGeom>
                  <a:avLst/>
                  <a:gdLst/>
                  <a:ahLst/>
                  <a:cxnLst/>
                  <a:rect l="l" t="t" r="r" b="b"/>
                  <a:pathLst>
                    <a:path w="2716" h="8637" extrusionOk="0">
                      <a:moveTo>
                        <a:pt x="2589" y="0"/>
                      </a:moveTo>
                      <a:lnTo>
                        <a:pt x="2589" y="0"/>
                      </a:lnTo>
                      <a:cubicBezTo>
                        <a:pt x="2589" y="0"/>
                        <a:pt x="1617" y="518"/>
                        <a:pt x="708" y="1364"/>
                      </a:cubicBezTo>
                      <a:cubicBezTo>
                        <a:pt x="1" y="2058"/>
                        <a:pt x="1238" y="3965"/>
                        <a:pt x="1238" y="3965"/>
                      </a:cubicBezTo>
                      <a:lnTo>
                        <a:pt x="1200" y="4988"/>
                      </a:lnTo>
                      <a:lnTo>
                        <a:pt x="240" y="8309"/>
                      </a:lnTo>
                      <a:cubicBezTo>
                        <a:pt x="708" y="8599"/>
                        <a:pt x="1970" y="8637"/>
                        <a:pt x="1970" y="8637"/>
                      </a:cubicBezTo>
                      <a:lnTo>
                        <a:pt x="2450" y="5695"/>
                      </a:lnTo>
                      <a:lnTo>
                        <a:pt x="2715" y="2336"/>
                      </a:lnTo>
                      <a:cubicBezTo>
                        <a:pt x="2715" y="2248"/>
                        <a:pt x="2690" y="2134"/>
                        <a:pt x="2627" y="2058"/>
                      </a:cubicBezTo>
                      <a:cubicBezTo>
                        <a:pt x="2109" y="1427"/>
                        <a:pt x="2425" y="177"/>
                        <a:pt x="2589"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5"/>
                <p:cNvSpPr/>
                <p:nvPr/>
              </p:nvSpPr>
              <p:spPr>
                <a:xfrm>
                  <a:off x="1271268" y="1440889"/>
                  <a:ext cx="117260" cy="333612"/>
                </a:xfrm>
                <a:custGeom>
                  <a:avLst/>
                  <a:gdLst/>
                  <a:ahLst/>
                  <a:cxnLst/>
                  <a:rect l="l" t="t" r="r" b="b"/>
                  <a:pathLst>
                    <a:path w="910" h="2589" extrusionOk="0">
                      <a:moveTo>
                        <a:pt x="771" y="0"/>
                      </a:moveTo>
                      <a:cubicBezTo>
                        <a:pt x="771" y="0"/>
                        <a:pt x="619" y="76"/>
                        <a:pt x="380" y="240"/>
                      </a:cubicBezTo>
                      <a:cubicBezTo>
                        <a:pt x="127" y="985"/>
                        <a:pt x="1" y="1957"/>
                        <a:pt x="872" y="2589"/>
                      </a:cubicBezTo>
                      <a:lnTo>
                        <a:pt x="897" y="2336"/>
                      </a:lnTo>
                      <a:cubicBezTo>
                        <a:pt x="910" y="2222"/>
                        <a:pt x="885" y="2134"/>
                        <a:pt x="809" y="2058"/>
                      </a:cubicBezTo>
                      <a:cubicBezTo>
                        <a:pt x="291" y="1427"/>
                        <a:pt x="607" y="177"/>
                        <a:pt x="771"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5"/>
                <p:cNvSpPr/>
                <p:nvPr/>
              </p:nvSpPr>
              <p:spPr>
                <a:xfrm>
                  <a:off x="1434014" y="1492947"/>
                  <a:ext cx="26158" cy="415050"/>
                </a:xfrm>
                <a:custGeom>
                  <a:avLst/>
                  <a:gdLst/>
                  <a:ahLst/>
                  <a:cxnLst/>
                  <a:rect l="l" t="t" r="r" b="b"/>
                  <a:pathLst>
                    <a:path w="203" h="3221" extrusionOk="0">
                      <a:moveTo>
                        <a:pt x="152" y="0"/>
                      </a:moveTo>
                      <a:lnTo>
                        <a:pt x="1" y="3220"/>
                      </a:lnTo>
                      <a:lnTo>
                        <a:pt x="51" y="3220"/>
                      </a:lnTo>
                      <a:lnTo>
                        <a:pt x="203" y="13"/>
                      </a:lnTo>
                      <a:lnTo>
                        <a:pt x="152"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5"/>
                <p:cNvSpPr/>
                <p:nvPr/>
              </p:nvSpPr>
              <p:spPr>
                <a:xfrm>
                  <a:off x="1464939" y="1538433"/>
                  <a:ext cx="27833" cy="29380"/>
                </a:xfrm>
                <a:custGeom>
                  <a:avLst/>
                  <a:gdLst/>
                  <a:ahLst/>
                  <a:cxnLst/>
                  <a:rect l="l" t="t" r="r" b="b"/>
                  <a:pathLst>
                    <a:path w="216" h="228" extrusionOk="0">
                      <a:moveTo>
                        <a:pt x="114" y="39"/>
                      </a:moveTo>
                      <a:cubicBezTo>
                        <a:pt x="152" y="39"/>
                        <a:pt x="190" y="64"/>
                        <a:pt x="177" y="102"/>
                      </a:cubicBezTo>
                      <a:cubicBezTo>
                        <a:pt x="177" y="127"/>
                        <a:pt x="139" y="152"/>
                        <a:pt x="114" y="152"/>
                      </a:cubicBezTo>
                      <a:cubicBezTo>
                        <a:pt x="76" y="152"/>
                        <a:pt x="38" y="127"/>
                        <a:pt x="38" y="102"/>
                      </a:cubicBezTo>
                      <a:cubicBezTo>
                        <a:pt x="38" y="64"/>
                        <a:pt x="76" y="39"/>
                        <a:pt x="114" y="39"/>
                      </a:cubicBezTo>
                      <a:close/>
                      <a:moveTo>
                        <a:pt x="114" y="1"/>
                      </a:moveTo>
                      <a:cubicBezTo>
                        <a:pt x="38" y="1"/>
                        <a:pt x="0" y="51"/>
                        <a:pt x="0" y="114"/>
                      </a:cubicBezTo>
                      <a:cubicBezTo>
                        <a:pt x="0" y="177"/>
                        <a:pt x="38" y="228"/>
                        <a:pt x="114" y="228"/>
                      </a:cubicBezTo>
                      <a:cubicBezTo>
                        <a:pt x="190" y="228"/>
                        <a:pt x="215" y="177"/>
                        <a:pt x="215" y="114"/>
                      </a:cubicBezTo>
                      <a:cubicBezTo>
                        <a:pt x="215" y="51"/>
                        <a:pt x="177" y="1"/>
                        <a:pt x="114"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5"/>
                <p:cNvSpPr/>
                <p:nvPr/>
              </p:nvSpPr>
              <p:spPr>
                <a:xfrm>
                  <a:off x="1463264" y="1657239"/>
                  <a:ext cx="27833" cy="27833"/>
                </a:xfrm>
                <a:custGeom>
                  <a:avLst/>
                  <a:gdLst/>
                  <a:ahLst/>
                  <a:cxnLst/>
                  <a:rect l="l" t="t" r="r" b="b"/>
                  <a:pathLst>
                    <a:path w="216" h="216" extrusionOk="0">
                      <a:moveTo>
                        <a:pt x="102" y="26"/>
                      </a:moveTo>
                      <a:cubicBezTo>
                        <a:pt x="140" y="26"/>
                        <a:pt x="165" y="64"/>
                        <a:pt x="165" y="89"/>
                      </a:cubicBezTo>
                      <a:cubicBezTo>
                        <a:pt x="165" y="127"/>
                        <a:pt x="140" y="152"/>
                        <a:pt x="102" y="152"/>
                      </a:cubicBezTo>
                      <a:cubicBezTo>
                        <a:pt x="77" y="152"/>
                        <a:pt x="39" y="127"/>
                        <a:pt x="39" y="89"/>
                      </a:cubicBezTo>
                      <a:cubicBezTo>
                        <a:pt x="39" y="64"/>
                        <a:pt x="77" y="26"/>
                        <a:pt x="102" y="26"/>
                      </a:cubicBezTo>
                      <a:close/>
                      <a:moveTo>
                        <a:pt x="102" y="0"/>
                      </a:moveTo>
                      <a:cubicBezTo>
                        <a:pt x="39" y="0"/>
                        <a:pt x="1" y="38"/>
                        <a:pt x="1" y="101"/>
                      </a:cubicBezTo>
                      <a:cubicBezTo>
                        <a:pt x="1" y="165"/>
                        <a:pt x="39" y="215"/>
                        <a:pt x="102" y="215"/>
                      </a:cubicBezTo>
                      <a:cubicBezTo>
                        <a:pt x="165" y="215"/>
                        <a:pt x="215" y="165"/>
                        <a:pt x="215" y="101"/>
                      </a:cubicBezTo>
                      <a:cubicBezTo>
                        <a:pt x="215" y="38"/>
                        <a:pt x="165" y="0"/>
                        <a:pt x="10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5"/>
                <p:cNvSpPr/>
                <p:nvPr/>
              </p:nvSpPr>
              <p:spPr>
                <a:xfrm>
                  <a:off x="791277" y="4460637"/>
                  <a:ext cx="322273" cy="74093"/>
                </a:xfrm>
                <a:custGeom>
                  <a:avLst/>
                  <a:gdLst/>
                  <a:ahLst/>
                  <a:cxnLst/>
                  <a:rect l="l" t="t" r="r" b="b"/>
                  <a:pathLst>
                    <a:path w="2501" h="575" extrusionOk="0">
                      <a:moveTo>
                        <a:pt x="2476" y="1"/>
                      </a:moveTo>
                      <a:lnTo>
                        <a:pt x="1" y="279"/>
                      </a:lnTo>
                      <a:lnTo>
                        <a:pt x="1" y="556"/>
                      </a:lnTo>
                      <a:cubicBezTo>
                        <a:pt x="84" y="569"/>
                        <a:pt x="176" y="574"/>
                        <a:pt x="273" y="574"/>
                      </a:cubicBezTo>
                      <a:cubicBezTo>
                        <a:pt x="766" y="574"/>
                        <a:pt x="1395" y="439"/>
                        <a:pt x="1743" y="418"/>
                      </a:cubicBezTo>
                      <a:cubicBezTo>
                        <a:pt x="2135" y="405"/>
                        <a:pt x="2501" y="342"/>
                        <a:pt x="2501" y="342"/>
                      </a:cubicBezTo>
                      <a:lnTo>
                        <a:pt x="2476"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5"/>
                <p:cNvSpPr/>
                <p:nvPr/>
              </p:nvSpPr>
              <p:spPr>
                <a:xfrm>
                  <a:off x="962141" y="4228051"/>
                  <a:ext cx="172669" cy="208363"/>
                </a:xfrm>
                <a:custGeom>
                  <a:avLst/>
                  <a:gdLst/>
                  <a:ahLst/>
                  <a:cxnLst/>
                  <a:rect l="l" t="t" r="r" b="b"/>
                  <a:pathLst>
                    <a:path w="1340" h="1617" extrusionOk="0">
                      <a:moveTo>
                        <a:pt x="430" y="0"/>
                      </a:moveTo>
                      <a:lnTo>
                        <a:pt x="329" y="947"/>
                      </a:lnTo>
                      <a:lnTo>
                        <a:pt x="1" y="1339"/>
                      </a:lnTo>
                      <a:lnTo>
                        <a:pt x="493" y="1616"/>
                      </a:lnTo>
                      <a:lnTo>
                        <a:pt x="1061" y="1465"/>
                      </a:lnTo>
                      <a:lnTo>
                        <a:pt x="1087" y="834"/>
                      </a:lnTo>
                      <a:lnTo>
                        <a:pt x="1339" y="38"/>
                      </a:lnTo>
                      <a:lnTo>
                        <a:pt x="430"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5"/>
                <p:cNvSpPr/>
                <p:nvPr/>
              </p:nvSpPr>
              <p:spPr>
                <a:xfrm>
                  <a:off x="1879857" y="4146614"/>
                  <a:ext cx="157979" cy="231170"/>
                </a:xfrm>
                <a:custGeom>
                  <a:avLst/>
                  <a:gdLst/>
                  <a:ahLst/>
                  <a:cxnLst/>
                  <a:rect l="l" t="t" r="r" b="b"/>
                  <a:pathLst>
                    <a:path w="1226" h="1794" extrusionOk="0">
                      <a:moveTo>
                        <a:pt x="834" y="1"/>
                      </a:moveTo>
                      <a:lnTo>
                        <a:pt x="0" y="380"/>
                      </a:lnTo>
                      <a:lnTo>
                        <a:pt x="341" y="1264"/>
                      </a:lnTo>
                      <a:lnTo>
                        <a:pt x="240" y="1769"/>
                      </a:lnTo>
                      <a:lnTo>
                        <a:pt x="783" y="1794"/>
                      </a:lnTo>
                      <a:lnTo>
                        <a:pt x="1225" y="1402"/>
                      </a:lnTo>
                      <a:lnTo>
                        <a:pt x="973" y="796"/>
                      </a:lnTo>
                      <a:lnTo>
                        <a:pt x="834"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5"/>
                <p:cNvSpPr/>
                <p:nvPr/>
              </p:nvSpPr>
              <p:spPr>
                <a:xfrm>
                  <a:off x="1808213" y="4330492"/>
                  <a:ext cx="299594" cy="223310"/>
                </a:xfrm>
                <a:custGeom>
                  <a:avLst/>
                  <a:gdLst/>
                  <a:ahLst/>
                  <a:cxnLst/>
                  <a:rect l="l" t="t" r="r" b="b"/>
                  <a:pathLst>
                    <a:path w="2325" h="1733" extrusionOk="0">
                      <a:moveTo>
                        <a:pt x="2059" y="1"/>
                      </a:moveTo>
                      <a:lnTo>
                        <a:pt x="26" y="1478"/>
                      </a:lnTo>
                      <a:lnTo>
                        <a:pt x="13" y="1604"/>
                      </a:lnTo>
                      <a:cubicBezTo>
                        <a:pt x="1" y="1667"/>
                        <a:pt x="64" y="1731"/>
                        <a:pt x="127" y="1731"/>
                      </a:cubicBezTo>
                      <a:cubicBezTo>
                        <a:pt x="168" y="1732"/>
                        <a:pt x="207" y="1733"/>
                        <a:pt x="245" y="1733"/>
                      </a:cubicBezTo>
                      <a:cubicBezTo>
                        <a:pt x="817" y="1733"/>
                        <a:pt x="1165" y="1558"/>
                        <a:pt x="1579" y="1251"/>
                      </a:cubicBezTo>
                      <a:cubicBezTo>
                        <a:pt x="1958" y="986"/>
                        <a:pt x="2210" y="468"/>
                        <a:pt x="2286" y="266"/>
                      </a:cubicBezTo>
                      <a:cubicBezTo>
                        <a:pt x="2324" y="228"/>
                        <a:pt x="2299" y="177"/>
                        <a:pt x="2261" y="152"/>
                      </a:cubicBezTo>
                      <a:lnTo>
                        <a:pt x="2059"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5"/>
                <p:cNvSpPr/>
                <p:nvPr/>
              </p:nvSpPr>
              <p:spPr>
                <a:xfrm>
                  <a:off x="1146019" y="2290181"/>
                  <a:ext cx="149861" cy="22937"/>
                </a:xfrm>
                <a:custGeom>
                  <a:avLst/>
                  <a:gdLst/>
                  <a:ahLst/>
                  <a:cxnLst/>
                  <a:rect l="l" t="t" r="r" b="b"/>
                  <a:pathLst>
                    <a:path w="1163" h="178" extrusionOk="0">
                      <a:moveTo>
                        <a:pt x="1" y="0"/>
                      </a:moveTo>
                      <a:lnTo>
                        <a:pt x="1" y="177"/>
                      </a:lnTo>
                      <a:lnTo>
                        <a:pt x="1162" y="177"/>
                      </a:lnTo>
                      <a:lnTo>
                        <a:pt x="1162"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5"/>
                <p:cNvSpPr/>
                <p:nvPr/>
              </p:nvSpPr>
              <p:spPr>
                <a:xfrm>
                  <a:off x="791277" y="4361418"/>
                  <a:ext cx="319051" cy="137233"/>
                </a:xfrm>
                <a:custGeom>
                  <a:avLst/>
                  <a:gdLst/>
                  <a:ahLst/>
                  <a:cxnLst/>
                  <a:rect l="l" t="t" r="r" b="b"/>
                  <a:pathLst>
                    <a:path w="2476" h="1065" extrusionOk="0">
                      <a:moveTo>
                        <a:pt x="1440" y="1"/>
                      </a:moveTo>
                      <a:lnTo>
                        <a:pt x="986" y="506"/>
                      </a:lnTo>
                      <a:cubicBezTo>
                        <a:pt x="986" y="506"/>
                        <a:pt x="695" y="619"/>
                        <a:pt x="354" y="695"/>
                      </a:cubicBezTo>
                      <a:cubicBezTo>
                        <a:pt x="1" y="796"/>
                        <a:pt x="1" y="1061"/>
                        <a:pt x="1" y="1061"/>
                      </a:cubicBezTo>
                      <a:cubicBezTo>
                        <a:pt x="79" y="1064"/>
                        <a:pt x="153" y="1065"/>
                        <a:pt x="222" y="1065"/>
                      </a:cubicBezTo>
                      <a:cubicBezTo>
                        <a:pt x="917" y="1065"/>
                        <a:pt x="1152" y="958"/>
                        <a:pt x="1554" y="935"/>
                      </a:cubicBezTo>
                      <a:cubicBezTo>
                        <a:pt x="1996" y="884"/>
                        <a:pt x="2476" y="771"/>
                        <a:pt x="2476" y="771"/>
                      </a:cubicBezTo>
                      <a:lnTo>
                        <a:pt x="2438" y="291"/>
                      </a:lnTo>
                      <a:lnTo>
                        <a:pt x="1895" y="354"/>
                      </a:lnTo>
                      <a:cubicBezTo>
                        <a:pt x="1781" y="76"/>
                        <a:pt x="1440" y="1"/>
                        <a:pt x="1440"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5"/>
                <p:cNvSpPr/>
                <p:nvPr/>
              </p:nvSpPr>
              <p:spPr>
                <a:xfrm>
                  <a:off x="1801770" y="4281655"/>
                  <a:ext cx="270214" cy="239417"/>
                </a:xfrm>
                <a:custGeom>
                  <a:avLst/>
                  <a:gdLst/>
                  <a:ahLst/>
                  <a:cxnLst/>
                  <a:rect l="l" t="t" r="r" b="b"/>
                  <a:pathLst>
                    <a:path w="2097" h="1858" extrusionOk="0">
                      <a:moveTo>
                        <a:pt x="1768" y="1"/>
                      </a:moveTo>
                      <a:lnTo>
                        <a:pt x="1377" y="380"/>
                      </a:lnTo>
                      <a:cubicBezTo>
                        <a:pt x="1292" y="329"/>
                        <a:pt x="1201" y="312"/>
                        <a:pt x="1117" y="312"/>
                      </a:cubicBezTo>
                      <a:cubicBezTo>
                        <a:pt x="949" y="312"/>
                        <a:pt x="808" y="380"/>
                        <a:pt x="808" y="380"/>
                      </a:cubicBezTo>
                      <a:lnTo>
                        <a:pt x="695" y="1099"/>
                      </a:lnTo>
                      <a:cubicBezTo>
                        <a:pt x="695" y="1099"/>
                        <a:pt x="442" y="1251"/>
                        <a:pt x="177" y="1478"/>
                      </a:cubicBezTo>
                      <a:cubicBezTo>
                        <a:pt x="0" y="1617"/>
                        <a:pt x="76" y="1857"/>
                        <a:pt x="76" y="1857"/>
                      </a:cubicBezTo>
                      <a:cubicBezTo>
                        <a:pt x="1023" y="1857"/>
                        <a:pt x="1427" y="1453"/>
                        <a:pt x="1490" y="1390"/>
                      </a:cubicBezTo>
                      <a:cubicBezTo>
                        <a:pt x="1831" y="1049"/>
                        <a:pt x="2096" y="367"/>
                        <a:pt x="2096" y="367"/>
                      </a:cubicBezTo>
                      <a:lnTo>
                        <a:pt x="17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5"/>
                <p:cNvSpPr/>
                <p:nvPr/>
              </p:nvSpPr>
              <p:spPr>
                <a:xfrm>
                  <a:off x="947580" y="2154624"/>
                  <a:ext cx="239288" cy="337736"/>
                </a:xfrm>
                <a:custGeom>
                  <a:avLst/>
                  <a:gdLst/>
                  <a:ahLst/>
                  <a:cxnLst/>
                  <a:rect l="l" t="t" r="r" b="b"/>
                  <a:pathLst>
                    <a:path w="1857" h="2621" extrusionOk="0">
                      <a:moveTo>
                        <a:pt x="1057" y="1"/>
                      </a:moveTo>
                      <a:cubicBezTo>
                        <a:pt x="356" y="1"/>
                        <a:pt x="0" y="1141"/>
                        <a:pt x="0" y="1141"/>
                      </a:cubicBezTo>
                      <a:cubicBezTo>
                        <a:pt x="0" y="1141"/>
                        <a:pt x="341" y="2555"/>
                        <a:pt x="732" y="2618"/>
                      </a:cubicBezTo>
                      <a:cubicBezTo>
                        <a:pt x="739" y="2620"/>
                        <a:pt x="746" y="2620"/>
                        <a:pt x="753" y="2620"/>
                      </a:cubicBezTo>
                      <a:cubicBezTo>
                        <a:pt x="1160" y="2620"/>
                        <a:pt x="1857" y="79"/>
                        <a:pt x="1124" y="4"/>
                      </a:cubicBezTo>
                      <a:cubicBezTo>
                        <a:pt x="1101" y="2"/>
                        <a:pt x="1079" y="1"/>
                        <a:pt x="1057"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5"/>
                <p:cNvSpPr/>
                <p:nvPr/>
              </p:nvSpPr>
              <p:spPr>
                <a:xfrm>
                  <a:off x="983273" y="2156686"/>
                  <a:ext cx="294697" cy="138522"/>
                </a:xfrm>
                <a:custGeom>
                  <a:avLst/>
                  <a:gdLst/>
                  <a:ahLst/>
                  <a:cxnLst/>
                  <a:rect l="l" t="t" r="r" b="b"/>
                  <a:pathLst>
                    <a:path w="2287" h="1075" extrusionOk="0">
                      <a:moveTo>
                        <a:pt x="708" y="1"/>
                      </a:moveTo>
                      <a:lnTo>
                        <a:pt x="1" y="708"/>
                      </a:lnTo>
                      <a:lnTo>
                        <a:pt x="1226" y="695"/>
                      </a:lnTo>
                      <a:lnTo>
                        <a:pt x="1390" y="1074"/>
                      </a:lnTo>
                      <a:lnTo>
                        <a:pt x="2286" y="1074"/>
                      </a:lnTo>
                      <a:cubicBezTo>
                        <a:pt x="2286" y="1074"/>
                        <a:pt x="1844" y="506"/>
                        <a:pt x="1604" y="304"/>
                      </a:cubicBezTo>
                      <a:cubicBezTo>
                        <a:pt x="1365" y="102"/>
                        <a:pt x="708" y="1"/>
                        <a:pt x="708" y="1"/>
                      </a:cubicBezTo>
                      <a:close/>
                    </a:path>
                  </a:pathLst>
                </a:custGeom>
                <a:solidFill>
                  <a:schemeClr val="accent3"/>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5"/>
                <p:cNvSpPr/>
                <p:nvPr/>
              </p:nvSpPr>
              <p:spPr>
                <a:xfrm>
                  <a:off x="669250" y="1523873"/>
                  <a:ext cx="624959" cy="971457"/>
                </a:xfrm>
                <a:custGeom>
                  <a:avLst/>
                  <a:gdLst/>
                  <a:ahLst/>
                  <a:cxnLst/>
                  <a:rect l="l" t="t" r="r" b="b"/>
                  <a:pathLst>
                    <a:path w="4850" h="7539" extrusionOk="0">
                      <a:moveTo>
                        <a:pt x="4433" y="0"/>
                      </a:moveTo>
                      <a:lnTo>
                        <a:pt x="4433" y="0"/>
                      </a:lnTo>
                      <a:cubicBezTo>
                        <a:pt x="3713" y="669"/>
                        <a:pt x="1478" y="2424"/>
                        <a:pt x="822" y="3700"/>
                      </a:cubicBezTo>
                      <a:cubicBezTo>
                        <a:pt x="152" y="4988"/>
                        <a:pt x="1" y="6238"/>
                        <a:pt x="822" y="6692"/>
                      </a:cubicBezTo>
                      <a:cubicBezTo>
                        <a:pt x="1642" y="7160"/>
                        <a:pt x="2223" y="7324"/>
                        <a:pt x="2892" y="7538"/>
                      </a:cubicBezTo>
                      <a:cubicBezTo>
                        <a:pt x="2349" y="7197"/>
                        <a:pt x="2110" y="5783"/>
                        <a:pt x="3284" y="4912"/>
                      </a:cubicBezTo>
                      <a:lnTo>
                        <a:pt x="2640" y="4786"/>
                      </a:lnTo>
                      <a:cubicBezTo>
                        <a:pt x="2640" y="4786"/>
                        <a:pt x="3738" y="3510"/>
                        <a:pt x="4193" y="2866"/>
                      </a:cubicBezTo>
                      <a:cubicBezTo>
                        <a:pt x="4824" y="2008"/>
                        <a:pt x="4850" y="480"/>
                        <a:pt x="4433"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5"/>
                <p:cNvSpPr/>
                <p:nvPr/>
              </p:nvSpPr>
              <p:spPr>
                <a:xfrm>
                  <a:off x="805967" y="2119446"/>
                  <a:ext cx="193802" cy="21133"/>
                </a:xfrm>
                <a:custGeom>
                  <a:avLst/>
                  <a:gdLst/>
                  <a:ahLst/>
                  <a:cxnLst/>
                  <a:rect l="l" t="t" r="r" b="b"/>
                  <a:pathLst>
                    <a:path w="1504" h="164" extrusionOk="0">
                      <a:moveTo>
                        <a:pt x="721" y="1"/>
                      </a:moveTo>
                      <a:cubicBezTo>
                        <a:pt x="499" y="1"/>
                        <a:pt x="249" y="29"/>
                        <a:pt x="0" y="113"/>
                      </a:cubicBezTo>
                      <a:lnTo>
                        <a:pt x="26" y="164"/>
                      </a:lnTo>
                      <a:cubicBezTo>
                        <a:pt x="270" y="80"/>
                        <a:pt x="513" y="51"/>
                        <a:pt x="728" y="51"/>
                      </a:cubicBezTo>
                      <a:cubicBezTo>
                        <a:pt x="1158" y="51"/>
                        <a:pt x="1478" y="164"/>
                        <a:pt x="1478" y="164"/>
                      </a:cubicBezTo>
                      <a:lnTo>
                        <a:pt x="1503" y="113"/>
                      </a:lnTo>
                      <a:cubicBezTo>
                        <a:pt x="1503" y="113"/>
                        <a:pt x="1166" y="1"/>
                        <a:pt x="72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5"/>
                <p:cNvSpPr/>
                <p:nvPr/>
              </p:nvSpPr>
              <p:spPr>
                <a:xfrm>
                  <a:off x="849907" y="2066615"/>
                  <a:ext cx="143290" cy="47935"/>
                </a:xfrm>
                <a:custGeom>
                  <a:avLst/>
                  <a:gdLst/>
                  <a:ahLst/>
                  <a:cxnLst/>
                  <a:rect l="l" t="t" r="r" b="b"/>
                  <a:pathLst>
                    <a:path w="1112" h="372" extrusionOk="0">
                      <a:moveTo>
                        <a:pt x="100" y="1"/>
                      </a:moveTo>
                      <a:cubicBezTo>
                        <a:pt x="66" y="1"/>
                        <a:pt x="33" y="2"/>
                        <a:pt x="0" y="5"/>
                      </a:cubicBezTo>
                      <a:lnTo>
                        <a:pt x="0" y="56"/>
                      </a:lnTo>
                      <a:cubicBezTo>
                        <a:pt x="25" y="54"/>
                        <a:pt x="49" y="53"/>
                        <a:pt x="74" y="53"/>
                      </a:cubicBezTo>
                      <a:cubicBezTo>
                        <a:pt x="539" y="53"/>
                        <a:pt x="1074" y="372"/>
                        <a:pt x="1074" y="372"/>
                      </a:cubicBezTo>
                      <a:lnTo>
                        <a:pt x="1112" y="321"/>
                      </a:lnTo>
                      <a:cubicBezTo>
                        <a:pt x="1076" y="309"/>
                        <a:pt x="568" y="1"/>
                        <a:pt x="100"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5"/>
                <p:cNvSpPr/>
                <p:nvPr/>
              </p:nvSpPr>
              <p:spPr>
                <a:xfrm>
                  <a:off x="1121665" y="1717415"/>
                  <a:ext cx="78217" cy="237742"/>
                </a:xfrm>
                <a:custGeom>
                  <a:avLst/>
                  <a:gdLst/>
                  <a:ahLst/>
                  <a:cxnLst/>
                  <a:rect l="l" t="t" r="r" b="b"/>
                  <a:pathLst>
                    <a:path w="607" h="1845" extrusionOk="0">
                      <a:moveTo>
                        <a:pt x="568" y="1"/>
                      </a:moveTo>
                      <a:cubicBezTo>
                        <a:pt x="0" y="1263"/>
                        <a:pt x="543" y="1832"/>
                        <a:pt x="568" y="1844"/>
                      </a:cubicBezTo>
                      <a:lnTo>
                        <a:pt x="606" y="1819"/>
                      </a:lnTo>
                      <a:cubicBezTo>
                        <a:pt x="594" y="1806"/>
                        <a:pt x="51" y="1251"/>
                        <a:pt x="606" y="13"/>
                      </a:cubicBezTo>
                      <a:lnTo>
                        <a:pt x="5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5" name="Google Shape;435;p35"/>
              <p:cNvSpPr/>
              <p:nvPr/>
            </p:nvSpPr>
            <p:spPr>
              <a:xfrm rot="-491884">
                <a:off x="6630717" y="2414238"/>
                <a:ext cx="35765" cy="1101274"/>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35"/>
            <p:cNvSpPr txBox="1"/>
            <p:nvPr/>
          </p:nvSpPr>
          <p:spPr>
            <a:xfrm rot="21061065">
              <a:off x="5916071" y="1661973"/>
              <a:ext cx="1341878" cy="40737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chemeClr val="lt2"/>
                  </a:solidFill>
                  <a:latin typeface="Inter ExtraBold"/>
                  <a:ea typeface="Inter ExtraBold"/>
                  <a:cs typeface="Inter ExtraBold"/>
                  <a:sym typeface="Inter ExtraBold"/>
                </a:rPr>
                <a:t>NO MORE</a:t>
              </a:r>
              <a:endParaRPr sz="1700">
                <a:solidFill>
                  <a:schemeClr val="lt2"/>
                </a:solidFill>
                <a:latin typeface="Inter ExtraBold"/>
                <a:ea typeface="Inter ExtraBold"/>
                <a:cs typeface="Inter ExtraBold"/>
                <a:sym typeface="Inter ExtraBold"/>
              </a:endParaRPr>
            </a:p>
          </p:txBody>
        </p:sp>
      </p:grpSp>
      <p:sp>
        <p:nvSpPr>
          <p:cNvPr id="61" name="Title 8"/>
          <p:cNvSpPr txBox="1">
            <a:spLocks/>
          </p:cNvSpPr>
          <p:nvPr/>
        </p:nvSpPr>
        <p:spPr>
          <a:xfrm>
            <a:off x="732406" y="450006"/>
            <a:ext cx="8055066" cy="283024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vi-VN" sz="3200" b="1" dirty="0">
                <a:solidFill>
                  <a:schemeClr val="tx1"/>
                </a:solidFill>
                <a:latin typeface="Times New Roman" panose="02020603050405020304" pitchFamily="18" charset="0"/>
                <a:ea typeface="Lexend Deca"/>
                <a:cs typeface="Times New Roman" panose="02020603050405020304" pitchFamily="18" charset="0"/>
                <a:sym typeface="Montserrat ExtraBold"/>
              </a:rPr>
              <a:t>1. Một số quy định cơ bản của pháp luật về bình đẳng giới trong các lĩnh vực.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2">
            <a:extLst>
              <a:ext uri="{FF2B5EF4-FFF2-40B4-BE49-F238E27FC236}">
                <a16:creationId xmlns:a16="http://schemas.microsoft.com/office/drawing/2014/main" id="{D44E716F-AFED-4AF7-A2D9-6F9AC8874213}"/>
              </a:ext>
            </a:extLst>
          </p:cNvPr>
          <p:cNvSpPr>
            <a:spLocks noChangeShapeType="1"/>
          </p:cNvSpPr>
          <p:nvPr/>
        </p:nvSpPr>
        <p:spPr bwMode="auto">
          <a:xfrm>
            <a:off x="1143000" y="66675"/>
            <a:ext cx="340995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vi-VN" sz="1350"/>
          </a:p>
        </p:txBody>
      </p:sp>
      <p:sp>
        <p:nvSpPr>
          <p:cNvPr id="3075" name="Line 3">
            <a:extLst>
              <a:ext uri="{FF2B5EF4-FFF2-40B4-BE49-F238E27FC236}">
                <a16:creationId xmlns:a16="http://schemas.microsoft.com/office/drawing/2014/main" id="{E66231EC-71AF-49E0-88AB-340920650ADF}"/>
              </a:ext>
            </a:extLst>
          </p:cNvPr>
          <p:cNvSpPr>
            <a:spLocks noChangeShapeType="1"/>
          </p:cNvSpPr>
          <p:nvPr/>
        </p:nvSpPr>
        <p:spPr bwMode="auto">
          <a:xfrm>
            <a:off x="1445419" y="171450"/>
            <a:ext cx="2755106"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vi-VN" sz="1350"/>
          </a:p>
        </p:txBody>
      </p:sp>
      <p:sp>
        <p:nvSpPr>
          <p:cNvPr id="3076" name="Line 4">
            <a:extLst>
              <a:ext uri="{FF2B5EF4-FFF2-40B4-BE49-F238E27FC236}">
                <a16:creationId xmlns:a16="http://schemas.microsoft.com/office/drawing/2014/main" id="{6F011891-A91A-48BD-BA8D-48FE7C5DDA1A}"/>
              </a:ext>
            </a:extLst>
          </p:cNvPr>
          <p:cNvSpPr>
            <a:spLocks noChangeShapeType="1"/>
          </p:cNvSpPr>
          <p:nvPr/>
        </p:nvSpPr>
        <p:spPr bwMode="auto">
          <a:xfrm>
            <a:off x="1256110" y="1"/>
            <a:ext cx="0" cy="3250406"/>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vi-VN" sz="1350"/>
          </a:p>
        </p:txBody>
      </p:sp>
      <p:sp>
        <p:nvSpPr>
          <p:cNvPr id="3077" name="Line 5">
            <a:extLst>
              <a:ext uri="{FF2B5EF4-FFF2-40B4-BE49-F238E27FC236}">
                <a16:creationId xmlns:a16="http://schemas.microsoft.com/office/drawing/2014/main" id="{74189E55-D6F6-424C-AF7D-564CDCFC6198}"/>
              </a:ext>
            </a:extLst>
          </p:cNvPr>
          <p:cNvSpPr>
            <a:spLocks noChangeShapeType="1"/>
          </p:cNvSpPr>
          <p:nvPr/>
        </p:nvSpPr>
        <p:spPr bwMode="auto">
          <a:xfrm flipH="1">
            <a:off x="421481" y="428627"/>
            <a:ext cx="976313" cy="238720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vi-VN" sz="1350"/>
          </a:p>
        </p:txBody>
      </p:sp>
      <p:pic>
        <p:nvPicPr>
          <p:cNvPr id="3078" name="Picture 6" descr="Flash Lang hoa dep">
            <a:extLst>
              <a:ext uri="{FF2B5EF4-FFF2-40B4-BE49-F238E27FC236}">
                <a16:creationId xmlns:a16="http://schemas.microsoft.com/office/drawing/2014/main" id="{38E4A3CA-9226-40F0-9BA6-0CEC528EC88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23950" y="-47625"/>
            <a:ext cx="721519"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7" descr="Day hoa va buom">
            <a:extLst>
              <a:ext uri="{FF2B5EF4-FFF2-40B4-BE49-F238E27FC236}">
                <a16:creationId xmlns:a16="http://schemas.microsoft.com/office/drawing/2014/main" id="{5D5A61C5-4A27-4871-828F-19C9EA2693A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023967" y="-1305520"/>
            <a:ext cx="427435"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8" descr="Flash Buom va hoa 10">
            <a:extLst>
              <a:ext uri="{FF2B5EF4-FFF2-40B4-BE49-F238E27FC236}">
                <a16:creationId xmlns:a16="http://schemas.microsoft.com/office/drawing/2014/main" id="{2D79E40F-64BE-432A-8DFD-BEC2B3C56A2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6948487" y="-27384"/>
            <a:ext cx="1025129" cy="1003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9" descr="Day hoa 2">
            <a:extLst>
              <a:ext uri="{FF2B5EF4-FFF2-40B4-BE49-F238E27FC236}">
                <a16:creationId xmlns:a16="http://schemas.microsoft.com/office/drawing/2014/main" id="{B5480318-087F-465C-AF84-4E25A9C985B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731919" y="0"/>
            <a:ext cx="288131"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82" name="Group 10">
            <a:extLst>
              <a:ext uri="{FF2B5EF4-FFF2-40B4-BE49-F238E27FC236}">
                <a16:creationId xmlns:a16="http://schemas.microsoft.com/office/drawing/2014/main" id="{0C5F3678-B4E2-4B7B-A5C7-D10971A5B704}"/>
              </a:ext>
            </a:extLst>
          </p:cNvPr>
          <p:cNvGrpSpPr>
            <a:grpSpLocks/>
          </p:cNvGrpSpPr>
          <p:nvPr/>
        </p:nvGrpSpPr>
        <p:grpSpPr bwMode="auto">
          <a:xfrm rot="10800000">
            <a:off x="4591050" y="1893094"/>
            <a:ext cx="3409950" cy="3250406"/>
            <a:chOff x="1105" y="686"/>
            <a:chExt cx="2864" cy="2730"/>
          </a:xfrm>
        </p:grpSpPr>
        <p:sp>
          <p:nvSpPr>
            <p:cNvPr id="3091" name="Line 11">
              <a:extLst>
                <a:ext uri="{FF2B5EF4-FFF2-40B4-BE49-F238E27FC236}">
                  <a16:creationId xmlns:a16="http://schemas.microsoft.com/office/drawing/2014/main" id="{A45DE988-42EE-4B3C-A4A1-FF88FBB5B0E5}"/>
                </a:ext>
              </a:extLst>
            </p:cNvPr>
            <p:cNvSpPr>
              <a:spLocks noChangeShapeType="1"/>
            </p:cNvSpPr>
            <p:nvPr/>
          </p:nvSpPr>
          <p:spPr bwMode="auto">
            <a:xfrm>
              <a:off x="1200" y="686"/>
              <a:ext cx="0" cy="273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vi-VN" sz="1350"/>
            </a:p>
          </p:txBody>
        </p:sp>
        <p:sp>
          <p:nvSpPr>
            <p:cNvPr id="3092" name="Line 12">
              <a:extLst>
                <a:ext uri="{FF2B5EF4-FFF2-40B4-BE49-F238E27FC236}">
                  <a16:creationId xmlns:a16="http://schemas.microsoft.com/office/drawing/2014/main" id="{945D845C-151D-414A-91F1-6185DC982571}"/>
                </a:ext>
              </a:extLst>
            </p:cNvPr>
            <p:cNvSpPr>
              <a:spLocks noChangeShapeType="1"/>
            </p:cNvSpPr>
            <p:nvPr/>
          </p:nvSpPr>
          <p:spPr bwMode="auto">
            <a:xfrm>
              <a:off x="1105" y="766"/>
              <a:ext cx="2864"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vi-VN" sz="1350"/>
            </a:p>
          </p:txBody>
        </p:sp>
        <p:sp>
          <p:nvSpPr>
            <p:cNvPr id="3093" name="Line 13">
              <a:extLst>
                <a:ext uri="{FF2B5EF4-FFF2-40B4-BE49-F238E27FC236}">
                  <a16:creationId xmlns:a16="http://schemas.microsoft.com/office/drawing/2014/main" id="{2656695F-0109-4712-8C18-285784A31B1E}"/>
                </a:ext>
              </a:extLst>
            </p:cNvPr>
            <p:cNvSpPr>
              <a:spLocks noChangeShapeType="1"/>
            </p:cNvSpPr>
            <p:nvPr/>
          </p:nvSpPr>
          <p:spPr bwMode="auto">
            <a:xfrm>
              <a:off x="1287" y="758"/>
              <a:ext cx="0" cy="2066"/>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vi-VN" sz="1350"/>
            </a:p>
          </p:txBody>
        </p:sp>
        <p:sp>
          <p:nvSpPr>
            <p:cNvPr id="3094" name="Line 14">
              <a:extLst>
                <a:ext uri="{FF2B5EF4-FFF2-40B4-BE49-F238E27FC236}">
                  <a16:creationId xmlns:a16="http://schemas.microsoft.com/office/drawing/2014/main" id="{AB20F6EE-FFC5-46DC-8B8C-681E5CF85458}"/>
                </a:ext>
              </a:extLst>
            </p:cNvPr>
            <p:cNvSpPr>
              <a:spLocks noChangeShapeType="1"/>
            </p:cNvSpPr>
            <p:nvPr/>
          </p:nvSpPr>
          <p:spPr bwMode="auto">
            <a:xfrm>
              <a:off x="1193" y="837"/>
              <a:ext cx="2314"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endParaRPr lang="vi-VN" sz="1350"/>
            </a:p>
          </p:txBody>
        </p:sp>
      </p:grpSp>
      <p:pic>
        <p:nvPicPr>
          <p:cNvPr id="3083" name="Picture 15" descr="Flash Lang hoa dep">
            <a:extLst>
              <a:ext uri="{FF2B5EF4-FFF2-40B4-BE49-F238E27FC236}">
                <a16:creationId xmlns:a16="http://schemas.microsoft.com/office/drawing/2014/main" id="{2CBC6898-6C37-4D71-9B6B-FA734998AB8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346157" y="4529137"/>
            <a:ext cx="721519"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6" descr="Day hoa va buom">
            <a:extLst>
              <a:ext uri="{FF2B5EF4-FFF2-40B4-BE49-F238E27FC236}">
                <a16:creationId xmlns:a16="http://schemas.microsoft.com/office/drawing/2014/main" id="{3A6F307E-CA19-4FF4-968E-48DC95F1E48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3439716" y="3786188"/>
            <a:ext cx="427434" cy="234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7" descr="Flash Buom va hoa 4">
            <a:extLst>
              <a:ext uri="{FF2B5EF4-FFF2-40B4-BE49-F238E27FC236}">
                <a16:creationId xmlns:a16="http://schemas.microsoft.com/office/drawing/2014/main" id="{9A8265D8-D9DE-4A03-8C1A-2CA2A3BFFFBE}"/>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687117" y="4344591"/>
            <a:ext cx="972740" cy="922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8" descr="Flash Lang hoa dep">
            <a:extLst>
              <a:ext uri="{FF2B5EF4-FFF2-40B4-BE49-F238E27FC236}">
                <a16:creationId xmlns:a16="http://schemas.microsoft.com/office/drawing/2014/main" id="{09513112-402E-484B-8715-1768B1716C6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38238" y="4489847"/>
            <a:ext cx="721519"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19" descr="Bo hoa 1">
            <a:extLst>
              <a:ext uri="{FF2B5EF4-FFF2-40B4-BE49-F238E27FC236}">
                <a16:creationId xmlns:a16="http://schemas.microsoft.com/office/drawing/2014/main" id="{B94A2E00-4352-491B-8828-8A8A6D71BFF1}"/>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85850" y="2815828"/>
            <a:ext cx="445294" cy="1851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5" name="Rectangle 21">
            <a:extLst>
              <a:ext uri="{FF2B5EF4-FFF2-40B4-BE49-F238E27FC236}">
                <a16:creationId xmlns:a16="http://schemas.microsoft.com/office/drawing/2014/main" id="{2051BA97-0337-4611-A8A3-60213E25629D}"/>
              </a:ext>
            </a:extLst>
          </p:cNvPr>
          <p:cNvSpPr>
            <a:spLocks noChangeArrowheads="1"/>
          </p:cNvSpPr>
          <p:nvPr/>
        </p:nvSpPr>
        <p:spPr bwMode="auto">
          <a:xfrm>
            <a:off x="1657350" y="821531"/>
            <a:ext cx="5829300" cy="524567"/>
          </a:xfrm>
          <a:prstGeom prst="rect">
            <a:avLst/>
          </a:prstGeom>
          <a:noFill/>
          <a:ln w="9525">
            <a:noFill/>
            <a:miter lim="800000"/>
            <a:headEnd/>
            <a:tailEnd/>
          </a:ln>
        </p:spPr>
        <p:txBody>
          <a:bodyPr>
            <a:spAutoFit/>
          </a:bodyPr>
          <a:lstStyle/>
          <a:p>
            <a:pPr algn="ctr">
              <a:lnSpc>
                <a:spcPct val="130000"/>
              </a:lnSpc>
              <a:defRPr/>
            </a:pPr>
            <a:r>
              <a:rPr lang="vi-VN" sz="2400" b="1" dirty="0">
                <a:latin typeface="Times New Roman" panose="02020603050405020304" pitchFamily="18" charset="0"/>
                <a:cs typeface="Times New Roman" panose="02020603050405020304" pitchFamily="18" charset="0"/>
              </a:rPr>
              <a:t>BÌNH ĐẲNG GIỚI</a:t>
            </a:r>
            <a:endParaRPr lang="en-US" sz="2400" b="1" dirty="0">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3089" name="Rectangle 22">
            <a:extLst>
              <a:ext uri="{FF2B5EF4-FFF2-40B4-BE49-F238E27FC236}">
                <a16:creationId xmlns:a16="http://schemas.microsoft.com/office/drawing/2014/main" id="{E33BCA98-6770-4162-BB65-8C9B793DE497}"/>
              </a:ext>
            </a:extLst>
          </p:cNvPr>
          <p:cNvSpPr>
            <a:spLocks noChangeArrowheads="1"/>
          </p:cNvSpPr>
          <p:nvPr/>
        </p:nvSpPr>
        <p:spPr bwMode="auto">
          <a:xfrm>
            <a:off x="0" y="3886200"/>
            <a:ext cx="9143993" cy="1384995"/>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vi-VN" altLang="en-US" sz="2800" dirty="0">
                <a:latin typeface="Times New Roman" panose="02020603050405020304" pitchFamily="18" charset="0"/>
                <a:cs typeface="Times New Roman" panose="02020603050405020304" pitchFamily="18" charset="0"/>
              </a:rPr>
              <a:t>- Luật Bình đẳng giới được Quốc hội khóa XI, kỳ họp thứ 10 thông qua ngày 29/11/2006;</a:t>
            </a:r>
          </a:p>
          <a:p>
            <a:pPr>
              <a:spcBef>
                <a:spcPct val="0"/>
              </a:spcBef>
              <a:buClrTx/>
              <a:buSzTx/>
              <a:buFontTx/>
              <a:buNone/>
            </a:pPr>
            <a:r>
              <a:rPr lang="vi-VN" altLang="en-US" sz="2800" dirty="0">
                <a:latin typeface="Times New Roman" panose="02020603050405020304" pitchFamily="18" charset="0"/>
                <a:cs typeface="Times New Roman" panose="02020603050405020304" pitchFamily="18" charset="0"/>
              </a:rPr>
              <a:t>- Luật BĐG có hiệu lực từ ngày 01/07/2007.</a:t>
            </a:r>
          </a:p>
        </p:txBody>
      </p:sp>
      <p:pic>
        <p:nvPicPr>
          <p:cNvPr id="3090" name="Picture 25" descr="http://laodong.com.vn/Uploaded/havanthuong/2014_12_09/binhdanggioi_BDRD.jpg.ashx?width=660">
            <a:extLst>
              <a:ext uri="{FF2B5EF4-FFF2-40B4-BE49-F238E27FC236}">
                <a16:creationId xmlns:a16="http://schemas.microsoft.com/office/drawing/2014/main" id="{F704C8F2-E002-464D-A074-1BCCBBD214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0" y="1245394"/>
            <a:ext cx="4743450"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a:extLst>
              <a:ext uri="{FF2B5EF4-FFF2-40B4-BE49-F238E27FC236}">
                <a16:creationId xmlns:a16="http://schemas.microsoft.com/office/drawing/2014/main" id="{D6F8C95C-07F5-4FC1-A7E9-FA60C918FA2D}"/>
              </a:ext>
            </a:extLst>
          </p:cNvPr>
          <p:cNvSpPr txBox="1">
            <a:spLocks noChangeArrowheads="1"/>
          </p:cNvSpPr>
          <p:nvPr/>
        </p:nvSpPr>
        <p:spPr bwMode="auto">
          <a:xfrm>
            <a:off x="4045744" y="457200"/>
            <a:ext cx="3612356"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r">
              <a:spcBef>
                <a:spcPct val="0"/>
              </a:spcBef>
              <a:buClrTx/>
              <a:buSzTx/>
              <a:buFontTx/>
              <a:buNone/>
            </a:pPr>
            <a:r>
              <a:rPr lang="en-US" altLang="en-US" sz="1350" b="1" i="1">
                <a:solidFill>
                  <a:srgbClr val="0000FF"/>
                </a:solidFill>
              </a:rPr>
              <a:t>Giới và Giới tính</a:t>
            </a:r>
          </a:p>
        </p:txBody>
      </p:sp>
      <p:sp>
        <p:nvSpPr>
          <p:cNvPr id="27653" name="Rectangle 5">
            <a:extLst>
              <a:ext uri="{FF2B5EF4-FFF2-40B4-BE49-F238E27FC236}">
                <a16:creationId xmlns:a16="http://schemas.microsoft.com/office/drawing/2014/main" id="{B1290A91-8137-4831-970C-0F63FCB0CB3C}"/>
              </a:ext>
            </a:extLst>
          </p:cNvPr>
          <p:cNvSpPr>
            <a:spLocks noChangeArrowheads="1"/>
          </p:cNvSpPr>
          <p:nvPr/>
        </p:nvSpPr>
        <p:spPr bwMode="auto">
          <a:xfrm>
            <a:off x="116114" y="457200"/>
            <a:ext cx="5027386" cy="382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a:spcAft>
                <a:spcPct val="30000"/>
              </a:spcAft>
              <a:buClr>
                <a:schemeClr val="folHlink"/>
              </a:buClr>
              <a:buSzPct val="90000"/>
              <a:buFont typeface="Wingdings" panose="05000000000000000000" pitchFamily="2" charset="2"/>
              <a:buNone/>
            </a:pPr>
            <a:r>
              <a:rPr lang="en-US" altLang="en-US" sz="2400" b="1" dirty="0" err="1">
                <a:solidFill>
                  <a:srgbClr val="FF3300"/>
                </a:solidFill>
                <a:latin typeface="Times New Roman" panose="02020603050405020304" pitchFamily="18" charset="0"/>
                <a:cs typeface="Times New Roman" panose="02020603050405020304" pitchFamily="18" charset="0"/>
              </a:rPr>
              <a:t>Giới</a:t>
            </a:r>
            <a:r>
              <a:rPr lang="en-US" altLang="en-US" sz="2400" b="1" dirty="0">
                <a:solidFill>
                  <a:srgbClr val="FF3300"/>
                </a:solidFill>
                <a:latin typeface="Times New Roman" panose="02020603050405020304" pitchFamily="18" charset="0"/>
                <a:cs typeface="Times New Roman" panose="02020603050405020304" pitchFamily="18" charset="0"/>
              </a:rPr>
              <a:t> </a:t>
            </a:r>
            <a:r>
              <a:rPr lang="en-US" altLang="en-US" sz="2400" b="1" dirty="0" err="1">
                <a:solidFill>
                  <a:srgbClr val="FF3300"/>
                </a:solidFill>
                <a:latin typeface="Times New Roman" panose="02020603050405020304" pitchFamily="18" charset="0"/>
                <a:cs typeface="Times New Roman" panose="02020603050405020304" pitchFamily="18" charset="0"/>
              </a:rPr>
              <a:t>tính</a:t>
            </a:r>
            <a:endParaRPr lang="en-US" altLang="en-US" sz="2400" b="1" dirty="0">
              <a:solidFill>
                <a:srgbClr val="FF3300"/>
              </a:solidFill>
              <a:latin typeface="Times New Roman" panose="02020603050405020304" pitchFamily="18" charset="0"/>
              <a:cs typeface="Times New Roman" panose="02020603050405020304" pitchFamily="18" charset="0"/>
            </a:endParaRPr>
          </a:p>
          <a:p>
            <a:pPr>
              <a:spcAft>
                <a:spcPct val="30000"/>
              </a:spcAft>
              <a:buClr>
                <a:schemeClr val="folHlink"/>
              </a:buClr>
              <a:buSzPct val="90000"/>
              <a:buFont typeface="Wingdings" panose="05000000000000000000" pitchFamily="2" charset="2"/>
              <a:buNone/>
            </a:pPr>
            <a:r>
              <a:rPr lang="en-US" altLang="en-US" sz="2100" dirty="0">
                <a:latin typeface="Times New Roman" panose="02020603050405020304" pitchFamily="18" charset="0"/>
                <a:cs typeface="Times New Roman" panose="02020603050405020304" pitchFamily="18" charset="0"/>
              </a:rPr>
              <a:t>  -   </a:t>
            </a:r>
            <a:r>
              <a:rPr lang="en-US" altLang="en-US" sz="2800" dirty="0">
                <a:latin typeface="Times New Roman" panose="02020603050405020304" pitchFamily="18" charset="0"/>
                <a:cs typeface="Times New Roman" panose="02020603050405020304" pitchFamily="18" charset="0"/>
              </a:rPr>
              <a:t>Là </a:t>
            </a:r>
            <a:r>
              <a:rPr lang="en-US" altLang="en-US" sz="2800" dirty="0" err="1">
                <a:latin typeface="Times New Roman" panose="02020603050405020304" pitchFamily="18" charset="0"/>
                <a:cs typeface="Times New Roman" panose="02020603050405020304" pitchFamily="18" charset="0"/>
              </a:rPr>
              <a:t>các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cấu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tạo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cơ</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liên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quan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đến</a:t>
            </a:r>
            <a:r>
              <a:rPr lang="en-US" altLang="en-US" sz="2800" dirty="0">
                <a:latin typeface="Times New Roman" panose="02020603050405020304" pitchFamily="18" charset="0"/>
                <a:cs typeface="Times New Roman" panose="02020603050405020304" pitchFamily="18" charset="0"/>
              </a:rPr>
              <a:t> </a:t>
            </a:r>
            <a:r>
              <a:rPr lang="en-US" altLang="en-US" sz="2800" dirty="0">
                <a:solidFill>
                  <a:srgbClr val="0000FF"/>
                </a:solidFill>
                <a:latin typeface="Times New Roman" panose="02020603050405020304" pitchFamily="18" charset="0"/>
                <a:cs typeface="Times New Roman" panose="02020603050405020304" pitchFamily="18" charset="0"/>
              </a:rPr>
              <a:t>chức </a:t>
            </a:r>
            <a:r>
              <a:rPr lang="en-US" altLang="en-US" sz="2800" dirty="0" err="1">
                <a:solidFill>
                  <a:srgbClr val="0000FF"/>
                </a:solidFill>
                <a:latin typeface="Times New Roman" panose="02020603050405020304" pitchFamily="18" charset="0"/>
                <a:cs typeface="Times New Roman" panose="02020603050405020304" pitchFamily="18" charset="0"/>
              </a:rPr>
              <a:t>năng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sinh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sản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phụ</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nữ</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nam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giới</a:t>
            </a:r>
            <a:r>
              <a:rPr lang="en-US" altLang="en-US" sz="2800" dirty="0">
                <a:latin typeface="Times New Roman" panose="02020603050405020304" pitchFamily="18" charset="0"/>
                <a:cs typeface="Times New Roman" panose="02020603050405020304" pitchFamily="18" charset="0"/>
              </a:rPr>
              <a:t>. </a:t>
            </a:r>
          </a:p>
          <a:p>
            <a:pPr>
              <a:spcAft>
                <a:spcPct val="30000"/>
              </a:spcAft>
              <a:buClr>
                <a:schemeClr val="folHlink"/>
              </a:buClr>
              <a:buSzPct val="90000"/>
              <a:buFont typeface="Wingdings" panose="05000000000000000000" pitchFamily="2" charset="2"/>
              <a:buNone/>
            </a:pPr>
            <a:r>
              <a:rPr lang="en-US" altLang="en-US" sz="2800" dirty="0">
                <a:latin typeface="Times New Roman" panose="02020603050405020304" pitchFamily="18" charset="0"/>
                <a:cs typeface="Times New Roman" panose="02020603050405020304" pitchFamily="18" charset="0"/>
              </a:rPr>
              <a:t>- Đây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phụ</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nữ</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nam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giới</a:t>
            </a:r>
            <a:r>
              <a:rPr lang="en-US" altLang="en-US" sz="2800" dirty="0">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không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thể</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hoán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đổi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cho</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nhau</a:t>
            </a:r>
            <a:r>
              <a:rPr lang="en-US" altLang="en-US" sz="2800" dirty="0">
                <a:latin typeface="Arial" panose="020B0604020202020204" pitchFamily="34" charset="0"/>
              </a:rPr>
              <a:t>. </a:t>
            </a:r>
          </a:p>
        </p:txBody>
      </p:sp>
      <p:pic>
        <p:nvPicPr>
          <p:cNvPr id="27654" name="Picture 6">
            <a:extLst>
              <a:ext uri="{FF2B5EF4-FFF2-40B4-BE49-F238E27FC236}">
                <a16:creationId xmlns:a16="http://schemas.microsoft.com/office/drawing/2014/main" id="{DA96CE67-06D2-438D-88A0-7649D3B5352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521053" y="1428750"/>
            <a:ext cx="1308497"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Text Box 8">
            <a:extLst>
              <a:ext uri="{FF2B5EF4-FFF2-40B4-BE49-F238E27FC236}">
                <a16:creationId xmlns:a16="http://schemas.microsoft.com/office/drawing/2014/main" id="{02D1EFA8-1913-4ADB-98BC-CA5832956CC4}"/>
              </a:ext>
            </a:extLst>
          </p:cNvPr>
          <p:cNvSpPr txBox="1">
            <a:spLocks noChangeArrowheads="1"/>
          </p:cNvSpPr>
          <p:nvPr/>
        </p:nvSpPr>
        <p:spPr bwMode="auto">
          <a:xfrm>
            <a:off x="5772150" y="2000250"/>
            <a:ext cx="130837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2000" i="1" dirty="0" err="1">
                <a:latin typeface="Times New Roman" panose="02020603050405020304" pitchFamily="18" charset="0"/>
                <a:cs typeface="Times New Roman" panose="02020603050405020304" pitchFamily="18" charset="0"/>
              </a:rPr>
              <a:t>Mang</a:t>
            </a:r>
            <a:r>
              <a:rPr lang="en-US" altLang="en-US" sz="2000" i="1" dirty="0">
                <a:latin typeface="Times New Roman" panose="02020603050405020304" pitchFamily="18" charset="0"/>
                <a:cs typeface="Times New Roman" panose="02020603050405020304" pitchFamily="18" charset="0"/>
              </a:rPr>
              <a:t> </a:t>
            </a:r>
            <a:r>
              <a:rPr lang="en-US" altLang="en-US" sz="2000" i="1" dirty="0" err="1">
                <a:latin typeface="Times New Roman" panose="02020603050405020304" pitchFamily="18" charset="0"/>
                <a:cs typeface="Times New Roman" panose="02020603050405020304" pitchFamily="18" charset="0"/>
              </a:rPr>
              <a:t>thai</a:t>
            </a:r>
            <a:r>
              <a:rPr lang="en-US" altLang="en-US" sz="2000" i="1" dirty="0">
                <a:latin typeface="Times New Roman" panose="02020603050405020304" pitchFamily="18" charset="0"/>
                <a:cs typeface="Times New Roman" panose="02020603050405020304" pitchFamily="18" charset="0"/>
              </a:rPr>
              <a:t>,</a:t>
            </a:r>
          </a:p>
          <a:p>
            <a:pPr>
              <a:spcBef>
                <a:spcPct val="0"/>
              </a:spcBef>
              <a:buClrTx/>
              <a:buSzTx/>
              <a:buFontTx/>
              <a:buNone/>
            </a:pPr>
            <a:r>
              <a:rPr lang="en-US" altLang="en-US" sz="2000" i="1" dirty="0" err="1">
                <a:latin typeface="Times New Roman" panose="02020603050405020304" pitchFamily="18" charset="0"/>
                <a:cs typeface="Times New Roman" panose="02020603050405020304" pitchFamily="18" charset="0"/>
              </a:rPr>
              <a:t>sinh</a:t>
            </a:r>
            <a:r>
              <a:rPr lang="en-US" altLang="en-US" sz="2000" i="1" dirty="0">
                <a:latin typeface="Times New Roman" panose="02020603050405020304" pitchFamily="18" charset="0"/>
                <a:cs typeface="Times New Roman" panose="02020603050405020304" pitchFamily="18" charset="0"/>
              </a:rPr>
              <a:t> con</a:t>
            </a:r>
          </a:p>
        </p:txBody>
      </p:sp>
      <p:pic>
        <p:nvPicPr>
          <p:cNvPr id="27659" name="Picture 11">
            <a:extLst>
              <a:ext uri="{FF2B5EF4-FFF2-40B4-BE49-F238E27FC236}">
                <a16:creationId xmlns:a16="http://schemas.microsoft.com/office/drawing/2014/main" id="{3C2FD9CD-AACB-4009-95EE-F97520A04DA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86300" y="3573066"/>
            <a:ext cx="1714500" cy="1570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AutoShape 12">
            <a:extLst>
              <a:ext uri="{FF2B5EF4-FFF2-40B4-BE49-F238E27FC236}">
                <a16:creationId xmlns:a16="http://schemas.microsoft.com/office/drawing/2014/main" id="{ACFB1920-16EE-466A-8B9A-550FFCD58631}"/>
              </a:ext>
            </a:extLst>
          </p:cNvPr>
          <p:cNvSpPr>
            <a:spLocks noChangeArrowheads="1"/>
          </p:cNvSpPr>
          <p:nvPr/>
        </p:nvSpPr>
        <p:spPr bwMode="auto">
          <a:xfrm>
            <a:off x="5715000" y="1257300"/>
            <a:ext cx="2286000" cy="2114550"/>
          </a:xfrm>
          <a:prstGeom prst="cloudCallout">
            <a:avLst>
              <a:gd name="adj1" fmla="val -49218"/>
              <a:gd name="adj2" fmla="val 59912"/>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endParaRPr lang="en-US" altLang="en-US" sz="1350"/>
          </a:p>
        </p:txBody>
      </p:sp>
      <p:sp>
        <p:nvSpPr>
          <p:cNvPr id="27661" name="Text Box 13">
            <a:extLst>
              <a:ext uri="{FF2B5EF4-FFF2-40B4-BE49-F238E27FC236}">
                <a16:creationId xmlns:a16="http://schemas.microsoft.com/office/drawing/2014/main" id="{BA5C047A-7E3F-4129-9F55-FD5998F97E2D}"/>
              </a:ext>
            </a:extLst>
          </p:cNvPr>
          <p:cNvSpPr txBox="1">
            <a:spLocks noChangeArrowheads="1"/>
          </p:cNvSpPr>
          <p:nvPr/>
        </p:nvSpPr>
        <p:spPr bwMode="auto">
          <a:xfrm>
            <a:off x="6115050" y="4000500"/>
            <a:ext cx="1371600" cy="707886"/>
          </a:xfrm>
          <a:prstGeom prst="rect">
            <a:avLst/>
          </a:prstGeom>
          <a:ln/>
        </p:spPr>
        <p:style>
          <a:lnRef idx="2">
            <a:schemeClr val="accent3"/>
          </a:lnRef>
          <a:fillRef idx="1">
            <a:schemeClr val="lt1"/>
          </a:fillRef>
          <a:effectRef idx="0">
            <a:schemeClr val="accent3"/>
          </a:effectRef>
          <a:fontRef idx="minor">
            <a:schemeClr val="dk1"/>
          </a:fontRef>
        </p:style>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2000" i="1" dirty="0" err="1">
                <a:solidFill>
                  <a:srgbClr val="C00000"/>
                </a:solidFill>
                <a:latin typeface="Times New Roman" panose="02020603050405020304" pitchFamily="18" charset="0"/>
                <a:cs typeface="Times New Roman" panose="02020603050405020304" pitchFamily="18" charset="0"/>
              </a:rPr>
              <a:t>Không</a:t>
            </a:r>
            <a:r>
              <a:rPr lang="en-US" altLang="en-US" sz="2000" i="1" dirty="0">
                <a:solidFill>
                  <a:srgbClr val="C00000"/>
                </a:solidFill>
                <a:latin typeface="Times New Roman" panose="02020603050405020304" pitchFamily="18" charset="0"/>
                <a:cs typeface="Times New Roman" panose="02020603050405020304" pitchFamily="18" charset="0"/>
              </a:rPr>
              <a:t> </a:t>
            </a:r>
            <a:r>
              <a:rPr lang="en-US" altLang="en-US" sz="2000" i="1" dirty="0" err="1">
                <a:solidFill>
                  <a:srgbClr val="C00000"/>
                </a:solidFill>
                <a:latin typeface="Times New Roman" panose="02020603050405020304" pitchFamily="18" charset="0"/>
                <a:cs typeface="Times New Roman" panose="02020603050405020304" pitchFamily="18" charset="0"/>
              </a:rPr>
              <a:t>thể</a:t>
            </a:r>
            <a:r>
              <a:rPr lang="en-US" altLang="en-US" sz="2000" i="1" dirty="0">
                <a:solidFill>
                  <a:srgbClr val="C00000"/>
                </a:solidFill>
                <a:latin typeface="Times New Roman" panose="02020603050405020304" pitchFamily="18" charset="0"/>
                <a:cs typeface="Times New Roman" panose="02020603050405020304" pitchFamily="18" charset="0"/>
              </a:rPr>
              <a:t> </a:t>
            </a:r>
            <a:r>
              <a:rPr lang="en-US" altLang="en-US" sz="2000" i="1" dirty="0">
                <a:solidFill>
                  <a:schemeClr val="accent2"/>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653">
                                            <p:txEl>
                                              <p:pRg st="0" end="0"/>
                                            </p:txEl>
                                          </p:spTgt>
                                        </p:tgtEl>
                                        <p:attrNameLst>
                                          <p:attrName>style.visibility</p:attrName>
                                        </p:attrNameLst>
                                      </p:cBhvr>
                                      <p:to>
                                        <p:strVal val="visible"/>
                                      </p:to>
                                    </p:set>
                                    <p:animEffect transition="in" filter="fade">
                                      <p:cBhvr>
                                        <p:cTn id="7" dur="2000"/>
                                        <p:tgtEl>
                                          <p:spTgt spid="27653">
                                            <p:txEl>
                                              <p:pRg st="0" end="0"/>
                                            </p:txEl>
                                          </p:spTgt>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7653">
                                            <p:txEl>
                                              <p:pRg st="1" end="1"/>
                                            </p:txEl>
                                          </p:spTgt>
                                        </p:tgtEl>
                                        <p:attrNameLst>
                                          <p:attrName>style.visibility</p:attrName>
                                        </p:attrNameLst>
                                      </p:cBhvr>
                                      <p:to>
                                        <p:strVal val="visible"/>
                                      </p:to>
                                    </p:set>
                                    <p:animEffect transition="in" filter="fade">
                                      <p:cBhvr>
                                        <p:cTn id="11" dur="2000"/>
                                        <p:tgtEl>
                                          <p:spTgt spid="27653">
                                            <p:txEl>
                                              <p:pRg st="1" end="1"/>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27653">
                                            <p:txEl>
                                              <p:pRg st="2" end="2"/>
                                            </p:txEl>
                                          </p:spTgt>
                                        </p:tgtEl>
                                        <p:attrNameLst>
                                          <p:attrName>style.visibility</p:attrName>
                                        </p:attrNameLst>
                                      </p:cBhvr>
                                      <p:to>
                                        <p:strVal val="visible"/>
                                      </p:to>
                                    </p:set>
                                    <p:animEffect transition="in" filter="fade">
                                      <p:cBhvr>
                                        <p:cTn id="15" dur="2000"/>
                                        <p:tgtEl>
                                          <p:spTgt spid="27653">
                                            <p:txEl>
                                              <p:pRg st="2" end="2"/>
                                            </p:txEl>
                                          </p:spTgt>
                                        </p:tgtEl>
                                      </p:cBhvr>
                                    </p:animEffect>
                                  </p:childTnLst>
                                </p:cTn>
                              </p:par>
                            </p:childTnLst>
                          </p:cTn>
                        </p:par>
                        <p:par>
                          <p:cTn id="16" fill="hold" nodeType="afterGroup">
                            <p:stCondLst>
                              <p:cond delay="6000"/>
                            </p:stCondLst>
                            <p:childTnLst>
                              <p:par>
                                <p:cTn id="17" presetID="1" presetClass="entr" presetSubtype="0" fill="hold" nodeType="afterEffect">
                                  <p:stCondLst>
                                    <p:cond delay="0"/>
                                  </p:stCondLst>
                                  <p:childTnLst>
                                    <p:set>
                                      <p:cBhvr>
                                        <p:cTn id="18" dur="1" fill="hold">
                                          <p:stCondLst>
                                            <p:cond delay="0"/>
                                          </p:stCondLst>
                                        </p:cTn>
                                        <p:tgtEl>
                                          <p:spTgt spid="2765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65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661"/>
                                        </p:tgtEl>
                                        <p:attrNameLst>
                                          <p:attrName>style.visibility</p:attrName>
                                        </p:attrNameLst>
                                      </p:cBhvr>
                                      <p:to>
                                        <p:strVal val="visible"/>
                                      </p:to>
                                    </p:set>
                                  </p:childTnLst>
                                </p:cTn>
                              </p:par>
                            </p:childTnLst>
                          </p:cTn>
                        </p:par>
                        <p:par>
                          <p:cTn id="23" fill="hold" nodeType="afterGroup">
                            <p:stCondLst>
                              <p:cond delay="6000"/>
                            </p:stCondLst>
                            <p:childTnLst>
                              <p:par>
                                <p:cTn id="24" presetID="1" presetClass="entr" presetSubtype="0" fill="hold" nodeType="afterEffect">
                                  <p:stCondLst>
                                    <p:cond delay="0"/>
                                  </p:stCondLst>
                                  <p:childTnLst>
                                    <p:set>
                                      <p:cBhvr>
                                        <p:cTn id="25" dur="1" fill="hold">
                                          <p:stCondLst>
                                            <p:cond delay="0"/>
                                          </p:stCondLst>
                                        </p:cTn>
                                        <p:tgtEl>
                                          <p:spTgt spid="27659"/>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7660"/>
                                        </p:tgtEl>
                                        <p:attrNameLst>
                                          <p:attrName>style.visibility</p:attrName>
                                        </p:attrNameLst>
                                      </p:cBhvr>
                                      <p:to>
                                        <p:strVal val="visible"/>
                                      </p:to>
                                    </p:set>
                                  </p:childTnLst>
                                </p:cTn>
                              </p:par>
                              <p:par>
                                <p:cTn id="28" presetID="1" presetClass="entr" presetSubtype="0" fill="hold" grpId="1" nodeType="withEffect">
                                  <p:stCondLst>
                                    <p:cond delay="0"/>
                                  </p:stCondLst>
                                  <p:childTnLst>
                                    <p:set>
                                      <p:cBhvr>
                                        <p:cTn id="29" dur="1" fill="hold">
                                          <p:stCondLst>
                                            <p:cond delay="0"/>
                                          </p:stCondLst>
                                        </p:cTn>
                                        <p:tgtEl>
                                          <p:spTgt spid="27661"/>
                                        </p:tgtEl>
                                        <p:attrNameLst>
                                          <p:attrName>style.visibility</p:attrName>
                                        </p:attrNameLst>
                                      </p:cBhvr>
                                      <p:to>
                                        <p:strVal val="visible"/>
                                      </p:to>
                                    </p:set>
                                  </p:childTnLst>
                                </p:cTn>
                              </p:par>
                              <p:par>
                                <p:cTn id="30" presetID="1" presetClass="entr" presetSubtype="0" fill="hold" grpId="1" nodeType="withEffect">
                                  <p:stCondLst>
                                    <p:cond delay="0"/>
                                  </p:stCondLst>
                                  <p:childTnLst>
                                    <p:set>
                                      <p:cBhvr>
                                        <p:cTn id="31" dur="1" fill="hold">
                                          <p:stCondLst>
                                            <p:cond delay="0"/>
                                          </p:stCondLst>
                                        </p:cTn>
                                        <p:tgtEl>
                                          <p:spTgt spid="276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uiExpand="1" build="p"/>
      <p:bldP spid="27656" grpId="0"/>
      <p:bldP spid="27656" grpId="1"/>
      <p:bldP spid="27660" grpId="0" animBg="1"/>
      <p:bldP spid="27661" grpId="0" animBg="1"/>
      <p:bldP spid="2766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9130A1C-64B3-4530-9FB5-F024B6492A7D}"/>
              </a:ext>
            </a:extLst>
          </p:cNvPr>
          <p:cNvGraphicFramePr>
            <a:graphicFrameLocks noGrp="1"/>
          </p:cNvGraphicFramePr>
          <p:nvPr>
            <p:extLst>
              <p:ext uri="{D42A27DB-BD31-4B8C-83A1-F6EECF244321}">
                <p14:modId xmlns:p14="http://schemas.microsoft.com/office/powerpoint/2010/main" val="3880719317"/>
              </p:ext>
            </p:extLst>
          </p:nvPr>
        </p:nvGraphicFramePr>
        <p:xfrm>
          <a:off x="304800" y="-1"/>
          <a:ext cx="9260114" cy="5154569"/>
        </p:xfrm>
        <a:graphic>
          <a:graphicData uri="http://schemas.openxmlformats.org/drawingml/2006/table">
            <a:tbl>
              <a:tblPr firstRow="1" bandRow="1">
                <a:tableStyleId>{AB878543-ED32-4E28-BA81-80B08621BF4E}</a:tableStyleId>
              </a:tblPr>
              <a:tblGrid>
                <a:gridCol w="4435894">
                  <a:extLst>
                    <a:ext uri="{9D8B030D-6E8A-4147-A177-3AD203B41FA5}">
                      <a16:colId xmlns:a16="http://schemas.microsoft.com/office/drawing/2014/main" val="977701611"/>
                    </a:ext>
                  </a:extLst>
                </a:gridCol>
                <a:gridCol w="4824220">
                  <a:extLst>
                    <a:ext uri="{9D8B030D-6E8A-4147-A177-3AD203B41FA5}">
                      <a16:colId xmlns:a16="http://schemas.microsoft.com/office/drawing/2014/main" val="2171349029"/>
                    </a:ext>
                  </a:extLst>
                </a:gridCol>
              </a:tblGrid>
              <a:tr h="558606">
                <a:tc>
                  <a:txBody>
                    <a:bodyPr/>
                    <a:lstStyle/>
                    <a:p>
                      <a:pPr algn="ctr" fontAlgn="t"/>
                      <a:r>
                        <a:rPr lang="vi-VN" sz="2400" b="1" dirty="0">
                          <a:effectLst/>
                          <a:latin typeface="Times New Roman" panose="02020603050405020304" pitchFamily="18" charset="0"/>
                          <a:cs typeface="Times New Roman" panose="02020603050405020304" pitchFamily="18" charset="0"/>
                        </a:rPr>
                        <a:t>Giới tính</a:t>
                      </a:r>
                      <a:endParaRPr lang="vi-VN" sz="2400" dirty="0">
                        <a:effectLst/>
                        <a:latin typeface="Times New Roman" panose="02020603050405020304" pitchFamily="18" charset="0"/>
                        <a:cs typeface="Times New Roman" panose="02020603050405020304" pitchFamily="18" charset="0"/>
                      </a:endParaRPr>
                    </a:p>
                  </a:txBody>
                  <a:tcPr marL="0" marR="0" marT="0" marB="0">
                    <a:solidFill>
                      <a:srgbClr val="92D050"/>
                    </a:solidFill>
                  </a:tcPr>
                </a:tc>
                <a:tc>
                  <a:txBody>
                    <a:bodyPr/>
                    <a:lstStyle/>
                    <a:p>
                      <a:pPr algn="ctr" fontAlgn="t"/>
                      <a:r>
                        <a:rPr lang="vi-VN" sz="2400" b="1" dirty="0">
                          <a:effectLst/>
                          <a:latin typeface="Times New Roman" panose="02020603050405020304" pitchFamily="18" charset="0"/>
                          <a:cs typeface="Times New Roman" panose="02020603050405020304" pitchFamily="18" charset="0"/>
                        </a:rPr>
                        <a:t>Giới</a:t>
                      </a:r>
                      <a:endParaRPr lang="vi-VN" sz="2400" dirty="0">
                        <a:effectLst/>
                        <a:latin typeface="Times New Roman" panose="02020603050405020304" pitchFamily="18" charset="0"/>
                        <a:cs typeface="Times New Roman" panose="02020603050405020304" pitchFamily="18" charset="0"/>
                      </a:endParaRPr>
                    </a:p>
                  </a:txBody>
                  <a:tcPr marL="0" marR="0" marT="0" marB="0">
                    <a:solidFill>
                      <a:srgbClr val="92D050"/>
                    </a:solidFill>
                  </a:tcPr>
                </a:tc>
                <a:extLst>
                  <a:ext uri="{0D108BD9-81ED-4DB2-BD59-A6C34878D82A}">
                    <a16:rowId xmlns:a16="http://schemas.microsoft.com/office/drawing/2014/main" val="2849488091"/>
                  </a:ext>
                </a:extLst>
              </a:tr>
              <a:tr h="1456715">
                <a:tc>
                  <a:txBody>
                    <a:bodyPr/>
                    <a:lstStyle/>
                    <a:p>
                      <a:pPr algn="l" fontAlgn="t"/>
                      <a:r>
                        <a:rPr lang="vi-VN" sz="2400" dirty="0">
                          <a:effectLst/>
                          <a:latin typeface="Times New Roman" panose="02020603050405020304" pitchFamily="18" charset="0"/>
                          <a:cs typeface="Times New Roman" panose="02020603050405020304" pitchFamily="18" charset="0"/>
                        </a:rPr>
                        <a:t>Là đặc điểm sinh học khác nhau giữa nam và nữ (sinh ra đã có)</a:t>
                      </a:r>
                      <a:r>
                        <a:rPr lang="en-US" sz="2400" dirty="0">
                          <a:effectLst/>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không</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thể</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hoán</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đổi</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cho</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nhau</a:t>
                      </a:r>
                      <a:r>
                        <a:rPr lang="en-US" altLang="en-US" sz="2400" dirty="0">
                          <a:latin typeface="Arial" panose="020B0604020202020204" pitchFamily="34" charset="0"/>
                        </a:rPr>
                        <a:t>. </a:t>
                      </a:r>
                      <a:endParaRPr lang="vi-VN" sz="2400" dirty="0">
                        <a:effectLst/>
                        <a:latin typeface="Times New Roman" panose="02020603050405020304" pitchFamily="18" charset="0"/>
                        <a:cs typeface="Times New Roman" panose="02020603050405020304" pitchFamily="18" charset="0"/>
                      </a:endParaRPr>
                    </a:p>
                  </a:txBody>
                  <a:tcPr marL="0" marR="0" marT="0" marB="0">
                    <a:solidFill>
                      <a:schemeClr val="bg1"/>
                    </a:solidFill>
                  </a:tcPr>
                </a:tc>
                <a:tc>
                  <a:txBody>
                    <a:bodyPr/>
                    <a:lstStyle/>
                    <a:p>
                      <a:pPr marL="0" marR="0" lvl="0" indent="0" algn="l" defTabSz="342900" rtl="0" eaLnBrk="1" fontAlgn="t" latinLnBrk="0" hangingPunct="1">
                        <a:lnSpc>
                          <a:spcPct val="100000"/>
                        </a:lnSpc>
                        <a:spcBef>
                          <a:spcPts val="0"/>
                        </a:spcBef>
                        <a:spcAft>
                          <a:spcPts val="0"/>
                        </a:spcAft>
                        <a:buClrTx/>
                        <a:buSzTx/>
                        <a:buFontTx/>
                        <a:buNone/>
                        <a:tabLst/>
                        <a:defRPr/>
                      </a:pPr>
                      <a:r>
                        <a:rPr lang="en-US" altLang="en-US" sz="2400" dirty="0">
                          <a:latin typeface="Times New Roman" panose="02020603050405020304" pitchFamily="18" charset="0"/>
                          <a:cs typeface="Times New Roman" panose="02020603050405020304" pitchFamily="18" charset="0"/>
                        </a:rPr>
                        <a:t>Là </a:t>
                      </a:r>
                      <a:r>
                        <a:rPr lang="en-US" altLang="en-US" sz="2400" dirty="0" err="1">
                          <a:latin typeface="Times New Roman" panose="02020603050405020304" pitchFamily="18" charset="0"/>
                          <a:cs typeface="Times New Roman" panose="02020603050405020304" pitchFamily="18" charset="0"/>
                        </a:rPr>
                        <a:t>các</a:t>
                      </a:r>
                      <a:r>
                        <a:rPr lang="en-US" altLang="en-US" sz="2400" dirty="0">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đặc</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điểm</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về</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xã</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hội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liên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quan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đến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vị</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trí</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tiếng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nói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công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việc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phụ</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nữ</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nam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giới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trong</a:t>
                      </a:r>
                      <a:r>
                        <a:rPr lang="en-US" altLang="en-US" sz="2400" dirty="0">
                          <a:latin typeface="Times New Roman" panose="02020603050405020304" pitchFamily="18" charset="0"/>
                          <a:cs typeface="Times New Roman" panose="02020603050405020304" pitchFamily="18" charset="0"/>
                        </a:rPr>
                        <a:t> gia </a:t>
                      </a:r>
                      <a:r>
                        <a:rPr lang="en-US" altLang="en-US" sz="2400" dirty="0" err="1">
                          <a:latin typeface="Times New Roman" panose="02020603050405020304" pitchFamily="18" charset="0"/>
                          <a:cs typeface="Times New Roman" panose="02020603050405020304" pitchFamily="18" charset="0"/>
                        </a:rPr>
                        <a:t>đình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xã</a:t>
                      </a:r>
                      <a:r>
                        <a:rPr lang="en-US" altLang="en-US" sz="2400" dirty="0">
                          <a:latin typeface="Times New Roman" panose="02020603050405020304" pitchFamily="18" charset="0"/>
                          <a:cs typeface="Times New Roman" panose="02020603050405020304" pitchFamily="18" charset="0"/>
                        </a:rPr>
                        <a:t> </a:t>
                      </a:r>
                      <a:r>
                        <a:rPr lang="vi-VN" altLang="en-US" sz="2400" dirty="0">
                          <a:latin typeface="Times New Roman" panose="02020603050405020304" pitchFamily="18" charset="0"/>
                          <a:cs typeface="Times New Roman" panose="02020603050405020304" pitchFamily="18" charset="0"/>
                        </a:rPr>
                        <a:t>hội.</a:t>
                      </a:r>
                    </a:p>
                  </a:txBody>
                  <a:tcPr marL="0" marR="0" marT="0" marB="0">
                    <a:solidFill>
                      <a:schemeClr val="bg1"/>
                    </a:solidFill>
                  </a:tcPr>
                </a:tc>
                <a:extLst>
                  <a:ext uri="{0D108BD9-81ED-4DB2-BD59-A6C34878D82A}">
                    <a16:rowId xmlns:a16="http://schemas.microsoft.com/office/drawing/2014/main" val="652895932"/>
                  </a:ext>
                </a:extLst>
              </a:tr>
              <a:tr h="1456715">
                <a:tc>
                  <a:txBody>
                    <a:bodyPr/>
                    <a:lstStyle/>
                    <a:p>
                      <a:pPr algn="l" fontAlgn="t"/>
                      <a:r>
                        <a:rPr lang="vi-VN" sz="2400" dirty="0">
                          <a:effectLst/>
                          <a:latin typeface="Times New Roman" panose="02020603050405020304" pitchFamily="18" charset="0"/>
                          <a:cs typeface="Times New Roman" panose="02020603050405020304" pitchFamily="18" charset="0"/>
                        </a:rPr>
                        <a:t>Con người sinh ra đã thuộc về một giới tính nhất định.</a:t>
                      </a:r>
                    </a:p>
                  </a:txBody>
                  <a:tcPr marL="0" marR="0" marT="0" marB="0">
                    <a:solidFill>
                      <a:schemeClr val="bg1"/>
                    </a:solidFill>
                  </a:tcPr>
                </a:tc>
                <a:tc>
                  <a:txBody>
                    <a:bodyPr/>
                    <a:lstStyle/>
                    <a:p>
                      <a:pPr algn="l" fontAlgn="t"/>
                      <a:r>
                        <a:rPr lang="vi-VN" sz="2400" dirty="0">
                          <a:effectLst/>
                          <a:latin typeface="Times New Roman" panose="02020603050405020304" pitchFamily="18" charset="0"/>
                          <a:cs typeface="Times New Roman" panose="02020603050405020304" pitchFamily="18" charset="0"/>
                        </a:rPr>
                        <a:t>Con người được dạy và phải học về các vai trò giới trong quá trình trưởng thành, giao tiếp xã hội. </a:t>
                      </a:r>
                    </a:p>
                  </a:txBody>
                  <a:tcPr marL="0" marR="0" marT="0" marB="0">
                    <a:solidFill>
                      <a:schemeClr val="bg1"/>
                    </a:solidFill>
                  </a:tcPr>
                </a:tc>
                <a:extLst>
                  <a:ext uri="{0D108BD9-81ED-4DB2-BD59-A6C34878D82A}">
                    <a16:rowId xmlns:a16="http://schemas.microsoft.com/office/drawing/2014/main" val="1033660473"/>
                  </a:ext>
                </a:extLst>
              </a:tr>
              <a:tr h="1092536">
                <a:tc>
                  <a:txBody>
                    <a:bodyPr/>
                    <a:lstStyle/>
                    <a:p>
                      <a:pPr algn="l" fontAlgn="t"/>
                      <a:r>
                        <a:rPr lang="vi-VN" sz="2400" dirty="0">
                          <a:effectLst/>
                          <a:latin typeface="Times New Roman" panose="02020603050405020304" pitchFamily="18" charset="0"/>
                          <a:cs typeface="Times New Roman" panose="02020603050405020304" pitchFamily="18" charset="0"/>
                        </a:rPr>
                        <a:t>Giới tính của một người ở nơi nào cũng vậy</a:t>
                      </a:r>
                    </a:p>
                  </a:txBody>
                  <a:tcPr marL="0" marR="0" marT="0" marB="0">
                    <a:solidFill>
                      <a:schemeClr val="bg1"/>
                    </a:solidFill>
                  </a:tcPr>
                </a:tc>
                <a:tc>
                  <a:txBody>
                    <a:bodyPr/>
                    <a:lstStyle/>
                    <a:p>
                      <a:pPr algn="l" fontAlgn="t"/>
                      <a:r>
                        <a:rPr lang="vi-VN" sz="2400" dirty="0">
                          <a:effectLst/>
                          <a:latin typeface="Times New Roman" panose="02020603050405020304" pitchFamily="18" charset="0"/>
                          <a:cs typeface="Times New Roman" panose="02020603050405020304" pitchFamily="18" charset="0"/>
                        </a:rPr>
                        <a:t>Giới và vai trò giới khác nhau theo phong tục tập quán, theo vùng và thời gian</a:t>
                      </a:r>
                    </a:p>
                  </a:txBody>
                  <a:tcPr marL="0" marR="0" marT="0" marB="0">
                    <a:solidFill>
                      <a:schemeClr val="bg1"/>
                    </a:solidFill>
                  </a:tcPr>
                </a:tc>
                <a:extLst>
                  <a:ext uri="{0D108BD9-81ED-4DB2-BD59-A6C34878D82A}">
                    <a16:rowId xmlns:a16="http://schemas.microsoft.com/office/drawing/2014/main" val="1948653825"/>
                  </a:ext>
                </a:extLst>
              </a:tr>
              <a:tr h="578928">
                <a:tc>
                  <a:txBody>
                    <a:bodyPr/>
                    <a:lstStyle/>
                    <a:p>
                      <a:pPr algn="l" fontAlgn="t"/>
                      <a:r>
                        <a:rPr lang="vi-VN" sz="2400" dirty="0">
                          <a:effectLst/>
                          <a:latin typeface="Times New Roman" panose="02020603050405020304" pitchFamily="18" charset="0"/>
                          <a:cs typeface="Times New Roman" panose="02020603050405020304" pitchFamily="18" charset="0"/>
                        </a:rPr>
                        <a:t>Khó hoặc không thay đổi được</a:t>
                      </a:r>
                    </a:p>
                  </a:txBody>
                  <a:tcPr marL="0" marR="0" marT="0" marB="0">
                    <a:solidFill>
                      <a:schemeClr val="bg1"/>
                    </a:solidFill>
                  </a:tcPr>
                </a:tc>
                <a:tc>
                  <a:txBody>
                    <a:bodyPr/>
                    <a:lstStyle/>
                    <a:p>
                      <a:pPr algn="l" fontAlgn="t"/>
                      <a:r>
                        <a:rPr lang="vi-VN" sz="2400" dirty="0">
                          <a:effectLst/>
                          <a:latin typeface="Times New Roman" panose="02020603050405020304" pitchFamily="18" charset="0"/>
                          <a:cs typeface="Times New Roman" panose="02020603050405020304" pitchFamily="18" charset="0"/>
                        </a:rPr>
                        <a:t>Có thể thay đổi theo thời gian</a:t>
                      </a:r>
                    </a:p>
                  </a:txBody>
                  <a:tcPr marL="0" marR="0" marT="0" marB="0">
                    <a:solidFill>
                      <a:schemeClr val="bg1"/>
                    </a:solidFill>
                  </a:tcPr>
                </a:tc>
                <a:extLst>
                  <a:ext uri="{0D108BD9-81ED-4DB2-BD59-A6C34878D82A}">
                    <a16:rowId xmlns:a16="http://schemas.microsoft.com/office/drawing/2014/main" val="235723032"/>
                  </a:ext>
                </a:extLst>
              </a:tr>
            </a:tbl>
          </a:graphicData>
        </a:graphic>
      </p:graphicFrame>
    </p:spTree>
    <p:extLst>
      <p:ext uri="{BB962C8B-B14F-4D97-AF65-F5344CB8AC3E}">
        <p14:creationId xmlns:p14="http://schemas.microsoft.com/office/powerpoint/2010/main" val="2182371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402" y="285750"/>
            <a:ext cx="6515100" cy="857250"/>
          </a:xfrm>
        </p:spPr>
        <p:txBody>
          <a:bodyPr>
            <a:normAutofit fontScale="90000"/>
          </a:bodyPr>
          <a:lstStyle/>
          <a:p>
            <a:r>
              <a:rPr lang="en-US" sz="2800" b="1" dirty="0">
                <a:solidFill>
                  <a:srgbClr val="FF0000"/>
                </a:solidFill>
                <a:ea typeface="Times New Roman" panose="02020603050405020304" pitchFamily="18" charset="0"/>
              </a:rPr>
              <a:t>1. </a:t>
            </a:r>
            <a:r>
              <a:rPr lang="en-US" b="1" dirty="0" err="1">
                <a:solidFill>
                  <a:srgbClr val="FF0000"/>
                </a:solidFill>
                <a:ea typeface="Times New Roman" panose="02020603050405020304" pitchFamily="18" charset="0"/>
              </a:rPr>
              <a:t>M</a:t>
            </a:r>
            <a:r>
              <a:rPr lang="en-US" sz="2800" b="1" dirty="0" err="1">
                <a:solidFill>
                  <a:srgbClr val="FF0000"/>
                </a:solidFill>
                <a:ea typeface="Times New Roman" panose="02020603050405020304" pitchFamily="18" charset="0"/>
              </a:rPr>
              <a:t>ột</a:t>
            </a:r>
            <a:r>
              <a:rPr lang="en-US" sz="2800" b="1" dirty="0">
                <a:solidFill>
                  <a:srgbClr val="FF0000"/>
                </a:solidFill>
                <a:ea typeface="Times New Roman" panose="02020603050405020304" pitchFamily="18" charset="0"/>
              </a:rPr>
              <a:t> </a:t>
            </a:r>
            <a:r>
              <a:rPr lang="en-US" sz="2800" b="1" dirty="0" err="1">
                <a:solidFill>
                  <a:srgbClr val="FF0000"/>
                </a:solidFill>
                <a:ea typeface="Times New Roman" panose="02020603050405020304" pitchFamily="18" charset="0"/>
              </a:rPr>
              <a:t>số</a:t>
            </a:r>
            <a:r>
              <a:rPr lang="en-US" sz="2800" b="1" dirty="0">
                <a:solidFill>
                  <a:srgbClr val="FF0000"/>
                </a:solidFill>
                <a:ea typeface="Times New Roman" panose="02020603050405020304" pitchFamily="18" charset="0"/>
              </a:rPr>
              <a:t> </a:t>
            </a:r>
            <a:r>
              <a:rPr lang="en-US" sz="2800" b="1" dirty="0" err="1">
                <a:solidFill>
                  <a:srgbClr val="FF0000"/>
                </a:solidFill>
                <a:ea typeface="Times New Roman" panose="02020603050405020304" pitchFamily="18" charset="0"/>
              </a:rPr>
              <a:t>quy</a:t>
            </a:r>
            <a:r>
              <a:rPr lang="en-US" sz="2800" b="1" dirty="0">
                <a:solidFill>
                  <a:srgbClr val="FF0000"/>
                </a:solidFill>
                <a:ea typeface="Times New Roman" panose="02020603050405020304" pitchFamily="18" charset="0"/>
              </a:rPr>
              <a:t> </a:t>
            </a:r>
            <a:r>
              <a:rPr lang="en-US" sz="2800" b="1" dirty="0" err="1">
                <a:solidFill>
                  <a:srgbClr val="FF0000"/>
                </a:solidFill>
                <a:ea typeface="Times New Roman" panose="02020603050405020304" pitchFamily="18" charset="0"/>
              </a:rPr>
              <a:t>định</a:t>
            </a:r>
            <a:r>
              <a:rPr lang="en-US" sz="2800" b="1" dirty="0">
                <a:solidFill>
                  <a:srgbClr val="FF0000"/>
                </a:solidFill>
                <a:ea typeface="Times New Roman" panose="02020603050405020304" pitchFamily="18" charset="0"/>
              </a:rPr>
              <a:t> </a:t>
            </a:r>
            <a:r>
              <a:rPr lang="en-US" sz="2800" b="1" dirty="0" err="1">
                <a:solidFill>
                  <a:srgbClr val="FF0000"/>
                </a:solidFill>
                <a:ea typeface="Times New Roman" panose="02020603050405020304" pitchFamily="18" charset="0"/>
              </a:rPr>
              <a:t>cơ</a:t>
            </a:r>
            <a:r>
              <a:rPr lang="en-US" sz="2800" b="1" dirty="0">
                <a:solidFill>
                  <a:srgbClr val="FF0000"/>
                </a:solidFill>
                <a:ea typeface="Times New Roman" panose="02020603050405020304" pitchFamily="18" charset="0"/>
              </a:rPr>
              <a:t> </a:t>
            </a:r>
            <a:r>
              <a:rPr lang="en-US" sz="2800" b="1" dirty="0" err="1">
                <a:solidFill>
                  <a:srgbClr val="FF0000"/>
                </a:solidFill>
                <a:ea typeface="Times New Roman" panose="02020603050405020304" pitchFamily="18" charset="0"/>
              </a:rPr>
              <a:t>bản</a:t>
            </a:r>
            <a:r>
              <a:rPr lang="en-US" sz="2800" b="1" dirty="0">
                <a:solidFill>
                  <a:srgbClr val="FF0000"/>
                </a:solidFill>
                <a:ea typeface="Times New Roman" panose="02020603050405020304" pitchFamily="18" charset="0"/>
              </a:rPr>
              <a:t> </a:t>
            </a:r>
            <a:r>
              <a:rPr lang="en-US" sz="2800" b="1" dirty="0" err="1">
                <a:solidFill>
                  <a:srgbClr val="FF0000"/>
                </a:solidFill>
                <a:ea typeface="Times New Roman" panose="02020603050405020304" pitchFamily="18" charset="0"/>
              </a:rPr>
              <a:t>của</a:t>
            </a:r>
            <a:r>
              <a:rPr lang="en-US" sz="2800" b="1" dirty="0">
                <a:solidFill>
                  <a:srgbClr val="FF0000"/>
                </a:solidFill>
                <a:ea typeface="Times New Roman" panose="02020603050405020304" pitchFamily="18" charset="0"/>
              </a:rPr>
              <a:t> </a:t>
            </a:r>
            <a:r>
              <a:rPr lang="en-US" sz="2800" b="1" dirty="0" err="1">
                <a:solidFill>
                  <a:srgbClr val="FF0000"/>
                </a:solidFill>
                <a:ea typeface="Times New Roman" panose="02020603050405020304" pitchFamily="18" charset="0"/>
              </a:rPr>
              <a:t>pháp</a:t>
            </a:r>
            <a:r>
              <a:rPr lang="en-US" sz="2800" b="1" dirty="0">
                <a:solidFill>
                  <a:srgbClr val="FF0000"/>
                </a:solidFill>
                <a:ea typeface="Times New Roman" panose="02020603050405020304" pitchFamily="18" charset="0"/>
              </a:rPr>
              <a:t> </a:t>
            </a:r>
            <a:r>
              <a:rPr lang="en-US" sz="2800" b="1" dirty="0" err="1">
                <a:solidFill>
                  <a:srgbClr val="FF0000"/>
                </a:solidFill>
                <a:ea typeface="Times New Roman" panose="02020603050405020304" pitchFamily="18" charset="0"/>
              </a:rPr>
              <a:t>luật</a:t>
            </a:r>
            <a:r>
              <a:rPr lang="en-US" sz="2800" b="1" dirty="0">
                <a:solidFill>
                  <a:srgbClr val="FF0000"/>
                </a:solidFill>
                <a:ea typeface="Times New Roman" panose="02020603050405020304" pitchFamily="18" charset="0"/>
              </a:rPr>
              <a:t> </a:t>
            </a:r>
            <a:r>
              <a:rPr lang="en-US" sz="2800" b="1" dirty="0" err="1">
                <a:solidFill>
                  <a:srgbClr val="FF0000"/>
                </a:solidFill>
                <a:ea typeface="Times New Roman" panose="02020603050405020304" pitchFamily="18" charset="0"/>
              </a:rPr>
              <a:t>về</a:t>
            </a:r>
            <a:r>
              <a:rPr lang="en-US" sz="2800" b="1" dirty="0">
                <a:solidFill>
                  <a:srgbClr val="FF0000"/>
                </a:solidFill>
                <a:ea typeface="Times New Roman" panose="02020603050405020304" pitchFamily="18" charset="0"/>
              </a:rPr>
              <a:t> </a:t>
            </a:r>
            <a:r>
              <a:rPr lang="en-US" sz="2800" b="1" dirty="0" err="1">
                <a:solidFill>
                  <a:srgbClr val="FF0000"/>
                </a:solidFill>
                <a:ea typeface="Times New Roman" panose="02020603050405020304" pitchFamily="18" charset="0"/>
              </a:rPr>
              <a:t>bình</a:t>
            </a:r>
            <a:r>
              <a:rPr lang="en-US" sz="2800" b="1" dirty="0">
                <a:solidFill>
                  <a:srgbClr val="FF0000"/>
                </a:solidFill>
                <a:ea typeface="Times New Roman" panose="02020603050405020304" pitchFamily="18" charset="0"/>
              </a:rPr>
              <a:t> đẳng </a:t>
            </a:r>
            <a:r>
              <a:rPr lang="en-US" sz="2800" b="1" dirty="0" err="1">
                <a:solidFill>
                  <a:srgbClr val="FF0000"/>
                </a:solidFill>
                <a:ea typeface="Times New Roman" panose="02020603050405020304" pitchFamily="18" charset="0"/>
              </a:rPr>
              <a:t>giới</a:t>
            </a:r>
            <a:r>
              <a:rPr lang="en-US" sz="2800" b="1" dirty="0">
                <a:solidFill>
                  <a:srgbClr val="FF0000"/>
                </a:solidFill>
                <a:ea typeface="Times New Roman" panose="02020603050405020304" pitchFamily="18" charset="0"/>
              </a:rPr>
              <a:t> </a:t>
            </a:r>
            <a:r>
              <a:rPr lang="en-US" sz="2800" b="1" dirty="0" err="1">
                <a:solidFill>
                  <a:srgbClr val="FF0000"/>
                </a:solidFill>
                <a:ea typeface="Times New Roman" panose="02020603050405020304" pitchFamily="18" charset="0"/>
              </a:rPr>
              <a:t>trong</a:t>
            </a:r>
            <a:r>
              <a:rPr lang="en-US" sz="2800" b="1" dirty="0">
                <a:solidFill>
                  <a:srgbClr val="FF0000"/>
                </a:solidFill>
                <a:ea typeface="Times New Roman" panose="02020603050405020304" pitchFamily="18" charset="0"/>
              </a:rPr>
              <a:t> </a:t>
            </a:r>
            <a:r>
              <a:rPr lang="en-US" sz="2800" b="1" dirty="0" err="1">
                <a:solidFill>
                  <a:srgbClr val="FF0000"/>
                </a:solidFill>
                <a:ea typeface="Times New Roman" panose="02020603050405020304" pitchFamily="18" charset="0"/>
              </a:rPr>
              <a:t>các</a:t>
            </a:r>
            <a:r>
              <a:rPr lang="en-US" sz="2800" b="1" dirty="0">
                <a:solidFill>
                  <a:srgbClr val="FF0000"/>
                </a:solidFill>
                <a:ea typeface="Times New Roman" panose="02020603050405020304" pitchFamily="18" charset="0"/>
              </a:rPr>
              <a:t> </a:t>
            </a:r>
            <a:r>
              <a:rPr lang="en-US" sz="2800" b="1" dirty="0" err="1">
                <a:solidFill>
                  <a:srgbClr val="FF0000"/>
                </a:solidFill>
                <a:ea typeface="Times New Roman" panose="02020603050405020304" pitchFamily="18" charset="0"/>
              </a:rPr>
              <a:t>lĩnh</a:t>
            </a:r>
            <a:r>
              <a:rPr lang="en-US" sz="2800" b="1" dirty="0">
                <a:solidFill>
                  <a:srgbClr val="FF0000"/>
                </a:solidFill>
                <a:ea typeface="Times New Roman" panose="02020603050405020304" pitchFamily="18" charset="0"/>
              </a:rPr>
              <a:t> </a:t>
            </a:r>
            <a:r>
              <a:rPr lang="en-US" sz="2800" b="1" dirty="0" err="1">
                <a:solidFill>
                  <a:srgbClr val="FF0000"/>
                </a:solidFill>
                <a:ea typeface="Times New Roman" panose="02020603050405020304" pitchFamily="18" charset="0"/>
              </a:rPr>
              <a:t>vực</a:t>
            </a:r>
            <a:br>
              <a:rPr lang="en-US" sz="2800" b="1" dirty="0">
                <a:ea typeface="Calibri" panose="020F0502020204030204" pitchFamily="34" charset="0"/>
              </a:rPr>
            </a:br>
            <a:endParaRPr lang="en-US" dirty="0"/>
          </a:p>
        </p:txBody>
      </p:sp>
      <p:sp>
        <p:nvSpPr>
          <p:cNvPr id="3" name="Content Placeholder 2"/>
          <p:cNvSpPr>
            <a:spLocks noGrp="1"/>
          </p:cNvSpPr>
          <p:nvPr>
            <p:ph idx="1"/>
          </p:nvPr>
        </p:nvSpPr>
        <p:spPr/>
        <p:txBody>
          <a:bodyPr/>
          <a:lstStyle/>
          <a:p>
            <a:pPr>
              <a:buNone/>
            </a:pPr>
            <a:endParaRPr lang="en-US" dirty="0">
              <a:latin typeface="Times New Roman" pitchFamily="18" charset="0"/>
              <a:cs typeface="Times New Roman" pitchFamily="18" charset="0"/>
            </a:endParaRPr>
          </a:p>
          <a:p>
            <a:pPr>
              <a:buNone/>
            </a:pPr>
            <a:endParaRPr lang="en-US" dirty="0"/>
          </a:p>
        </p:txBody>
      </p:sp>
      <p:sp>
        <p:nvSpPr>
          <p:cNvPr id="4" name="Rounded Rectangle 3"/>
          <p:cNvSpPr/>
          <p:nvPr/>
        </p:nvSpPr>
        <p:spPr>
          <a:xfrm>
            <a:off x="616869" y="1766051"/>
            <a:ext cx="2914650" cy="276497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 Bình đẳng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lĩnh</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vực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Nam,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nữ</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đẳng: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ounded Rectangle 4"/>
          <p:cNvSpPr/>
          <p:nvPr/>
        </p:nvSpPr>
        <p:spPr>
          <a:xfrm>
            <a:off x="4514848" y="1317171"/>
            <a:ext cx="3940395" cy="1143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tham gia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quản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nước, tham gia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xã</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hội</a:t>
            </a:r>
            <a:endParaRPr lang="en-US" sz="2400" dirty="0">
              <a:latin typeface="Times New Roman" pitchFamily="18" charset="0"/>
              <a:cs typeface="Times New Roman" pitchFamily="18" charset="0"/>
            </a:endParaRPr>
          </a:p>
          <a:p>
            <a:pPr algn="ctr"/>
            <a:endParaRPr lang="en-US" sz="2100" dirty="0">
              <a:latin typeface="Times New Roman" panose="02020603050405020304" pitchFamily="18" charset="0"/>
              <a:cs typeface="Times New Roman" pitchFamily="18" charset="0"/>
            </a:endParaRPr>
          </a:p>
        </p:txBody>
      </p:sp>
      <p:sp>
        <p:nvSpPr>
          <p:cNvPr id="7" name="Rounded Rectangle 6"/>
          <p:cNvSpPr/>
          <p:nvPr/>
        </p:nvSpPr>
        <p:spPr>
          <a:xfrm>
            <a:off x="4566323" y="3143251"/>
            <a:ext cx="3888920" cy="1143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ứng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thiệu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ứng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itchFamily="18" charset="0"/>
            </a:endParaRPr>
          </a:p>
        </p:txBody>
      </p:sp>
      <p:cxnSp>
        <p:nvCxnSpPr>
          <p:cNvPr id="10" name="Straight Arrow Connector 9"/>
          <p:cNvCxnSpPr>
            <a:cxnSpLocks/>
            <a:endCxn id="5" idx="1"/>
          </p:cNvCxnSpPr>
          <p:nvPr/>
        </p:nvCxnSpPr>
        <p:spPr>
          <a:xfrm flipV="1">
            <a:off x="3531519" y="1888671"/>
            <a:ext cx="983329" cy="10489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cxnSpLocks/>
          </p:cNvCxnSpPr>
          <p:nvPr/>
        </p:nvCxnSpPr>
        <p:spPr>
          <a:xfrm>
            <a:off x="3531519" y="2985413"/>
            <a:ext cx="1011906" cy="72855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820467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500" fill="hold"/>
                                        <p:tgtEl>
                                          <p:spTgt spid="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bg/>
                                          </p:spTgt>
                                        </p:tgtEl>
                                        <p:attrNameLst>
                                          <p:attrName>style.visibility</p:attrName>
                                        </p:attrNameLst>
                                      </p:cBhvr>
                                      <p:to>
                                        <p:strVal val="visible"/>
                                      </p:to>
                                    </p:set>
                                    <p:anim calcmode="lin" valueType="num">
                                      <p:cBhvr additive="base">
                                        <p:cTn id="23" dur="500" fill="hold"/>
                                        <p:tgtEl>
                                          <p:spTgt spid="5">
                                            <p:bg/>
                                          </p:spTgt>
                                        </p:tgtEl>
                                        <p:attrNameLst>
                                          <p:attrName>ppt_x</p:attrName>
                                        </p:attrNameLst>
                                      </p:cBhvr>
                                      <p:tavLst>
                                        <p:tav tm="0">
                                          <p:val>
                                            <p:strVal val="#ppt_x"/>
                                          </p:val>
                                        </p:tav>
                                        <p:tav tm="100000">
                                          <p:val>
                                            <p:strVal val="#ppt_x"/>
                                          </p:val>
                                        </p:tav>
                                      </p:tavLst>
                                    </p:anim>
                                    <p:anim calcmode="lin" valueType="num">
                                      <p:cBhvr additive="base">
                                        <p:cTn id="24" dur="500" fill="hold"/>
                                        <p:tgtEl>
                                          <p:spTgt spid="5">
                                            <p:bg/>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 calcmode="lin" valueType="num">
                                      <p:cBhvr additive="base">
                                        <p:cTn id="2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7">
                                            <p:bg/>
                                          </p:spTgt>
                                        </p:tgtEl>
                                        <p:attrNameLst>
                                          <p:attrName>style.visibility</p:attrName>
                                        </p:attrNameLst>
                                      </p:cBhvr>
                                      <p:to>
                                        <p:strVal val="visible"/>
                                      </p:to>
                                    </p:set>
                                    <p:anim calcmode="lin" valueType="num">
                                      <p:cBhvr additive="base">
                                        <p:cTn id="39" dur="500" fill="hold"/>
                                        <p:tgtEl>
                                          <p:spTgt spid="7">
                                            <p:bg/>
                                          </p:spTgt>
                                        </p:tgtEl>
                                        <p:attrNameLst>
                                          <p:attrName>ppt_x</p:attrName>
                                        </p:attrNameLst>
                                      </p:cBhvr>
                                      <p:tavLst>
                                        <p:tav tm="0">
                                          <p:val>
                                            <p:strVal val="#ppt_x"/>
                                          </p:val>
                                        </p:tav>
                                        <p:tav tm="100000">
                                          <p:val>
                                            <p:strVal val="#ppt_x"/>
                                          </p:val>
                                        </p:tav>
                                      </p:tavLst>
                                    </p:anim>
                                    <p:anim calcmode="lin" valueType="num">
                                      <p:cBhvr additive="base">
                                        <p:cTn id="40" dur="500" fill="hold"/>
                                        <p:tgtEl>
                                          <p:spTgt spid="7">
                                            <p:bg/>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anim calcmode="lin" valueType="num">
                                      <p:cBhvr additive="base">
                                        <p:cTn id="4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P spid="5" grpId="0" build="allAtOnce" animBg="1"/>
      <p:bldP spid="7" grpId="0" build="allAtOnce" animBg="1"/>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5835</TotalTime>
  <Words>1148</Words>
  <Application>Microsoft Office PowerPoint</Application>
  <PresentationFormat>On-screen Show (16:9)</PresentationFormat>
  <Paragraphs>86</Paragraphs>
  <Slides>22</Slides>
  <Notes>7</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.VnArabiaH</vt:lpstr>
      <vt:lpstr>Arial</vt:lpstr>
      <vt:lpstr>Bebas Neue</vt:lpstr>
      <vt:lpstr>Inter ExtraBold</vt:lpstr>
      <vt:lpstr>Lexend Deca</vt:lpstr>
      <vt:lpstr>Nunito Light</vt:lpstr>
      <vt:lpstr>Tahoma</vt:lpstr>
      <vt:lpstr>Times New Roman</vt:lpstr>
      <vt:lpstr>Trebuchet MS</vt:lpstr>
      <vt:lpstr>Wingdings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Một số quy định cơ bản của pháp luật về bình đẳng giới trong các lĩnh vực </vt:lpstr>
      <vt:lpstr>PowerPoint Presentation</vt:lpstr>
      <vt:lpstr>PowerPoint Presentation</vt:lpstr>
      <vt:lpstr>1. Một số quy định cơ bản của pháp luật về bình đẳng giới trong các lĩnh vực </vt:lpstr>
      <vt:lpstr>1. Một số quy định cơ bản của pháp luật về bình đẳng giới trong các lĩnh vực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47</cp:revision>
  <dcterms:modified xsi:type="dcterms:W3CDTF">2024-12-13T11:01:21Z</dcterms:modified>
</cp:coreProperties>
</file>