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81" r:id="rId11"/>
    <p:sldId id="282" r:id="rId12"/>
    <p:sldId id="283" r:id="rId13"/>
    <p:sldId id="266" r:id="rId14"/>
    <p:sldId id="279" r:id="rId15"/>
    <p:sldId id="278" r:id="rId16"/>
    <p:sldId id="272" r:id="rId17"/>
    <p:sldId id="273" r:id="rId18"/>
    <p:sldId id="275" r:id="rId19"/>
    <p:sldId id="276" r:id="rId20"/>
    <p:sldId id="277" r:id="rId21"/>
    <p:sldId id="274"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114" y="4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D9C3D2-FA28-4041-9B5E-1E33A41E4AF9}" type="datetimeFigureOut">
              <a:rPr lang="vi-VN" smtClean="0"/>
              <a:t>13/12/2024</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3D4A7-803D-4DA5-9963-DD563C704663}" type="slidenum">
              <a:rPr lang="vi-VN" smtClean="0"/>
              <a:t>‹#›</a:t>
            </a:fld>
            <a:endParaRPr lang="vi-VN"/>
          </a:p>
        </p:txBody>
      </p:sp>
    </p:spTree>
    <p:extLst>
      <p:ext uri="{BB962C8B-B14F-4D97-AF65-F5344CB8AC3E}">
        <p14:creationId xmlns:p14="http://schemas.microsoft.com/office/powerpoint/2010/main" val="276341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549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smtClean="0">
                <a:solidFill>
                  <a:prstClr val="black"/>
                </a:solidFill>
                <a:cs typeface="Arial"/>
                <a:sym typeface="Arial"/>
              </a:rPr>
              <a:pPr>
                <a:buClr>
                  <a:srgbClr val="000000"/>
                </a:buClr>
                <a:buFont typeface="Arial"/>
                <a:buNone/>
              </a:pPr>
              <a:t>17</a:t>
            </a:fld>
            <a:endParaRPr lang="en-US" sz="1400" kern="0">
              <a:solidFill>
                <a:prstClr val="black"/>
              </a:solidFill>
              <a:cs typeface="Arial"/>
              <a:sym typeface="Arial"/>
            </a:endParaRPr>
          </a:p>
        </p:txBody>
      </p:sp>
    </p:spTree>
    <p:extLst>
      <p:ext uri="{BB962C8B-B14F-4D97-AF65-F5344CB8AC3E}">
        <p14:creationId xmlns:p14="http://schemas.microsoft.com/office/powerpoint/2010/main" val="3382439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smtClean="0">
                <a:solidFill>
                  <a:prstClr val="black"/>
                </a:solidFill>
                <a:cs typeface="Arial"/>
                <a:sym typeface="Arial"/>
              </a:rPr>
              <a:pPr>
                <a:buClr>
                  <a:srgbClr val="000000"/>
                </a:buClr>
                <a:buFont typeface="Arial"/>
                <a:buNone/>
              </a:pPr>
              <a:t>18</a:t>
            </a:fld>
            <a:endParaRPr lang="en-US" sz="1400" kern="0">
              <a:solidFill>
                <a:prstClr val="black"/>
              </a:solidFill>
              <a:cs typeface="Arial"/>
              <a:sym typeface="Arial"/>
            </a:endParaRPr>
          </a:p>
        </p:txBody>
      </p:sp>
    </p:spTree>
    <p:extLst>
      <p:ext uri="{BB962C8B-B14F-4D97-AF65-F5344CB8AC3E}">
        <p14:creationId xmlns:p14="http://schemas.microsoft.com/office/powerpoint/2010/main" val="1543320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smtClean="0">
                <a:solidFill>
                  <a:prstClr val="black"/>
                </a:solidFill>
                <a:cs typeface="Arial"/>
                <a:sym typeface="Arial"/>
              </a:rPr>
              <a:pPr>
                <a:buClr>
                  <a:srgbClr val="000000"/>
                </a:buClr>
                <a:buFont typeface="Arial"/>
                <a:buNone/>
              </a:pPr>
              <a:t>19</a:t>
            </a:fld>
            <a:endParaRPr lang="en-US" sz="1400" kern="0">
              <a:solidFill>
                <a:prstClr val="black"/>
              </a:solidFill>
              <a:cs typeface="Arial"/>
              <a:sym typeface="Arial"/>
            </a:endParaRPr>
          </a:p>
        </p:txBody>
      </p:sp>
    </p:spTree>
    <p:extLst>
      <p:ext uri="{BB962C8B-B14F-4D97-AF65-F5344CB8AC3E}">
        <p14:creationId xmlns:p14="http://schemas.microsoft.com/office/powerpoint/2010/main" val="154332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smtClean="0">
                <a:solidFill>
                  <a:prstClr val="black"/>
                </a:solidFill>
                <a:cs typeface="Arial"/>
                <a:sym typeface="Arial"/>
              </a:rPr>
              <a:pPr>
                <a:buClr>
                  <a:srgbClr val="000000"/>
                </a:buClr>
                <a:buFont typeface="Arial"/>
                <a:buNone/>
              </a:pPr>
              <a:t>20</a:t>
            </a:fld>
            <a:endParaRPr lang="en-US" sz="1400" kern="0">
              <a:solidFill>
                <a:prstClr val="black"/>
              </a:solidFill>
              <a:cs typeface="Arial"/>
              <a:sym typeface="Arial"/>
            </a:endParaRPr>
          </a:p>
        </p:txBody>
      </p:sp>
    </p:spTree>
    <p:extLst>
      <p:ext uri="{BB962C8B-B14F-4D97-AF65-F5344CB8AC3E}">
        <p14:creationId xmlns:p14="http://schemas.microsoft.com/office/powerpoint/2010/main" val="2820738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96F2F3-D0B0-4F00-8579-8106773EB34B}" type="datetime2">
              <a:rPr lang="vi-VN" smtClean="0"/>
              <a:t>Thứ Sáu, 13 Tháng Mười Hai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AD1C1-FD1B-4640-8CE5-3260DEC50A45}" type="datetime2">
              <a:rPr lang="vi-VN" smtClean="0"/>
              <a:t>Thứ Sáu, 13 Tháng Mười Hai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D41A6-0F07-4DE8-9831-C3D584BCBE57}" type="datetime2">
              <a:rPr lang="vi-VN" smtClean="0"/>
              <a:t>Thứ Sáu, 13 Tháng Mười Hai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235E5-EB38-4CF0-A83E-1B0E6BA4CBF5}" type="datetime2">
              <a:rPr lang="vi-VN" smtClean="0"/>
              <a:t>Thứ Sáu, 13 Tháng Mười Hai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46599F-54C3-4B2E-8853-2057C74326E3}" type="datetime2">
              <a:rPr lang="vi-VN" smtClean="0"/>
              <a:t>Thứ Sáu, 13 Tháng Mười Hai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22EE9D-EFAF-4489-B9CC-B7BA5223171E}" type="datetime2">
              <a:rPr lang="vi-VN" smtClean="0"/>
              <a:t>Thứ Sáu, 13 Tháng Mười Hai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75244C-8AF4-4956-BD75-C570A4F2D3E6}" type="datetime2">
              <a:rPr lang="vi-VN" smtClean="0"/>
              <a:t>Thứ Sáu, 13 Tháng Mười Hai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BA1D94-44A0-4024-AD3B-F94EBCCFA7A8}" type="datetime2">
              <a:rPr lang="vi-VN" smtClean="0"/>
              <a:t>Thứ Sáu, 13 Tháng Mười Hai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C4A95-11BD-497E-A6CC-61C5ABD1051A}" type="datetime2">
              <a:rPr lang="vi-VN" smtClean="0"/>
              <a:t>Thứ Sáu, 13 Tháng Mười Hai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3C41E-D1EE-4147-975A-2610042CE2F1}" type="datetime2">
              <a:rPr lang="vi-VN" smtClean="0"/>
              <a:t>Thứ Sáu, 13 Tháng Mười Hai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A42DE6-3740-4BA7-B72B-54868ACDC775}" type="datetime2">
              <a:rPr lang="vi-VN" smtClean="0"/>
              <a:t>Thứ Sáu, 13 Tháng Mười Hai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5ABD3-D549-473F-AD00-C5C403E97A4F}" type="datetime2">
              <a:rPr lang="vi-VN" smtClean="0"/>
              <a:t>Thứ Sáu, 13 Tháng Mười Hai 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6.jpg"/><Relationship Id="rId4"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6.jpg"/><Relationship Id="rId4"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6.jpg"/><Relationship Id="rId4"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6.jpg"/><Relationship Id="rId4"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676400" y="914400"/>
            <a:ext cx="6629400" cy="707886"/>
          </a:xfrm>
          <a:prstGeom prst="rect">
            <a:avLst/>
          </a:prstGeom>
          <a:noFill/>
        </p:spPr>
        <p:txBody>
          <a:bodyPr wrap="square" rtlCol="0">
            <a:spAutoFit/>
          </a:bodyPr>
          <a:lstStyle/>
          <a:p>
            <a:pPr algn="ctr"/>
            <a:r>
              <a:rPr lang="vi-VN" sz="2000" b="1" dirty="0" smtClean="0">
                <a:solidFill>
                  <a:srgbClr val="FF0000"/>
                </a:solidFill>
              </a:rPr>
              <a:t>SỞ GIÁO DỤC VÀ ĐÀO TẠO BÌNH ĐỊNH</a:t>
            </a:r>
          </a:p>
          <a:p>
            <a:pPr algn="ctr"/>
            <a:r>
              <a:rPr lang="vi-VN" sz="2000" b="1" dirty="0" smtClean="0">
                <a:solidFill>
                  <a:srgbClr val="FF0000"/>
                </a:solidFill>
              </a:rPr>
              <a:t>TRƯỜNG THPT XUÂN DIỆU</a:t>
            </a:r>
            <a:endParaRPr lang="vi-VN" sz="2000" b="1" dirty="0">
              <a:solidFill>
                <a:srgbClr val="FF0000"/>
              </a:solidFill>
            </a:endParaRPr>
          </a:p>
        </p:txBody>
      </p:sp>
      <p:sp>
        <p:nvSpPr>
          <p:cNvPr id="6" name="Rectangle 5"/>
          <p:cNvSpPr/>
          <p:nvPr/>
        </p:nvSpPr>
        <p:spPr>
          <a:xfrm>
            <a:off x="152400" y="1828800"/>
            <a:ext cx="9220199" cy="1569660"/>
          </a:xfrm>
          <a:prstGeom prst="rect">
            <a:avLst/>
          </a:prstGeom>
          <a:noFill/>
        </p:spPr>
        <p:txBody>
          <a:bodyPr wrap="square" lIns="91440" tIns="45720" rIns="91440" bIns="45720">
            <a:spAutoFit/>
          </a:bodyPr>
          <a:lstStyle/>
          <a:p>
            <a:pPr algn="ctr"/>
            <a:r>
              <a:rPr lang="vi-VN" sz="48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Chào mừng quý Thầy, </a:t>
            </a:r>
            <a:r>
              <a:rPr lang="vi-VN" sz="4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C</a:t>
            </a:r>
            <a:r>
              <a:rPr lang="vi-VN" sz="48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ô về dự giờ!</a:t>
            </a:r>
            <a:endParaRPr lang="vi-VN" sz="4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7" name="TextBox 6"/>
          <p:cNvSpPr txBox="1"/>
          <p:nvPr/>
        </p:nvSpPr>
        <p:spPr>
          <a:xfrm>
            <a:off x="914400" y="3733800"/>
            <a:ext cx="8077200" cy="830997"/>
          </a:xfrm>
          <a:prstGeom prst="rect">
            <a:avLst/>
          </a:prstGeom>
          <a:noFill/>
        </p:spPr>
        <p:txBody>
          <a:bodyPr wrap="square" rtlCol="0">
            <a:spAutoFit/>
          </a:bodyPr>
          <a:lstStyle/>
          <a:p>
            <a:pPr algn="ctr"/>
            <a:r>
              <a:rPr lang="vi-VN" sz="2400" b="1" dirty="0" smtClean="0">
                <a:solidFill>
                  <a:schemeClr val="tx2">
                    <a:lumMod val="75000"/>
                  </a:schemeClr>
                </a:solidFill>
              </a:rPr>
              <a:t>Giáo viên: Hồ Thảo Trinh</a:t>
            </a:r>
          </a:p>
          <a:p>
            <a:pPr algn="ctr"/>
            <a:r>
              <a:rPr lang="vi-VN" sz="2400" b="1" dirty="0" smtClean="0">
                <a:solidFill>
                  <a:schemeClr val="tx2">
                    <a:lumMod val="75000"/>
                  </a:schemeClr>
                </a:solidFill>
              </a:rPr>
              <a:t>Môn: Giáo dục kinh tế và pháp luật 11 – Lớp dạy: 11A5</a:t>
            </a:r>
            <a:endParaRPr lang="vi-VN" sz="2400" b="1" dirty="0">
              <a:solidFill>
                <a:schemeClr val="tx2">
                  <a:lumMod val="75000"/>
                </a:schemeClr>
              </a:solidFill>
            </a:endParaRPr>
          </a:p>
        </p:txBody>
      </p:sp>
      <p:sp>
        <p:nvSpPr>
          <p:cNvPr id="9" name="TextBox 8"/>
          <p:cNvSpPr txBox="1"/>
          <p:nvPr/>
        </p:nvSpPr>
        <p:spPr>
          <a:xfrm>
            <a:off x="3200400" y="4950767"/>
            <a:ext cx="4724400" cy="461665"/>
          </a:xfrm>
          <a:prstGeom prst="rect">
            <a:avLst/>
          </a:prstGeom>
          <a:noFill/>
        </p:spPr>
        <p:txBody>
          <a:bodyPr wrap="square" rtlCol="0">
            <a:spAutoFit/>
          </a:bodyPr>
          <a:lstStyle/>
          <a:p>
            <a:r>
              <a:rPr lang="vi-VN" sz="2400" b="1" dirty="0" smtClean="0"/>
              <a:t>Năm học: 2024 - 2025</a:t>
            </a:r>
            <a:endParaRPr lang="vi-VN" sz="2400" b="1" dirty="0"/>
          </a:p>
        </p:txBody>
      </p:sp>
    </p:spTree>
    <p:extLst>
      <p:ext uri="{BB962C8B-B14F-4D97-AF65-F5344CB8AC3E}">
        <p14:creationId xmlns:p14="http://schemas.microsoft.com/office/powerpoint/2010/main" val="29664761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1213991"/>
            <a:ext cx="7086600" cy="1077218"/>
          </a:xfrm>
          <a:prstGeom prst="rect">
            <a:avLst/>
          </a:prstGeom>
          <a:noFill/>
        </p:spPr>
        <p:txBody>
          <a:bodyPr wrap="square" rtlCol="0">
            <a:spAutoFit/>
          </a:bodyPr>
          <a:lstStyle/>
          <a:p>
            <a:r>
              <a:rPr lang="vi-VN" sz="3200" b="1" dirty="0" smtClean="0"/>
              <a:t>Đọc thông tin 1, 2 sách giáo khoa trang 45, 46 để trả lời câu hỏi:</a:t>
            </a:r>
          </a:p>
        </p:txBody>
      </p:sp>
      <p:sp>
        <p:nvSpPr>
          <p:cNvPr id="5" name="Flowchart: Punched Tape 4"/>
          <p:cNvSpPr/>
          <p:nvPr/>
        </p:nvSpPr>
        <p:spPr>
          <a:xfrm>
            <a:off x="647700" y="2667000"/>
            <a:ext cx="7924800" cy="2438400"/>
          </a:xfrm>
          <a:prstGeom prst="flowChartPunchedTap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C00000"/>
                </a:solidFill>
              </a:rPr>
              <a:t>Qua các thông tin trên, em hãy cho biết sự thay đổi của tiêu dùng có tác động như thế nào đến sự phát triển kinh tế - xã hội.</a:t>
            </a:r>
          </a:p>
        </p:txBody>
      </p:sp>
    </p:spTree>
    <p:extLst>
      <p:ext uri="{BB962C8B-B14F-4D97-AF65-F5344CB8AC3E}">
        <p14:creationId xmlns:p14="http://schemas.microsoft.com/office/powerpoint/2010/main" val="15169638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1066800"/>
            <a:ext cx="7979421" cy="5632311"/>
          </a:xfrm>
          <a:prstGeom prst="rect">
            <a:avLst/>
          </a:prstGeom>
          <a:noFill/>
        </p:spPr>
        <p:txBody>
          <a:bodyPr wrap="square" rtlCol="0">
            <a:spAutoFit/>
          </a:bodyPr>
          <a:lstStyle/>
          <a:p>
            <a:pPr algn="just"/>
            <a:r>
              <a:rPr lang="vi-VN" sz="2400" b="1" dirty="0"/>
              <a:t>Thông tin </a:t>
            </a:r>
            <a:r>
              <a:rPr lang="vi-VN" sz="2400" b="1" dirty="0" smtClean="0"/>
              <a:t>1</a:t>
            </a:r>
            <a:endParaRPr lang="vi-VN" sz="2400" b="1" dirty="0"/>
          </a:p>
          <a:p>
            <a:pPr algn="just"/>
            <a:r>
              <a:rPr lang="vi-VN" sz="2400" dirty="0"/>
              <a:t>S</a:t>
            </a:r>
            <a:r>
              <a:rPr lang="vi-VN" sz="2400" dirty="0" smtClean="0"/>
              <a:t>ự </a:t>
            </a:r>
            <a:r>
              <a:rPr lang="vi-VN" sz="2400" dirty="0"/>
              <a:t>thay đổi của tiêu dùng đã có những tác động </a:t>
            </a:r>
            <a:r>
              <a:rPr lang="vi-VN" sz="2400" dirty="0">
                <a:solidFill>
                  <a:srgbClr val="C00000"/>
                </a:solidFill>
              </a:rPr>
              <a:t>tích cực </a:t>
            </a:r>
            <a:r>
              <a:rPr lang="vi-VN" sz="2400" dirty="0"/>
              <a:t>đến đời sống kinh tế - xã hội. Cụ thể:</a:t>
            </a:r>
          </a:p>
          <a:p>
            <a:pPr algn="just"/>
            <a:r>
              <a:rPr lang="vi-VN" sz="2400" dirty="0"/>
              <a:t>+ Người tiêu dùng quan tâm đến việc tiêu dùng của mình có gây tổn hại đến môi trường, xã hội hay không =&gt; điều này đã thúc đẩy các doanh nghiệp sản xuất ra những sản phẩm có chất lượng tốt, thân thiện với môi trường.</a:t>
            </a:r>
          </a:p>
          <a:p>
            <a:pPr algn="just"/>
            <a:r>
              <a:rPr lang="vi-VN" sz="2400" dirty="0"/>
              <a:t>+ Người lao động trong các công ty cũng là người tiêu dùng hiện đại, có ý thức bảo vệ môi trường và mong muốn được làm việc trong các công ty có đạo đức, tôn trọng con người và môi trường =&gt; điều này cũng thúc đẩy các doanh nghiệp có xu hướng xây dựng chiến lược kinh doanh phù hợp hơn, gắn kết lợi ích của doanh nghiệp với lợi ích của xã hội.</a:t>
            </a:r>
          </a:p>
          <a:p>
            <a:pPr algn="just"/>
            <a:endParaRPr lang="vi-VN" sz="2400" dirty="0"/>
          </a:p>
        </p:txBody>
      </p:sp>
    </p:spTree>
    <p:extLst>
      <p:ext uri="{BB962C8B-B14F-4D97-AF65-F5344CB8AC3E}">
        <p14:creationId xmlns:p14="http://schemas.microsoft.com/office/powerpoint/2010/main" val="24713030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14400" y="1371600"/>
            <a:ext cx="7315200" cy="4431983"/>
          </a:xfrm>
          <a:prstGeom prst="rect">
            <a:avLst/>
          </a:prstGeom>
          <a:noFill/>
        </p:spPr>
        <p:txBody>
          <a:bodyPr wrap="square" rtlCol="0">
            <a:spAutoFit/>
          </a:bodyPr>
          <a:lstStyle/>
          <a:p>
            <a:pPr algn="just"/>
            <a:r>
              <a:rPr lang="vi-VN" sz="2400" b="1" dirty="0"/>
              <a:t>Thông tin </a:t>
            </a:r>
            <a:r>
              <a:rPr lang="vi-VN" sz="2400" b="1" dirty="0" smtClean="0"/>
              <a:t>2</a:t>
            </a:r>
          </a:p>
          <a:p>
            <a:pPr algn="just"/>
            <a:r>
              <a:rPr lang="vi-VN" sz="2400" dirty="0"/>
              <a:t>Sự thay đổi của tiêu dùng vừa có tác động </a:t>
            </a:r>
            <a:r>
              <a:rPr lang="vi-VN" sz="2400" dirty="0">
                <a:solidFill>
                  <a:srgbClr val="C00000"/>
                </a:solidFill>
              </a:rPr>
              <a:t>tích cực </a:t>
            </a:r>
            <a:r>
              <a:rPr lang="vi-VN" sz="2400" dirty="0"/>
              <a:t>nhưng đồng thời cũng có tác động </a:t>
            </a:r>
            <a:r>
              <a:rPr lang="vi-VN" sz="2400" dirty="0">
                <a:solidFill>
                  <a:srgbClr val="C00000"/>
                </a:solidFill>
              </a:rPr>
              <a:t>tiêu cực </a:t>
            </a:r>
            <a:r>
              <a:rPr lang="vi-VN" sz="2400" dirty="0"/>
              <a:t>đến đời sống kinh tế - xã hội. Cụ thể:</a:t>
            </a:r>
          </a:p>
          <a:p>
            <a:pPr algn="just"/>
            <a:r>
              <a:rPr lang="vi-VN" sz="2400" dirty="0"/>
              <a:t>+ Mặt tích cực là: xu hướng tiêu dùng các sản phẩm hàng hóa cao cấp, đã: kích thích sự phát triển của phân khúc thị trường mới; khiến cơ cấu thị trường trong nước được cải thiện đa dạng và đồng bộ hơn; thu hút đầu tư; tạo thêm công ăn việc làm chi người lao động và tăng nguồn thu ngân sách nhà nước.</a:t>
            </a:r>
          </a:p>
          <a:p>
            <a:pPr algn="just"/>
            <a:r>
              <a:rPr lang="vi-VN" sz="2400" dirty="0"/>
              <a:t>+ Mặt tiêu cực: tạo nên sự lãng phí</a:t>
            </a:r>
            <a:r>
              <a:rPr lang="vi-VN" sz="2400" dirty="0" smtClean="0"/>
              <a:t>,..</a:t>
            </a:r>
            <a:endParaRPr lang="vi-VN" sz="2400" dirty="0"/>
          </a:p>
          <a:p>
            <a:endParaRPr lang="vi-VN" dirty="0"/>
          </a:p>
        </p:txBody>
      </p:sp>
    </p:spTree>
    <p:extLst>
      <p:ext uri="{BB962C8B-B14F-4D97-AF65-F5344CB8AC3E}">
        <p14:creationId xmlns:p14="http://schemas.microsoft.com/office/powerpoint/2010/main" val="2999759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6200" y="838200"/>
            <a:ext cx="747839" cy="923330"/>
          </a:xfrm>
          <a:prstGeom prst="rect">
            <a:avLst/>
          </a:prstGeom>
          <a:noFill/>
        </p:spPr>
        <p:txBody>
          <a:bodyPr wrap="square" rtlCol="0">
            <a:spAutoFit/>
          </a:bodyPr>
          <a:lstStyle/>
          <a:p>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01</a:t>
            </a:r>
            <a:endParaRPr lang="en-US" sz="36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endParaRPr lang="vi-VN" dirty="0"/>
          </a:p>
        </p:txBody>
      </p:sp>
      <p:sp>
        <p:nvSpPr>
          <p:cNvPr id="7" name="TextBox 6"/>
          <p:cNvSpPr txBox="1"/>
          <p:nvPr/>
        </p:nvSpPr>
        <p:spPr>
          <a:xfrm>
            <a:off x="457200" y="838200"/>
            <a:ext cx="9262346" cy="954107"/>
          </a:xfrm>
          <a:prstGeom prst="rect">
            <a:avLst/>
          </a:prstGeom>
          <a:noFill/>
        </p:spPr>
        <p:txBody>
          <a:bodyPr wrap="square" rtlCol="0">
            <a:spAutoFit/>
          </a:bodyPr>
          <a:lstStyle/>
          <a:p>
            <a:r>
              <a:rPr lang="vi-VN" sz="2800" b="1" u="sng" dirty="0" smtClean="0"/>
              <a:t>Tìm hiểu vai trò của tiêu dùng đối với sự phát triển kinh tế</a:t>
            </a:r>
            <a:endParaRPr lang="vi-VN" sz="2800" b="1" u="sng"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965313"/>
            <a:ext cx="3733800" cy="1768487"/>
          </a:xfrm>
          <a:prstGeom prst="rect">
            <a:avLst/>
          </a:prstGeom>
        </p:spPr>
      </p:pic>
      <p:sp>
        <p:nvSpPr>
          <p:cNvPr id="3" name="TextBox 2"/>
          <p:cNvSpPr txBox="1"/>
          <p:nvPr/>
        </p:nvSpPr>
        <p:spPr>
          <a:xfrm>
            <a:off x="114300" y="3755379"/>
            <a:ext cx="4152900" cy="3108543"/>
          </a:xfrm>
          <a:prstGeom prst="rect">
            <a:avLst/>
          </a:prstGeom>
          <a:noFill/>
        </p:spPr>
        <p:txBody>
          <a:bodyPr wrap="square" rtlCol="0">
            <a:spAutoFit/>
          </a:bodyPr>
          <a:lstStyle/>
          <a:p>
            <a:r>
              <a:rPr lang="vi-VN" sz="2800" b="1" dirty="0" smtClean="0"/>
              <a:t>Mỗi sự thay đổi tích cực của tiêu dùng đều góp phần phát triển kinh tế, nâng cao chất lượng đời sống nhân dân, góp phần thúc đẩy tiến bộ xã hội.</a:t>
            </a:r>
            <a:endParaRPr lang="vi-VN" sz="2800" b="1" dirty="0"/>
          </a:p>
        </p:txBody>
      </p:sp>
      <p:sp>
        <p:nvSpPr>
          <p:cNvPr id="4" name="TextBox 3"/>
          <p:cNvSpPr txBox="1"/>
          <p:nvPr/>
        </p:nvSpPr>
        <p:spPr>
          <a:xfrm>
            <a:off x="4719005" y="1533435"/>
            <a:ext cx="4419600" cy="2246769"/>
          </a:xfrm>
          <a:prstGeom prst="rect">
            <a:avLst/>
          </a:prstGeom>
          <a:noFill/>
        </p:spPr>
        <p:txBody>
          <a:bodyPr wrap="square" rtlCol="0">
            <a:spAutoFit/>
          </a:bodyPr>
          <a:lstStyle/>
          <a:p>
            <a:r>
              <a:rPr lang="vi-VN" sz="2800" b="1" dirty="0" smtClean="0"/>
              <a:t>Tiêu dùng được ví như ‘’đơn đặt hàng’’ của xã hội đối với sản xuất, là mục đích, động lực thúc đẩy sản xuất phát triển</a:t>
            </a:r>
            <a:r>
              <a:rPr lang="vi-VN" b="1" dirty="0" smtClean="0"/>
              <a:t>.</a:t>
            </a:r>
            <a:endParaRPr lang="vi-VN"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4038600"/>
            <a:ext cx="4114800" cy="2743200"/>
          </a:xfrm>
          <a:prstGeom prst="rect">
            <a:avLst/>
          </a:prstGeom>
        </p:spPr>
      </p:pic>
    </p:spTree>
    <p:extLst>
      <p:ext uri="{BB962C8B-B14F-4D97-AF65-F5344CB8AC3E}">
        <p14:creationId xmlns:p14="http://schemas.microsoft.com/office/powerpoint/2010/main" val="4629912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5738" y="76200"/>
            <a:ext cx="5029200" cy="2743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56302"/>
            <a:ext cx="4343400" cy="39016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956302"/>
            <a:ext cx="4343400" cy="5654298"/>
          </a:xfrm>
          <a:prstGeom prst="rect">
            <a:avLst/>
          </a:prstGeom>
        </p:spPr>
      </p:pic>
    </p:spTree>
    <p:extLst>
      <p:ext uri="{BB962C8B-B14F-4D97-AF65-F5344CB8AC3E}">
        <p14:creationId xmlns:p14="http://schemas.microsoft.com/office/powerpoint/2010/main" val="28039832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6200"/>
            <a:ext cx="8610600" cy="6553200"/>
          </a:xfrm>
          <a:prstGeom prst="rect">
            <a:avLst/>
          </a:prstGeom>
        </p:spPr>
      </p:pic>
    </p:spTree>
    <p:extLst>
      <p:ext uri="{BB962C8B-B14F-4D97-AF65-F5344CB8AC3E}">
        <p14:creationId xmlns:p14="http://schemas.microsoft.com/office/powerpoint/2010/main" val="37853430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9812"/>
            <a:ext cx="9144000" cy="73152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8624" y="690391"/>
            <a:ext cx="3095739" cy="4112964"/>
          </a:xfrm>
          <a:prstGeom prst="rect">
            <a:avLst/>
          </a:prstGeom>
        </p:spPr>
      </p:pic>
      <p:pic>
        <p:nvPicPr>
          <p:cNvPr id="7" name="Nhac-nen-ai-la-trieu-phu-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83548" y="83086"/>
            <a:ext cx="421167" cy="561555"/>
          </a:xfrm>
          <a:prstGeom prst="rect">
            <a:avLst/>
          </a:prstGeom>
        </p:spPr>
      </p:pic>
    </p:spTree>
    <p:extLst>
      <p:ext uri="{BB962C8B-B14F-4D97-AF65-F5344CB8AC3E}">
        <p14:creationId xmlns:p14="http://schemas.microsoft.com/office/powerpoint/2010/main" val="40276493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mediacall" presetSubtype="0" fill="hold" nodeType="withEffect">
                                  <p:stCondLst>
                                    <p:cond delay="0"/>
                                  </p:stCondLst>
                                  <p:childTnLst>
                                    <p:cmd type="call" cmd="playFrom(0.0)">
                                      <p:cBhvr>
                                        <p:cTn id="12"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3" repeatCount="indefinite" fill="hold" display="0">
                  <p:stCondLst>
                    <p:cond delay="indefinite"/>
                  </p:stCondLst>
                  <p:endCondLst>
                    <p:cond evt="onStopAudio" delay="0">
                      <p:tgtEl>
                        <p:sldTgt/>
                      </p:tgtEl>
                    </p:cond>
                    <p:cond evt="onNext"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8179" y="4976266"/>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328314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8180" y="1378837"/>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465009" y="512363"/>
            <a:ext cx="8154144" cy="166823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1500">
              <a:solidFill>
                <a:prstClr val="white"/>
              </a:solidFill>
              <a:sym typeface="Arial"/>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935831" y="449212"/>
            <a:ext cx="7223136" cy="1713699"/>
          </a:xfrm>
          <a:prstGeom prst="rect">
            <a:avLst/>
          </a:prstGeom>
          <a:noFill/>
        </p:spPr>
        <p:txBody>
          <a:bodyPr wrap="square" lIns="51206" tIns="25603" rIns="51206" bIns="25603" rtlCol="0">
            <a:spAutoFit/>
          </a:bodyPr>
          <a:lstStyle/>
          <a:p>
            <a:pPr algn="ctr">
              <a:lnSpc>
                <a:spcPct val="150000"/>
              </a:lnSpc>
              <a:defRPr/>
            </a:pPr>
            <a:r>
              <a:rPr lang="vi-VN" sz="2400" b="1" dirty="0" smtClean="0">
                <a:solidFill>
                  <a:prstClr val="white"/>
                </a:solidFill>
                <a:latin typeface="Arial" panose="020B0604020202020204" pitchFamily="34" charset="0"/>
                <a:cs typeface="Arial" panose="020B0604020202020204" pitchFamily="34" charset="0"/>
                <a:sym typeface="Arial"/>
              </a:rPr>
              <a:t>Yếu tố nào sau đây được vi như ‘’đơn đặt hàng’’ của xã hội đối với sản xuất là mục đích, động lực thúc đẩy sản xuất phát triển?</a:t>
            </a:r>
            <a:endParaRPr lang="en-US" sz="2400" dirty="0">
              <a:solidFill>
                <a:prstClr val="white"/>
              </a:solidFill>
            </a:endParaRPr>
          </a:p>
        </p:txBody>
      </p:sp>
      <p:sp>
        <p:nvSpPr>
          <p:cNvPr id="15" name="bang b">
            <a:extLst>
              <a:ext uri="{FF2B5EF4-FFF2-40B4-BE49-F238E27FC236}">
                <a16:creationId xmlns:a16="http://schemas.microsoft.com/office/drawing/2014/main" xmlns="" id="{D0E6AFB4-275F-4728-9A13-27E00F9EA3A2}"/>
              </a:ext>
            </a:extLst>
          </p:cNvPr>
          <p:cNvSpPr/>
          <p:nvPr/>
        </p:nvSpPr>
        <p:spPr>
          <a:xfrm flipH="1">
            <a:off x="383747" y="4413717"/>
            <a:ext cx="4127088" cy="121529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1500">
              <a:solidFill>
                <a:prstClr val="white"/>
              </a:solidFill>
              <a:sym typeface="Arial"/>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4542081" y="4378041"/>
            <a:ext cx="4127088" cy="120480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1500">
              <a:solidFill>
                <a:prstClr val="white"/>
              </a:solidFill>
              <a:sym typeface="Arial"/>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500828" y="4696512"/>
            <a:ext cx="3898680" cy="359483"/>
          </a:xfrm>
          <a:prstGeom prst="rect">
            <a:avLst/>
          </a:prstGeom>
          <a:noFill/>
        </p:spPr>
        <p:txBody>
          <a:bodyPr wrap="square" lIns="51206" tIns="25603" rIns="51206" bIns="25603" rtlCol="0">
            <a:spAutoFit/>
          </a:bodyPr>
          <a:lstStyle/>
          <a:p>
            <a:pPr marL="288051" indent="-288051" algn="just">
              <a:buClr>
                <a:prstClr val="white"/>
              </a:buClr>
              <a:buFont typeface="Wingdings" panose="05000000000000000000" pitchFamily="2" charset="2"/>
              <a:buChar char="w"/>
              <a:defRPr/>
            </a:pPr>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C.</a:t>
            </a:r>
            <a:r>
              <a:rPr lang="en-US" sz="20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20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Tiêu dùng.</a:t>
            </a: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4755343" y="4630339"/>
            <a:ext cx="3867433" cy="445981"/>
          </a:xfrm>
          <a:prstGeom prst="rect">
            <a:avLst/>
          </a:prstGeom>
          <a:noFill/>
        </p:spPr>
        <p:txBody>
          <a:bodyPr wrap="square" lIns="51206" tIns="25603" rIns="51206" bIns="25603" rtlCol="0">
            <a:spAutoFit/>
          </a:bodyPr>
          <a:lstStyle/>
          <a:p>
            <a:pPr marL="288051" indent="-288051" algn="just">
              <a:lnSpc>
                <a:spcPct val="130000"/>
              </a:lnSpc>
              <a:buClr>
                <a:prstClr val="white"/>
              </a:buClr>
              <a:buFont typeface="Wingdings" panose="05000000000000000000" pitchFamily="2" charset="2"/>
              <a:buChar char="w"/>
              <a:defRPr/>
            </a:pPr>
            <a:r>
              <a:rPr lang="en-US" sz="22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D</a:t>
            </a:r>
            <a:r>
              <a:rPr lang="en-US" sz="22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a:t>
            </a:r>
            <a:r>
              <a:rPr lang="vi-VN" sz="22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 Lưu thông.</a:t>
            </a:r>
            <a:r>
              <a:rPr lang="vi-VN" sz="2200" dirty="0" smtClean="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endParaRPr lang="en-US" sz="2000" dirty="0">
              <a:solidFill>
                <a:schemeClr val="bg1"/>
              </a:solidFill>
              <a:latin typeface="Arial" panose="020B0604020202020204" pitchFamily="34" charset="0"/>
              <a:cs typeface="Arial" panose="020B0604020202020204" pitchFamily="34"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386624" y="2684988"/>
            <a:ext cx="4127088" cy="121529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1500">
              <a:solidFill>
                <a:prstClr val="white"/>
              </a:solidFill>
              <a:sym typeface="Arial"/>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4542081" y="2681086"/>
            <a:ext cx="4127088" cy="123344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1500">
              <a:solidFill>
                <a:prstClr val="white"/>
              </a:solidFill>
              <a:sym typeface="Arial"/>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623304" y="3103398"/>
            <a:ext cx="3895803" cy="359483"/>
          </a:xfrm>
          <a:prstGeom prst="rect">
            <a:avLst/>
          </a:prstGeom>
          <a:noFill/>
        </p:spPr>
        <p:txBody>
          <a:bodyPr wrap="square" lIns="51206" tIns="25603" rIns="51206" bIns="25603" rtlCol="0">
            <a:spAutoFit/>
          </a:bodyPr>
          <a:lstStyle/>
          <a:p>
            <a:pPr marL="288051" indent="-288051" algn="just">
              <a:buClr>
                <a:prstClr val="white"/>
              </a:buClr>
              <a:buFont typeface="Wingdings" panose="05000000000000000000" pitchFamily="2" charset="2"/>
              <a:buChar char="w"/>
              <a:defRPr/>
            </a:pPr>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A</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a:t>
            </a:r>
            <a:r>
              <a:rPr lang="vi-VN" sz="2000" dirty="0" smtClean="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2000" dirty="0" smtClean="0">
                <a:solidFill>
                  <a:schemeClr val="bg1">
                    <a:lumMod val="95000"/>
                  </a:schemeClr>
                </a:solidFill>
                <a:latin typeface="Arial" panose="020B0604020202020204" pitchFamily="34" charset="0"/>
                <a:ea typeface="Tahoma" panose="020B0604030504040204" pitchFamily="34" charset="0"/>
                <a:cs typeface="Arial" panose="020B0604020202020204" pitchFamily="34" charset="0"/>
                <a:sym typeface="Arial"/>
              </a:rPr>
              <a:t>Kinh doanh. </a:t>
            </a:r>
            <a:r>
              <a:rPr lang="en-US" sz="2000" dirty="0" smtClean="0">
                <a:solidFill>
                  <a:schemeClr val="bg1">
                    <a:lumMod val="95000"/>
                  </a:schemeClr>
                </a:solidFill>
                <a:latin typeface="Arial" panose="020B0604020202020204" pitchFamily="34" charset="0"/>
                <a:ea typeface="Tahoma" panose="020B0604030504040204" pitchFamily="34" charset="0"/>
                <a:cs typeface="Arial" panose="020B0604020202020204" pitchFamily="34" charset="0"/>
                <a:sym typeface="Arial"/>
              </a:rPr>
              <a:t> </a:t>
            </a:r>
            <a:endParaRPr lang="en-US" sz="2000" dirty="0">
              <a:solidFill>
                <a:schemeClr val="bg1">
                  <a:lumMod val="95000"/>
                </a:schemeClr>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4693442" y="3048000"/>
            <a:ext cx="3991237" cy="359483"/>
          </a:xfrm>
          <a:prstGeom prst="rect">
            <a:avLst/>
          </a:prstGeom>
          <a:noFill/>
        </p:spPr>
        <p:txBody>
          <a:bodyPr wrap="square" lIns="51206" tIns="25603" rIns="51206" bIns="25603" rtlCol="0">
            <a:spAutoFit/>
          </a:bodyPr>
          <a:lstStyle/>
          <a:p>
            <a:pPr algn="just">
              <a:buClr>
                <a:prstClr val="white"/>
              </a:buClr>
              <a:defRPr/>
            </a:pPr>
            <a:r>
              <a:rPr lang="en-US" sz="2000"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 B. T</a:t>
            </a:r>
            <a:r>
              <a:rPr lang="vi-VN" sz="20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iền tệ.</a:t>
            </a:r>
            <a:endParaRPr lang="en-US" sz="2000" dirty="0">
              <a:solidFill>
                <a:schemeClr val="bg1"/>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4001" y="863861"/>
            <a:ext cx="365523" cy="487364"/>
          </a:xfrm>
          <a:prstGeom prst="rect">
            <a:avLst/>
          </a:prstGeom>
        </p:spPr>
      </p:pic>
    </p:spTree>
    <p:extLst>
      <p:ext uri="{BB962C8B-B14F-4D97-AF65-F5344CB8AC3E}">
        <p14:creationId xmlns:p14="http://schemas.microsoft.com/office/powerpoint/2010/main" val="36975310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3" presetClass="mediacall" presetSubtype="0" fill="hold" nodeType="withEffect">
                                  <p:stCondLst>
                                    <p:cond delay="0"/>
                                  </p:stCondLst>
                                  <p:childTnLst>
                                    <p:cmd type="call" cmd="stop">
                                      <p:cBhvr>
                                        <p:cTn id="45" dur="1" fill="hold"/>
                                        <p:tgtEl>
                                          <p:spTgt spid="38"/>
                                        </p:tgtEl>
                                      </p:cBhvr>
                                    </p:cmd>
                                  </p:childTnLst>
                                </p:cTn>
                              </p:par>
                              <p:par>
                                <p:cTn id="46" presetID="19" presetClass="emph" presetSubtype="0" repeatCount="4000" fill="hold" grpId="1" nodeType="withEffect">
                                  <p:stCondLst>
                                    <p:cond delay="3000"/>
                                  </p:stCondLst>
                                  <p:childTnLst>
                                    <p:animClr clrSpc="rgb" dir="cw">
                                      <p:cBhvr override="childStyle">
                                        <p:cTn id="47" dur="500" fill="hold"/>
                                        <p:tgtEl>
                                          <p:spTgt spid="15"/>
                                        </p:tgtEl>
                                        <p:attrNameLst>
                                          <p:attrName>style.color</p:attrName>
                                        </p:attrNameLst>
                                      </p:cBhvr>
                                      <p:to>
                                        <a:srgbClr val="92D050"/>
                                      </p:to>
                                    </p:animClr>
                                    <p:animClr clrSpc="rgb" dir="cw">
                                      <p:cBhvr>
                                        <p:cTn id="48" dur="500" fill="hold"/>
                                        <p:tgtEl>
                                          <p:spTgt spid="15"/>
                                        </p:tgtEl>
                                        <p:attrNameLst>
                                          <p:attrName>fillcolor</p:attrName>
                                        </p:attrNameLst>
                                      </p:cBhvr>
                                      <p:to>
                                        <a:srgbClr val="92D050"/>
                                      </p:to>
                                    </p:animClr>
                                    <p:set>
                                      <p:cBhvr>
                                        <p:cTn id="49" dur="500" fill="hold"/>
                                        <p:tgtEl>
                                          <p:spTgt spid="15"/>
                                        </p:tgtEl>
                                        <p:attrNameLst>
                                          <p:attrName>fill.type</p:attrName>
                                        </p:attrNameLst>
                                      </p:cBhvr>
                                      <p:to>
                                        <p:strVal val="solid"/>
                                      </p:to>
                                    </p:set>
                                    <p:set>
                                      <p:cBhvr>
                                        <p:cTn id="50" dur="500" fill="hold"/>
                                        <p:tgtEl>
                                          <p:spTgt spid="15"/>
                                        </p:tgtEl>
                                        <p:attrNameLst>
                                          <p:attrName>fill.on</p:attrName>
                                        </p:attrNameLst>
                                      </p:cBhvr>
                                      <p:to>
                                        <p:strVal val="true"/>
                                      </p:to>
                                    </p:set>
                                  </p:childTnLst>
                                </p:cTn>
                              </p:par>
                              <p:par>
                                <p:cTn id="51" presetID="24" presetClass="emph" presetSubtype="0" fill="hold" grpId="2" nodeType="withEffect">
                                  <p:stCondLst>
                                    <p:cond delay="3000"/>
                                  </p:stCondLst>
                                  <p:childTnLst>
                                    <p:animClr clrSpc="hsl" dir="cw">
                                      <p:cBhvr override="childStyle">
                                        <p:cTn id="52" dur="500" fill="hold"/>
                                        <p:tgtEl>
                                          <p:spTgt spid="25"/>
                                        </p:tgtEl>
                                        <p:attrNameLst>
                                          <p:attrName>style.color</p:attrName>
                                        </p:attrNameLst>
                                      </p:cBhvr>
                                      <p:by>
                                        <p:hsl h="0" s="-12549" l="-25098"/>
                                      </p:by>
                                    </p:animClr>
                                    <p:animClr clrSpc="hsl" dir="cw">
                                      <p:cBhvr>
                                        <p:cTn id="53" dur="500" fill="hold"/>
                                        <p:tgtEl>
                                          <p:spTgt spid="25"/>
                                        </p:tgtEl>
                                        <p:attrNameLst>
                                          <p:attrName>fillcolor</p:attrName>
                                        </p:attrNameLst>
                                      </p:cBhvr>
                                      <p:by>
                                        <p:hsl h="0" s="-12549" l="-25098"/>
                                      </p:by>
                                    </p:animClr>
                                    <p:animClr clrSpc="hsl" dir="cw">
                                      <p:cBhvr>
                                        <p:cTn id="54" dur="500" fill="hold"/>
                                        <p:tgtEl>
                                          <p:spTgt spid="25"/>
                                        </p:tgtEl>
                                        <p:attrNameLst>
                                          <p:attrName>stroke.color</p:attrName>
                                        </p:attrNameLst>
                                      </p:cBhvr>
                                      <p:by>
                                        <p:hsl h="0" s="-12549" l="-25098"/>
                                      </p:by>
                                    </p:animClr>
                                    <p:set>
                                      <p:cBhvr>
                                        <p:cTn id="55"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24" presetClass="emph" presetSubtype="0" fill="hold" grpId="1" nodeType="clickEffect">
                                  <p:stCondLst>
                                    <p:cond delay="0"/>
                                  </p:stCondLst>
                                  <p:childTnLst>
                                    <p:animClr clrSpc="hsl" dir="cw">
                                      <p:cBhvr override="childStyle">
                                        <p:cTn id="60" dur="500" fill="hold"/>
                                        <p:tgtEl>
                                          <p:spTgt spid="33"/>
                                        </p:tgtEl>
                                        <p:attrNameLst>
                                          <p:attrName>style.color</p:attrName>
                                        </p:attrNameLst>
                                      </p:cBhvr>
                                      <p:by>
                                        <p:hsl h="0" s="-12549" l="-25098"/>
                                      </p:by>
                                    </p:animClr>
                                    <p:animClr clrSpc="hsl" dir="cw">
                                      <p:cBhvr>
                                        <p:cTn id="61" dur="500" fill="hold"/>
                                        <p:tgtEl>
                                          <p:spTgt spid="33"/>
                                        </p:tgtEl>
                                        <p:attrNameLst>
                                          <p:attrName>fillcolor</p:attrName>
                                        </p:attrNameLst>
                                      </p:cBhvr>
                                      <p:by>
                                        <p:hsl h="0" s="-12549" l="-25098"/>
                                      </p:by>
                                    </p:animClr>
                                    <p:animClr clrSpc="hsl" dir="cw">
                                      <p:cBhvr>
                                        <p:cTn id="62" dur="500" fill="hold"/>
                                        <p:tgtEl>
                                          <p:spTgt spid="33"/>
                                        </p:tgtEl>
                                        <p:attrNameLst>
                                          <p:attrName>stroke.color</p:attrName>
                                        </p:attrNameLst>
                                      </p:cBhvr>
                                      <p:by>
                                        <p:hsl h="0" s="-12549" l="-25098"/>
                                      </p:by>
                                    </p:animClr>
                                    <p:set>
                                      <p:cBhvr>
                                        <p:cTn id="63" dur="500" fill="hold"/>
                                        <p:tgtEl>
                                          <p:spTgt spid="33"/>
                                        </p:tgtEl>
                                        <p:attrNameLst>
                                          <p:attrName>fill.type</p:attrName>
                                        </p:attrNameLst>
                                      </p:cBhvr>
                                      <p:to>
                                        <p:strVal val="solid"/>
                                      </p:to>
                                    </p:set>
                                  </p:childTnLst>
                                </p:cTn>
                              </p:par>
                              <p:par>
                                <p:cTn id="64" presetID="19" presetClass="emph" presetSubtype="0" fill="hold" grpId="0" nodeType="withEffect">
                                  <p:stCondLst>
                                    <p:cond delay="0"/>
                                  </p:stCondLst>
                                  <p:childTnLst>
                                    <p:animClr clrSpc="rgb" dir="cw">
                                      <p:cBhvr override="childStyle">
                                        <p:cTn id="65" dur="500" fill="hold"/>
                                        <p:tgtEl>
                                          <p:spTgt spid="31"/>
                                        </p:tgtEl>
                                        <p:attrNameLst>
                                          <p:attrName>style.color</p:attrName>
                                        </p:attrNameLst>
                                      </p:cBhvr>
                                      <p:to>
                                        <a:srgbClr val="FFC000"/>
                                      </p:to>
                                    </p:animClr>
                                    <p:animClr clrSpc="rgb" dir="cw">
                                      <p:cBhvr>
                                        <p:cTn id="66" dur="500" fill="hold"/>
                                        <p:tgtEl>
                                          <p:spTgt spid="31"/>
                                        </p:tgtEl>
                                        <p:attrNameLst>
                                          <p:attrName>fillcolor</p:attrName>
                                        </p:attrNameLst>
                                      </p:cBhvr>
                                      <p:to>
                                        <a:srgbClr val="FFC000"/>
                                      </p:to>
                                    </p:animClr>
                                    <p:set>
                                      <p:cBhvr>
                                        <p:cTn id="67" dur="500" fill="hold"/>
                                        <p:tgtEl>
                                          <p:spTgt spid="31"/>
                                        </p:tgtEl>
                                        <p:attrNameLst>
                                          <p:attrName>fill.type</p:attrName>
                                        </p:attrNameLst>
                                      </p:cBhvr>
                                      <p:to>
                                        <p:strVal val="solid"/>
                                      </p:to>
                                    </p:set>
                                    <p:set>
                                      <p:cBhvr>
                                        <p:cTn id="68" dur="500" fill="hold"/>
                                        <p:tgtEl>
                                          <p:spTgt spid="31"/>
                                        </p:tgtEl>
                                        <p:attrNameLst>
                                          <p:attrName>fill.on</p:attrName>
                                        </p:attrNameLst>
                                      </p:cBhvr>
                                      <p:to>
                                        <p:strVal val="true"/>
                                      </p:to>
                                    </p:set>
                                  </p:childTnLst>
                                </p:cTn>
                              </p:par>
                              <p:par>
                                <p:cTn id="69" presetID="3" presetClass="mediacall" presetSubtype="0" fill="hold" nodeType="withEffect">
                                  <p:stCondLst>
                                    <p:cond delay="0"/>
                                  </p:stCondLst>
                                  <p:childTnLst>
                                    <p:cmd type="call" cmd="stop">
                                      <p:cBhvr>
                                        <p:cTn id="70" dur="1" fill="hold"/>
                                        <p:tgtEl>
                                          <p:spTgt spid="38"/>
                                        </p:tgtEl>
                                      </p:cBhvr>
                                    </p:cmd>
                                  </p:childTnLst>
                                </p:cTn>
                              </p:par>
                              <p:par>
                                <p:cTn id="71" presetID="19" presetClass="emph" presetSubtype="0" fill="hold" grpId="1" nodeType="withEffect">
                                  <p:stCondLst>
                                    <p:cond delay="3000"/>
                                  </p:stCondLst>
                                  <p:childTnLst>
                                    <p:animClr clrSpc="rgb" dir="cw">
                                      <p:cBhvr override="childStyle">
                                        <p:cTn id="72" dur="500" fill="hold"/>
                                        <p:tgtEl>
                                          <p:spTgt spid="31"/>
                                        </p:tgtEl>
                                        <p:attrNameLst>
                                          <p:attrName>style.color</p:attrName>
                                        </p:attrNameLst>
                                      </p:cBhvr>
                                      <p:to>
                                        <a:srgbClr val="FF0000"/>
                                      </p:to>
                                    </p:animClr>
                                    <p:animClr clrSpc="rgb" dir="cw">
                                      <p:cBhvr>
                                        <p:cTn id="73" dur="500" fill="hold"/>
                                        <p:tgtEl>
                                          <p:spTgt spid="31"/>
                                        </p:tgtEl>
                                        <p:attrNameLst>
                                          <p:attrName>fillcolor</p:attrName>
                                        </p:attrNameLst>
                                      </p:cBhvr>
                                      <p:to>
                                        <a:srgbClr val="FF0000"/>
                                      </p:to>
                                    </p:animClr>
                                    <p:set>
                                      <p:cBhvr>
                                        <p:cTn id="74" dur="500" fill="hold"/>
                                        <p:tgtEl>
                                          <p:spTgt spid="31"/>
                                        </p:tgtEl>
                                        <p:attrNameLst>
                                          <p:attrName>fill.type</p:attrName>
                                        </p:attrNameLst>
                                      </p:cBhvr>
                                      <p:to>
                                        <p:strVal val="solid"/>
                                      </p:to>
                                    </p:set>
                                    <p:set>
                                      <p:cBhvr>
                                        <p:cTn id="75" dur="500" fill="hold"/>
                                        <p:tgtEl>
                                          <p:spTgt spid="31"/>
                                        </p:tgtEl>
                                        <p:attrNameLst>
                                          <p:attrName>fill.on</p:attrName>
                                        </p:attrNameLst>
                                      </p:cBhvr>
                                      <p:to>
                                        <p:strVal val="true"/>
                                      </p:to>
                                    </p:set>
                                  </p:childTnLst>
                                </p:cTn>
                              </p:par>
                              <p:par>
                                <p:cTn id="76" presetID="19" presetClass="emph" presetSubtype="0" repeatCount="4000" fill="hold" grpId="2" nodeType="withEffect">
                                  <p:stCondLst>
                                    <p:cond delay="3000"/>
                                  </p:stCondLst>
                                  <p:childTnLst>
                                    <p:animClr clrSpc="rgb" dir="cw">
                                      <p:cBhvr override="childStyle">
                                        <p:cTn id="77" dur="500" fill="hold"/>
                                        <p:tgtEl>
                                          <p:spTgt spid="15"/>
                                        </p:tgtEl>
                                        <p:attrNameLst>
                                          <p:attrName>style.color</p:attrName>
                                        </p:attrNameLst>
                                      </p:cBhvr>
                                      <p:to>
                                        <a:srgbClr val="92D050"/>
                                      </p:to>
                                    </p:animClr>
                                    <p:animClr clrSpc="rgb" dir="cw">
                                      <p:cBhvr>
                                        <p:cTn id="78" dur="500" fill="hold"/>
                                        <p:tgtEl>
                                          <p:spTgt spid="15"/>
                                        </p:tgtEl>
                                        <p:attrNameLst>
                                          <p:attrName>fillcolor</p:attrName>
                                        </p:attrNameLst>
                                      </p:cBhvr>
                                      <p:to>
                                        <a:srgbClr val="92D050"/>
                                      </p:to>
                                    </p:animClr>
                                    <p:set>
                                      <p:cBhvr>
                                        <p:cTn id="79" dur="500" fill="hold"/>
                                        <p:tgtEl>
                                          <p:spTgt spid="15"/>
                                        </p:tgtEl>
                                        <p:attrNameLst>
                                          <p:attrName>fill.type</p:attrName>
                                        </p:attrNameLst>
                                      </p:cBhvr>
                                      <p:to>
                                        <p:strVal val="solid"/>
                                      </p:to>
                                    </p:set>
                                    <p:set>
                                      <p:cBhvr>
                                        <p:cTn id="80" dur="500" fill="hold"/>
                                        <p:tgtEl>
                                          <p:spTgt spid="15"/>
                                        </p:tgtEl>
                                        <p:attrNameLst>
                                          <p:attrName>fill.on</p:attrName>
                                        </p:attrNameLst>
                                      </p:cBhvr>
                                      <p:to>
                                        <p:strVal val="true"/>
                                      </p:to>
                                    </p:set>
                                  </p:childTnLst>
                                </p:cTn>
                              </p:par>
                              <p:par>
                                <p:cTn id="81" presetID="30" presetClass="emph" presetSubtype="0" fill="hold" grpId="2" nodeType="withEffect">
                                  <p:stCondLst>
                                    <p:cond delay="3000"/>
                                  </p:stCondLst>
                                  <p:childTnLst>
                                    <p:animClr clrSpc="hsl" dir="cw">
                                      <p:cBhvr override="childStyle">
                                        <p:cTn id="82" dur="500" fill="hold"/>
                                        <p:tgtEl>
                                          <p:spTgt spid="33"/>
                                        </p:tgtEl>
                                        <p:attrNameLst>
                                          <p:attrName>style.color</p:attrName>
                                        </p:attrNameLst>
                                      </p:cBhvr>
                                      <p:by>
                                        <p:hsl h="0" s="12549" l="25098"/>
                                      </p:by>
                                    </p:animClr>
                                    <p:animClr clrSpc="hsl" dir="cw">
                                      <p:cBhvr>
                                        <p:cTn id="83" dur="500" fill="hold"/>
                                        <p:tgtEl>
                                          <p:spTgt spid="33"/>
                                        </p:tgtEl>
                                        <p:attrNameLst>
                                          <p:attrName>fillcolor</p:attrName>
                                        </p:attrNameLst>
                                      </p:cBhvr>
                                      <p:by>
                                        <p:hsl h="0" s="12549" l="25098"/>
                                      </p:by>
                                    </p:animClr>
                                    <p:animClr clrSpc="hsl" dir="cw">
                                      <p:cBhvr>
                                        <p:cTn id="84" dur="500" fill="hold"/>
                                        <p:tgtEl>
                                          <p:spTgt spid="33"/>
                                        </p:tgtEl>
                                        <p:attrNameLst>
                                          <p:attrName>stroke.color</p:attrName>
                                        </p:attrNameLst>
                                      </p:cBhvr>
                                      <p:by>
                                        <p:hsl h="0" s="12549" l="25098"/>
                                      </p:by>
                                    </p:animClr>
                                    <p:set>
                                      <p:cBhvr>
                                        <p:cTn id="85" dur="500" fill="hold"/>
                                        <p:tgtEl>
                                          <p:spTgt spid="33"/>
                                        </p:tgtEl>
                                        <p:attrNameLst>
                                          <p:attrName>fill.type</p:attrName>
                                        </p:attrNameLst>
                                      </p:cBhvr>
                                      <p:to>
                                        <p:strVal val="solid"/>
                                      </p:to>
                                    </p:set>
                                  </p:childTnLst>
                                </p:cTn>
                              </p:par>
                              <p:par>
                                <p:cTn id="86" presetID="24" presetClass="emph" presetSubtype="0" fill="hold" grpId="3" nodeType="withEffect">
                                  <p:stCondLst>
                                    <p:cond delay="3000"/>
                                  </p:stCondLst>
                                  <p:childTnLst>
                                    <p:animClr clrSpc="hsl" dir="cw">
                                      <p:cBhvr override="childStyle">
                                        <p:cTn id="87" dur="500" fill="hold"/>
                                        <p:tgtEl>
                                          <p:spTgt spid="25"/>
                                        </p:tgtEl>
                                        <p:attrNameLst>
                                          <p:attrName>style.color</p:attrName>
                                        </p:attrNameLst>
                                      </p:cBhvr>
                                      <p:by>
                                        <p:hsl h="0" s="-12549" l="-25098"/>
                                      </p:by>
                                    </p:animClr>
                                    <p:animClr clrSpc="hsl" dir="cw">
                                      <p:cBhvr>
                                        <p:cTn id="88" dur="500" fill="hold"/>
                                        <p:tgtEl>
                                          <p:spTgt spid="25"/>
                                        </p:tgtEl>
                                        <p:attrNameLst>
                                          <p:attrName>fillcolor</p:attrName>
                                        </p:attrNameLst>
                                      </p:cBhvr>
                                      <p:by>
                                        <p:hsl h="0" s="-12549" l="-25098"/>
                                      </p:by>
                                    </p:animClr>
                                    <p:animClr clrSpc="hsl" dir="cw">
                                      <p:cBhvr>
                                        <p:cTn id="89" dur="500" fill="hold"/>
                                        <p:tgtEl>
                                          <p:spTgt spid="25"/>
                                        </p:tgtEl>
                                        <p:attrNameLst>
                                          <p:attrName>stroke.color</p:attrName>
                                        </p:attrNameLst>
                                      </p:cBhvr>
                                      <p:by>
                                        <p:hsl h="0" s="-12549" l="-25098"/>
                                      </p:by>
                                    </p:animClr>
                                    <p:set>
                                      <p:cBhvr>
                                        <p:cTn id="90"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91" restart="whenNotActive" fill="hold" evtFilter="cancelBubble" nodeType="interactiveSeq">
                <p:stCondLst>
                  <p:cond evt="onClick" delay="0">
                    <p:tgtEl>
                      <p:spTgt spid="27"/>
                    </p:tgtEl>
                  </p:cond>
                </p:stCondLst>
                <p:endSync evt="end" delay="0">
                  <p:rtn val="all"/>
                </p:endSync>
                <p:childTnLst>
                  <p:par>
                    <p:cTn id="92" fill="hold">
                      <p:stCondLst>
                        <p:cond delay="0"/>
                      </p:stCondLst>
                      <p:childTnLst>
                        <p:par>
                          <p:cTn id="93" fill="hold">
                            <p:stCondLst>
                              <p:cond delay="0"/>
                            </p:stCondLst>
                            <p:childTnLst>
                              <p:par>
                                <p:cTn id="94" presetID="24" presetClass="emph" presetSubtype="0" fill="hold" grpId="1" nodeType="clickEffect">
                                  <p:stCondLst>
                                    <p:cond delay="0"/>
                                  </p:stCondLst>
                                  <p:childTnLst>
                                    <p:animClr clrSpc="hsl" dir="cw">
                                      <p:cBhvr override="childStyle">
                                        <p:cTn id="95" dur="500" fill="hold"/>
                                        <p:tgtEl>
                                          <p:spTgt spid="27"/>
                                        </p:tgtEl>
                                        <p:attrNameLst>
                                          <p:attrName>style.color</p:attrName>
                                        </p:attrNameLst>
                                      </p:cBhvr>
                                      <p:by>
                                        <p:hsl h="0" s="-12549" l="-25098"/>
                                      </p:by>
                                    </p:animClr>
                                    <p:animClr clrSpc="hsl" dir="cw">
                                      <p:cBhvr>
                                        <p:cTn id="96" dur="500" fill="hold"/>
                                        <p:tgtEl>
                                          <p:spTgt spid="27"/>
                                        </p:tgtEl>
                                        <p:attrNameLst>
                                          <p:attrName>fillcolor</p:attrName>
                                        </p:attrNameLst>
                                      </p:cBhvr>
                                      <p:by>
                                        <p:hsl h="0" s="-12549" l="-25098"/>
                                      </p:by>
                                    </p:animClr>
                                    <p:animClr clrSpc="hsl" dir="cw">
                                      <p:cBhvr>
                                        <p:cTn id="97" dur="500" fill="hold"/>
                                        <p:tgtEl>
                                          <p:spTgt spid="27"/>
                                        </p:tgtEl>
                                        <p:attrNameLst>
                                          <p:attrName>stroke.color</p:attrName>
                                        </p:attrNameLst>
                                      </p:cBhvr>
                                      <p:by>
                                        <p:hsl h="0" s="-12549" l="-25098"/>
                                      </p:by>
                                    </p:animClr>
                                    <p:set>
                                      <p:cBhvr>
                                        <p:cTn id="98" dur="500" fill="hold"/>
                                        <p:tgtEl>
                                          <p:spTgt spid="27"/>
                                        </p:tgtEl>
                                        <p:attrNameLst>
                                          <p:attrName>fill.type</p:attrName>
                                        </p:attrNameLst>
                                      </p:cBhvr>
                                      <p:to>
                                        <p:strVal val="solid"/>
                                      </p:to>
                                    </p:set>
                                  </p:childTnLst>
                                </p:cTn>
                              </p:par>
                              <p:par>
                                <p:cTn id="99" presetID="19" presetClass="emph" presetSubtype="0" fill="hold" grpId="0" nodeType="withEffect">
                                  <p:stCondLst>
                                    <p:cond delay="0"/>
                                  </p:stCondLst>
                                  <p:childTnLst>
                                    <p:animClr clrSpc="rgb" dir="cw">
                                      <p:cBhvr override="childStyle">
                                        <p:cTn id="100" dur="500" fill="hold"/>
                                        <p:tgtEl>
                                          <p:spTgt spid="16"/>
                                        </p:tgtEl>
                                        <p:attrNameLst>
                                          <p:attrName>style.color</p:attrName>
                                        </p:attrNameLst>
                                      </p:cBhvr>
                                      <p:to>
                                        <a:srgbClr val="FFC000"/>
                                      </p:to>
                                    </p:animClr>
                                    <p:animClr clrSpc="rgb" dir="cw">
                                      <p:cBhvr>
                                        <p:cTn id="101" dur="500" fill="hold"/>
                                        <p:tgtEl>
                                          <p:spTgt spid="16"/>
                                        </p:tgtEl>
                                        <p:attrNameLst>
                                          <p:attrName>fillcolor</p:attrName>
                                        </p:attrNameLst>
                                      </p:cBhvr>
                                      <p:to>
                                        <a:srgbClr val="FFC000"/>
                                      </p:to>
                                    </p:animClr>
                                    <p:set>
                                      <p:cBhvr>
                                        <p:cTn id="102" dur="500" fill="hold"/>
                                        <p:tgtEl>
                                          <p:spTgt spid="16"/>
                                        </p:tgtEl>
                                        <p:attrNameLst>
                                          <p:attrName>fill.type</p:attrName>
                                        </p:attrNameLst>
                                      </p:cBhvr>
                                      <p:to>
                                        <p:strVal val="solid"/>
                                      </p:to>
                                    </p:set>
                                    <p:set>
                                      <p:cBhvr>
                                        <p:cTn id="103" dur="500" fill="hold"/>
                                        <p:tgtEl>
                                          <p:spTgt spid="16"/>
                                        </p:tgtEl>
                                        <p:attrNameLst>
                                          <p:attrName>fill.on</p:attrName>
                                        </p:attrNameLst>
                                      </p:cBhvr>
                                      <p:to>
                                        <p:strVal val="true"/>
                                      </p:to>
                                    </p:set>
                                  </p:childTnLst>
                                </p:cTn>
                              </p:par>
                              <p:par>
                                <p:cTn id="104" presetID="3" presetClass="mediacall" presetSubtype="0" fill="hold" nodeType="withEffect">
                                  <p:stCondLst>
                                    <p:cond delay="0"/>
                                  </p:stCondLst>
                                  <p:childTnLst>
                                    <p:cmd type="call" cmd="stop">
                                      <p:cBhvr>
                                        <p:cTn id="105" dur="1" fill="hold"/>
                                        <p:tgtEl>
                                          <p:spTgt spid="38"/>
                                        </p:tgtEl>
                                      </p:cBhvr>
                                    </p:cmd>
                                  </p:childTnLst>
                                </p:cTn>
                              </p:par>
                              <p:par>
                                <p:cTn id="106" presetID="19" presetClass="emph" presetSubtype="0" fill="hold" grpId="1" nodeType="withEffect">
                                  <p:stCondLst>
                                    <p:cond delay="3500"/>
                                  </p:stCondLst>
                                  <p:childTnLst>
                                    <p:animClr clrSpc="rgb" dir="cw">
                                      <p:cBhvr override="childStyle">
                                        <p:cTn id="107" dur="500" fill="hold"/>
                                        <p:tgtEl>
                                          <p:spTgt spid="16"/>
                                        </p:tgtEl>
                                        <p:attrNameLst>
                                          <p:attrName>style.color</p:attrName>
                                        </p:attrNameLst>
                                      </p:cBhvr>
                                      <p:to>
                                        <a:srgbClr val="FF0000"/>
                                      </p:to>
                                    </p:animClr>
                                    <p:animClr clrSpc="rgb" dir="cw">
                                      <p:cBhvr>
                                        <p:cTn id="108" dur="500" fill="hold"/>
                                        <p:tgtEl>
                                          <p:spTgt spid="16"/>
                                        </p:tgtEl>
                                        <p:attrNameLst>
                                          <p:attrName>fillcolor</p:attrName>
                                        </p:attrNameLst>
                                      </p:cBhvr>
                                      <p:to>
                                        <a:srgbClr val="FF0000"/>
                                      </p:to>
                                    </p:animClr>
                                    <p:set>
                                      <p:cBhvr>
                                        <p:cTn id="109" dur="500" fill="hold"/>
                                        <p:tgtEl>
                                          <p:spTgt spid="16"/>
                                        </p:tgtEl>
                                        <p:attrNameLst>
                                          <p:attrName>fill.type</p:attrName>
                                        </p:attrNameLst>
                                      </p:cBhvr>
                                      <p:to>
                                        <p:strVal val="solid"/>
                                      </p:to>
                                    </p:set>
                                    <p:set>
                                      <p:cBhvr>
                                        <p:cTn id="110" dur="500" fill="hold"/>
                                        <p:tgtEl>
                                          <p:spTgt spid="16"/>
                                        </p:tgtEl>
                                        <p:attrNameLst>
                                          <p:attrName>fill.on</p:attrName>
                                        </p:attrNameLst>
                                      </p:cBhvr>
                                      <p:to>
                                        <p:strVal val="true"/>
                                      </p:to>
                                    </p:set>
                                  </p:childTnLst>
                                </p:cTn>
                              </p:par>
                              <p:par>
                                <p:cTn id="111" presetID="19" presetClass="emph" presetSubtype="0" repeatCount="4000" fill="hold" grpId="3" nodeType="withEffect">
                                  <p:stCondLst>
                                    <p:cond delay="3500"/>
                                  </p:stCondLst>
                                  <p:childTnLst>
                                    <p:animClr clrSpc="rgb" dir="cw">
                                      <p:cBhvr override="childStyle">
                                        <p:cTn id="112" dur="500" fill="hold"/>
                                        <p:tgtEl>
                                          <p:spTgt spid="15"/>
                                        </p:tgtEl>
                                        <p:attrNameLst>
                                          <p:attrName>style.color</p:attrName>
                                        </p:attrNameLst>
                                      </p:cBhvr>
                                      <p:to>
                                        <a:srgbClr val="92D050"/>
                                      </p:to>
                                    </p:animClr>
                                    <p:animClr clrSpc="rgb" dir="cw">
                                      <p:cBhvr>
                                        <p:cTn id="113" dur="500" fill="hold"/>
                                        <p:tgtEl>
                                          <p:spTgt spid="15"/>
                                        </p:tgtEl>
                                        <p:attrNameLst>
                                          <p:attrName>fillcolor</p:attrName>
                                        </p:attrNameLst>
                                      </p:cBhvr>
                                      <p:to>
                                        <a:srgbClr val="92D050"/>
                                      </p:to>
                                    </p:animClr>
                                    <p:set>
                                      <p:cBhvr>
                                        <p:cTn id="114" dur="500" fill="hold"/>
                                        <p:tgtEl>
                                          <p:spTgt spid="15"/>
                                        </p:tgtEl>
                                        <p:attrNameLst>
                                          <p:attrName>fill.type</p:attrName>
                                        </p:attrNameLst>
                                      </p:cBhvr>
                                      <p:to>
                                        <p:strVal val="solid"/>
                                      </p:to>
                                    </p:set>
                                    <p:set>
                                      <p:cBhvr>
                                        <p:cTn id="115" dur="500" fill="hold"/>
                                        <p:tgtEl>
                                          <p:spTgt spid="15"/>
                                        </p:tgtEl>
                                        <p:attrNameLst>
                                          <p:attrName>fill.on</p:attrName>
                                        </p:attrNameLst>
                                      </p:cBhvr>
                                      <p:to>
                                        <p:strVal val="true"/>
                                      </p:to>
                                    </p:set>
                                  </p:childTnLst>
                                </p:cTn>
                              </p:par>
                              <p:par>
                                <p:cTn id="116" presetID="30" presetClass="emph" presetSubtype="0" fill="hold" grpId="2" nodeType="withEffect">
                                  <p:stCondLst>
                                    <p:cond delay="3500"/>
                                  </p:stCondLst>
                                  <p:childTnLst>
                                    <p:animClr clrSpc="hsl" dir="cw">
                                      <p:cBhvr override="childStyle">
                                        <p:cTn id="117" dur="500" fill="hold"/>
                                        <p:tgtEl>
                                          <p:spTgt spid="27"/>
                                        </p:tgtEl>
                                        <p:attrNameLst>
                                          <p:attrName>style.color</p:attrName>
                                        </p:attrNameLst>
                                      </p:cBhvr>
                                      <p:by>
                                        <p:hsl h="0" s="12549" l="25098"/>
                                      </p:by>
                                    </p:animClr>
                                    <p:animClr clrSpc="hsl" dir="cw">
                                      <p:cBhvr>
                                        <p:cTn id="118" dur="500" fill="hold"/>
                                        <p:tgtEl>
                                          <p:spTgt spid="27"/>
                                        </p:tgtEl>
                                        <p:attrNameLst>
                                          <p:attrName>fillcolor</p:attrName>
                                        </p:attrNameLst>
                                      </p:cBhvr>
                                      <p:by>
                                        <p:hsl h="0" s="12549" l="25098"/>
                                      </p:by>
                                    </p:animClr>
                                    <p:animClr clrSpc="hsl" dir="cw">
                                      <p:cBhvr>
                                        <p:cTn id="119" dur="500" fill="hold"/>
                                        <p:tgtEl>
                                          <p:spTgt spid="27"/>
                                        </p:tgtEl>
                                        <p:attrNameLst>
                                          <p:attrName>stroke.color</p:attrName>
                                        </p:attrNameLst>
                                      </p:cBhvr>
                                      <p:by>
                                        <p:hsl h="0" s="12549" l="25098"/>
                                      </p:by>
                                    </p:animClr>
                                    <p:set>
                                      <p:cBhvr>
                                        <p:cTn id="120" dur="500" fill="hold"/>
                                        <p:tgtEl>
                                          <p:spTgt spid="27"/>
                                        </p:tgtEl>
                                        <p:attrNameLst>
                                          <p:attrName>fill.type</p:attrName>
                                        </p:attrNameLst>
                                      </p:cBhvr>
                                      <p:to>
                                        <p:strVal val="solid"/>
                                      </p:to>
                                    </p:set>
                                  </p:childTnLst>
                                </p:cTn>
                              </p:par>
                              <p:par>
                                <p:cTn id="121" presetID="24" presetClass="emph" presetSubtype="0" fill="hold" grpId="4" nodeType="withEffect">
                                  <p:stCondLst>
                                    <p:cond delay="3500"/>
                                  </p:stCondLst>
                                  <p:childTnLst>
                                    <p:animClr clrSpc="hsl" dir="cw">
                                      <p:cBhvr override="childStyle">
                                        <p:cTn id="122" dur="500" fill="hold"/>
                                        <p:tgtEl>
                                          <p:spTgt spid="25"/>
                                        </p:tgtEl>
                                        <p:attrNameLst>
                                          <p:attrName>style.color</p:attrName>
                                        </p:attrNameLst>
                                      </p:cBhvr>
                                      <p:by>
                                        <p:hsl h="0" s="-12549" l="-25098"/>
                                      </p:by>
                                    </p:animClr>
                                    <p:animClr clrSpc="hsl" dir="cw">
                                      <p:cBhvr>
                                        <p:cTn id="123" dur="500" fill="hold"/>
                                        <p:tgtEl>
                                          <p:spTgt spid="25"/>
                                        </p:tgtEl>
                                        <p:attrNameLst>
                                          <p:attrName>fillcolor</p:attrName>
                                        </p:attrNameLst>
                                      </p:cBhvr>
                                      <p:by>
                                        <p:hsl h="0" s="-12549" l="-25098"/>
                                      </p:by>
                                    </p:animClr>
                                    <p:animClr clrSpc="hsl" dir="cw">
                                      <p:cBhvr>
                                        <p:cTn id="124" dur="500" fill="hold"/>
                                        <p:tgtEl>
                                          <p:spTgt spid="25"/>
                                        </p:tgtEl>
                                        <p:attrNameLst>
                                          <p:attrName>stroke.color</p:attrName>
                                        </p:attrNameLst>
                                      </p:cBhvr>
                                      <p:by>
                                        <p:hsl h="0" s="-12549" l="-25098"/>
                                      </p:by>
                                    </p:animClr>
                                    <p:set>
                                      <p:cBhvr>
                                        <p:cTn id="125"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26" restart="whenNotActive" fill="hold" evtFilter="cancelBubble" nodeType="interactiveSeq">
                <p:stCondLst>
                  <p:cond evt="onClick" delay="0">
                    <p:tgtEl>
                      <p:spTgt spid="34"/>
                    </p:tgtEl>
                  </p:cond>
                </p:stCondLst>
                <p:endSync evt="end" delay="0">
                  <p:rtn val="all"/>
                </p:endSync>
                <p:childTnLst>
                  <p:par>
                    <p:cTn id="127" fill="hold">
                      <p:stCondLst>
                        <p:cond delay="0"/>
                      </p:stCondLst>
                      <p:childTnLst>
                        <p:par>
                          <p:cTn id="128" fill="hold">
                            <p:stCondLst>
                              <p:cond delay="0"/>
                            </p:stCondLst>
                            <p:childTnLst>
                              <p:par>
                                <p:cTn id="129" presetID="24" presetClass="emph" presetSubtype="0" fill="hold" grpId="1" nodeType="clickEffect">
                                  <p:stCondLst>
                                    <p:cond delay="0"/>
                                  </p:stCondLst>
                                  <p:childTnLst>
                                    <p:animClr clrSpc="hsl" dir="cw">
                                      <p:cBhvr override="childStyle">
                                        <p:cTn id="130" dur="500" fill="hold"/>
                                        <p:tgtEl>
                                          <p:spTgt spid="34"/>
                                        </p:tgtEl>
                                        <p:attrNameLst>
                                          <p:attrName>style.color</p:attrName>
                                        </p:attrNameLst>
                                      </p:cBhvr>
                                      <p:by>
                                        <p:hsl h="0" s="-12549" l="-25098"/>
                                      </p:by>
                                    </p:animClr>
                                    <p:animClr clrSpc="hsl" dir="cw">
                                      <p:cBhvr>
                                        <p:cTn id="131" dur="500" fill="hold"/>
                                        <p:tgtEl>
                                          <p:spTgt spid="34"/>
                                        </p:tgtEl>
                                        <p:attrNameLst>
                                          <p:attrName>fillcolor</p:attrName>
                                        </p:attrNameLst>
                                      </p:cBhvr>
                                      <p:by>
                                        <p:hsl h="0" s="-12549" l="-25098"/>
                                      </p:by>
                                    </p:animClr>
                                    <p:animClr clrSpc="hsl" dir="cw">
                                      <p:cBhvr>
                                        <p:cTn id="132" dur="500" fill="hold"/>
                                        <p:tgtEl>
                                          <p:spTgt spid="34"/>
                                        </p:tgtEl>
                                        <p:attrNameLst>
                                          <p:attrName>stroke.color</p:attrName>
                                        </p:attrNameLst>
                                      </p:cBhvr>
                                      <p:by>
                                        <p:hsl h="0" s="-12549" l="-25098"/>
                                      </p:by>
                                    </p:animClr>
                                    <p:set>
                                      <p:cBhvr>
                                        <p:cTn id="133" dur="500" fill="hold"/>
                                        <p:tgtEl>
                                          <p:spTgt spid="34"/>
                                        </p:tgtEl>
                                        <p:attrNameLst>
                                          <p:attrName>fill.type</p:attrName>
                                        </p:attrNameLst>
                                      </p:cBhvr>
                                      <p:to>
                                        <p:strVal val="solid"/>
                                      </p:to>
                                    </p:set>
                                  </p:childTnLst>
                                </p:cTn>
                              </p:par>
                              <p:par>
                                <p:cTn id="134" presetID="19" presetClass="emph" presetSubtype="0" fill="hold" grpId="0" nodeType="withEffect">
                                  <p:stCondLst>
                                    <p:cond delay="0"/>
                                  </p:stCondLst>
                                  <p:childTnLst>
                                    <p:animClr clrSpc="rgb" dir="cw">
                                      <p:cBhvr override="childStyle">
                                        <p:cTn id="135" dur="500" fill="hold"/>
                                        <p:tgtEl>
                                          <p:spTgt spid="32"/>
                                        </p:tgtEl>
                                        <p:attrNameLst>
                                          <p:attrName>style.color</p:attrName>
                                        </p:attrNameLst>
                                      </p:cBhvr>
                                      <p:to>
                                        <a:schemeClr val="accent2"/>
                                      </p:to>
                                    </p:animClr>
                                    <p:animClr clrSpc="rgb" dir="cw">
                                      <p:cBhvr>
                                        <p:cTn id="136" dur="500" fill="hold"/>
                                        <p:tgtEl>
                                          <p:spTgt spid="32"/>
                                        </p:tgtEl>
                                        <p:attrNameLst>
                                          <p:attrName>fillcolor</p:attrName>
                                        </p:attrNameLst>
                                      </p:cBhvr>
                                      <p:to>
                                        <a:schemeClr val="accent2"/>
                                      </p:to>
                                    </p:animClr>
                                    <p:set>
                                      <p:cBhvr>
                                        <p:cTn id="137" dur="500" fill="hold"/>
                                        <p:tgtEl>
                                          <p:spTgt spid="32"/>
                                        </p:tgtEl>
                                        <p:attrNameLst>
                                          <p:attrName>fill.type</p:attrName>
                                        </p:attrNameLst>
                                      </p:cBhvr>
                                      <p:to>
                                        <p:strVal val="solid"/>
                                      </p:to>
                                    </p:set>
                                    <p:set>
                                      <p:cBhvr>
                                        <p:cTn id="138" dur="500" fill="hold"/>
                                        <p:tgtEl>
                                          <p:spTgt spid="32"/>
                                        </p:tgtEl>
                                        <p:attrNameLst>
                                          <p:attrName>fill.on</p:attrName>
                                        </p:attrNameLst>
                                      </p:cBhvr>
                                      <p:to>
                                        <p:strVal val="true"/>
                                      </p:to>
                                    </p:set>
                                  </p:childTnLst>
                                </p:cTn>
                              </p:par>
                              <p:par>
                                <p:cTn id="139" presetID="3" presetClass="mediacall" presetSubtype="0" fill="hold" nodeType="withEffect">
                                  <p:stCondLst>
                                    <p:cond delay="0"/>
                                  </p:stCondLst>
                                  <p:childTnLst>
                                    <p:cmd type="call" cmd="stop">
                                      <p:cBhvr>
                                        <p:cTn id="140" dur="1" fill="hold"/>
                                        <p:tgtEl>
                                          <p:spTgt spid="38"/>
                                        </p:tgtEl>
                                      </p:cBhvr>
                                    </p:cmd>
                                  </p:childTnLst>
                                </p:cTn>
                              </p:par>
                              <p:par>
                                <p:cTn id="141" presetID="19" presetClass="emph" presetSubtype="0" fill="hold" grpId="1" nodeType="withEffect">
                                  <p:stCondLst>
                                    <p:cond delay="3000"/>
                                  </p:stCondLst>
                                  <p:childTnLst>
                                    <p:animClr clrSpc="rgb" dir="cw">
                                      <p:cBhvr override="childStyle">
                                        <p:cTn id="142" dur="500" fill="hold"/>
                                        <p:tgtEl>
                                          <p:spTgt spid="32"/>
                                        </p:tgtEl>
                                        <p:attrNameLst>
                                          <p:attrName>style.color</p:attrName>
                                        </p:attrNameLst>
                                      </p:cBhvr>
                                      <p:to>
                                        <a:srgbClr val="FF0000"/>
                                      </p:to>
                                    </p:animClr>
                                    <p:animClr clrSpc="rgb" dir="cw">
                                      <p:cBhvr>
                                        <p:cTn id="143" dur="500" fill="hold"/>
                                        <p:tgtEl>
                                          <p:spTgt spid="32"/>
                                        </p:tgtEl>
                                        <p:attrNameLst>
                                          <p:attrName>fillcolor</p:attrName>
                                        </p:attrNameLst>
                                      </p:cBhvr>
                                      <p:to>
                                        <a:srgbClr val="FF0000"/>
                                      </p:to>
                                    </p:animClr>
                                    <p:set>
                                      <p:cBhvr>
                                        <p:cTn id="144" dur="500" fill="hold"/>
                                        <p:tgtEl>
                                          <p:spTgt spid="32"/>
                                        </p:tgtEl>
                                        <p:attrNameLst>
                                          <p:attrName>fill.type</p:attrName>
                                        </p:attrNameLst>
                                      </p:cBhvr>
                                      <p:to>
                                        <p:strVal val="solid"/>
                                      </p:to>
                                    </p:set>
                                    <p:set>
                                      <p:cBhvr>
                                        <p:cTn id="145" dur="500" fill="hold"/>
                                        <p:tgtEl>
                                          <p:spTgt spid="32"/>
                                        </p:tgtEl>
                                        <p:attrNameLst>
                                          <p:attrName>fill.on</p:attrName>
                                        </p:attrNameLst>
                                      </p:cBhvr>
                                      <p:to>
                                        <p:strVal val="true"/>
                                      </p:to>
                                    </p:set>
                                  </p:childTnLst>
                                </p:cTn>
                              </p:par>
                              <p:par>
                                <p:cTn id="146" presetID="19" presetClass="emph" presetSubtype="0" repeatCount="4000" fill="hold" grpId="4" nodeType="withEffect">
                                  <p:stCondLst>
                                    <p:cond delay="3000"/>
                                  </p:stCondLst>
                                  <p:childTnLst>
                                    <p:animClr clrSpc="rgb" dir="cw">
                                      <p:cBhvr override="childStyle">
                                        <p:cTn id="147" dur="500" fill="hold"/>
                                        <p:tgtEl>
                                          <p:spTgt spid="15"/>
                                        </p:tgtEl>
                                        <p:attrNameLst>
                                          <p:attrName>style.color</p:attrName>
                                        </p:attrNameLst>
                                      </p:cBhvr>
                                      <p:to>
                                        <a:srgbClr val="92D050"/>
                                      </p:to>
                                    </p:animClr>
                                    <p:animClr clrSpc="rgb" dir="cw">
                                      <p:cBhvr>
                                        <p:cTn id="148" dur="500" fill="hold"/>
                                        <p:tgtEl>
                                          <p:spTgt spid="15"/>
                                        </p:tgtEl>
                                        <p:attrNameLst>
                                          <p:attrName>fillcolor</p:attrName>
                                        </p:attrNameLst>
                                      </p:cBhvr>
                                      <p:to>
                                        <a:srgbClr val="92D050"/>
                                      </p:to>
                                    </p:animClr>
                                    <p:set>
                                      <p:cBhvr>
                                        <p:cTn id="149" dur="500" fill="hold"/>
                                        <p:tgtEl>
                                          <p:spTgt spid="15"/>
                                        </p:tgtEl>
                                        <p:attrNameLst>
                                          <p:attrName>fill.type</p:attrName>
                                        </p:attrNameLst>
                                      </p:cBhvr>
                                      <p:to>
                                        <p:strVal val="solid"/>
                                      </p:to>
                                    </p:set>
                                    <p:set>
                                      <p:cBhvr>
                                        <p:cTn id="150" dur="500" fill="hold"/>
                                        <p:tgtEl>
                                          <p:spTgt spid="15"/>
                                        </p:tgtEl>
                                        <p:attrNameLst>
                                          <p:attrName>fill.on</p:attrName>
                                        </p:attrNameLst>
                                      </p:cBhvr>
                                      <p:to>
                                        <p:strVal val="true"/>
                                      </p:to>
                                    </p:set>
                                  </p:childTnLst>
                                </p:cTn>
                              </p:par>
                              <p:par>
                                <p:cTn id="151" presetID="30" presetClass="emph" presetSubtype="0" fill="hold" grpId="2" nodeType="withEffect">
                                  <p:stCondLst>
                                    <p:cond delay="3000"/>
                                  </p:stCondLst>
                                  <p:childTnLst>
                                    <p:animClr clrSpc="hsl" dir="cw">
                                      <p:cBhvr override="childStyle">
                                        <p:cTn id="152" dur="500" fill="hold"/>
                                        <p:tgtEl>
                                          <p:spTgt spid="34"/>
                                        </p:tgtEl>
                                        <p:attrNameLst>
                                          <p:attrName>style.color</p:attrName>
                                        </p:attrNameLst>
                                      </p:cBhvr>
                                      <p:by>
                                        <p:hsl h="0" s="12549" l="25098"/>
                                      </p:by>
                                    </p:animClr>
                                    <p:animClr clrSpc="hsl" dir="cw">
                                      <p:cBhvr>
                                        <p:cTn id="153" dur="500" fill="hold"/>
                                        <p:tgtEl>
                                          <p:spTgt spid="34"/>
                                        </p:tgtEl>
                                        <p:attrNameLst>
                                          <p:attrName>fillcolor</p:attrName>
                                        </p:attrNameLst>
                                      </p:cBhvr>
                                      <p:by>
                                        <p:hsl h="0" s="12549" l="25098"/>
                                      </p:by>
                                    </p:animClr>
                                    <p:animClr clrSpc="hsl" dir="cw">
                                      <p:cBhvr>
                                        <p:cTn id="154" dur="500" fill="hold"/>
                                        <p:tgtEl>
                                          <p:spTgt spid="34"/>
                                        </p:tgtEl>
                                        <p:attrNameLst>
                                          <p:attrName>stroke.color</p:attrName>
                                        </p:attrNameLst>
                                      </p:cBhvr>
                                      <p:by>
                                        <p:hsl h="0" s="12549" l="25098"/>
                                      </p:by>
                                    </p:animClr>
                                    <p:set>
                                      <p:cBhvr>
                                        <p:cTn id="155" dur="500" fill="hold"/>
                                        <p:tgtEl>
                                          <p:spTgt spid="34"/>
                                        </p:tgtEl>
                                        <p:attrNameLst>
                                          <p:attrName>fill.type</p:attrName>
                                        </p:attrNameLst>
                                      </p:cBhvr>
                                      <p:to>
                                        <p:strVal val="solid"/>
                                      </p:to>
                                    </p:set>
                                  </p:childTnLst>
                                </p:cTn>
                              </p:par>
                              <p:par>
                                <p:cTn id="156" presetID="24" presetClass="emph" presetSubtype="0" fill="hold" grpId="5" nodeType="withEffect">
                                  <p:stCondLst>
                                    <p:cond delay="3000"/>
                                  </p:stCondLst>
                                  <p:childTnLst>
                                    <p:animClr clrSpc="hsl" dir="cw">
                                      <p:cBhvr override="childStyle">
                                        <p:cTn id="157" dur="500" fill="hold"/>
                                        <p:tgtEl>
                                          <p:spTgt spid="25"/>
                                        </p:tgtEl>
                                        <p:attrNameLst>
                                          <p:attrName>style.color</p:attrName>
                                        </p:attrNameLst>
                                      </p:cBhvr>
                                      <p:by>
                                        <p:hsl h="0" s="-12549" l="-25098"/>
                                      </p:by>
                                    </p:animClr>
                                    <p:animClr clrSpc="hsl" dir="cw">
                                      <p:cBhvr>
                                        <p:cTn id="158" dur="500" fill="hold"/>
                                        <p:tgtEl>
                                          <p:spTgt spid="25"/>
                                        </p:tgtEl>
                                        <p:attrNameLst>
                                          <p:attrName>fillcolor</p:attrName>
                                        </p:attrNameLst>
                                      </p:cBhvr>
                                      <p:by>
                                        <p:hsl h="0" s="-12549" l="-25098"/>
                                      </p:by>
                                    </p:animClr>
                                    <p:animClr clrSpc="hsl" dir="cw">
                                      <p:cBhvr>
                                        <p:cTn id="159" dur="500" fill="hold"/>
                                        <p:tgtEl>
                                          <p:spTgt spid="25"/>
                                        </p:tgtEl>
                                        <p:attrNameLst>
                                          <p:attrName>stroke.color</p:attrName>
                                        </p:attrNameLst>
                                      </p:cBhvr>
                                      <p:by>
                                        <p:hsl h="0" s="-12549" l="-25098"/>
                                      </p:by>
                                    </p:animClr>
                                    <p:set>
                                      <p:cBhvr>
                                        <p:cTn id="160"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8179" y="4976266"/>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328314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8180" y="1378837"/>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465009" y="512363"/>
            <a:ext cx="8154144" cy="166823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1500">
              <a:solidFill>
                <a:prstClr val="white"/>
              </a:solidFill>
              <a:sym typeface="Arial"/>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960432" y="950936"/>
            <a:ext cx="7223136" cy="1159702"/>
          </a:xfrm>
          <a:prstGeom prst="rect">
            <a:avLst/>
          </a:prstGeom>
          <a:noFill/>
        </p:spPr>
        <p:txBody>
          <a:bodyPr wrap="square" lIns="51206" tIns="25603" rIns="51206" bIns="25603" rtlCol="0">
            <a:spAutoFit/>
          </a:bodyPr>
          <a:lstStyle/>
          <a:p>
            <a:pPr algn="ctr">
              <a:lnSpc>
                <a:spcPct val="150000"/>
              </a:lnSpc>
              <a:defRPr/>
            </a:pPr>
            <a:r>
              <a:rPr lang="en-US" sz="2400" b="1" dirty="0" smtClean="0">
                <a:solidFill>
                  <a:prstClr val="white"/>
                </a:solidFill>
                <a:latin typeface="Arial" panose="020B0604020202020204" pitchFamily="34" charset="0"/>
                <a:cs typeface="Arial" panose="020B0604020202020204" pitchFamily="34" charset="0"/>
                <a:sym typeface="Arial"/>
              </a:rPr>
              <a:t>T</a:t>
            </a:r>
            <a:r>
              <a:rPr lang="vi-VN" sz="2400" b="1" dirty="0" smtClean="0">
                <a:solidFill>
                  <a:prstClr val="white"/>
                </a:solidFill>
                <a:latin typeface="Arial" panose="020B0604020202020204" pitchFamily="34" charset="0"/>
                <a:cs typeface="Arial" panose="020B0604020202020204" pitchFamily="34" charset="0"/>
                <a:sym typeface="Arial"/>
              </a:rPr>
              <a:t>iêu dùng có vai trò như thế nào đối với sự phát triển kinh tế?</a:t>
            </a:r>
            <a:endParaRPr lang="en-US" sz="2400" dirty="0">
              <a:solidFill>
                <a:schemeClr val="bg1"/>
              </a:solidFill>
              <a:latin typeface="Arial" panose="020B0604020202020204" pitchFamily="34" charset="0"/>
              <a:cs typeface="Arial" panose="020B0604020202020204" pitchFamily="34" charset="0"/>
            </a:endParaRPr>
          </a:p>
        </p:txBody>
      </p:sp>
      <p:sp>
        <p:nvSpPr>
          <p:cNvPr id="15" name="bang b">
            <a:extLst>
              <a:ext uri="{FF2B5EF4-FFF2-40B4-BE49-F238E27FC236}">
                <a16:creationId xmlns:a16="http://schemas.microsoft.com/office/drawing/2014/main" xmlns="" id="{D0E6AFB4-275F-4728-9A13-27E00F9EA3A2}"/>
              </a:ext>
            </a:extLst>
          </p:cNvPr>
          <p:cNvSpPr/>
          <p:nvPr/>
        </p:nvSpPr>
        <p:spPr>
          <a:xfrm flipH="1">
            <a:off x="4617581" y="4440144"/>
            <a:ext cx="4127088" cy="121936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1500">
              <a:solidFill>
                <a:prstClr val="white"/>
              </a:solidFill>
              <a:sym typeface="Arial"/>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386624" y="2667491"/>
            <a:ext cx="4127088" cy="120480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1500">
              <a:solidFill>
                <a:prstClr val="white"/>
              </a:solidFill>
              <a:sym typeface="Arial"/>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4627915" y="4469289"/>
            <a:ext cx="3895803" cy="1252035"/>
          </a:xfrm>
          <a:prstGeom prst="rect">
            <a:avLst/>
          </a:prstGeom>
          <a:noFill/>
        </p:spPr>
        <p:txBody>
          <a:bodyPr wrap="square" lIns="51206" tIns="25603" rIns="51206" bIns="25603" rtlCol="0">
            <a:spAutoFit/>
          </a:bodyPr>
          <a:lstStyle/>
          <a:p>
            <a:pPr marL="288051" indent="-288051" algn="just">
              <a:lnSpc>
                <a:spcPct val="130000"/>
              </a:lnSpc>
              <a:buClr>
                <a:prstClr val="white"/>
              </a:buClr>
              <a:buFont typeface="Wingdings" panose="05000000000000000000" pitchFamily="2" charset="2"/>
              <a:buChar char="w"/>
              <a:defRPr/>
            </a:pPr>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D</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 </a:t>
            </a:r>
            <a:r>
              <a:rPr lang="vi-VN" sz="20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Định hướng hoạt động sản xuất, thúc đẩy sản xuất hàng hóa ngày càng đa dạng.</a:t>
            </a:r>
            <a:r>
              <a:rPr lang="en-US" sz="2000" dirty="0" smtClean="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465009" y="2667492"/>
            <a:ext cx="3841211" cy="1252035"/>
          </a:xfrm>
          <a:prstGeom prst="rect">
            <a:avLst/>
          </a:prstGeom>
          <a:noFill/>
        </p:spPr>
        <p:txBody>
          <a:bodyPr wrap="square" lIns="51206" tIns="25603" rIns="51206" bIns="25603" rtlCol="0">
            <a:spAutoFit/>
          </a:bodyPr>
          <a:lstStyle/>
          <a:p>
            <a:pPr marL="288051" indent="-288051" algn="just">
              <a:lnSpc>
                <a:spcPct val="130000"/>
              </a:lnSpc>
              <a:buClr>
                <a:prstClr val="white"/>
              </a:buClr>
              <a:buFont typeface="Wingdings" panose="05000000000000000000" pitchFamily="2" charset="2"/>
              <a:buChar char="w"/>
              <a:defRPr/>
            </a:pPr>
            <a:r>
              <a:rPr lang="en-US"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A</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a:t>
            </a:r>
            <a:r>
              <a:rPr lang="vi-VN" sz="20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 Khiến cho sản xuất hàng hóa ngày càng đơn điệu về mẫu mã, chủng loại.  </a:t>
            </a:r>
            <a:r>
              <a:rPr lang="en-US" sz="2000"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 </a:t>
            </a:r>
            <a:endParaRPr lang="en-US" sz="2000" dirty="0">
              <a:solidFill>
                <a:schemeClr val="bg1"/>
              </a:solidFill>
              <a:latin typeface="Arial" panose="020B0604020202020204" pitchFamily="34" charset="0"/>
              <a:cs typeface="Arial" panose="020B0604020202020204" pitchFamily="34"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4542081" y="2667492"/>
            <a:ext cx="4127088" cy="121529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1500">
              <a:solidFill>
                <a:prstClr val="white"/>
              </a:solidFill>
              <a:sym typeface="Arial"/>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386624" y="4386614"/>
            <a:ext cx="4127088" cy="123344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1500">
              <a:solidFill>
                <a:prstClr val="white"/>
              </a:solidFill>
              <a:sym typeface="Arial"/>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4641204" y="2620260"/>
            <a:ext cx="3792185" cy="1252035"/>
          </a:xfrm>
          <a:prstGeom prst="rect">
            <a:avLst/>
          </a:prstGeom>
          <a:noFill/>
        </p:spPr>
        <p:txBody>
          <a:bodyPr wrap="square" lIns="51206" tIns="25603" rIns="51206" bIns="25603" rtlCol="0">
            <a:spAutoFit/>
          </a:bodyPr>
          <a:lstStyle/>
          <a:p>
            <a:pPr marL="288051" indent="-288051" algn="just">
              <a:lnSpc>
                <a:spcPct val="130000"/>
              </a:lnSpc>
              <a:buClr>
                <a:prstClr val="white"/>
              </a:buClr>
              <a:buFont typeface="Wingdings" panose="05000000000000000000" pitchFamily="2" charset="2"/>
              <a:buChar char="w"/>
              <a:defRPr/>
            </a:pPr>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B.</a:t>
            </a:r>
            <a:r>
              <a:rPr lang="vi-VN" sz="20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20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Thỏa mãn nhu cầu của người sản xuất, mang lại lợi ích cho người tiêu dùng.</a:t>
            </a:r>
            <a:endParaRPr lang="en-US" sz="20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530022" y="4484137"/>
            <a:ext cx="3840292" cy="1282812"/>
          </a:xfrm>
          <a:prstGeom prst="rect">
            <a:avLst/>
          </a:prstGeom>
          <a:noFill/>
        </p:spPr>
        <p:txBody>
          <a:bodyPr wrap="square" lIns="51206" tIns="25603" rIns="51206" bIns="25603" rtlCol="0">
            <a:spAutoFit/>
          </a:bodyPr>
          <a:lstStyle/>
          <a:p>
            <a:pPr marL="288051" indent="-288051" algn="just">
              <a:buClr>
                <a:prstClr val="white"/>
              </a:buClr>
              <a:buFont typeface="Wingdings" panose="05000000000000000000" pitchFamily="2" charset="2"/>
              <a:buChar char="w"/>
              <a:defRPr/>
            </a:pPr>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C</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a:t>
            </a:r>
            <a:r>
              <a:rPr lang="vi-VN" sz="20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 Là yếu tố đầu vào của sản xuất, kích thích sản xuất, thúc đẩy kinh tế phát triển. </a:t>
            </a:r>
            <a:endParaRPr lang="en-US" sz="2000" dirty="0"/>
          </a:p>
          <a:p>
            <a:pPr marL="288051" indent="-288051" algn="just">
              <a:buClr>
                <a:prstClr val="white"/>
              </a:buClr>
              <a:buFont typeface="Wingdings" panose="05000000000000000000" pitchFamily="2" charset="2"/>
              <a:buChar char="w"/>
              <a:defRPr/>
            </a:pPr>
            <a:endParaRPr lang="en-US" sz="2000" dirty="0">
              <a:solidFill>
                <a:schemeClr val="bg1"/>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4001" y="863861"/>
            <a:ext cx="365523" cy="487364"/>
          </a:xfrm>
          <a:prstGeom prst="rect">
            <a:avLst/>
          </a:prstGeom>
        </p:spPr>
      </p:pic>
    </p:spTree>
    <p:extLst>
      <p:ext uri="{BB962C8B-B14F-4D97-AF65-F5344CB8AC3E}">
        <p14:creationId xmlns:p14="http://schemas.microsoft.com/office/powerpoint/2010/main" val="13672474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3" presetClass="mediacall" presetSubtype="0" fill="hold" nodeType="withEffect">
                                  <p:stCondLst>
                                    <p:cond delay="0"/>
                                  </p:stCondLst>
                                  <p:childTnLst>
                                    <p:cmd type="call" cmd="stop">
                                      <p:cBhvr>
                                        <p:cTn id="45" dur="1" fill="hold"/>
                                        <p:tgtEl>
                                          <p:spTgt spid="38"/>
                                        </p:tgtEl>
                                      </p:cBhvr>
                                    </p:cmd>
                                  </p:childTnLst>
                                </p:cTn>
                              </p:par>
                              <p:par>
                                <p:cTn id="46" presetID="19" presetClass="emph" presetSubtype="0" repeatCount="4000" fill="hold" grpId="1" nodeType="withEffect">
                                  <p:stCondLst>
                                    <p:cond delay="3000"/>
                                  </p:stCondLst>
                                  <p:childTnLst>
                                    <p:animClr clrSpc="rgb" dir="cw">
                                      <p:cBhvr override="childStyle">
                                        <p:cTn id="47" dur="500" fill="hold"/>
                                        <p:tgtEl>
                                          <p:spTgt spid="15"/>
                                        </p:tgtEl>
                                        <p:attrNameLst>
                                          <p:attrName>style.color</p:attrName>
                                        </p:attrNameLst>
                                      </p:cBhvr>
                                      <p:to>
                                        <a:srgbClr val="92D050"/>
                                      </p:to>
                                    </p:animClr>
                                    <p:animClr clrSpc="rgb" dir="cw">
                                      <p:cBhvr>
                                        <p:cTn id="48" dur="500" fill="hold"/>
                                        <p:tgtEl>
                                          <p:spTgt spid="15"/>
                                        </p:tgtEl>
                                        <p:attrNameLst>
                                          <p:attrName>fillcolor</p:attrName>
                                        </p:attrNameLst>
                                      </p:cBhvr>
                                      <p:to>
                                        <a:srgbClr val="92D050"/>
                                      </p:to>
                                    </p:animClr>
                                    <p:set>
                                      <p:cBhvr>
                                        <p:cTn id="49" dur="500" fill="hold"/>
                                        <p:tgtEl>
                                          <p:spTgt spid="15"/>
                                        </p:tgtEl>
                                        <p:attrNameLst>
                                          <p:attrName>fill.type</p:attrName>
                                        </p:attrNameLst>
                                      </p:cBhvr>
                                      <p:to>
                                        <p:strVal val="solid"/>
                                      </p:to>
                                    </p:set>
                                    <p:set>
                                      <p:cBhvr>
                                        <p:cTn id="50" dur="500" fill="hold"/>
                                        <p:tgtEl>
                                          <p:spTgt spid="15"/>
                                        </p:tgtEl>
                                        <p:attrNameLst>
                                          <p:attrName>fill.on</p:attrName>
                                        </p:attrNameLst>
                                      </p:cBhvr>
                                      <p:to>
                                        <p:strVal val="true"/>
                                      </p:to>
                                    </p:set>
                                  </p:childTnLst>
                                </p:cTn>
                              </p:par>
                              <p:par>
                                <p:cTn id="51" presetID="24" presetClass="emph" presetSubtype="0" fill="hold" grpId="2" nodeType="withEffect">
                                  <p:stCondLst>
                                    <p:cond delay="3000"/>
                                  </p:stCondLst>
                                  <p:childTnLst>
                                    <p:animClr clrSpc="hsl" dir="cw">
                                      <p:cBhvr override="childStyle">
                                        <p:cTn id="52" dur="500" fill="hold"/>
                                        <p:tgtEl>
                                          <p:spTgt spid="25"/>
                                        </p:tgtEl>
                                        <p:attrNameLst>
                                          <p:attrName>style.color</p:attrName>
                                        </p:attrNameLst>
                                      </p:cBhvr>
                                      <p:by>
                                        <p:hsl h="0" s="-12549" l="-25098"/>
                                      </p:by>
                                    </p:animClr>
                                    <p:animClr clrSpc="hsl" dir="cw">
                                      <p:cBhvr>
                                        <p:cTn id="53" dur="500" fill="hold"/>
                                        <p:tgtEl>
                                          <p:spTgt spid="25"/>
                                        </p:tgtEl>
                                        <p:attrNameLst>
                                          <p:attrName>fillcolor</p:attrName>
                                        </p:attrNameLst>
                                      </p:cBhvr>
                                      <p:by>
                                        <p:hsl h="0" s="-12549" l="-25098"/>
                                      </p:by>
                                    </p:animClr>
                                    <p:animClr clrSpc="hsl" dir="cw">
                                      <p:cBhvr>
                                        <p:cTn id="54" dur="500" fill="hold"/>
                                        <p:tgtEl>
                                          <p:spTgt spid="25"/>
                                        </p:tgtEl>
                                        <p:attrNameLst>
                                          <p:attrName>stroke.color</p:attrName>
                                        </p:attrNameLst>
                                      </p:cBhvr>
                                      <p:by>
                                        <p:hsl h="0" s="-12549" l="-25098"/>
                                      </p:by>
                                    </p:animClr>
                                    <p:set>
                                      <p:cBhvr>
                                        <p:cTn id="55"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24" presetClass="emph" presetSubtype="0" fill="hold" grpId="1" nodeType="clickEffect">
                                  <p:stCondLst>
                                    <p:cond delay="0"/>
                                  </p:stCondLst>
                                  <p:childTnLst>
                                    <p:animClr clrSpc="hsl" dir="cw">
                                      <p:cBhvr override="childStyle">
                                        <p:cTn id="60" dur="500" fill="hold"/>
                                        <p:tgtEl>
                                          <p:spTgt spid="33"/>
                                        </p:tgtEl>
                                        <p:attrNameLst>
                                          <p:attrName>style.color</p:attrName>
                                        </p:attrNameLst>
                                      </p:cBhvr>
                                      <p:by>
                                        <p:hsl h="0" s="-12549" l="-25098"/>
                                      </p:by>
                                    </p:animClr>
                                    <p:animClr clrSpc="hsl" dir="cw">
                                      <p:cBhvr>
                                        <p:cTn id="61" dur="500" fill="hold"/>
                                        <p:tgtEl>
                                          <p:spTgt spid="33"/>
                                        </p:tgtEl>
                                        <p:attrNameLst>
                                          <p:attrName>fillcolor</p:attrName>
                                        </p:attrNameLst>
                                      </p:cBhvr>
                                      <p:by>
                                        <p:hsl h="0" s="-12549" l="-25098"/>
                                      </p:by>
                                    </p:animClr>
                                    <p:animClr clrSpc="hsl" dir="cw">
                                      <p:cBhvr>
                                        <p:cTn id="62" dur="500" fill="hold"/>
                                        <p:tgtEl>
                                          <p:spTgt spid="33"/>
                                        </p:tgtEl>
                                        <p:attrNameLst>
                                          <p:attrName>stroke.color</p:attrName>
                                        </p:attrNameLst>
                                      </p:cBhvr>
                                      <p:by>
                                        <p:hsl h="0" s="-12549" l="-25098"/>
                                      </p:by>
                                    </p:animClr>
                                    <p:set>
                                      <p:cBhvr>
                                        <p:cTn id="63" dur="500" fill="hold"/>
                                        <p:tgtEl>
                                          <p:spTgt spid="33"/>
                                        </p:tgtEl>
                                        <p:attrNameLst>
                                          <p:attrName>fill.type</p:attrName>
                                        </p:attrNameLst>
                                      </p:cBhvr>
                                      <p:to>
                                        <p:strVal val="solid"/>
                                      </p:to>
                                    </p:set>
                                  </p:childTnLst>
                                </p:cTn>
                              </p:par>
                              <p:par>
                                <p:cTn id="64" presetID="19" presetClass="emph" presetSubtype="0" fill="hold" grpId="0" nodeType="withEffect">
                                  <p:stCondLst>
                                    <p:cond delay="0"/>
                                  </p:stCondLst>
                                  <p:childTnLst>
                                    <p:animClr clrSpc="rgb" dir="cw">
                                      <p:cBhvr override="childStyle">
                                        <p:cTn id="65" dur="500" fill="hold"/>
                                        <p:tgtEl>
                                          <p:spTgt spid="31"/>
                                        </p:tgtEl>
                                        <p:attrNameLst>
                                          <p:attrName>style.color</p:attrName>
                                        </p:attrNameLst>
                                      </p:cBhvr>
                                      <p:to>
                                        <a:srgbClr val="FFC000"/>
                                      </p:to>
                                    </p:animClr>
                                    <p:animClr clrSpc="rgb" dir="cw">
                                      <p:cBhvr>
                                        <p:cTn id="66" dur="500" fill="hold"/>
                                        <p:tgtEl>
                                          <p:spTgt spid="31"/>
                                        </p:tgtEl>
                                        <p:attrNameLst>
                                          <p:attrName>fillcolor</p:attrName>
                                        </p:attrNameLst>
                                      </p:cBhvr>
                                      <p:to>
                                        <a:srgbClr val="FFC000"/>
                                      </p:to>
                                    </p:animClr>
                                    <p:set>
                                      <p:cBhvr>
                                        <p:cTn id="67" dur="500" fill="hold"/>
                                        <p:tgtEl>
                                          <p:spTgt spid="31"/>
                                        </p:tgtEl>
                                        <p:attrNameLst>
                                          <p:attrName>fill.type</p:attrName>
                                        </p:attrNameLst>
                                      </p:cBhvr>
                                      <p:to>
                                        <p:strVal val="solid"/>
                                      </p:to>
                                    </p:set>
                                    <p:set>
                                      <p:cBhvr>
                                        <p:cTn id="68" dur="500" fill="hold"/>
                                        <p:tgtEl>
                                          <p:spTgt spid="31"/>
                                        </p:tgtEl>
                                        <p:attrNameLst>
                                          <p:attrName>fill.on</p:attrName>
                                        </p:attrNameLst>
                                      </p:cBhvr>
                                      <p:to>
                                        <p:strVal val="true"/>
                                      </p:to>
                                    </p:set>
                                  </p:childTnLst>
                                </p:cTn>
                              </p:par>
                              <p:par>
                                <p:cTn id="69" presetID="3" presetClass="mediacall" presetSubtype="0" fill="hold" nodeType="withEffect">
                                  <p:stCondLst>
                                    <p:cond delay="0"/>
                                  </p:stCondLst>
                                  <p:childTnLst>
                                    <p:cmd type="call" cmd="stop">
                                      <p:cBhvr>
                                        <p:cTn id="70" dur="1" fill="hold"/>
                                        <p:tgtEl>
                                          <p:spTgt spid="38"/>
                                        </p:tgtEl>
                                      </p:cBhvr>
                                    </p:cmd>
                                  </p:childTnLst>
                                </p:cTn>
                              </p:par>
                              <p:par>
                                <p:cTn id="71" presetID="19" presetClass="emph" presetSubtype="0" fill="hold" grpId="1" nodeType="withEffect">
                                  <p:stCondLst>
                                    <p:cond delay="3000"/>
                                  </p:stCondLst>
                                  <p:childTnLst>
                                    <p:animClr clrSpc="rgb" dir="cw">
                                      <p:cBhvr override="childStyle">
                                        <p:cTn id="72" dur="500" fill="hold"/>
                                        <p:tgtEl>
                                          <p:spTgt spid="31"/>
                                        </p:tgtEl>
                                        <p:attrNameLst>
                                          <p:attrName>style.color</p:attrName>
                                        </p:attrNameLst>
                                      </p:cBhvr>
                                      <p:to>
                                        <a:srgbClr val="FF0000"/>
                                      </p:to>
                                    </p:animClr>
                                    <p:animClr clrSpc="rgb" dir="cw">
                                      <p:cBhvr>
                                        <p:cTn id="73" dur="500" fill="hold"/>
                                        <p:tgtEl>
                                          <p:spTgt spid="31"/>
                                        </p:tgtEl>
                                        <p:attrNameLst>
                                          <p:attrName>fillcolor</p:attrName>
                                        </p:attrNameLst>
                                      </p:cBhvr>
                                      <p:to>
                                        <a:srgbClr val="FF0000"/>
                                      </p:to>
                                    </p:animClr>
                                    <p:set>
                                      <p:cBhvr>
                                        <p:cTn id="74" dur="500" fill="hold"/>
                                        <p:tgtEl>
                                          <p:spTgt spid="31"/>
                                        </p:tgtEl>
                                        <p:attrNameLst>
                                          <p:attrName>fill.type</p:attrName>
                                        </p:attrNameLst>
                                      </p:cBhvr>
                                      <p:to>
                                        <p:strVal val="solid"/>
                                      </p:to>
                                    </p:set>
                                    <p:set>
                                      <p:cBhvr>
                                        <p:cTn id="75" dur="500" fill="hold"/>
                                        <p:tgtEl>
                                          <p:spTgt spid="31"/>
                                        </p:tgtEl>
                                        <p:attrNameLst>
                                          <p:attrName>fill.on</p:attrName>
                                        </p:attrNameLst>
                                      </p:cBhvr>
                                      <p:to>
                                        <p:strVal val="true"/>
                                      </p:to>
                                    </p:set>
                                  </p:childTnLst>
                                </p:cTn>
                              </p:par>
                              <p:par>
                                <p:cTn id="76" presetID="19" presetClass="emph" presetSubtype="0" repeatCount="4000" fill="hold" grpId="2" nodeType="withEffect">
                                  <p:stCondLst>
                                    <p:cond delay="3000"/>
                                  </p:stCondLst>
                                  <p:childTnLst>
                                    <p:animClr clrSpc="rgb" dir="cw">
                                      <p:cBhvr override="childStyle">
                                        <p:cTn id="77" dur="500" fill="hold"/>
                                        <p:tgtEl>
                                          <p:spTgt spid="15"/>
                                        </p:tgtEl>
                                        <p:attrNameLst>
                                          <p:attrName>style.color</p:attrName>
                                        </p:attrNameLst>
                                      </p:cBhvr>
                                      <p:to>
                                        <a:srgbClr val="92D050"/>
                                      </p:to>
                                    </p:animClr>
                                    <p:animClr clrSpc="rgb" dir="cw">
                                      <p:cBhvr>
                                        <p:cTn id="78" dur="500" fill="hold"/>
                                        <p:tgtEl>
                                          <p:spTgt spid="15"/>
                                        </p:tgtEl>
                                        <p:attrNameLst>
                                          <p:attrName>fillcolor</p:attrName>
                                        </p:attrNameLst>
                                      </p:cBhvr>
                                      <p:to>
                                        <a:srgbClr val="92D050"/>
                                      </p:to>
                                    </p:animClr>
                                    <p:set>
                                      <p:cBhvr>
                                        <p:cTn id="79" dur="500" fill="hold"/>
                                        <p:tgtEl>
                                          <p:spTgt spid="15"/>
                                        </p:tgtEl>
                                        <p:attrNameLst>
                                          <p:attrName>fill.type</p:attrName>
                                        </p:attrNameLst>
                                      </p:cBhvr>
                                      <p:to>
                                        <p:strVal val="solid"/>
                                      </p:to>
                                    </p:set>
                                    <p:set>
                                      <p:cBhvr>
                                        <p:cTn id="80" dur="500" fill="hold"/>
                                        <p:tgtEl>
                                          <p:spTgt spid="15"/>
                                        </p:tgtEl>
                                        <p:attrNameLst>
                                          <p:attrName>fill.on</p:attrName>
                                        </p:attrNameLst>
                                      </p:cBhvr>
                                      <p:to>
                                        <p:strVal val="true"/>
                                      </p:to>
                                    </p:set>
                                  </p:childTnLst>
                                </p:cTn>
                              </p:par>
                              <p:par>
                                <p:cTn id="81" presetID="30" presetClass="emph" presetSubtype="0" fill="hold" grpId="2" nodeType="withEffect">
                                  <p:stCondLst>
                                    <p:cond delay="3000"/>
                                  </p:stCondLst>
                                  <p:childTnLst>
                                    <p:animClr clrSpc="hsl" dir="cw">
                                      <p:cBhvr override="childStyle">
                                        <p:cTn id="82" dur="500" fill="hold"/>
                                        <p:tgtEl>
                                          <p:spTgt spid="33"/>
                                        </p:tgtEl>
                                        <p:attrNameLst>
                                          <p:attrName>style.color</p:attrName>
                                        </p:attrNameLst>
                                      </p:cBhvr>
                                      <p:by>
                                        <p:hsl h="0" s="12549" l="25098"/>
                                      </p:by>
                                    </p:animClr>
                                    <p:animClr clrSpc="hsl" dir="cw">
                                      <p:cBhvr>
                                        <p:cTn id="83" dur="500" fill="hold"/>
                                        <p:tgtEl>
                                          <p:spTgt spid="33"/>
                                        </p:tgtEl>
                                        <p:attrNameLst>
                                          <p:attrName>fillcolor</p:attrName>
                                        </p:attrNameLst>
                                      </p:cBhvr>
                                      <p:by>
                                        <p:hsl h="0" s="12549" l="25098"/>
                                      </p:by>
                                    </p:animClr>
                                    <p:animClr clrSpc="hsl" dir="cw">
                                      <p:cBhvr>
                                        <p:cTn id="84" dur="500" fill="hold"/>
                                        <p:tgtEl>
                                          <p:spTgt spid="33"/>
                                        </p:tgtEl>
                                        <p:attrNameLst>
                                          <p:attrName>stroke.color</p:attrName>
                                        </p:attrNameLst>
                                      </p:cBhvr>
                                      <p:by>
                                        <p:hsl h="0" s="12549" l="25098"/>
                                      </p:by>
                                    </p:animClr>
                                    <p:set>
                                      <p:cBhvr>
                                        <p:cTn id="85" dur="500" fill="hold"/>
                                        <p:tgtEl>
                                          <p:spTgt spid="33"/>
                                        </p:tgtEl>
                                        <p:attrNameLst>
                                          <p:attrName>fill.type</p:attrName>
                                        </p:attrNameLst>
                                      </p:cBhvr>
                                      <p:to>
                                        <p:strVal val="solid"/>
                                      </p:to>
                                    </p:set>
                                  </p:childTnLst>
                                </p:cTn>
                              </p:par>
                              <p:par>
                                <p:cTn id="86" presetID="24" presetClass="emph" presetSubtype="0" fill="hold" grpId="3" nodeType="withEffect">
                                  <p:stCondLst>
                                    <p:cond delay="3000"/>
                                  </p:stCondLst>
                                  <p:childTnLst>
                                    <p:animClr clrSpc="hsl" dir="cw">
                                      <p:cBhvr override="childStyle">
                                        <p:cTn id="87" dur="500" fill="hold"/>
                                        <p:tgtEl>
                                          <p:spTgt spid="25"/>
                                        </p:tgtEl>
                                        <p:attrNameLst>
                                          <p:attrName>style.color</p:attrName>
                                        </p:attrNameLst>
                                      </p:cBhvr>
                                      <p:by>
                                        <p:hsl h="0" s="-12549" l="-25098"/>
                                      </p:by>
                                    </p:animClr>
                                    <p:animClr clrSpc="hsl" dir="cw">
                                      <p:cBhvr>
                                        <p:cTn id="88" dur="500" fill="hold"/>
                                        <p:tgtEl>
                                          <p:spTgt spid="25"/>
                                        </p:tgtEl>
                                        <p:attrNameLst>
                                          <p:attrName>fillcolor</p:attrName>
                                        </p:attrNameLst>
                                      </p:cBhvr>
                                      <p:by>
                                        <p:hsl h="0" s="-12549" l="-25098"/>
                                      </p:by>
                                    </p:animClr>
                                    <p:animClr clrSpc="hsl" dir="cw">
                                      <p:cBhvr>
                                        <p:cTn id="89" dur="500" fill="hold"/>
                                        <p:tgtEl>
                                          <p:spTgt spid="25"/>
                                        </p:tgtEl>
                                        <p:attrNameLst>
                                          <p:attrName>stroke.color</p:attrName>
                                        </p:attrNameLst>
                                      </p:cBhvr>
                                      <p:by>
                                        <p:hsl h="0" s="-12549" l="-25098"/>
                                      </p:by>
                                    </p:animClr>
                                    <p:set>
                                      <p:cBhvr>
                                        <p:cTn id="90"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91" restart="whenNotActive" fill="hold" evtFilter="cancelBubble" nodeType="interactiveSeq">
                <p:stCondLst>
                  <p:cond evt="onClick" delay="0">
                    <p:tgtEl>
                      <p:spTgt spid="27"/>
                    </p:tgtEl>
                  </p:cond>
                </p:stCondLst>
                <p:endSync evt="end" delay="0">
                  <p:rtn val="all"/>
                </p:endSync>
                <p:childTnLst>
                  <p:par>
                    <p:cTn id="92" fill="hold">
                      <p:stCondLst>
                        <p:cond delay="0"/>
                      </p:stCondLst>
                      <p:childTnLst>
                        <p:par>
                          <p:cTn id="93" fill="hold">
                            <p:stCondLst>
                              <p:cond delay="0"/>
                            </p:stCondLst>
                            <p:childTnLst>
                              <p:par>
                                <p:cTn id="94" presetID="24" presetClass="emph" presetSubtype="0" fill="hold" grpId="1" nodeType="clickEffect">
                                  <p:stCondLst>
                                    <p:cond delay="0"/>
                                  </p:stCondLst>
                                  <p:childTnLst>
                                    <p:animClr clrSpc="hsl" dir="cw">
                                      <p:cBhvr override="childStyle">
                                        <p:cTn id="95" dur="500" fill="hold"/>
                                        <p:tgtEl>
                                          <p:spTgt spid="27"/>
                                        </p:tgtEl>
                                        <p:attrNameLst>
                                          <p:attrName>style.color</p:attrName>
                                        </p:attrNameLst>
                                      </p:cBhvr>
                                      <p:by>
                                        <p:hsl h="0" s="-12549" l="-25098"/>
                                      </p:by>
                                    </p:animClr>
                                    <p:animClr clrSpc="hsl" dir="cw">
                                      <p:cBhvr>
                                        <p:cTn id="96" dur="500" fill="hold"/>
                                        <p:tgtEl>
                                          <p:spTgt spid="27"/>
                                        </p:tgtEl>
                                        <p:attrNameLst>
                                          <p:attrName>fillcolor</p:attrName>
                                        </p:attrNameLst>
                                      </p:cBhvr>
                                      <p:by>
                                        <p:hsl h="0" s="-12549" l="-25098"/>
                                      </p:by>
                                    </p:animClr>
                                    <p:animClr clrSpc="hsl" dir="cw">
                                      <p:cBhvr>
                                        <p:cTn id="97" dur="500" fill="hold"/>
                                        <p:tgtEl>
                                          <p:spTgt spid="27"/>
                                        </p:tgtEl>
                                        <p:attrNameLst>
                                          <p:attrName>stroke.color</p:attrName>
                                        </p:attrNameLst>
                                      </p:cBhvr>
                                      <p:by>
                                        <p:hsl h="0" s="-12549" l="-25098"/>
                                      </p:by>
                                    </p:animClr>
                                    <p:set>
                                      <p:cBhvr>
                                        <p:cTn id="98" dur="500" fill="hold"/>
                                        <p:tgtEl>
                                          <p:spTgt spid="27"/>
                                        </p:tgtEl>
                                        <p:attrNameLst>
                                          <p:attrName>fill.type</p:attrName>
                                        </p:attrNameLst>
                                      </p:cBhvr>
                                      <p:to>
                                        <p:strVal val="solid"/>
                                      </p:to>
                                    </p:set>
                                  </p:childTnLst>
                                </p:cTn>
                              </p:par>
                              <p:par>
                                <p:cTn id="99" presetID="19" presetClass="emph" presetSubtype="0" fill="hold" grpId="0" nodeType="withEffect">
                                  <p:stCondLst>
                                    <p:cond delay="0"/>
                                  </p:stCondLst>
                                  <p:childTnLst>
                                    <p:animClr clrSpc="rgb" dir="cw">
                                      <p:cBhvr override="childStyle">
                                        <p:cTn id="100" dur="500" fill="hold"/>
                                        <p:tgtEl>
                                          <p:spTgt spid="16"/>
                                        </p:tgtEl>
                                        <p:attrNameLst>
                                          <p:attrName>style.color</p:attrName>
                                        </p:attrNameLst>
                                      </p:cBhvr>
                                      <p:to>
                                        <a:srgbClr val="FFC000"/>
                                      </p:to>
                                    </p:animClr>
                                    <p:animClr clrSpc="rgb" dir="cw">
                                      <p:cBhvr>
                                        <p:cTn id="101" dur="500" fill="hold"/>
                                        <p:tgtEl>
                                          <p:spTgt spid="16"/>
                                        </p:tgtEl>
                                        <p:attrNameLst>
                                          <p:attrName>fillcolor</p:attrName>
                                        </p:attrNameLst>
                                      </p:cBhvr>
                                      <p:to>
                                        <a:srgbClr val="FFC000"/>
                                      </p:to>
                                    </p:animClr>
                                    <p:set>
                                      <p:cBhvr>
                                        <p:cTn id="102" dur="500" fill="hold"/>
                                        <p:tgtEl>
                                          <p:spTgt spid="16"/>
                                        </p:tgtEl>
                                        <p:attrNameLst>
                                          <p:attrName>fill.type</p:attrName>
                                        </p:attrNameLst>
                                      </p:cBhvr>
                                      <p:to>
                                        <p:strVal val="solid"/>
                                      </p:to>
                                    </p:set>
                                    <p:set>
                                      <p:cBhvr>
                                        <p:cTn id="103" dur="500" fill="hold"/>
                                        <p:tgtEl>
                                          <p:spTgt spid="16"/>
                                        </p:tgtEl>
                                        <p:attrNameLst>
                                          <p:attrName>fill.on</p:attrName>
                                        </p:attrNameLst>
                                      </p:cBhvr>
                                      <p:to>
                                        <p:strVal val="true"/>
                                      </p:to>
                                    </p:set>
                                  </p:childTnLst>
                                </p:cTn>
                              </p:par>
                              <p:par>
                                <p:cTn id="104" presetID="3" presetClass="mediacall" presetSubtype="0" fill="hold" nodeType="withEffect">
                                  <p:stCondLst>
                                    <p:cond delay="0"/>
                                  </p:stCondLst>
                                  <p:childTnLst>
                                    <p:cmd type="call" cmd="stop">
                                      <p:cBhvr>
                                        <p:cTn id="105" dur="1" fill="hold"/>
                                        <p:tgtEl>
                                          <p:spTgt spid="38"/>
                                        </p:tgtEl>
                                      </p:cBhvr>
                                    </p:cmd>
                                  </p:childTnLst>
                                </p:cTn>
                              </p:par>
                              <p:par>
                                <p:cTn id="106" presetID="19" presetClass="emph" presetSubtype="0" fill="hold" grpId="1" nodeType="withEffect">
                                  <p:stCondLst>
                                    <p:cond delay="3500"/>
                                  </p:stCondLst>
                                  <p:childTnLst>
                                    <p:animClr clrSpc="rgb" dir="cw">
                                      <p:cBhvr override="childStyle">
                                        <p:cTn id="107" dur="500" fill="hold"/>
                                        <p:tgtEl>
                                          <p:spTgt spid="16"/>
                                        </p:tgtEl>
                                        <p:attrNameLst>
                                          <p:attrName>style.color</p:attrName>
                                        </p:attrNameLst>
                                      </p:cBhvr>
                                      <p:to>
                                        <a:srgbClr val="FF0000"/>
                                      </p:to>
                                    </p:animClr>
                                    <p:animClr clrSpc="rgb" dir="cw">
                                      <p:cBhvr>
                                        <p:cTn id="108" dur="500" fill="hold"/>
                                        <p:tgtEl>
                                          <p:spTgt spid="16"/>
                                        </p:tgtEl>
                                        <p:attrNameLst>
                                          <p:attrName>fillcolor</p:attrName>
                                        </p:attrNameLst>
                                      </p:cBhvr>
                                      <p:to>
                                        <a:srgbClr val="FF0000"/>
                                      </p:to>
                                    </p:animClr>
                                    <p:set>
                                      <p:cBhvr>
                                        <p:cTn id="109" dur="500" fill="hold"/>
                                        <p:tgtEl>
                                          <p:spTgt spid="16"/>
                                        </p:tgtEl>
                                        <p:attrNameLst>
                                          <p:attrName>fill.type</p:attrName>
                                        </p:attrNameLst>
                                      </p:cBhvr>
                                      <p:to>
                                        <p:strVal val="solid"/>
                                      </p:to>
                                    </p:set>
                                    <p:set>
                                      <p:cBhvr>
                                        <p:cTn id="110" dur="500" fill="hold"/>
                                        <p:tgtEl>
                                          <p:spTgt spid="16"/>
                                        </p:tgtEl>
                                        <p:attrNameLst>
                                          <p:attrName>fill.on</p:attrName>
                                        </p:attrNameLst>
                                      </p:cBhvr>
                                      <p:to>
                                        <p:strVal val="true"/>
                                      </p:to>
                                    </p:set>
                                  </p:childTnLst>
                                </p:cTn>
                              </p:par>
                              <p:par>
                                <p:cTn id="111" presetID="19" presetClass="emph" presetSubtype="0" repeatCount="4000" fill="hold" grpId="3" nodeType="withEffect">
                                  <p:stCondLst>
                                    <p:cond delay="3500"/>
                                  </p:stCondLst>
                                  <p:childTnLst>
                                    <p:animClr clrSpc="rgb" dir="cw">
                                      <p:cBhvr override="childStyle">
                                        <p:cTn id="112" dur="500" fill="hold"/>
                                        <p:tgtEl>
                                          <p:spTgt spid="15"/>
                                        </p:tgtEl>
                                        <p:attrNameLst>
                                          <p:attrName>style.color</p:attrName>
                                        </p:attrNameLst>
                                      </p:cBhvr>
                                      <p:to>
                                        <a:srgbClr val="92D050"/>
                                      </p:to>
                                    </p:animClr>
                                    <p:animClr clrSpc="rgb" dir="cw">
                                      <p:cBhvr>
                                        <p:cTn id="113" dur="500" fill="hold"/>
                                        <p:tgtEl>
                                          <p:spTgt spid="15"/>
                                        </p:tgtEl>
                                        <p:attrNameLst>
                                          <p:attrName>fillcolor</p:attrName>
                                        </p:attrNameLst>
                                      </p:cBhvr>
                                      <p:to>
                                        <a:srgbClr val="92D050"/>
                                      </p:to>
                                    </p:animClr>
                                    <p:set>
                                      <p:cBhvr>
                                        <p:cTn id="114" dur="500" fill="hold"/>
                                        <p:tgtEl>
                                          <p:spTgt spid="15"/>
                                        </p:tgtEl>
                                        <p:attrNameLst>
                                          <p:attrName>fill.type</p:attrName>
                                        </p:attrNameLst>
                                      </p:cBhvr>
                                      <p:to>
                                        <p:strVal val="solid"/>
                                      </p:to>
                                    </p:set>
                                    <p:set>
                                      <p:cBhvr>
                                        <p:cTn id="115" dur="500" fill="hold"/>
                                        <p:tgtEl>
                                          <p:spTgt spid="15"/>
                                        </p:tgtEl>
                                        <p:attrNameLst>
                                          <p:attrName>fill.on</p:attrName>
                                        </p:attrNameLst>
                                      </p:cBhvr>
                                      <p:to>
                                        <p:strVal val="true"/>
                                      </p:to>
                                    </p:set>
                                  </p:childTnLst>
                                </p:cTn>
                              </p:par>
                              <p:par>
                                <p:cTn id="116" presetID="30" presetClass="emph" presetSubtype="0" fill="hold" grpId="2" nodeType="withEffect">
                                  <p:stCondLst>
                                    <p:cond delay="3500"/>
                                  </p:stCondLst>
                                  <p:childTnLst>
                                    <p:animClr clrSpc="hsl" dir="cw">
                                      <p:cBhvr override="childStyle">
                                        <p:cTn id="117" dur="500" fill="hold"/>
                                        <p:tgtEl>
                                          <p:spTgt spid="27"/>
                                        </p:tgtEl>
                                        <p:attrNameLst>
                                          <p:attrName>style.color</p:attrName>
                                        </p:attrNameLst>
                                      </p:cBhvr>
                                      <p:by>
                                        <p:hsl h="0" s="12549" l="25098"/>
                                      </p:by>
                                    </p:animClr>
                                    <p:animClr clrSpc="hsl" dir="cw">
                                      <p:cBhvr>
                                        <p:cTn id="118" dur="500" fill="hold"/>
                                        <p:tgtEl>
                                          <p:spTgt spid="27"/>
                                        </p:tgtEl>
                                        <p:attrNameLst>
                                          <p:attrName>fillcolor</p:attrName>
                                        </p:attrNameLst>
                                      </p:cBhvr>
                                      <p:by>
                                        <p:hsl h="0" s="12549" l="25098"/>
                                      </p:by>
                                    </p:animClr>
                                    <p:animClr clrSpc="hsl" dir="cw">
                                      <p:cBhvr>
                                        <p:cTn id="119" dur="500" fill="hold"/>
                                        <p:tgtEl>
                                          <p:spTgt spid="27"/>
                                        </p:tgtEl>
                                        <p:attrNameLst>
                                          <p:attrName>stroke.color</p:attrName>
                                        </p:attrNameLst>
                                      </p:cBhvr>
                                      <p:by>
                                        <p:hsl h="0" s="12549" l="25098"/>
                                      </p:by>
                                    </p:animClr>
                                    <p:set>
                                      <p:cBhvr>
                                        <p:cTn id="120" dur="500" fill="hold"/>
                                        <p:tgtEl>
                                          <p:spTgt spid="27"/>
                                        </p:tgtEl>
                                        <p:attrNameLst>
                                          <p:attrName>fill.type</p:attrName>
                                        </p:attrNameLst>
                                      </p:cBhvr>
                                      <p:to>
                                        <p:strVal val="solid"/>
                                      </p:to>
                                    </p:set>
                                  </p:childTnLst>
                                </p:cTn>
                              </p:par>
                              <p:par>
                                <p:cTn id="121" presetID="24" presetClass="emph" presetSubtype="0" fill="hold" grpId="4" nodeType="withEffect">
                                  <p:stCondLst>
                                    <p:cond delay="3500"/>
                                  </p:stCondLst>
                                  <p:childTnLst>
                                    <p:animClr clrSpc="hsl" dir="cw">
                                      <p:cBhvr override="childStyle">
                                        <p:cTn id="122" dur="500" fill="hold"/>
                                        <p:tgtEl>
                                          <p:spTgt spid="25"/>
                                        </p:tgtEl>
                                        <p:attrNameLst>
                                          <p:attrName>style.color</p:attrName>
                                        </p:attrNameLst>
                                      </p:cBhvr>
                                      <p:by>
                                        <p:hsl h="0" s="-12549" l="-25098"/>
                                      </p:by>
                                    </p:animClr>
                                    <p:animClr clrSpc="hsl" dir="cw">
                                      <p:cBhvr>
                                        <p:cTn id="123" dur="500" fill="hold"/>
                                        <p:tgtEl>
                                          <p:spTgt spid="25"/>
                                        </p:tgtEl>
                                        <p:attrNameLst>
                                          <p:attrName>fillcolor</p:attrName>
                                        </p:attrNameLst>
                                      </p:cBhvr>
                                      <p:by>
                                        <p:hsl h="0" s="-12549" l="-25098"/>
                                      </p:by>
                                    </p:animClr>
                                    <p:animClr clrSpc="hsl" dir="cw">
                                      <p:cBhvr>
                                        <p:cTn id="124" dur="500" fill="hold"/>
                                        <p:tgtEl>
                                          <p:spTgt spid="25"/>
                                        </p:tgtEl>
                                        <p:attrNameLst>
                                          <p:attrName>stroke.color</p:attrName>
                                        </p:attrNameLst>
                                      </p:cBhvr>
                                      <p:by>
                                        <p:hsl h="0" s="-12549" l="-25098"/>
                                      </p:by>
                                    </p:animClr>
                                    <p:set>
                                      <p:cBhvr>
                                        <p:cTn id="125"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26" restart="whenNotActive" fill="hold" evtFilter="cancelBubble" nodeType="interactiveSeq">
                <p:stCondLst>
                  <p:cond evt="onClick" delay="0">
                    <p:tgtEl>
                      <p:spTgt spid="34"/>
                    </p:tgtEl>
                  </p:cond>
                </p:stCondLst>
                <p:endSync evt="end" delay="0">
                  <p:rtn val="all"/>
                </p:endSync>
                <p:childTnLst>
                  <p:par>
                    <p:cTn id="127" fill="hold">
                      <p:stCondLst>
                        <p:cond delay="0"/>
                      </p:stCondLst>
                      <p:childTnLst>
                        <p:par>
                          <p:cTn id="128" fill="hold">
                            <p:stCondLst>
                              <p:cond delay="0"/>
                            </p:stCondLst>
                            <p:childTnLst>
                              <p:par>
                                <p:cTn id="129" presetID="24" presetClass="emph" presetSubtype="0" fill="hold" grpId="1" nodeType="clickEffect">
                                  <p:stCondLst>
                                    <p:cond delay="0"/>
                                  </p:stCondLst>
                                  <p:childTnLst>
                                    <p:animClr clrSpc="hsl" dir="cw">
                                      <p:cBhvr override="childStyle">
                                        <p:cTn id="130" dur="500" fill="hold"/>
                                        <p:tgtEl>
                                          <p:spTgt spid="34"/>
                                        </p:tgtEl>
                                        <p:attrNameLst>
                                          <p:attrName>style.color</p:attrName>
                                        </p:attrNameLst>
                                      </p:cBhvr>
                                      <p:by>
                                        <p:hsl h="0" s="-12549" l="-25098"/>
                                      </p:by>
                                    </p:animClr>
                                    <p:animClr clrSpc="hsl" dir="cw">
                                      <p:cBhvr>
                                        <p:cTn id="131" dur="500" fill="hold"/>
                                        <p:tgtEl>
                                          <p:spTgt spid="34"/>
                                        </p:tgtEl>
                                        <p:attrNameLst>
                                          <p:attrName>fillcolor</p:attrName>
                                        </p:attrNameLst>
                                      </p:cBhvr>
                                      <p:by>
                                        <p:hsl h="0" s="-12549" l="-25098"/>
                                      </p:by>
                                    </p:animClr>
                                    <p:animClr clrSpc="hsl" dir="cw">
                                      <p:cBhvr>
                                        <p:cTn id="132" dur="500" fill="hold"/>
                                        <p:tgtEl>
                                          <p:spTgt spid="34"/>
                                        </p:tgtEl>
                                        <p:attrNameLst>
                                          <p:attrName>stroke.color</p:attrName>
                                        </p:attrNameLst>
                                      </p:cBhvr>
                                      <p:by>
                                        <p:hsl h="0" s="-12549" l="-25098"/>
                                      </p:by>
                                    </p:animClr>
                                    <p:set>
                                      <p:cBhvr>
                                        <p:cTn id="133" dur="500" fill="hold"/>
                                        <p:tgtEl>
                                          <p:spTgt spid="34"/>
                                        </p:tgtEl>
                                        <p:attrNameLst>
                                          <p:attrName>fill.type</p:attrName>
                                        </p:attrNameLst>
                                      </p:cBhvr>
                                      <p:to>
                                        <p:strVal val="solid"/>
                                      </p:to>
                                    </p:set>
                                  </p:childTnLst>
                                </p:cTn>
                              </p:par>
                              <p:par>
                                <p:cTn id="134" presetID="19" presetClass="emph" presetSubtype="0" fill="hold" grpId="0" nodeType="withEffect">
                                  <p:stCondLst>
                                    <p:cond delay="0"/>
                                  </p:stCondLst>
                                  <p:childTnLst>
                                    <p:animClr clrSpc="rgb" dir="cw">
                                      <p:cBhvr override="childStyle">
                                        <p:cTn id="135" dur="500" fill="hold"/>
                                        <p:tgtEl>
                                          <p:spTgt spid="32"/>
                                        </p:tgtEl>
                                        <p:attrNameLst>
                                          <p:attrName>style.color</p:attrName>
                                        </p:attrNameLst>
                                      </p:cBhvr>
                                      <p:to>
                                        <a:schemeClr val="accent2"/>
                                      </p:to>
                                    </p:animClr>
                                    <p:animClr clrSpc="rgb" dir="cw">
                                      <p:cBhvr>
                                        <p:cTn id="136" dur="500" fill="hold"/>
                                        <p:tgtEl>
                                          <p:spTgt spid="32"/>
                                        </p:tgtEl>
                                        <p:attrNameLst>
                                          <p:attrName>fillcolor</p:attrName>
                                        </p:attrNameLst>
                                      </p:cBhvr>
                                      <p:to>
                                        <a:schemeClr val="accent2"/>
                                      </p:to>
                                    </p:animClr>
                                    <p:set>
                                      <p:cBhvr>
                                        <p:cTn id="137" dur="500" fill="hold"/>
                                        <p:tgtEl>
                                          <p:spTgt spid="32"/>
                                        </p:tgtEl>
                                        <p:attrNameLst>
                                          <p:attrName>fill.type</p:attrName>
                                        </p:attrNameLst>
                                      </p:cBhvr>
                                      <p:to>
                                        <p:strVal val="solid"/>
                                      </p:to>
                                    </p:set>
                                    <p:set>
                                      <p:cBhvr>
                                        <p:cTn id="138" dur="500" fill="hold"/>
                                        <p:tgtEl>
                                          <p:spTgt spid="32"/>
                                        </p:tgtEl>
                                        <p:attrNameLst>
                                          <p:attrName>fill.on</p:attrName>
                                        </p:attrNameLst>
                                      </p:cBhvr>
                                      <p:to>
                                        <p:strVal val="true"/>
                                      </p:to>
                                    </p:set>
                                  </p:childTnLst>
                                </p:cTn>
                              </p:par>
                              <p:par>
                                <p:cTn id="139" presetID="3" presetClass="mediacall" presetSubtype="0" fill="hold" nodeType="withEffect">
                                  <p:stCondLst>
                                    <p:cond delay="0"/>
                                  </p:stCondLst>
                                  <p:childTnLst>
                                    <p:cmd type="call" cmd="stop">
                                      <p:cBhvr>
                                        <p:cTn id="140" dur="1" fill="hold"/>
                                        <p:tgtEl>
                                          <p:spTgt spid="38"/>
                                        </p:tgtEl>
                                      </p:cBhvr>
                                    </p:cmd>
                                  </p:childTnLst>
                                </p:cTn>
                              </p:par>
                              <p:par>
                                <p:cTn id="141" presetID="19" presetClass="emph" presetSubtype="0" fill="hold" grpId="1" nodeType="withEffect">
                                  <p:stCondLst>
                                    <p:cond delay="3000"/>
                                  </p:stCondLst>
                                  <p:childTnLst>
                                    <p:animClr clrSpc="rgb" dir="cw">
                                      <p:cBhvr override="childStyle">
                                        <p:cTn id="142" dur="500" fill="hold"/>
                                        <p:tgtEl>
                                          <p:spTgt spid="32"/>
                                        </p:tgtEl>
                                        <p:attrNameLst>
                                          <p:attrName>style.color</p:attrName>
                                        </p:attrNameLst>
                                      </p:cBhvr>
                                      <p:to>
                                        <a:srgbClr val="FF0000"/>
                                      </p:to>
                                    </p:animClr>
                                    <p:animClr clrSpc="rgb" dir="cw">
                                      <p:cBhvr>
                                        <p:cTn id="143" dur="500" fill="hold"/>
                                        <p:tgtEl>
                                          <p:spTgt spid="32"/>
                                        </p:tgtEl>
                                        <p:attrNameLst>
                                          <p:attrName>fillcolor</p:attrName>
                                        </p:attrNameLst>
                                      </p:cBhvr>
                                      <p:to>
                                        <a:srgbClr val="FF0000"/>
                                      </p:to>
                                    </p:animClr>
                                    <p:set>
                                      <p:cBhvr>
                                        <p:cTn id="144" dur="500" fill="hold"/>
                                        <p:tgtEl>
                                          <p:spTgt spid="32"/>
                                        </p:tgtEl>
                                        <p:attrNameLst>
                                          <p:attrName>fill.type</p:attrName>
                                        </p:attrNameLst>
                                      </p:cBhvr>
                                      <p:to>
                                        <p:strVal val="solid"/>
                                      </p:to>
                                    </p:set>
                                    <p:set>
                                      <p:cBhvr>
                                        <p:cTn id="145" dur="500" fill="hold"/>
                                        <p:tgtEl>
                                          <p:spTgt spid="32"/>
                                        </p:tgtEl>
                                        <p:attrNameLst>
                                          <p:attrName>fill.on</p:attrName>
                                        </p:attrNameLst>
                                      </p:cBhvr>
                                      <p:to>
                                        <p:strVal val="true"/>
                                      </p:to>
                                    </p:set>
                                  </p:childTnLst>
                                </p:cTn>
                              </p:par>
                              <p:par>
                                <p:cTn id="146" presetID="19" presetClass="emph" presetSubtype="0" repeatCount="4000" fill="hold" grpId="4" nodeType="withEffect">
                                  <p:stCondLst>
                                    <p:cond delay="3000"/>
                                  </p:stCondLst>
                                  <p:childTnLst>
                                    <p:animClr clrSpc="rgb" dir="cw">
                                      <p:cBhvr override="childStyle">
                                        <p:cTn id="147" dur="500" fill="hold"/>
                                        <p:tgtEl>
                                          <p:spTgt spid="15"/>
                                        </p:tgtEl>
                                        <p:attrNameLst>
                                          <p:attrName>style.color</p:attrName>
                                        </p:attrNameLst>
                                      </p:cBhvr>
                                      <p:to>
                                        <a:srgbClr val="92D050"/>
                                      </p:to>
                                    </p:animClr>
                                    <p:animClr clrSpc="rgb" dir="cw">
                                      <p:cBhvr>
                                        <p:cTn id="148" dur="500" fill="hold"/>
                                        <p:tgtEl>
                                          <p:spTgt spid="15"/>
                                        </p:tgtEl>
                                        <p:attrNameLst>
                                          <p:attrName>fillcolor</p:attrName>
                                        </p:attrNameLst>
                                      </p:cBhvr>
                                      <p:to>
                                        <a:srgbClr val="92D050"/>
                                      </p:to>
                                    </p:animClr>
                                    <p:set>
                                      <p:cBhvr>
                                        <p:cTn id="149" dur="500" fill="hold"/>
                                        <p:tgtEl>
                                          <p:spTgt spid="15"/>
                                        </p:tgtEl>
                                        <p:attrNameLst>
                                          <p:attrName>fill.type</p:attrName>
                                        </p:attrNameLst>
                                      </p:cBhvr>
                                      <p:to>
                                        <p:strVal val="solid"/>
                                      </p:to>
                                    </p:set>
                                    <p:set>
                                      <p:cBhvr>
                                        <p:cTn id="150" dur="500" fill="hold"/>
                                        <p:tgtEl>
                                          <p:spTgt spid="15"/>
                                        </p:tgtEl>
                                        <p:attrNameLst>
                                          <p:attrName>fill.on</p:attrName>
                                        </p:attrNameLst>
                                      </p:cBhvr>
                                      <p:to>
                                        <p:strVal val="true"/>
                                      </p:to>
                                    </p:set>
                                  </p:childTnLst>
                                </p:cTn>
                              </p:par>
                              <p:par>
                                <p:cTn id="151" presetID="30" presetClass="emph" presetSubtype="0" fill="hold" grpId="2" nodeType="withEffect">
                                  <p:stCondLst>
                                    <p:cond delay="3000"/>
                                  </p:stCondLst>
                                  <p:childTnLst>
                                    <p:animClr clrSpc="hsl" dir="cw">
                                      <p:cBhvr override="childStyle">
                                        <p:cTn id="152" dur="500" fill="hold"/>
                                        <p:tgtEl>
                                          <p:spTgt spid="34"/>
                                        </p:tgtEl>
                                        <p:attrNameLst>
                                          <p:attrName>style.color</p:attrName>
                                        </p:attrNameLst>
                                      </p:cBhvr>
                                      <p:by>
                                        <p:hsl h="0" s="12549" l="25098"/>
                                      </p:by>
                                    </p:animClr>
                                    <p:animClr clrSpc="hsl" dir="cw">
                                      <p:cBhvr>
                                        <p:cTn id="153" dur="500" fill="hold"/>
                                        <p:tgtEl>
                                          <p:spTgt spid="34"/>
                                        </p:tgtEl>
                                        <p:attrNameLst>
                                          <p:attrName>fillcolor</p:attrName>
                                        </p:attrNameLst>
                                      </p:cBhvr>
                                      <p:by>
                                        <p:hsl h="0" s="12549" l="25098"/>
                                      </p:by>
                                    </p:animClr>
                                    <p:animClr clrSpc="hsl" dir="cw">
                                      <p:cBhvr>
                                        <p:cTn id="154" dur="500" fill="hold"/>
                                        <p:tgtEl>
                                          <p:spTgt spid="34"/>
                                        </p:tgtEl>
                                        <p:attrNameLst>
                                          <p:attrName>stroke.color</p:attrName>
                                        </p:attrNameLst>
                                      </p:cBhvr>
                                      <p:by>
                                        <p:hsl h="0" s="12549" l="25098"/>
                                      </p:by>
                                    </p:animClr>
                                    <p:set>
                                      <p:cBhvr>
                                        <p:cTn id="155" dur="500" fill="hold"/>
                                        <p:tgtEl>
                                          <p:spTgt spid="34"/>
                                        </p:tgtEl>
                                        <p:attrNameLst>
                                          <p:attrName>fill.type</p:attrName>
                                        </p:attrNameLst>
                                      </p:cBhvr>
                                      <p:to>
                                        <p:strVal val="solid"/>
                                      </p:to>
                                    </p:set>
                                  </p:childTnLst>
                                </p:cTn>
                              </p:par>
                              <p:par>
                                <p:cTn id="156" presetID="24" presetClass="emph" presetSubtype="0" fill="hold" grpId="5" nodeType="withEffect">
                                  <p:stCondLst>
                                    <p:cond delay="3000"/>
                                  </p:stCondLst>
                                  <p:childTnLst>
                                    <p:animClr clrSpc="hsl" dir="cw">
                                      <p:cBhvr override="childStyle">
                                        <p:cTn id="157" dur="500" fill="hold"/>
                                        <p:tgtEl>
                                          <p:spTgt spid="25"/>
                                        </p:tgtEl>
                                        <p:attrNameLst>
                                          <p:attrName>style.color</p:attrName>
                                        </p:attrNameLst>
                                      </p:cBhvr>
                                      <p:by>
                                        <p:hsl h="0" s="-12549" l="-25098"/>
                                      </p:by>
                                    </p:animClr>
                                    <p:animClr clrSpc="hsl" dir="cw">
                                      <p:cBhvr>
                                        <p:cTn id="158" dur="500" fill="hold"/>
                                        <p:tgtEl>
                                          <p:spTgt spid="25"/>
                                        </p:tgtEl>
                                        <p:attrNameLst>
                                          <p:attrName>fillcolor</p:attrName>
                                        </p:attrNameLst>
                                      </p:cBhvr>
                                      <p:by>
                                        <p:hsl h="0" s="-12549" l="-25098"/>
                                      </p:by>
                                    </p:animClr>
                                    <p:animClr clrSpc="hsl" dir="cw">
                                      <p:cBhvr>
                                        <p:cTn id="159" dur="500" fill="hold"/>
                                        <p:tgtEl>
                                          <p:spTgt spid="25"/>
                                        </p:tgtEl>
                                        <p:attrNameLst>
                                          <p:attrName>stroke.color</p:attrName>
                                        </p:attrNameLst>
                                      </p:cBhvr>
                                      <p:by>
                                        <p:hsl h="0" s="-12549" l="-25098"/>
                                      </p:by>
                                    </p:animClr>
                                    <p:set>
                                      <p:cBhvr>
                                        <p:cTn id="160"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8179" y="4976266"/>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328314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8180" y="1378837"/>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465009" y="512363"/>
            <a:ext cx="8154144" cy="166823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r>
              <a:rPr lang="en-US" sz="2400" b="1" dirty="0" smtClean="0">
                <a:solidFill>
                  <a:prstClr val="white"/>
                </a:solidFill>
                <a:sym typeface="Arial"/>
              </a:rPr>
              <a:t>Ti</a:t>
            </a:r>
            <a:r>
              <a:rPr lang="vi-VN" sz="2400" b="1" dirty="0" smtClean="0">
                <a:solidFill>
                  <a:prstClr val="white"/>
                </a:solidFill>
                <a:sym typeface="Arial"/>
              </a:rPr>
              <a:t>êu dùng  được ví như ‘’đơn đặt hàng’’ của xã hội đối với sản xuất, là mục đích, động lực thúc đẩy sản xuất</a:t>
            </a:r>
            <a:endParaRPr lang="en-US" sz="2400" b="1" dirty="0">
              <a:solidFill>
                <a:prstClr val="white"/>
              </a:solidFill>
              <a:sym typeface="Arial"/>
            </a:endParaRPr>
          </a:p>
        </p:txBody>
      </p:sp>
      <p:sp>
        <p:nvSpPr>
          <p:cNvPr id="15" name="bang b">
            <a:extLst>
              <a:ext uri="{FF2B5EF4-FFF2-40B4-BE49-F238E27FC236}">
                <a16:creationId xmlns:a16="http://schemas.microsoft.com/office/drawing/2014/main" xmlns="" id="{D0E6AFB4-275F-4728-9A13-27E00F9EA3A2}"/>
              </a:ext>
            </a:extLst>
          </p:cNvPr>
          <p:cNvSpPr/>
          <p:nvPr/>
        </p:nvSpPr>
        <p:spPr>
          <a:xfrm flipH="1">
            <a:off x="4617581" y="4440144"/>
            <a:ext cx="4127088" cy="117991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1500">
              <a:solidFill>
                <a:prstClr val="white"/>
              </a:solidFill>
              <a:sym typeface="Arial"/>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386624" y="2667491"/>
            <a:ext cx="4127088" cy="120480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1500">
              <a:solidFill>
                <a:prstClr val="white"/>
              </a:solidFill>
              <a:sym typeface="Arial"/>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4848866" y="4689136"/>
            <a:ext cx="3895803" cy="445981"/>
          </a:xfrm>
          <a:prstGeom prst="rect">
            <a:avLst/>
          </a:prstGeom>
          <a:noFill/>
        </p:spPr>
        <p:txBody>
          <a:bodyPr wrap="square" lIns="51206" tIns="25603" rIns="51206" bIns="25603" rtlCol="0">
            <a:spAutoFit/>
          </a:bodyPr>
          <a:lstStyle/>
          <a:p>
            <a:pPr marL="288051" indent="-288051" algn="just">
              <a:lnSpc>
                <a:spcPct val="130000"/>
              </a:lnSpc>
              <a:buClr>
                <a:prstClr val="white"/>
              </a:buClr>
              <a:buFont typeface="Wingdings" panose="05000000000000000000" pitchFamily="2" charset="2"/>
              <a:buChar char="w"/>
              <a:defRPr/>
            </a:pPr>
            <a:r>
              <a:rPr lang="en-US" sz="22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D. p</a:t>
            </a:r>
            <a:r>
              <a:rPr lang="vi-VN" sz="22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hát triển.</a:t>
            </a:r>
            <a:endParaRPr lang="en-US" sz="2200" dirty="0">
              <a:solidFill>
                <a:schemeClr val="bg1"/>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609600" y="2956740"/>
            <a:ext cx="3841211" cy="445981"/>
          </a:xfrm>
          <a:prstGeom prst="rect">
            <a:avLst/>
          </a:prstGeom>
          <a:noFill/>
        </p:spPr>
        <p:txBody>
          <a:bodyPr wrap="square" lIns="51206" tIns="25603" rIns="51206" bIns="25603" rtlCol="0">
            <a:spAutoFit/>
          </a:bodyPr>
          <a:lstStyle/>
          <a:p>
            <a:pPr marL="288051" indent="-288051" algn="just">
              <a:lnSpc>
                <a:spcPct val="130000"/>
              </a:lnSpc>
              <a:buClr>
                <a:prstClr val="white"/>
              </a:buClr>
              <a:buFont typeface="Wingdings" panose="05000000000000000000" pitchFamily="2" charset="2"/>
              <a:buChar char="w"/>
              <a:defRPr/>
            </a:pPr>
            <a:r>
              <a:rPr lang="en-US" sz="22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A.</a:t>
            </a:r>
            <a:r>
              <a:rPr lang="vi-VN" sz="22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en-US" sz="2200" dirty="0" smtClean="0">
                <a:solidFill>
                  <a:schemeClr val="bg1"/>
                </a:solidFill>
                <a:latin typeface="Arial" panose="020B0604020202020204" pitchFamily="34" charset="0"/>
                <a:cs typeface="Arial" panose="020B0604020202020204" pitchFamily="34" charset="0"/>
                <a:sym typeface="Arial"/>
              </a:rPr>
              <a:t>t</a:t>
            </a:r>
            <a:r>
              <a:rPr lang="vi-VN" sz="2200" dirty="0" smtClean="0">
                <a:solidFill>
                  <a:schemeClr val="bg1"/>
                </a:solidFill>
                <a:latin typeface="Arial" panose="020B0604020202020204" pitchFamily="34" charset="0"/>
                <a:cs typeface="Arial" panose="020B0604020202020204" pitchFamily="34" charset="0"/>
                <a:sym typeface="Arial"/>
              </a:rPr>
              <a:t>ăng trưởng.</a:t>
            </a:r>
            <a:r>
              <a:rPr lang="en-US" sz="2200" dirty="0" smtClean="0">
                <a:solidFill>
                  <a:schemeClr val="bg1"/>
                </a:solidFill>
                <a:latin typeface="Arial" panose="020B0604020202020204" pitchFamily="34" charset="0"/>
                <a:cs typeface="Arial" panose="020B0604020202020204" pitchFamily="34" charset="0"/>
              </a:rPr>
              <a:t> </a:t>
            </a:r>
            <a:r>
              <a:rPr lang="en-US" sz="22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 </a:t>
            </a:r>
            <a:endParaRPr lang="en-US" sz="2200" dirty="0">
              <a:solidFill>
                <a:schemeClr val="bg1"/>
              </a:solidFill>
              <a:latin typeface="Arial" panose="020B0604020202020204" pitchFamily="34" charset="0"/>
              <a:cs typeface="Arial" panose="020B0604020202020204" pitchFamily="34"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4542081" y="2667492"/>
            <a:ext cx="4127088" cy="121529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1500">
              <a:solidFill>
                <a:prstClr val="white"/>
              </a:solidFill>
              <a:sym typeface="Arial"/>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386624" y="4386614"/>
            <a:ext cx="4127088" cy="123344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1500">
              <a:solidFill>
                <a:prstClr val="white"/>
              </a:solidFill>
              <a:sym typeface="Arial"/>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4617581" y="2971039"/>
            <a:ext cx="3792185" cy="445981"/>
          </a:xfrm>
          <a:prstGeom prst="rect">
            <a:avLst/>
          </a:prstGeom>
          <a:noFill/>
        </p:spPr>
        <p:txBody>
          <a:bodyPr wrap="square" lIns="51206" tIns="25603" rIns="51206" bIns="25603" rtlCol="0">
            <a:spAutoFit/>
          </a:bodyPr>
          <a:lstStyle/>
          <a:p>
            <a:pPr marL="288051" indent="-288051" algn="just">
              <a:lnSpc>
                <a:spcPct val="130000"/>
              </a:lnSpc>
              <a:buClr>
                <a:prstClr val="white"/>
              </a:buClr>
              <a:buFont typeface="Wingdings" panose="05000000000000000000" pitchFamily="2" charset="2"/>
              <a:buChar char="w"/>
              <a:defRPr/>
            </a:pPr>
            <a:r>
              <a:rPr lang="en-US" sz="22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B</a:t>
            </a:r>
            <a:r>
              <a:rPr lang="en-US" sz="22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a:t>
            </a:r>
            <a:r>
              <a:rPr lang="vi-VN" sz="22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 bền vững.</a:t>
            </a:r>
            <a:r>
              <a:rPr lang="vi-VN" sz="2200" dirty="0" smtClean="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en-US" sz="2200" dirty="0" smtClean="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endParaRPr lang="en-US" sz="22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496028" y="4692279"/>
            <a:ext cx="3840292" cy="698037"/>
          </a:xfrm>
          <a:prstGeom prst="rect">
            <a:avLst/>
          </a:prstGeom>
          <a:noFill/>
        </p:spPr>
        <p:txBody>
          <a:bodyPr wrap="square" lIns="51206" tIns="25603" rIns="51206" bIns="25603" rtlCol="0">
            <a:spAutoFit/>
          </a:bodyPr>
          <a:lstStyle/>
          <a:p>
            <a:pPr marL="288051" indent="-288051" algn="just">
              <a:buClr>
                <a:prstClr val="white"/>
              </a:buClr>
              <a:buFont typeface="Wingdings" panose="05000000000000000000" pitchFamily="2" charset="2"/>
              <a:buChar char="w"/>
              <a:defRPr/>
            </a:pPr>
            <a:r>
              <a:rPr lang="en-US" sz="22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C.</a:t>
            </a:r>
            <a:r>
              <a:rPr lang="vi-VN" sz="22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 </a:t>
            </a:r>
            <a:r>
              <a:rPr lang="vi-VN" sz="2000" dirty="0" smtClean="0">
                <a:solidFill>
                  <a:schemeClr val="bg1"/>
                </a:solidFill>
                <a:cs typeface="Arial" panose="020B0604020202020204" pitchFamily="34" charset="0"/>
                <a:sym typeface="Arial"/>
              </a:rPr>
              <a:t>đi lên.</a:t>
            </a:r>
            <a:endParaRPr lang="en-US" sz="2000" dirty="0"/>
          </a:p>
          <a:p>
            <a:pPr marL="288051" indent="-288051" algn="just">
              <a:buClr>
                <a:prstClr val="white"/>
              </a:buClr>
              <a:buFont typeface="Wingdings" panose="05000000000000000000" pitchFamily="2" charset="2"/>
              <a:buChar char="w"/>
              <a:defRPr/>
            </a:pPr>
            <a:endParaRPr lang="en-US" sz="2000" dirty="0">
              <a:solidFill>
                <a:schemeClr val="bg1"/>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4001" y="863861"/>
            <a:ext cx="365523" cy="487364"/>
          </a:xfrm>
          <a:prstGeom prst="rect">
            <a:avLst/>
          </a:prstGeom>
        </p:spPr>
      </p:pic>
    </p:spTree>
    <p:extLst>
      <p:ext uri="{BB962C8B-B14F-4D97-AF65-F5344CB8AC3E}">
        <p14:creationId xmlns:p14="http://schemas.microsoft.com/office/powerpoint/2010/main" val="13672474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3" presetClass="mediacall" presetSubtype="0" fill="hold" nodeType="withEffect">
                                  <p:stCondLst>
                                    <p:cond delay="0"/>
                                  </p:stCondLst>
                                  <p:childTnLst>
                                    <p:cmd type="call" cmd="stop">
                                      <p:cBhvr>
                                        <p:cTn id="42" dur="1" fill="hold"/>
                                        <p:tgtEl>
                                          <p:spTgt spid="38"/>
                                        </p:tgtEl>
                                      </p:cBhvr>
                                    </p:cmd>
                                  </p:childTnLst>
                                </p:cTn>
                              </p:par>
                              <p:par>
                                <p:cTn id="43" presetID="19" presetClass="emph" presetSubtype="0" repeatCount="4000" fill="hold" grpId="1" nodeType="withEffect">
                                  <p:stCondLst>
                                    <p:cond delay="3000"/>
                                  </p:stCondLst>
                                  <p:childTnLst>
                                    <p:animClr clrSpc="rgb" dir="cw">
                                      <p:cBhvr override="childStyle">
                                        <p:cTn id="44" dur="500" fill="hold"/>
                                        <p:tgtEl>
                                          <p:spTgt spid="15"/>
                                        </p:tgtEl>
                                        <p:attrNameLst>
                                          <p:attrName>style.color</p:attrName>
                                        </p:attrNameLst>
                                      </p:cBhvr>
                                      <p:to>
                                        <a:srgbClr val="92D050"/>
                                      </p:to>
                                    </p:animClr>
                                    <p:animClr clrSpc="rgb" dir="cw">
                                      <p:cBhvr>
                                        <p:cTn id="45" dur="500" fill="hold"/>
                                        <p:tgtEl>
                                          <p:spTgt spid="15"/>
                                        </p:tgtEl>
                                        <p:attrNameLst>
                                          <p:attrName>fillcolor</p:attrName>
                                        </p:attrNameLst>
                                      </p:cBhvr>
                                      <p:to>
                                        <a:srgbClr val="92D050"/>
                                      </p:to>
                                    </p:animClr>
                                    <p:set>
                                      <p:cBhvr>
                                        <p:cTn id="46" dur="500" fill="hold"/>
                                        <p:tgtEl>
                                          <p:spTgt spid="15"/>
                                        </p:tgtEl>
                                        <p:attrNameLst>
                                          <p:attrName>fill.type</p:attrName>
                                        </p:attrNameLst>
                                      </p:cBhvr>
                                      <p:to>
                                        <p:strVal val="solid"/>
                                      </p:to>
                                    </p:set>
                                    <p:set>
                                      <p:cBhvr>
                                        <p:cTn id="47" dur="500" fill="hold"/>
                                        <p:tgtEl>
                                          <p:spTgt spid="15"/>
                                        </p:tgtEl>
                                        <p:attrNameLst>
                                          <p:attrName>fill.on</p:attrName>
                                        </p:attrNameLst>
                                      </p:cBhvr>
                                      <p:to>
                                        <p:strVal val="true"/>
                                      </p:to>
                                    </p:set>
                                  </p:childTnLst>
                                </p:cTn>
                              </p:par>
                              <p:par>
                                <p:cTn id="48" presetID="24" presetClass="emph" presetSubtype="0" fill="hold" grpId="2" nodeType="withEffect">
                                  <p:stCondLst>
                                    <p:cond delay="3000"/>
                                  </p:stCondLst>
                                  <p:childTnLst>
                                    <p:animClr clrSpc="hsl" dir="cw">
                                      <p:cBhvr override="childStyle">
                                        <p:cTn id="49" dur="500" fill="hold"/>
                                        <p:tgtEl>
                                          <p:spTgt spid="25"/>
                                        </p:tgtEl>
                                        <p:attrNameLst>
                                          <p:attrName>style.color</p:attrName>
                                        </p:attrNameLst>
                                      </p:cBhvr>
                                      <p:by>
                                        <p:hsl h="0" s="-12549" l="-25098"/>
                                      </p:by>
                                    </p:animClr>
                                    <p:animClr clrSpc="hsl" dir="cw">
                                      <p:cBhvr>
                                        <p:cTn id="50" dur="500" fill="hold"/>
                                        <p:tgtEl>
                                          <p:spTgt spid="25"/>
                                        </p:tgtEl>
                                        <p:attrNameLst>
                                          <p:attrName>fillcolor</p:attrName>
                                        </p:attrNameLst>
                                      </p:cBhvr>
                                      <p:by>
                                        <p:hsl h="0" s="-12549" l="-25098"/>
                                      </p:by>
                                    </p:animClr>
                                    <p:animClr clrSpc="hsl" dir="cw">
                                      <p:cBhvr>
                                        <p:cTn id="51" dur="500" fill="hold"/>
                                        <p:tgtEl>
                                          <p:spTgt spid="25"/>
                                        </p:tgtEl>
                                        <p:attrNameLst>
                                          <p:attrName>stroke.color</p:attrName>
                                        </p:attrNameLst>
                                      </p:cBhvr>
                                      <p:by>
                                        <p:hsl h="0" s="-12549" l="-25098"/>
                                      </p:by>
                                    </p:animClr>
                                    <p:set>
                                      <p:cBhvr>
                                        <p:cTn id="52"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3" restart="whenNotActive" fill="hold" evtFilter="cancelBubble" nodeType="interactiveSeq">
                <p:stCondLst>
                  <p:cond evt="onClick" delay="0">
                    <p:tgtEl>
                      <p:spTgt spid="33"/>
                    </p:tgtEl>
                  </p:cond>
                </p:stCondLst>
                <p:endSync evt="end" delay="0">
                  <p:rtn val="all"/>
                </p:endSync>
                <p:childTnLst>
                  <p:par>
                    <p:cTn id="54" fill="hold">
                      <p:stCondLst>
                        <p:cond delay="0"/>
                      </p:stCondLst>
                      <p:childTnLst>
                        <p:par>
                          <p:cTn id="55" fill="hold">
                            <p:stCondLst>
                              <p:cond delay="0"/>
                            </p:stCondLst>
                            <p:childTnLst>
                              <p:par>
                                <p:cTn id="56" presetID="24" presetClass="emph" presetSubtype="0" fill="hold" grpId="1" nodeType="clickEffect">
                                  <p:stCondLst>
                                    <p:cond delay="0"/>
                                  </p:stCondLst>
                                  <p:childTnLst>
                                    <p:animClr clrSpc="hsl" dir="cw">
                                      <p:cBhvr override="childStyle">
                                        <p:cTn id="57" dur="500" fill="hold"/>
                                        <p:tgtEl>
                                          <p:spTgt spid="33"/>
                                        </p:tgtEl>
                                        <p:attrNameLst>
                                          <p:attrName>style.color</p:attrName>
                                        </p:attrNameLst>
                                      </p:cBhvr>
                                      <p:by>
                                        <p:hsl h="0" s="-12549" l="-25098"/>
                                      </p:by>
                                    </p:animClr>
                                    <p:animClr clrSpc="hsl" dir="cw">
                                      <p:cBhvr>
                                        <p:cTn id="58" dur="500" fill="hold"/>
                                        <p:tgtEl>
                                          <p:spTgt spid="33"/>
                                        </p:tgtEl>
                                        <p:attrNameLst>
                                          <p:attrName>fillcolor</p:attrName>
                                        </p:attrNameLst>
                                      </p:cBhvr>
                                      <p:by>
                                        <p:hsl h="0" s="-12549" l="-25098"/>
                                      </p:by>
                                    </p:animClr>
                                    <p:animClr clrSpc="hsl" dir="cw">
                                      <p:cBhvr>
                                        <p:cTn id="59" dur="500" fill="hold"/>
                                        <p:tgtEl>
                                          <p:spTgt spid="33"/>
                                        </p:tgtEl>
                                        <p:attrNameLst>
                                          <p:attrName>stroke.color</p:attrName>
                                        </p:attrNameLst>
                                      </p:cBhvr>
                                      <p:by>
                                        <p:hsl h="0" s="-12549" l="-25098"/>
                                      </p:by>
                                    </p:animClr>
                                    <p:set>
                                      <p:cBhvr>
                                        <p:cTn id="60" dur="500" fill="hold"/>
                                        <p:tgtEl>
                                          <p:spTgt spid="33"/>
                                        </p:tgtEl>
                                        <p:attrNameLst>
                                          <p:attrName>fill.type</p:attrName>
                                        </p:attrNameLst>
                                      </p:cBhvr>
                                      <p:to>
                                        <p:strVal val="solid"/>
                                      </p:to>
                                    </p:set>
                                  </p:childTnLst>
                                </p:cTn>
                              </p:par>
                              <p:par>
                                <p:cTn id="61" presetID="19" presetClass="emph" presetSubtype="0" fill="hold" grpId="0" nodeType="withEffect">
                                  <p:stCondLst>
                                    <p:cond delay="0"/>
                                  </p:stCondLst>
                                  <p:childTnLst>
                                    <p:animClr clrSpc="rgb" dir="cw">
                                      <p:cBhvr override="childStyle">
                                        <p:cTn id="62" dur="500" fill="hold"/>
                                        <p:tgtEl>
                                          <p:spTgt spid="31"/>
                                        </p:tgtEl>
                                        <p:attrNameLst>
                                          <p:attrName>style.color</p:attrName>
                                        </p:attrNameLst>
                                      </p:cBhvr>
                                      <p:to>
                                        <a:srgbClr val="FFC000"/>
                                      </p:to>
                                    </p:animClr>
                                    <p:animClr clrSpc="rgb" dir="cw">
                                      <p:cBhvr>
                                        <p:cTn id="63" dur="500" fill="hold"/>
                                        <p:tgtEl>
                                          <p:spTgt spid="31"/>
                                        </p:tgtEl>
                                        <p:attrNameLst>
                                          <p:attrName>fillcolor</p:attrName>
                                        </p:attrNameLst>
                                      </p:cBhvr>
                                      <p:to>
                                        <a:srgbClr val="FFC000"/>
                                      </p:to>
                                    </p:animClr>
                                    <p:set>
                                      <p:cBhvr>
                                        <p:cTn id="64" dur="500" fill="hold"/>
                                        <p:tgtEl>
                                          <p:spTgt spid="31"/>
                                        </p:tgtEl>
                                        <p:attrNameLst>
                                          <p:attrName>fill.type</p:attrName>
                                        </p:attrNameLst>
                                      </p:cBhvr>
                                      <p:to>
                                        <p:strVal val="solid"/>
                                      </p:to>
                                    </p:set>
                                    <p:set>
                                      <p:cBhvr>
                                        <p:cTn id="65" dur="500" fill="hold"/>
                                        <p:tgtEl>
                                          <p:spTgt spid="31"/>
                                        </p:tgtEl>
                                        <p:attrNameLst>
                                          <p:attrName>fill.on</p:attrName>
                                        </p:attrNameLst>
                                      </p:cBhvr>
                                      <p:to>
                                        <p:strVal val="true"/>
                                      </p:to>
                                    </p:set>
                                  </p:childTnLst>
                                </p:cTn>
                              </p:par>
                              <p:par>
                                <p:cTn id="66" presetID="3" presetClass="mediacall" presetSubtype="0" fill="hold" nodeType="withEffect">
                                  <p:stCondLst>
                                    <p:cond delay="0"/>
                                  </p:stCondLst>
                                  <p:childTnLst>
                                    <p:cmd type="call" cmd="stop">
                                      <p:cBhvr>
                                        <p:cTn id="67" dur="1" fill="hold"/>
                                        <p:tgtEl>
                                          <p:spTgt spid="38"/>
                                        </p:tgtEl>
                                      </p:cBhvr>
                                    </p:cmd>
                                  </p:childTnLst>
                                </p:cTn>
                              </p:par>
                              <p:par>
                                <p:cTn id="68" presetID="19" presetClass="emph" presetSubtype="0" fill="hold" grpId="1" nodeType="withEffect">
                                  <p:stCondLst>
                                    <p:cond delay="3000"/>
                                  </p:stCondLst>
                                  <p:childTnLst>
                                    <p:animClr clrSpc="rgb" dir="cw">
                                      <p:cBhvr override="childStyle">
                                        <p:cTn id="69" dur="500" fill="hold"/>
                                        <p:tgtEl>
                                          <p:spTgt spid="31"/>
                                        </p:tgtEl>
                                        <p:attrNameLst>
                                          <p:attrName>style.color</p:attrName>
                                        </p:attrNameLst>
                                      </p:cBhvr>
                                      <p:to>
                                        <a:srgbClr val="FF0000"/>
                                      </p:to>
                                    </p:animClr>
                                    <p:animClr clrSpc="rgb" dir="cw">
                                      <p:cBhvr>
                                        <p:cTn id="70" dur="500" fill="hold"/>
                                        <p:tgtEl>
                                          <p:spTgt spid="31"/>
                                        </p:tgtEl>
                                        <p:attrNameLst>
                                          <p:attrName>fillcolor</p:attrName>
                                        </p:attrNameLst>
                                      </p:cBhvr>
                                      <p:to>
                                        <a:srgbClr val="FF0000"/>
                                      </p:to>
                                    </p:animClr>
                                    <p:set>
                                      <p:cBhvr>
                                        <p:cTn id="71" dur="500" fill="hold"/>
                                        <p:tgtEl>
                                          <p:spTgt spid="31"/>
                                        </p:tgtEl>
                                        <p:attrNameLst>
                                          <p:attrName>fill.type</p:attrName>
                                        </p:attrNameLst>
                                      </p:cBhvr>
                                      <p:to>
                                        <p:strVal val="solid"/>
                                      </p:to>
                                    </p:set>
                                    <p:set>
                                      <p:cBhvr>
                                        <p:cTn id="72" dur="500" fill="hold"/>
                                        <p:tgtEl>
                                          <p:spTgt spid="31"/>
                                        </p:tgtEl>
                                        <p:attrNameLst>
                                          <p:attrName>fill.on</p:attrName>
                                        </p:attrNameLst>
                                      </p:cBhvr>
                                      <p:to>
                                        <p:strVal val="true"/>
                                      </p:to>
                                    </p:set>
                                  </p:childTnLst>
                                </p:cTn>
                              </p:par>
                              <p:par>
                                <p:cTn id="73" presetID="19" presetClass="emph" presetSubtype="0" repeatCount="4000" fill="hold" grpId="2" nodeType="withEffect">
                                  <p:stCondLst>
                                    <p:cond delay="3000"/>
                                  </p:stCondLst>
                                  <p:childTnLst>
                                    <p:animClr clrSpc="rgb" dir="cw">
                                      <p:cBhvr override="childStyle">
                                        <p:cTn id="74" dur="500" fill="hold"/>
                                        <p:tgtEl>
                                          <p:spTgt spid="15"/>
                                        </p:tgtEl>
                                        <p:attrNameLst>
                                          <p:attrName>style.color</p:attrName>
                                        </p:attrNameLst>
                                      </p:cBhvr>
                                      <p:to>
                                        <a:srgbClr val="92D050"/>
                                      </p:to>
                                    </p:animClr>
                                    <p:animClr clrSpc="rgb" dir="cw">
                                      <p:cBhvr>
                                        <p:cTn id="75" dur="500" fill="hold"/>
                                        <p:tgtEl>
                                          <p:spTgt spid="15"/>
                                        </p:tgtEl>
                                        <p:attrNameLst>
                                          <p:attrName>fillcolor</p:attrName>
                                        </p:attrNameLst>
                                      </p:cBhvr>
                                      <p:to>
                                        <a:srgbClr val="92D050"/>
                                      </p:to>
                                    </p:animClr>
                                    <p:set>
                                      <p:cBhvr>
                                        <p:cTn id="76" dur="500" fill="hold"/>
                                        <p:tgtEl>
                                          <p:spTgt spid="15"/>
                                        </p:tgtEl>
                                        <p:attrNameLst>
                                          <p:attrName>fill.type</p:attrName>
                                        </p:attrNameLst>
                                      </p:cBhvr>
                                      <p:to>
                                        <p:strVal val="solid"/>
                                      </p:to>
                                    </p:set>
                                    <p:set>
                                      <p:cBhvr>
                                        <p:cTn id="77" dur="500" fill="hold"/>
                                        <p:tgtEl>
                                          <p:spTgt spid="15"/>
                                        </p:tgtEl>
                                        <p:attrNameLst>
                                          <p:attrName>fill.on</p:attrName>
                                        </p:attrNameLst>
                                      </p:cBhvr>
                                      <p:to>
                                        <p:strVal val="true"/>
                                      </p:to>
                                    </p:set>
                                  </p:childTnLst>
                                </p:cTn>
                              </p:par>
                              <p:par>
                                <p:cTn id="78" presetID="30" presetClass="emph" presetSubtype="0" fill="hold" grpId="2" nodeType="withEffect">
                                  <p:stCondLst>
                                    <p:cond delay="3000"/>
                                  </p:stCondLst>
                                  <p:childTnLst>
                                    <p:animClr clrSpc="hsl" dir="cw">
                                      <p:cBhvr override="childStyle">
                                        <p:cTn id="79" dur="500" fill="hold"/>
                                        <p:tgtEl>
                                          <p:spTgt spid="33"/>
                                        </p:tgtEl>
                                        <p:attrNameLst>
                                          <p:attrName>style.color</p:attrName>
                                        </p:attrNameLst>
                                      </p:cBhvr>
                                      <p:by>
                                        <p:hsl h="0" s="12549" l="25098"/>
                                      </p:by>
                                    </p:animClr>
                                    <p:animClr clrSpc="hsl" dir="cw">
                                      <p:cBhvr>
                                        <p:cTn id="80" dur="500" fill="hold"/>
                                        <p:tgtEl>
                                          <p:spTgt spid="33"/>
                                        </p:tgtEl>
                                        <p:attrNameLst>
                                          <p:attrName>fillcolor</p:attrName>
                                        </p:attrNameLst>
                                      </p:cBhvr>
                                      <p:by>
                                        <p:hsl h="0" s="12549" l="25098"/>
                                      </p:by>
                                    </p:animClr>
                                    <p:animClr clrSpc="hsl" dir="cw">
                                      <p:cBhvr>
                                        <p:cTn id="81" dur="500" fill="hold"/>
                                        <p:tgtEl>
                                          <p:spTgt spid="33"/>
                                        </p:tgtEl>
                                        <p:attrNameLst>
                                          <p:attrName>stroke.color</p:attrName>
                                        </p:attrNameLst>
                                      </p:cBhvr>
                                      <p:by>
                                        <p:hsl h="0" s="12549" l="25098"/>
                                      </p:by>
                                    </p:animClr>
                                    <p:set>
                                      <p:cBhvr>
                                        <p:cTn id="82" dur="500" fill="hold"/>
                                        <p:tgtEl>
                                          <p:spTgt spid="33"/>
                                        </p:tgtEl>
                                        <p:attrNameLst>
                                          <p:attrName>fill.type</p:attrName>
                                        </p:attrNameLst>
                                      </p:cBhvr>
                                      <p:to>
                                        <p:strVal val="solid"/>
                                      </p:to>
                                    </p:set>
                                  </p:childTnLst>
                                </p:cTn>
                              </p:par>
                              <p:par>
                                <p:cTn id="83" presetID="24" presetClass="emph" presetSubtype="0" fill="hold" grpId="3" nodeType="withEffect">
                                  <p:stCondLst>
                                    <p:cond delay="3000"/>
                                  </p:stCondLst>
                                  <p:childTnLst>
                                    <p:animClr clrSpc="hsl" dir="cw">
                                      <p:cBhvr override="childStyle">
                                        <p:cTn id="84" dur="500" fill="hold"/>
                                        <p:tgtEl>
                                          <p:spTgt spid="25"/>
                                        </p:tgtEl>
                                        <p:attrNameLst>
                                          <p:attrName>style.color</p:attrName>
                                        </p:attrNameLst>
                                      </p:cBhvr>
                                      <p:by>
                                        <p:hsl h="0" s="-12549" l="-25098"/>
                                      </p:by>
                                    </p:animClr>
                                    <p:animClr clrSpc="hsl" dir="cw">
                                      <p:cBhvr>
                                        <p:cTn id="85" dur="500" fill="hold"/>
                                        <p:tgtEl>
                                          <p:spTgt spid="25"/>
                                        </p:tgtEl>
                                        <p:attrNameLst>
                                          <p:attrName>fillcolor</p:attrName>
                                        </p:attrNameLst>
                                      </p:cBhvr>
                                      <p:by>
                                        <p:hsl h="0" s="-12549" l="-25098"/>
                                      </p:by>
                                    </p:animClr>
                                    <p:animClr clrSpc="hsl" dir="cw">
                                      <p:cBhvr>
                                        <p:cTn id="86" dur="500" fill="hold"/>
                                        <p:tgtEl>
                                          <p:spTgt spid="25"/>
                                        </p:tgtEl>
                                        <p:attrNameLst>
                                          <p:attrName>stroke.color</p:attrName>
                                        </p:attrNameLst>
                                      </p:cBhvr>
                                      <p:by>
                                        <p:hsl h="0" s="-12549" l="-25098"/>
                                      </p:by>
                                    </p:animClr>
                                    <p:set>
                                      <p:cBhvr>
                                        <p:cTn id="87"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88" restart="whenNotActive" fill="hold" evtFilter="cancelBubble" nodeType="interactiveSeq">
                <p:stCondLst>
                  <p:cond evt="onClick" delay="0">
                    <p:tgtEl>
                      <p:spTgt spid="27"/>
                    </p:tgtEl>
                  </p:cond>
                </p:stCondLst>
                <p:endSync evt="end" delay="0">
                  <p:rtn val="all"/>
                </p:endSync>
                <p:childTnLst>
                  <p:par>
                    <p:cTn id="89" fill="hold">
                      <p:stCondLst>
                        <p:cond delay="0"/>
                      </p:stCondLst>
                      <p:childTnLst>
                        <p:par>
                          <p:cTn id="90" fill="hold">
                            <p:stCondLst>
                              <p:cond delay="0"/>
                            </p:stCondLst>
                            <p:childTnLst>
                              <p:par>
                                <p:cTn id="91" presetID="24" presetClass="emph" presetSubtype="0" fill="hold" grpId="1" nodeType="clickEffect">
                                  <p:stCondLst>
                                    <p:cond delay="0"/>
                                  </p:stCondLst>
                                  <p:childTnLst>
                                    <p:animClr clrSpc="hsl" dir="cw">
                                      <p:cBhvr override="childStyle">
                                        <p:cTn id="92" dur="500" fill="hold"/>
                                        <p:tgtEl>
                                          <p:spTgt spid="27"/>
                                        </p:tgtEl>
                                        <p:attrNameLst>
                                          <p:attrName>style.color</p:attrName>
                                        </p:attrNameLst>
                                      </p:cBhvr>
                                      <p:by>
                                        <p:hsl h="0" s="-12549" l="-25098"/>
                                      </p:by>
                                    </p:animClr>
                                    <p:animClr clrSpc="hsl" dir="cw">
                                      <p:cBhvr>
                                        <p:cTn id="93" dur="500" fill="hold"/>
                                        <p:tgtEl>
                                          <p:spTgt spid="27"/>
                                        </p:tgtEl>
                                        <p:attrNameLst>
                                          <p:attrName>fillcolor</p:attrName>
                                        </p:attrNameLst>
                                      </p:cBhvr>
                                      <p:by>
                                        <p:hsl h="0" s="-12549" l="-25098"/>
                                      </p:by>
                                    </p:animClr>
                                    <p:animClr clrSpc="hsl" dir="cw">
                                      <p:cBhvr>
                                        <p:cTn id="94" dur="500" fill="hold"/>
                                        <p:tgtEl>
                                          <p:spTgt spid="27"/>
                                        </p:tgtEl>
                                        <p:attrNameLst>
                                          <p:attrName>stroke.color</p:attrName>
                                        </p:attrNameLst>
                                      </p:cBhvr>
                                      <p:by>
                                        <p:hsl h="0" s="-12549" l="-25098"/>
                                      </p:by>
                                    </p:animClr>
                                    <p:set>
                                      <p:cBhvr>
                                        <p:cTn id="95" dur="500" fill="hold"/>
                                        <p:tgtEl>
                                          <p:spTgt spid="27"/>
                                        </p:tgtEl>
                                        <p:attrNameLst>
                                          <p:attrName>fill.type</p:attrName>
                                        </p:attrNameLst>
                                      </p:cBhvr>
                                      <p:to>
                                        <p:strVal val="solid"/>
                                      </p:to>
                                    </p:set>
                                  </p:childTnLst>
                                </p:cTn>
                              </p:par>
                              <p:par>
                                <p:cTn id="96" presetID="19" presetClass="emph" presetSubtype="0" fill="hold" grpId="0" nodeType="withEffect">
                                  <p:stCondLst>
                                    <p:cond delay="0"/>
                                  </p:stCondLst>
                                  <p:childTnLst>
                                    <p:animClr clrSpc="rgb" dir="cw">
                                      <p:cBhvr override="childStyle">
                                        <p:cTn id="97" dur="500" fill="hold"/>
                                        <p:tgtEl>
                                          <p:spTgt spid="16"/>
                                        </p:tgtEl>
                                        <p:attrNameLst>
                                          <p:attrName>style.color</p:attrName>
                                        </p:attrNameLst>
                                      </p:cBhvr>
                                      <p:to>
                                        <a:srgbClr val="FFC000"/>
                                      </p:to>
                                    </p:animClr>
                                    <p:animClr clrSpc="rgb" dir="cw">
                                      <p:cBhvr>
                                        <p:cTn id="98" dur="500" fill="hold"/>
                                        <p:tgtEl>
                                          <p:spTgt spid="16"/>
                                        </p:tgtEl>
                                        <p:attrNameLst>
                                          <p:attrName>fillcolor</p:attrName>
                                        </p:attrNameLst>
                                      </p:cBhvr>
                                      <p:to>
                                        <a:srgbClr val="FFC000"/>
                                      </p:to>
                                    </p:animClr>
                                    <p:set>
                                      <p:cBhvr>
                                        <p:cTn id="99" dur="500" fill="hold"/>
                                        <p:tgtEl>
                                          <p:spTgt spid="16"/>
                                        </p:tgtEl>
                                        <p:attrNameLst>
                                          <p:attrName>fill.type</p:attrName>
                                        </p:attrNameLst>
                                      </p:cBhvr>
                                      <p:to>
                                        <p:strVal val="solid"/>
                                      </p:to>
                                    </p:set>
                                    <p:set>
                                      <p:cBhvr>
                                        <p:cTn id="100" dur="500" fill="hold"/>
                                        <p:tgtEl>
                                          <p:spTgt spid="16"/>
                                        </p:tgtEl>
                                        <p:attrNameLst>
                                          <p:attrName>fill.on</p:attrName>
                                        </p:attrNameLst>
                                      </p:cBhvr>
                                      <p:to>
                                        <p:strVal val="true"/>
                                      </p:to>
                                    </p:set>
                                  </p:childTnLst>
                                </p:cTn>
                              </p:par>
                              <p:par>
                                <p:cTn id="101" presetID="3" presetClass="mediacall" presetSubtype="0" fill="hold" nodeType="withEffect">
                                  <p:stCondLst>
                                    <p:cond delay="0"/>
                                  </p:stCondLst>
                                  <p:childTnLst>
                                    <p:cmd type="call" cmd="stop">
                                      <p:cBhvr>
                                        <p:cTn id="102" dur="1" fill="hold"/>
                                        <p:tgtEl>
                                          <p:spTgt spid="38"/>
                                        </p:tgtEl>
                                      </p:cBhvr>
                                    </p:cmd>
                                  </p:childTnLst>
                                </p:cTn>
                              </p:par>
                              <p:par>
                                <p:cTn id="103" presetID="19" presetClass="emph" presetSubtype="0" fill="hold" grpId="1" nodeType="withEffect">
                                  <p:stCondLst>
                                    <p:cond delay="3500"/>
                                  </p:stCondLst>
                                  <p:childTnLst>
                                    <p:animClr clrSpc="rgb" dir="cw">
                                      <p:cBhvr override="childStyle">
                                        <p:cTn id="104" dur="500" fill="hold"/>
                                        <p:tgtEl>
                                          <p:spTgt spid="16"/>
                                        </p:tgtEl>
                                        <p:attrNameLst>
                                          <p:attrName>style.color</p:attrName>
                                        </p:attrNameLst>
                                      </p:cBhvr>
                                      <p:to>
                                        <a:srgbClr val="FF0000"/>
                                      </p:to>
                                    </p:animClr>
                                    <p:animClr clrSpc="rgb" dir="cw">
                                      <p:cBhvr>
                                        <p:cTn id="105" dur="500" fill="hold"/>
                                        <p:tgtEl>
                                          <p:spTgt spid="16"/>
                                        </p:tgtEl>
                                        <p:attrNameLst>
                                          <p:attrName>fillcolor</p:attrName>
                                        </p:attrNameLst>
                                      </p:cBhvr>
                                      <p:to>
                                        <a:srgbClr val="FF0000"/>
                                      </p:to>
                                    </p:animClr>
                                    <p:set>
                                      <p:cBhvr>
                                        <p:cTn id="106" dur="500" fill="hold"/>
                                        <p:tgtEl>
                                          <p:spTgt spid="16"/>
                                        </p:tgtEl>
                                        <p:attrNameLst>
                                          <p:attrName>fill.type</p:attrName>
                                        </p:attrNameLst>
                                      </p:cBhvr>
                                      <p:to>
                                        <p:strVal val="solid"/>
                                      </p:to>
                                    </p:set>
                                    <p:set>
                                      <p:cBhvr>
                                        <p:cTn id="107" dur="500" fill="hold"/>
                                        <p:tgtEl>
                                          <p:spTgt spid="16"/>
                                        </p:tgtEl>
                                        <p:attrNameLst>
                                          <p:attrName>fill.on</p:attrName>
                                        </p:attrNameLst>
                                      </p:cBhvr>
                                      <p:to>
                                        <p:strVal val="true"/>
                                      </p:to>
                                    </p:set>
                                  </p:childTnLst>
                                </p:cTn>
                              </p:par>
                              <p:par>
                                <p:cTn id="108" presetID="19" presetClass="emph" presetSubtype="0" repeatCount="4000" fill="hold" grpId="3" nodeType="withEffect">
                                  <p:stCondLst>
                                    <p:cond delay="3500"/>
                                  </p:stCondLst>
                                  <p:childTnLst>
                                    <p:animClr clrSpc="rgb" dir="cw">
                                      <p:cBhvr override="childStyle">
                                        <p:cTn id="109" dur="500" fill="hold"/>
                                        <p:tgtEl>
                                          <p:spTgt spid="15"/>
                                        </p:tgtEl>
                                        <p:attrNameLst>
                                          <p:attrName>style.color</p:attrName>
                                        </p:attrNameLst>
                                      </p:cBhvr>
                                      <p:to>
                                        <a:srgbClr val="92D050"/>
                                      </p:to>
                                    </p:animClr>
                                    <p:animClr clrSpc="rgb" dir="cw">
                                      <p:cBhvr>
                                        <p:cTn id="110" dur="500" fill="hold"/>
                                        <p:tgtEl>
                                          <p:spTgt spid="15"/>
                                        </p:tgtEl>
                                        <p:attrNameLst>
                                          <p:attrName>fillcolor</p:attrName>
                                        </p:attrNameLst>
                                      </p:cBhvr>
                                      <p:to>
                                        <a:srgbClr val="92D050"/>
                                      </p:to>
                                    </p:animClr>
                                    <p:set>
                                      <p:cBhvr>
                                        <p:cTn id="111" dur="500" fill="hold"/>
                                        <p:tgtEl>
                                          <p:spTgt spid="15"/>
                                        </p:tgtEl>
                                        <p:attrNameLst>
                                          <p:attrName>fill.type</p:attrName>
                                        </p:attrNameLst>
                                      </p:cBhvr>
                                      <p:to>
                                        <p:strVal val="solid"/>
                                      </p:to>
                                    </p:set>
                                    <p:set>
                                      <p:cBhvr>
                                        <p:cTn id="112" dur="500" fill="hold"/>
                                        <p:tgtEl>
                                          <p:spTgt spid="15"/>
                                        </p:tgtEl>
                                        <p:attrNameLst>
                                          <p:attrName>fill.on</p:attrName>
                                        </p:attrNameLst>
                                      </p:cBhvr>
                                      <p:to>
                                        <p:strVal val="true"/>
                                      </p:to>
                                    </p:set>
                                  </p:childTnLst>
                                </p:cTn>
                              </p:par>
                              <p:par>
                                <p:cTn id="113" presetID="30" presetClass="emph" presetSubtype="0" fill="hold" grpId="2" nodeType="withEffect">
                                  <p:stCondLst>
                                    <p:cond delay="3500"/>
                                  </p:stCondLst>
                                  <p:childTnLst>
                                    <p:animClr clrSpc="hsl" dir="cw">
                                      <p:cBhvr override="childStyle">
                                        <p:cTn id="114" dur="500" fill="hold"/>
                                        <p:tgtEl>
                                          <p:spTgt spid="27"/>
                                        </p:tgtEl>
                                        <p:attrNameLst>
                                          <p:attrName>style.color</p:attrName>
                                        </p:attrNameLst>
                                      </p:cBhvr>
                                      <p:by>
                                        <p:hsl h="0" s="12549" l="25098"/>
                                      </p:by>
                                    </p:animClr>
                                    <p:animClr clrSpc="hsl" dir="cw">
                                      <p:cBhvr>
                                        <p:cTn id="115" dur="500" fill="hold"/>
                                        <p:tgtEl>
                                          <p:spTgt spid="27"/>
                                        </p:tgtEl>
                                        <p:attrNameLst>
                                          <p:attrName>fillcolor</p:attrName>
                                        </p:attrNameLst>
                                      </p:cBhvr>
                                      <p:by>
                                        <p:hsl h="0" s="12549" l="25098"/>
                                      </p:by>
                                    </p:animClr>
                                    <p:animClr clrSpc="hsl" dir="cw">
                                      <p:cBhvr>
                                        <p:cTn id="116" dur="500" fill="hold"/>
                                        <p:tgtEl>
                                          <p:spTgt spid="27"/>
                                        </p:tgtEl>
                                        <p:attrNameLst>
                                          <p:attrName>stroke.color</p:attrName>
                                        </p:attrNameLst>
                                      </p:cBhvr>
                                      <p:by>
                                        <p:hsl h="0" s="12549" l="25098"/>
                                      </p:by>
                                    </p:animClr>
                                    <p:set>
                                      <p:cBhvr>
                                        <p:cTn id="117" dur="500" fill="hold"/>
                                        <p:tgtEl>
                                          <p:spTgt spid="27"/>
                                        </p:tgtEl>
                                        <p:attrNameLst>
                                          <p:attrName>fill.type</p:attrName>
                                        </p:attrNameLst>
                                      </p:cBhvr>
                                      <p:to>
                                        <p:strVal val="solid"/>
                                      </p:to>
                                    </p:set>
                                  </p:childTnLst>
                                </p:cTn>
                              </p:par>
                              <p:par>
                                <p:cTn id="118" presetID="24" presetClass="emph" presetSubtype="0" fill="hold" grpId="4" nodeType="withEffect">
                                  <p:stCondLst>
                                    <p:cond delay="3500"/>
                                  </p:stCondLst>
                                  <p:childTnLst>
                                    <p:animClr clrSpc="hsl" dir="cw">
                                      <p:cBhvr override="childStyle">
                                        <p:cTn id="119" dur="500" fill="hold"/>
                                        <p:tgtEl>
                                          <p:spTgt spid="25"/>
                                        </p:tgtEl>
                                        <p:attrNameLst>
                                          <p:attrName>style.color</p:attrName>
                                        </p:attrNameLst>
                                      </p:cBhvr>
                                      <p:by>
                                        <p:hsl h="0" s="-12549" l="-25098"/>
                                      </p:by>
                                    </p:animClr>
                                    <p:animClr clrSpc="hsl" dir="cw">
                                      <p:cBhvr>
                                        <p:cTn id="120" dur="500" fill="hold"/>
                                        <p:tgtEl>
                                          <p:spTgt spid="25"/>
                                        </p:tgtEl>
                                        <p:attrNameLst>
                                          <p:attrName>fillcolor</p:attrName>
                                        </p:attrNameLst>
                                      </p:cBhvr>
                                      <p:by>
                                        <p:hsl h="0" s="-12549" l="-25098"/>
                                      </p:by>
                                    </p:animClr>
                                    <p:animClr clrSpc="hsl" dir="cw">
                                      <p:cBhvr>
                                        <p:cTn id="121" dur="500" fill="hold"/>
                                        <p:tgtEl>
                                          <p:spTgt spid="25"/>
                                        </p:tgtEl>
                                        <p:attrNameLst>
                                          <p:attrName>stroke.color</p:attrName>
                                        </p:attrNameLst>
                                      </p:cBhvr>
                                      <p:by>
                                        <p:hsl h="0" s="-12549" l="-25098"/>
                                      </p:by>
                                    </p:animClr>
                                    <p:set>
                                      <p:cBhvr>
                                        <p:cTn id="122"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23" restart="whenNotActive" fill="hold" evtFilter="cancelBubble" nodeType="interactiveSeq">
                <p:stCondLst>
                  <p:cond evt="onClick" delay="0">
                    <p:tgtEl>
                      <p:spTgt spid="34"/>
                    </p:tgtEl>
                  </p:cond>
                </p:stCondLst>
                <p:endSync evt="end" delay="0">
                  <p:rtn val="all"/>
                </p:endSync>
                <p:childTnLst>
                  <p:par>
                    <p:cTn id="124" fill="hold">
                      <p:stCondLst>
                        <p:cond delay="0"/>
                      </p:stCondLst>
                      <p:childTnLst>
                        <p:par>
                          <p:cTn id="125" fill="hold">
                            <p:stCondLst>
                              <p:cond delay="0"/>
                            </p:stCondLst>
                            <p:childTnLst>
                              <p:par>
                                <p:cTn id="126" presetID="24" presetClass="emph" presetSubtype="0" fill="hold" grpId="1" nodeType="clickEffect">
                                  <p:stCondLst>
                                    <p:cond delay="0"/>
                                  </p:stCondLst>
                                  <p:childTnLst>
                                    <p:animClr clrSpc="hsl" dir="cw">
                                      <p:cBhvr override="childStyle">
                                        <p:cTn id="127" dur="500" fill="hold"/>
                                        <p:tgtEl>
                                          <p:spTgt spid="34"/>
                                        </p:tgtEl>
                                        <p:attrNameLst>
                                          <p:attrName>style.color</p:attrName>
                                        </p:attrNameLst>
                                      </p:cBhvr>
                                      <p:by>
                                        <p:hsl h="0" s="-12549" l="-25098"/>
                                      </p:by>
                                    </p:animClr>
                                    <p:animClr clrSpc="hsl" dir="cw">
                                      <p:cBhvr>
                                        <p:cTn id="128" dur="500" fill="hold"/>
                                        <p:tgtEl>
                                          <p:spTgt spid="34"/>
                                        </p:tgtEl>
                                        <p:attrNameLst>
                                          <p:attrName>fillcolor</p:attrName>
                                        </p:attrNameLst>
                                      </p:cBhvr>
                                      <p:by>
                                        <p:hsl h="0" s="-12549" l="-25098"/>
                                      </p:by>
                                    </p:animClr>
                                    <p:animClr clrSpc="hsl" dir="cw">
                                      <p:cBhvr>
                                        <p:cTn id="129" dur="500" fill="hold"/>
                                        <p:tgtEl>
                                          <p:spTgt spid="34"/>
                                        </p:tgtEl>
                                        <p:attrNameLst>
                                          <p:attrName>stroke.color</p:attrName>
                                        </p:attrNameLst>
                                      </p:cBhvr>
                                      <p:by>
                                        <p:hsl h="0" s="-12549" l="-25098"/>
                                      </p:by>
                                    </p:animClr>
                                    <p:set>
                                      <p:cBhvr>
                                        <p:cTn id="130" dur="500" fill="hold"/>
                                        <p:tgtEl>
                                          <p:spTgt spid="34"/>
                                        </p:tgtEl>
                                        <p:attrNameLst>
                                          <p:attrName>fill.type</p:attrName>
                                        </p:attrNameLst>
                                      </p:cBhvr>
                                      <p:to>
                                        <p:strVal val="solid"/>
                                      </p:to>
                                    </p:set>
                                  </p:childTnLst>
                                </p:cTn>
                              </p:par>
                              <p:par>
                                <p:cTn id="131" presetID="19" presetClass="emph" presetSubtype="0" fill="hold" grpId="0" nodeType="withEffect">
                                  <p:stCondLst>
                                    <p:cond delay="0"/>
                                  </p:stCondLst>
                                  <p:childTnLst>
                                    <p:animClr clrSpc="rgb" dir="cw">
                                      <p:cBhvr override="childStyle">
                                        <p:cTn id="132" dur="500" fill="hold"/>
                                        <p:tgtEl>
                                          <p:spTgt spid="32"/>
                                        </p:tgtEl>
                                        <p:attrNameLst>
                                          <p:attrName>style.color</p:attrName>
                                        </p:attrNameLst>
                                      </p:cBhvr>
                                      <p:to>
                                        <a:schemeClr val="accent2"/>
                                      </p:to>
                                    </p:animClr>
                                    <p:animClr clrSpc="rgb" dir="cw">
                                      <p:cBhvr>
                                        <p:cTn id="133" dur="500" fill="hold"/>
                                        <p:tgtEl>
                                          <p:spTgt spid="32"/>
                                        </p:tgtEl>
                                        <p:attrNameLst>
                                          <p:attrName>fillcolor</p:attrName>
                                        </p:attrNameLst>
                                      </p:cBhvr>
                                      <p:to>
                                        <a:schemeClr val="accent2"/>
                                      </p:to>
                                    </p:animClr>
                                    <p:set>
                                      <p:cBhvr>
                                        <p:cTn id="134" dur="500" fill="hold"/>
                                        <p:tgtEl>
                                          <p:spTgt spid="32"/>
                                        </p:tgtEl>
                                        <p:attrNameLst>
                                          <p:attrName>fill.type</p:attrName>
                                        </p:attrNameLst>
                                      </p:cBhvr>
                                      <p:to>
                                        <p:strVal val="solid"/>
                                      </p:to>
                                    </p:set>
                                    <p:set>
                                      <p:cBhvr>
                                        <p:cTn id="135" dur="500" fill="hold"/>
                                        <p:tgtEl>
                                          <p:spTgt spid="32"/>
                                        </p:tgtEl>
                                        <p:attrNameLst>
                                          <p:attrName>fill.on</p:attrName>
                                        </p:attrNameLst>
                                      </p:cBhvr>
                                      <p:to>
                                        <p:strVal val="true"/>
                                      </p:to>
                                    </p:set>
                                  </p:childTnLst>
                                </p:cTn>
                              </p:par>
                              <p:par>
                                <p:cTn id="136" presetID="3" presetClass="mediacall" presetSubtype="0" fill="hold" nodeType="withEffect">
                                  <p:stCondLst>
                                    <p:cond delay="0"/>
                                  </p:stCondLst>
                                  <p:childTnLst>
                                    <p:cmd type="call" cmd="stop">
                                      <p:cBhvr>
                                        <p:cTn id="137" dur="1" fill="hold"/>
                                        <p:tgtEl>
                                          <p:spTgt spid="38"/>
                                        </p:tgtEl>
                                      </p:cBhvr>
                                    </p:cmd>
                                  </p:childTnLst>
                                </p:cTn>
                              </p:par>
                              <p:par>
                                <p:cTn id="138" presetID="19" presetClass="emph" presetSubtype="0" fill="hold" grpId="1" nodeType="withEffect">
                                  <p:stCondLst>
                                    <p:cond delay="3000"/>
                                  </p:stCondLst>
                                  <p:childTnLst>
                                    <p:animClr clrSpc="rgb" dir="cw">
                                      <p:cBhvr override="childStyle">
                                        <p:cTn id="139" dur="500" fill="hold"/>
                                        <p:tgtEl>
                                          <p:spTgt spid="32"/>
                                        </p:tgtEl>
                                        <p:attrNameLst>
                                          <p:attrName>style.color</p:attrName>
                                        </p:attrNameLst>
                                      </p:cBhvr>
                                      <p:to>
                                        <a:srgbClr val="FF0000"/>
                                      </p:to>
                                    </p:animClr>
                                    <p:animClr clrSpc="rgb" dir="cw">
                                      <p:cBhvr>
                                        <p:cTn id="140" dur="500" fill="hold"/>
                                        <p:tgtEl>
                                          <p:spTgt spid="32"/>
                                        </p:tgtEl>
                                        <p:attrNameLst>
                                          <p:attrName>fillcolor</p:attrName>
                                        </p:attrNameLst>
                                      </p:cBhvr>
                                      <p:to>
                                        <a:srgbClr val="FF0000"/>
                                      </p:to>
                                    </p:animClr>
                                    <p:set>
                                      <p:cBhvr>
                                        <p:cTn id="141" dur="500" fill="hold"/>
                                        <p:tgtEl>
                                          <p:spTgt spid="32"/>
                                        </p:tgtEl>
                                        <p:attrNameLst>
                                          <p:attrName>fill.type</p:attrName>
                                        </p:attrNameLst>
                                      </p:cBhvr>
                                      <p:to>
                                        <p:strVal val="solid"/>
                                      </p:to>
                                    </p:set>
                                    <p:set>
                                      <p:cBhvr>
                                        <p:cTn id="142" dur="500" fill="hold"/>
                                        <p:tgtEl>
                                          <p:spTgt spid="32"/>
                                        </p:tgtEl>
                                        <p:attrNameLst>
                                          <p:attrName>fill.on</p:attrName>
                                        </p:attrNameLst>
                                      </p:cBhvr>
                                      <p:to>
                                        <p:strVal val="true"/>
                                      </p:to>
                                    </p:set>
                                  </p:childTnLst>
                                </p:cTn>
                              </p:par>
                              <p:par>
                                <p:cTn id="143" presetID="19" presetClass="emph" presetSubtype="0" repeatCount="4000" fill="hold" grpId="4" nodeType="withEffect">
                                  <p:stCondLst>
                                    <p:cond delay="3000"/>
                                  </p:stCondLst>
                                  <p:childTnLst>
                                    <p:animClr clrSpc="rgb" dir="cw">
                                      <p:cBhvr override="childStyle">
                                        <p:cTn id="144" dur="500" fill="hold"/>
                                        <p:tgtEl>
                                          <p:spTgt spid="15"/>
                                        </p:tgtEl>
                                        <p:attrNameLst>
                                          <p:attrName>style.color</p:attrName>
                                        </p:attrNameLst>
                                      </p:cBhvr>
                                      <p:to>
                                        <a:srgbClr val="92D050"/>
                                      </p:to>
                                    </p:animClr>
                                    <p:animClr clrSpc="rgb" dir="cw">
                                      <p:cBhvr>
                                        <p:cTn id="145" dur="500" fill="hold"/>
                                        <p:tgtEl>
                                          <p:spTgt spid="15"/>
                                        </p:tgtEl>
                                        <p:attrNameLst>
                                          <p:attrName>fillcolor</p:attrName>
                                        </p:attrNameLst>
                                      </p:cBhvr>
                                      <p:to>
                                        <a:srgbClr val="92D050"/>
                                      </p:to>
                                    </p:animClr>
                                    <p:set>
                                      <p:cBhvr>
                                        <p:cTn id="146" dur="500" fill="hold"/>
                                        <p:tgtEl>
                                          <p:spTgt spid="15"/>
                                        </p:tgtEl>
                                        <p:attrNameLst>
                                          <p:attrName>fill.type</p:attrName>
                                        </p:attrNameLst>
                                      </p:cBhvr>
                                      <p:to>
                                        <p:strVal val="solid"/>
                                      </p:to>
                                    </p:set>
                                    <p:set>
                                      <p:cBhvr>
                                        <p:cTn id="147" dur="500" fill="hold"/>
                                        <p:tgtEl>
                                          <p:spTgt spid="15"/>
                                        </p:tgtEl>
                                        <p:attrNameLst>
                                          <p:attrName>fill.on</p:attrName>
                                        </p:attrNameLst>
                                      </p:cBhvr>
                                      <p:to>
                                        <p:strVal val="true"/>
                                      </p:to>
                                    </p:set>
                                  </p:childTnLst>
                                </p:cTn>
                              </p:par>
                              <p:par>
                                <p:cTn id="148" presetID="30" presetClass="emph" presetSubtype="0" fill="hold" grpId="2" nodeType="withEffect">
                                  <p:stCondLst>
                                    <p:cond delay="3000"/>
                                  </p:stCondLst>
                                  <p:childTnLst>
                                    <p:animClr clrSpc="hsl" dir="cw">
                                      <p:cBhvr override="childStyle">
                                        <p:cTn id="149" dur="500" fill="hold"/>
                                        <p:tgtEl>
                                          <p:spTgt spid="34"/>
                                        </p:tgtEl>
                                        <p:attrNameLst>
                                          <p:attrName>style.color</p:attrName>
                                        </p:attrNameLst>
                                      </p:cBhvr>
                                      <p:by>
                                        <p:hsl h="0" s="12549" l="25098"/>
                                      </p:by>
                                    </p:animClr>
                                    <p:animClr clrSpc="hsl" dir="cw">
                                      <p:cBhvr>
                                        <p:cTn id="150" dur="500" fill="hold"/>
                                        <p:tgtEl>
                                          <p:spTgt spid="34"/>
                                        </p:tgtEl>
                                        <p:attrNameLst>
                                          <p:attrName>fillcolor</p:attrName>
                                        </p:attrNameLst>
                                      </p:cBhvr>
                                      <p:by>
                                        <p:hsl h="0" s="12549" l="25098"/>
                                      </p:by>
                                    </p:animClr>
                                    <p:animClr clrSpc="hsl" dir="cw">
                                      <p:cBhvr>
                                        <p:cTn id="151" dur="500" fill="hold"/>
                                        <p:tgtEl>
                                          <p:spTgt spid="34"/>
                                        </p:tgtEl>
                                        <p:attrNameLst>
                                          <p:attrName>stroke.color</p:attrName>
                                        </p:attrNameLst>
                                      </p:cBhvr>
                                      <p:by>
                                        <p:hsl h="0" s="12549" l="25098"/>
                                      </p:by>
                                    </p:animClr>
                                    <p:set>
                                      <p:cBhvr>
                                        <p:cTn id="152" dur="500" fill="hold"/>
                                        <p:tgtEl>
                                          <p:spTgt spid="34"/>
                                        </p:tgtEl>
                                        <p:attrNameLst>
                                          <p:attrName>fill.type</p:attrName>
                                        </p:attrNameLst>
                                      </p:cBhvr>
                                      <p:to>
                                        <p:strVal val="solid"/>
                                      </p:to>
                                    </p:set>
                                  </p:childTnLst>
                                </p:cTn>
                              </p:par>
                              <p:par>
                                <p:cTn id="153" presetID="24" presetClass="emph" presetSubtype="0" fill="hold" grpId="5" nodeType="withEffect">
                                  <p:stCondLst>
                                    <p:cond delay="3000"/>
                                  </p:stCondLst>
                                  <p:childTnLst>
                                    <p:animClr clrSpc="hsl" dir="cw">
                                      <p:cBhvr override="childStyle">
                                        <p:cTn id="154" dur="500" fill="hold"/>
                                        <p:tgtEl>
                                          <p:spTgt spid="25"/>
                                        </p:tgtEl>
                                        <p:attrNameLst>
                                          <p:attrName>style.color</p:attrName>
                                        </p:attrNameLst>
                                      </p:cBhvr>
                                      <p:by>
                                        <p:hsl h="0" s="-12549" l="-25098"/>
                                      </p:by>
                                    </p:animClr>
                                    <p:animClr clrSpc="hsl" dir="cw">
                                      <p:cBhvr>
                                        <p:cTn id="155" dur="500" fill="hold"/>
                                        <p:tgtEl>
                                          <p:spTgt spid="25"/>
                                        </p:tgtEl>
                                        <p:attrNameLst>
                                          <p:attrName>fillcolor</p:attrName>
                                        </p:attrNameLst>
                                      </p:cBhvr>
                                      <p:by>
                                        <p:hsl h="0" s="-12549" l="-25098"/>
                                      </p:by>
                                    </p:animClr>
                                    <p:animClr clrSpc="hsl" dir="cw">
                                      <p:cBhvr>
                                        <p:cTn id="156" dur="500" fill="hold"/>
                                        <p:tgtEl>
                                          <p:spTgt spid="25"/>
                                        </p:tgtEl>
                                        <p:attrNameLst>
                                          <p:attrName>stroke.color</p:attrName>
                                        </p:attrNameLst>
                                      </p:cBhvr>
                                      <p:by>
                                        <p:hsl h="0" s="-12549" l="-25098"/>
                                      </p:by>
                                    </p:animClr>
                                    <p:set>
                                      <p:cBhvr>
                                        <p:cTn id="157"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333796" y="3124200"/>
            <a:ext cx="7543800" cy="646331"/>
          </a:xfrm>
          <a:prstGeom prst="rect">
            <a:avLst/>
          </a:prstGeom>
          <a:noFill/>
        </p:spPr>
        <p:txBody>
          <a:bodyPr wrap="square" rtlCol="0">
            <a:spAutoFit/>
          </a:bodyPr>
          <a:lstStyle/>
          <a:p>
            <a:r>
              <a:rPr lang="vi-VN" sz="3600" dirty="0" smtClean="0"/>
              <a:t>Tiểu phẩm: Quán ăn vặt bí ẩn</a:t>
            </a:r>
            <a:endParaRPr lang="vi-VN" sz="3600" dirty="0"/>
          </a:p>
        </p:txBody>
      </p:sp>
      <p:sp>
        <p:nvSpPr>
          <p:cNvPr id="5" name="TextBox 4"/>
          <p:cNvSpPr txBox="1"/>
          <p:nvPr/>
        </p:nvSpPr>
        <p:spPr>
          <a:xfrm>
            <a:off x="304800" y="4038600"/>
            <a:ext cx="8763000" cy="1569660"/>
          </a:xfrm>
          <a:prstGeom prst="rect">
            <a:avLst/>
          </a:prstGeom>
          <a:noFill/>
        </p:spPr>
        <p:txBody>
          <a:bodyPr wrap="square" rtlCol="0">
            <a:spAutoFit/>
          </a:bodyPr>
          <a:lstStyle/>
          <a:p>
            <a:r>
              <a:rPr lang="vi-VN" sz="3200" b="1" dirty="0" smtClean="0">
                <a:solidFill>
                  <a:srgbClr val="FF0000"/>
                </a:solidFill>
              </a:rPr>
              <a:t>Câu hỏi: Tiểu phẩm trên đề cập về nội dung gì? Thông qua nội dung đó, em rút ra được bài học gì cho bản thân?</a:t>
            </a:r>
            <a:endParaRPr lang="vi-VN" sz="3200" b="1" dirty="0">
              <a:solidFill>
                <a:srgbClr val="FF0000"/>
              </a:solidFill>
            </a:endParaRPr>
          </a:p>
        </p:txBody>
      </p:sp>
    </p:spTree>
    <p:extLst>
      <p:ext uri="{BB962C8B-B14F-4D97-AF65-F5344CB8AC3E}">
        <p14:creationId xmlns:p14="http://schemas.microsoft.com/office/powerpoint/2010/main" val="35924455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8179" y="4976266"/>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328314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8180" y="1378837"/>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386624" y="474600"/>
            <a:ext cx="8154144" cy="166823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2200">
              <a:solidFill>
                <a:prstClr val="white"/>
              </a:solidFill>
              <a:sym typeface="Arial"/>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960432" y="429137"/>
            <a:ext cx="7223136" cy="1713699"/>
          </a:xfrm>
          <a:prstGeom prst="rect">
            <a:avLst/>
          </a:prstGeom>
          <a:noFill/>
        </p:spPr>
        <p:txBody>
          <a:bodyPr wrap="square" lIns="51206" tIns="25603" rIns="51206" bIns="25603" rtlCol="0">
            <a:spAutoFit/>
          </a:bodyPr>
          <a:lstStyle/>
          <a:p>
            <a:pPr algn="ctr">
              <a:lnSpc>
                <a:spcPct val="150000"/>
              </a:lnSpc>
              <a:defRPr/>
            </a:pPr>
            <a:r>
              <a:rPr lang="en-US" sz="2400" b="1" dirty="0" smtClean="0">
                <a:solidFill>
                  <a:prstClr val="white"/>
                </a:solidFill>
                <a:latin typeface="Arial" panose="020B0604020202020204" pitchFamily="34" charset="0"/>
                <a:cs typeface="Arial" panose="020B0604020202020204" pitchFamily="34" charset="0"/>
                <a:sym typeface="Arial"/>
              </a:rPr>
              <a:t>M</a:t>
            </a:r>
            <a:r>
              <a:rPr lang="vi-VN" sz="2400" b="1" dirty="0" smtClean="0">
                <a:solidFill>
                  <a:prstClr val="white"/>
                </a:solidFill>
                <a:latin typeface="Arial" panose="020B0604020202020204" pitchFamily="34" charset="0"/>
                <a:cs typeface="Arial" panose="020B0604020202020204" pitchFamily="34" charset="0"/>
                <a:sym typeface="Arial"/>
              </a:rPr>
              <a:t>ỗi sự thay đổi tích cực của tiêu dùng đều góp phần phát triển kinh tế, nâng cao chất lượng đời sống nhân dân, góp phần thúc đẩy</a:t>
            </a:r>
            <a:endParaRPr lang="en-US" sz="2400" dirty="0">
              <a:solidFill>
                <a:schemeClr val="bg1"/>
              </a:solidFill>
              <a:latin typeface="Arial" panose="020B0604020202020204" pitchFamily="34" charset="0"/>
              <a:cs typeface="Arial" panose="020B0604020202020204" pitchFamily="34" charset="0"/>
            </a:endParaRPr>
          </a:p>
        </p:txBody>
      </p:sp>
      <p:sp>
        <p:nvSpPr>
          <p:cNvPr id="15" name="bang b">
            <a:extLst>
              <a:ext uri="{FF2B5EF4-FFF2-40B4-BE49-F238E27FC236}">
                <a16:creationId xmlns:a16="http://schemas.microsoft.com/office/drawing/2014/main" xmlns="" id="{D0E6AFB4-275F-4728-9A13-27E00F9EA3A2}"/>
              </a:ext>
            </a:extLst>
          </p:cNvPr>
          <p:cNvSpPr/>
          <p:nvPr/>
        </p:nvSpPr>
        <p:spPr>
          <a:xfrm flipH="1">
            <a:off x="386624" y="2666435"/>
            <a:ext cx="4127088" cy="121529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2200">
              <a:solidFill>
                <a:prstClr val="white"/>
              </a:solidFill>
              <a:sym typeface="Arial"/>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4542081" y="4378041"/>
            <a:ext cx="4127088" cy="120480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2200">
              <a:solidFill>
                <a:prstClr val="white"/>
              </a:solidFill>
              <a:sym typeface="Arial"/>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579043" y="3037553"/>
            <a:ext cx="3895802" cy="359483"/>
          </a:xfrm>
          <a:prstGeom prst="rect">
            <a:avLst/>
          </a:prstGeom>
          <a:noFill/>
        </p:spPr>
        <p:txBody>
          <a:bodyPr wrap="square" lIns="51206" tIns="25603" rIns="51206" bIns="25603" rtlCol="0">
            <a:spAutoFit/>
          </a:bodyPr>
          <a:lstStyle/>
          <a:p>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A. </a:t>
            </a:r>
            <a:r>
              <a:rPr lang="vi-VN" sz="2000" dirty="0" smtClean="0">
                <a:solidFill>
                  <a:schemeClr val="bg1"/>
                </a:solidFill>
                <a:latin typeface="Arial" panose="020B0604020202020204" pitchFamily="34" charset="0"/>
                <a:cs typeface="Arial" panose="020B0604020202020204" pitchFamily="34" charset="0"/>
                <a:sym typeface="Arial"/>
              </a:rPr>
              <a:t>phát triển xã hội. </a:t>
            </a:r>
            <a:endParaRPr lang="en-US" sz="2000" dirty="0">
              <a:solidFill>
                <a:schemeClr val="bg1"/>
              </a:solidFill>
              <a:latin typeface="Arial" panose="020B0604020202020204" pitchFamily="34" charset="0"/>
              <a:cs typeface="Arial" panose="020B0604020202020204" pitchFamily="34" charset="0"/>
            </a:endParaRP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4850760" y="4586006"/>
            <a:ext cx="3804922" cy="390260"/>
          </a:xfrm>
          <a:prstGeom prst="rect">
            <a:avLst/>
          </a:prstGeom>
          <a:noFill/>
        </p:spPr>
        <p:txBody>
          <a:bodyPr wrap="square" lIns="51206" tIns="25603" rIns="51206" bIns="25603" rtlCol="0">
            <a:spAutoFit/>
          </a:bodyPr>
          <a:lstStyle/>
          <a:p>
            <a:pPr marL="288051" indent="-288051" algn="just">
              <a:buClr>
                <a:prstClr val="white"/>
              </a:buClr>
              <a:buFont typeface="Wingdings" panose="05000000000000000000" pitchFamily="2" charset="2"/>
              <a:buChar char="w"/>
              <a:defRPr/>
            </a:pPr>
            <a:r>
              <a:rPr lang="en-US" sz="22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D.</a:t>
            </a:r>
            <a:r>
              <a:rPr lang="vi-VN" sz="22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2000" dirty="0" smtClean="0">
                <a:solidFill>
                  <a:schemeClr val="bg1"/>
                </a:solidFill>
                <a:latin typeface="Arial" panose="020B0604020202020204" pitchFamily="34" charset="0"/>
                <a:cs typeface="Arial" panose="020B0604020202020204" pitchFamily="34" charset="0"/>
                <a:sym typeface="Arial"/>
              </a:rPr>
              <a:t>chuẩn mực xã hội.</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 </a:t>
            </a:r>
            <a:endParaRPr lang="en-US" sz="2000" dirty="0">
              <a:solidFill>
                <a:schemeClr val="bg1"/>
              </a:solidFill>
              <a:latin typeface="Arial" panose="020B0604020202020204" pitchFamily="34" charset="0"/>
              <a:cs typeface="Arial" panose="020B0604020202020204" pitchFamily="34"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4542081" y="2667492"/>
            <a:ext cx="4127088" cy="121529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2200">
              <a:solidFill>
                <a:prstClr val="white"/>
              </a:solidFill>
              <a:sym typeface="Arial"/>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386624" y="4386614"/>
            <a:ext cx="4127088" cy="123344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defRPr/>
            </a:pPr>
            <a:endParaRPr lang="en-US" sz="2200">
              <a:solidFill>
                <a:prstClr val="white"/>
              </a:solidFill>
              <a:sym typeface="Arial"/>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4778329" y="3035327"/>
            <a:ext cx="3804922" cy="359483"/>
          </a:xfrm>
          <a:prstGeom prst="rect">
            <a:avLst/>
          </a:prstGeom>
          <a:noFill/>
        </p:spPr>
        <p:txBody>
          <a:bodyPr wrap="square" lIns="51206" tIns="25603" rIns="51206" bIns="25603" rtlCol="0">
            <a:spAutoFit/>
          </a:bodyPr>
          <a:lstStyle/>
          <a:p>
            <a:pPr marL="288051" indent="-288051" algn="just">
              <a:buClr>
                <a:prstClr val="white"/>
              </a:buClr>
              <a:buFont typeface="Wingdings" panose="05000000000000000000" pitchFamily="2" charset="2"/>
              <a:buChar char="w"/>
              <a:defRPr/>
            </a:pPr>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B.</a:t>
            </a:r>
            <a:r>
              <a:rPr lang="vi-VN" sz="20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2000" dirty="0" smtClean="0">
                <a:solidFill>
                  <a:schemeClr val="bg1"/>
                </a:solidFill>
                <a:latin typeface="Arial" panose="020B0604020202020204" pitchFamily="34" charset="0"/>
                <a:cs typeface="Arial" panose="020B0604020202020204" pitchFamily="34" charset="0"/>
                <a:sym typeface="Arial"/>
              </a:rPr>
              <a:t>tiến bộ xã hội.</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 </a:t>
            </a: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606089" y="4613078"/>
            <a:ext cx="3688157" cy="390260"/>
          </a:xfrm>
          <a:prstGeom prst="rect">
            <a:avLst/>
          </a:prstGeom>
          <a:noFill/>
        </p:spPr>
        <p:txBody>
          <a:bodyPr wrap="square" lIns="51206" tIns="25603" rIns="51206" bIns="25603" rtlCol="0">
            <a:spAutoFit/>
          </a:bodyPr>
          <a:lstStyle/>
          <a:p>
            <a:pPr marL="288051" indent="-288051" algn="just">
              <a:buClr>
                <a:prstClr val="white"/>
              </a:buClr>
              <a:buFont typeface="Wingdings" panose="05000000000000000000" pitchFamily="2" charset="2"/>
              <a:buChar char="w"/>
              <a:defRPr/>
            </a:pPr>
            <a:r>
              <a:rPr lang="en-US" sz="22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C.</a:t>
            </a:r>
            <a:r>
              <a:rPr lang="vi-VN" sz="22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 </a:t>
            </a:r>
            <a:r>
              <a:rPr lang="vi-VN" sz="2000" dirty="0" smtClean="0">
                <a:solidFill>
                  <a:schemeClr val="bg1"/>
                </a:solidFill>
                <a:latin typeface="Arial" panose="020B0604020202020204" pitchFamily="34" charset="0"/>
                <a:cs typeface="Arial" panose="020B0604020202020204" pitchFamily="34" charset="0"/>
                <a:sym typeface="Arial"/>
              </a:rPr>
              <a:t>công bằng xã hội.</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sym typeface="Arial"/>
              </a:rPr>
              <a:t> </a:t>
            </a:r>
            <a:endParaRPr lang="en-US" sz="2200" dirty="0">
              <a:solidFill>
                <a:schemeClr val="bg1"/>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4001" y="863861"/>
            <a:ext cx="365523" cy="487364"/>
          </a:xfrm>
          <a:prstGeom prst="rect">
            <a:avLst/>
          </a:prstGeom>
        </p:spPr>
      </p:pic>
    </p:spTree>
    <p:extLst>
      <p:ext uri="{BB962C8B-B14F-4D97-AF65-F5344CB8AC3E}">
        <p14:creationId xmlns:p14="http://schemas.microsoft.com/office/powerpoint/2010/main" val="7736616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3" presetClass="mediacall" presetSubtype="0" fill="hold" nodeType="withEffect">
                                  <p:stCondLst>
                                    <p:cond delay="0"/>
                                  </p:stCondLst>
                                  <p:childTnLst>
                                    <p:cmd type="call" cmd="stop">
                                      <p:cBhvr>
                                        <p:cTn id="45" dur="1" fill="hold"/>
                                        <p:tgtEl>
                                          <p:spTgt spid="38"/>
                                        </p:tgtEl>
                                      </p:cBhvr>
                                    </p:cmd>
                                  </p:childTnLst>
                                </p:cTn>
                              </p:par>
                              <p:par>
                                <p:cTn id="46" presetID="19" presetClass="emph" presetSubtype="0" repeatCount="4000" fill="hold" grpId="1" nodeType="withEffect">
                                  <p:stCondLst>
                                    <p:cond delay="3000"/>
                                  </p:stCondLst>
                                  <p:childTnLst>
                                    <p:animClr clrSpc="rgb" dir="cw">
                                      <p:cBhvr override="childStyle">
                                        <p:cTn id="47" dur="500" fill="hold"/>
                                        <p:tgtEl>
                                          <p:spTgt spid="15"/>
                                        </p:tgtEl>
                                        <p:attrNameLst>
                                          <p:attrName>style.color</p:attrName>
                                        </p:attrNameLst>
                                      </p:cBhvr>
                                      <p:to>
                                        <a:srgbClr val="92D050"/>
                                      </p:to>
                                    </p:animClr>
                                    <p:animClr clrSpc="rgb" dir="cw">
                                      <p:cBhvr>
                                        <p:cTn id="48" dur="500" fill="hold"/>
                                        <p:tgtEl>
                                          <p:spTgt spid="15"/>
                                        </p:tgtEl>
                                        <p:attrNameLst>
                                          <p:attrName>fillcolor</p:attrName>
                                        </p:attrNameLst>
                                      </p:cBhvr>
                                      <p:to>
                                        <a:srgbClr val="92D050"/>
                                      </p:to>
                                    </p:animClr>
                                    <p:set>
                                      <p:cBhvr>
                                        <p:cTn id="49" dur="500" fill="hold"/>
                                        <p:tgtEl>
                                          <p:spTgt spid="15"/>
                                        </p:tgtEl>
                                        <p:attrNameLst>
                                          <p:attrName>fill.type</p:attrName>
                                        </p:attrNameLst>
                                      </p:cBhvr>
                                      <p:to>
                                        <p:strVal val="solid"/>
                                      </p:to>
                                    </p:set>
                                    <p:set>
                                      <p:cBhvr>
                                        <p:cTn id="50" dur="500" fill="hold"/>
                                        <p:tgtEl>
                                          <p:spTgt spid="15"/>
                                        </p:tgtEl>
                                        <p:attrNameLst>
                                          <p:attrName>fill.on</p:attrName>
                                        </p:attrNameLst>
                                      </p:cBhvr>
                                      <p:to>
                                        <p:strVal val="true"/>
                                      </p:to>
                                    </p:set>
                                  </p:childTnLst>
                                </p:cTn>
                              </p:par>
                              <p:par>
                                <p:cTn id="51" presetID="24" presetClass="emph" presetSubtype="0" fill="hold" grpId="2" nodeType="withEffect">
                                  <p:stCondLst>
                                    <p:cond delay="3000"/>
                                  </p:stCondLst>
                                  <p:childTnLst>
                                    <p:animClr clrSpc="hsl" dir="cw">
                                      <p:cBhvr override="childStyle">
                                        <p:cTn id="52" dur="500" fill="hold"/>
                                        <p:tgtEl>
                                          <p:spTgt spid="25"/>
                                        </p:tgtEl>
                                        <p:attrNameLst>
                                          <p:attrName>style.color</p:attrName>
                                        </p:attrNameLst>
                                      </p:cBhvr>
                                      <p:by>
                                        <p:hsl h="0" s="-12549" l="-25098"/>
                                      </p:by>
                                    </p:animClr>
                                    <p:animClr clrSpc="hsl" dir="cw">
                                      <p:cBhvr>
                                        <p:cTn id="53" dur="500" fill="hold"/>
                                        <p:tgtEl>
                                          <p:spTgt spid="25"/>
                                        </p:tgtEl>
                                        <p:attrNameLst>
                                          <p:attrName>fillcolor</p:attrName>
                                        </p:attrNameLst>
                                      </p:cBhvr>
                                      <p:by>
                                        <p:hsl h="0" s="-12549" l="-25098"/>
                                      </p:by>
                                    </p:animClr>
                                    <p:animClr clrSpc="hsl" dir="cw">
                                      <p:cBhvr>
                                        <p:cTn id="54" dur="500" fill="hold"/>
                                        <p:tgtEl>
                                          <p:spTgt spid="25"/>
                                        </p:tgtEl>
                                        <p:attrNameLst>
                                          <p:attrName>stroke.color</p:attrName>
                                        </p:attrNameLst>
                                      </p:cBhvr>
                                      <p:by>
                                        <p:hsl h="0" s="-12549" l="-25098"/>
                                      </p:by>
                                    </p:animClr>
                                    <p:set>
                                      <p:cBhvr>
                                        <p:cTn id="55"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24" presetClass="emph" presetSubtype="0" fill="hold" grpId="1" nodeType="clickEffect">
                                  <p:stCondLst>
                                    <p:cond delay="0"/>
                                  </p:stCondLst>
                                  <p:childTnLst>
                                    <p:animClr clrSpc="hsl" dir="cw">
                                      <p:cBhvr override="childStyle">
                                        <p:cTn id="60" dur="500" fill="hold"/>
                                        <p:tgtEl>
                                          <p:spTgt spid="33"/>
                                        </p:tgtEl>
                                        <p:attrNameLst>
                                          <p:attrName>style.color</p:attrName>
                                        </p:attrNameLst>
                                      </p:cBhvr>
                                      <p:by>
                                        <p:hsl h="0" s="-12549" l="-25098"/>
                                      </p:by>
                                    </p:animClr>
                                    <p:animClr clrSpc="hsl" dir="cw">
                                      <p:cBhvr>
                                        <p:cTn id="61" dur="500" fill="hold"/>
                                        <p:tgtEl>
                                          <p:spTgt spid="33"/>
                                        </p:tgtEl>
                                        <p:attrNameLst>
                                          <p:attrName>fillcolor</p:attrName>
                                        </p:attrNameLst>
                                      </p:cBhvr>
                                      <p:by>
                                        <p:hsl h="0" s="-12549" l="-25098"/>
                                      </p:by>
                                    </p:animClr>
                                    <p:animClr clrSpc="hsl" dir="cw">
                                      <p:cBhvr>
                                        <p:cTn id="62" dur="500" fill="hold"/>
                                        <p:tgtEl>
                                          <p:spTgt spid="33"/>
                                        </p:tgtEl>
                                        <p:attrNameLst>
                                          <p:attrName>stroke.color</p:attrName>
                                        </p:attrNameLst>
                                      </p:cBhvr>
                                      <p:by>
                                        <p:hsl h="0" s="-12549" l="-25098"/>
                                      </p:by>
                                    </p:animClr>
                                    <p:set>
                                      <p:cBhvr>
                                        <p:cTn id="63" dur="500" fill="hold"/>
                                        <p:tgtEl>
                                          <p:spTgt spid="33"/>
                                        </p:tgtEl>
                                        <p:attrNameLst>
                                          <p:attrName>fill.type</p:attrName>
                                        </p:attrNameLst>
                                      </p:cBhvr>
                                      <p:to>
                                        <p:strVal val="solid"/>
                                      </p:to>
                                    </p:set>
                                  </p:childTnLst>
                                </p:cTn>
                              </p:par>
                              <p:par>
                                <p:cTn id="64" presetID="19" presetClass="emph" presetSubtype="0" fill="hold" grpId="0" nodeType="withEffect">
                                  <p:stCondLst>
                                    <p:cond delay="0"/>
                                  </p:stCondLst>
                                  <p:childTnLst>
                                    <p:animClr clrSpc="rgb" dir="cw">
                                      <p:cBhvr override="childStyle">
                                        <p:cTn id="65" dur="500" fill="hold"/>
                                        <p:tgtEl>
                                          <p:spTgt spid="31"/>
                                        </p:tgtEl>
                                        <p:attrNameLst>
                                          <p:attrName>style.color</p:attrName>
                                        </p:attrNameLst>
                                      </p:cBhvr>
                                      <p:to>
                                        <a:srgbClr val="FFC000"/>
                                      </p:to>
                                    </p:animClr>
                                    <p:animClr clrSpc="rgb" dir="cw">
                                      <p:cBhvr>
                                        <p:cTn id="66" dur="500" fill="hold"/>
                                        <p:tgtEl>
                                          <p:spTgt spid="31"/>
                                        </p:tgtEl>
                                        <p:attrNameLst>
                                          <p:attrName>fillcolor</p:attrName>
                                        </p:attrNameLst>
                                      </p:cBhvr>
                                      <p:to>
                                        <a:srgbClr val="FFC000"/>
                                      </p:to>
                                    </p:animClr>
                                    <p:set>
                                      <p:cBhvr>
                                        <p:cTn id="67" dur="500" fill="hold"/>
                                        <p:tgtEl>
                                          <p:spTgt spid="31"/>
                                        </p:tgtEl>
                                        <p:attrNameLst>
                                          <p:attrName>fill.type</p:attrName>
                                        </p:attrNameLst>
                                      </p:cBhvr>
                                      <p:to>
                                        <p:strVal val="solid"/>
                                      </p:to>
                                    </p:set>
                                    <p:set>
                                      <p:cBhvr>
                                        <p:cTn id="68" dur="500" fill="hold"/>
                                        <p:tgtEl>
                                          <p:spTgt spid="31"/>
                                        </p:tgtEl>
                                        <p:attrNameLst>
                                          <p:attrName>fill.on</p:attrName>
                                        </p:attrNameLst>
                                      </p:cBhvr>
                                      <p:to>
                                        <p:strVal val="true"/>
                                      </p:to>
                                    </p:set>
                                  </p:childTnLst>
                                </p:cTn>
                              </p:par>
                              <p:par>
                                <p:cTn id="69" presetID="3" presetClass="mediacall" presetSubtype="0" fill="hold" nodeType="withEffect">
                                  <p:stCondLst>
                                    <p:cond delay="0"/>
                                  </p:stCondLst>
                                  <p:childTnLst>
                                    <p:cmd type="call" cmd="stop">
                                      <p:cBhvr>
                                        <p:cTn id="70" dur="1" fill="hold"/>
                                        <p:tgtEl>
                                          <p:spTgt spid="38"/>
                                        </p:tgtEl>
                                      </p:cBhvr>
                                    </p:cmd>
                                  </p:childTnLst>
                                </p:cTn>
                              </p:par>
                              <p:par>
                                <p:cTn id="71" presetID="19" presetClass="emph" presetSubtype="0" fill="hold" grpId="1" nodeType="withEffect">
                                  <p:stCondLst>
                                    <p:cond delay="3000"/>
                                  </p:stCondLst>
                                  <p:childTnLst>
                                    <p:animClr clrSpc="rgb" dir="cw">
                                      <p:cBhvr override="childStyle">
                                        <p:cTn id="72" dur="500" fill="hold"/>
                                        <p:tgtEl>
                                          <p:spTgt spid="31"/>
                                        </p:tgtEl>
                                        <p:attrNameLst>
                                          <p:attrName>style.color</p:attrName>
                                        </p:attrNameLst>
                                      </p:cBhvr>
                                      <p:to>
                                        <a:srgbClr val="FF0000"/>
                                      </p:to>
                                    </p:animClr>
                                    <p:animClr clrSpc="rgb" dir="cw">
                                      <p:cBhvr>
                                        <p:cTn id="73" dur="500" fill="hold"/>
                                        <p:tgtEl>
                                          <p:spTgt spid="31"/>
                                        </p:tgtEl>
                                        <p:attrNameLst>
                                          <p:attrName>fillcolor</p:attrName>
                                        </p:attrNameLst>
                                      </p:cBhvr>
                                      <p:to>
                                        <a:srgbClr val="FF0000"/>
                                      </p:to>
                                    </p:animClr>
                                    <p:set>
                                      <p:cBhvr>
                                        <p:cTn id="74" dur="500" fill="hold"/>
                                        <p:tgtEl>
                                          <p:spTgt spid="31"/>
                                        </p:tgtEl>
                                        <p:attrNameLst>
                                          <p:attrName>fill.type</p:attrName>
                                        </p:attrNameLst>
                                      </p:cBhvr>
                                      <p:to>
                                        <p:strVal val="solid"/>
                                      </p:to>
                                    </p:set>
                                    <p:set>
                                      <p:cBhvr>
                                        <p:cTn id="75" dur="500" fill="hold"/>
                                        <p:tgtEl>
                                          <p:spTgt spid="31"/>
                                        </p:tgtEl>
                                        <p:attrNameLst>
                                          <p:attrName>fill.on</p:attrName>
                                        </p:attrNameLst>
                                      </p:cBhvr>
                                      <p:to>
                                        <p:strVal val="true"/>
                                      </p:to>
                                    </p:set>
                                  </p:childTnLst>
                                </p:cTn>
                              </p:par>
                              <p:par>
                                <p:cTn id="76" presetID="19" presetClass="emph" presetSubtype="0" repeatCount="4000" fill="hold" grpId="2" nodeType="withEffect">
                                  <p:stCondLst>
                                    <p:cond delay="3000"/>
                                  </p:stCondLst>
                                  <p:childTnLst>
                                    <p:animClr clrSpc="rgb" dir="cw">
                                      <p:cBhvr override="childStyle">
                                        <p:cTn id="77" dur="500" fill="hold"/>
                                        <p:tgtEl>
                                          <p:spTgt spid="15"/>
                                        </p:tgtEl>
                                        <p:attrNameLst>
                                          <p:attrName>style.color</p:attrName>
                                        </p:attrNameLst>
                                      </p:cBhvr>
                                      <p:to>
                                        <a:srgbClr val="92D050"/>
                                      </p:to>
                                    </p:animClr>
                                    <p:animClr clrSpc="rgb" dir="cw">
                                      <p:cBhvr>
                                        <p:cTn id="78" dur="500" fill="hold"/>
                                        <p:tgtEl>
                                          <p:spTgt spid="15"/>
                                        </p:tgtEl>
                                        <p:attrNameLst>
                                          <p:attrName>fillcolor</p:attrName>
                                        </p:attrNameLst>
                                      </p:cBhvr>
                                      <p:to>
                                        <a:srgbClr val="92D050"/>
                                      </p:to>
                                    </p:animClr>
                                    <p:set>
                                      <p:cBhvr>
                                        <p:cTn id="79" dur="500" fill="hold"/>
                                        <p:tgtEl>
                                          <p:spTgt spid="15"/>
                                        </p:tgtEl>
                                        <p:attrNameLst>
                                          <p:attrName>fill.type</p:attrName>
                                        </p:attrNameLst>
                                      </p:cBhvr>
                                      <p:to>
                                        <p:strVal val="solid"/>
                                      </p:to>
                                    </p:set>
                                    <p:set>
                                      <p:cBhvr>
                                        <p:cTn id="80" dur="500" fill="hold"/>
                                        <p:tgtEl>
                                          <p:spTgt spid="15"/>
                                        </p:tgtEl>
                                        <p:attrNameLst>
                                          <p:attrName>fill.on</p:attrName>
                                        </p:attrNameLst>
                                      </p:cBhvr>
                                      <p:to>
                                        <p:strVal val="true"/>
                                      </p:to>
                                    </p:set>
                                  </p:childTnLst>
                                </p:cTn>
                              </p:par>
                              <p:par>
                                <p:cTn id="81" presetID="30" presetClass="emph" presetSubtype="0" fill="hold" grpId="2" nodeType="withEffect">
                                  <p:stCondLst>
                                    <p:cond delay="3000"/>
                                  </p:stCondLst>
                                  <p:childTnLst>
                                    <p:animClr clrSpc="hsl" dir="cw">
                                      <p:cBhvr override="childStyle">
                                        <p:cTn id="82" dur="500" fill="hold"/>
                                        <p:tgtEl>
                                          <p:spTgt spid="33"/>
                                        </p:tgtEl>
                                        <p:attrNameLst>
                                          <p:attrName>style.color</p:attrName>
                                        </p:attrNameLst>
                                      </p:cBhvr>
                                      <p:by>
                                        <p:hsl h="0" s="12549" l="25098"/>
                                      </p:by>
                                    </p:animClr>
                                    <p:animClr clrSpc="hsl" dir="cw">
                                      <p:cBhvr>
                                        <p:cTn id="83" dur="500" fill="hold"/>
                                        <p:tgtEl>
                                          <p:spTgt spid="33"/>
                                        </p:tgtEl>
                                        <p:attrNameLst>
                                          <p:attrName>fillcolor</p:attrName>
                                        </p:attrNameLst>
                                      </p:cBhvr>
                                      <p:by>
                                        <p:hsl h="0" s="12549" l="25098"/>
                                      </p:by>
                                    </p:animClr>
                                    <p:animClr clrSpc="hsl" dir="cw">
                                      <p:cBhvr>
                                        <p:cTn id="84" dur="500" fill="hold"/>
                                        <p:tgtEl>
                                          <p:spTgt spid="33"/>
                                        </p:tgtEl>
                                        <p:attrNameLst>
                                          <p:attrName>stroke.color</p:attrName>
                                        </p:attrNameLst>
                                      </p:cBhvr>
                                      <p:by>
                                        <p:hsl h="0" s="12549" l="25098"/>
                                      </p:by>
                                    </p:animClr>
                                    <p:set>
                                      <p:cBhvr>
                                        <p:cTn id="85" dur="500" fill="hold"/>
                                        <p:tgtEl>
                                          <p:spTgt spid="33"/>
                                        </p:tgtEl>
                                        <p:attrNameLst>
                                          <p:attrName>fill.type</p:attrName>
                                        </p:attrNameLst>
                                      </p:cBhvr>
                                      <p:to>
                                        <p:strVal val="solid"/>
                                      </p:to>
                                    </p:set>
                                  </p:childTnLst>
                                </p:cTn>
                              </p:par>
                              <p:par>
                                <p:cTn id="86" presetID="24" presetClass="emph" presetSubtype="0" fill="hold" grpId="3" nodeType="withEffect">
                                  <p:stCondLst>
                                    <p:cond delay="3000"/>
                                  </p:stCondLst>
                                  <p:childTnLst>
                                    <p:animClr clrSpc="hsl" dir="cw">
                                      <p:cBhvr override="childStyle">
                                        <p:cTn id="87" dur="500" fill="hold"/>
                                        <p:tgtEl>
                                          <p:spTgt spid="25"/>
                                        </p:tgtEl>
                                        <p:attrNameLst>
                                          <p:attrName>style.color</p:attrName>
                                        </p:attrNameLst>
                                      </p:cBhvr>
                                      <p:by>
                                        <p:hsl h="0" s="-12549" l="-25098"/>
                                      </p:by>
                                    </p:animClr>
                                    <p:animClr clrSpc="hsl" dir="cw">
                                      <p:cBhvr>
                                        <p:cTn id="88" dur="500" fill="hold"/>
                                        <p:tgtEl>
                                          <p:spTgt spid="25"/>
                                        </p:tgtEl>
                                        <p:attrNameLst>
                                          <p:attrName>fillcolor</p:attrName>
                                        </p:attrNameLst>
                                      </p:cBhvr>
                                      <p:by>
                                        <p:hsl h="0" s="-12549" l="-25098"/>
                                      </p:by>
                                    </p:animClr>
                                    <p:animClr clrSpc="hsl" dir="cw">
                                      <p:cBhvr>
                                        <p:cTn id="89" dur="500" fill="hold"/>
                                        <p:tgtEl>
                                          <p:spTgt spid="25"/>
                                        </p:tgtEl>
                                        <p:attrNameLst>
                                          <p:attrName>stroke.color</p:attrName>
                                        </p:attrNameLst>
                                      </p:cBhvr>
                                      <p:by>
                                        <p:hsl h="0" s="-12549" l="-25098"/>
                                      </p:by>
                                    </p:animClr>
                                    <p:set>
                                      <p:cBhvr>
                                        <p:cTn id="90"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91" restart="whenNotActive" fill="hold" evtFilter="cancelBubble" nodeType="interactiveSeq">
                <p:stCondLst>
                  <p:cond evt="onClick" delay="0">
                    <p:tgtEl>
                      <p:spTgt spid="27"/>
                    </p:tgtEl>
                  </p:cond>
                </p:stCondLst>
                <p:endSync evt="end" delay="0">
                  <p:rtn val="all"/>
                </p:endSync>
                <p:childTnLst>
                  <p:par>
                    <p:cTn id="92" fill="hold">
                      <p:stCondLst>
                        <p:cond delay="0"/>
                      </p:stCondLst>
                      <p:childTnLst>
                        <p:par>
                          <p:cTn id="93" fill="hold">
                            <p:stCondLst>
                              <p:cond delay="0"/>
                            </p:stCondLst>
                            <p:childTnLst>
                              <p:par>
                                <p:cTn id="94" presetID="24" presetClass="emph" presetSubtype="0" fill="hold" grpId="1" nodeType="clickEffect">
                                  <p:stCondLst>
                                    <p:cond delay="0"/>
                                  </p:stCondLst>
                                  <p:childTnLst>
                                    <p:animClr clrSpc="hsl" dir="cw">
                                      <p:cBhvr override="childStyle">
                                        <p:cTn id="95" dur="500" fill="hold"/>
                                        <p:tgtEl>
                                          <p:spTgt spid="27"/>
                                        </p:tgtEl>
                                        <p:attrNameLst>
                                          <p:attrName>style.color</p:attrName>
                                        </p:attrNameLst>
                                      </p:cBhvr>
                                      <p:by>
                                        <p:hsl h="0" s="-12549" l="-25098"/>
                                      </p:by>
                                    </p:animClr>
                                    <p:animClr clrSpc="hsl" dir="cw">
                                      <p:cBhvr>
                                        <p:cTn id="96" dur="500" fill="hold"/>
                                        <p:tgtEl>
                                          <p:spTgt spid="27"/>
                                        </p:tgtEl>
                                        <p:attrNameLst>
                                          <p:attrName>fillcolor</p:attrName>
                                        </p:attrNameLst>
                                      </p:cBhvr>
                                      <p:by>
                                        <p:hsl h="0" s="-12549" l="-25098"/>
                                      </p:by>
                                    </p:animClr>
                                    <p:animClr clrSpc="hsl" dir="cw">
                                      <p:cBhvr>
                                        <p:cTn id="97" dur="500" fill="hold"/>
                                        <p:tgtEl>
                                          <p:spTgt spid="27"/>
                                        </p:tgtEl>
                                        <p:attrNameLst>
                                          <p:attrName>stroke.color</p:attrName>
                                        </p:attrNameLst>
                                      </p:cBhvr>
                                      <p:by>
                                        <p:hsl h="0" s="-12549" l="-25098"/>
                                      </p:by>
                                    </p:animClr>
                                    <p:set>
                                      <p:cBhvr>
                                        <p:cTn id="98" dur="500" fill="hold"/>
                                        <p:tgtEl>
                                          <p:spTgt spid="27"/>
                                        </p:tgtEl>
                                        <p:attrNameLst>
                                          <p:attrName>fill.type</p:attrName>
                                        </p:attrNameLst>
                                      </p:cBhvr>
                                      <p:to>
                                        <p:strVal val="solid"/>
                                      </p:to>
                                    </p:set>
                                  </p:childTnLst>
                                </p:cTn>
                              </p:par>
                              <p:par>
                                <p:cTn id="99" presetID="19" presetClass="emph" presetSubtype="0" fill="hold" grpId="0" nodeType="withEffect">
                                  <p:stCondLst>
                                    <p:cond delay="0"/>
                                  </p:stCondLst>
                                  <p:childTnLst>
                                    <p:animClr clrSpc="rgb" dir="cw">
                                      <p:cBhvr override="childStyle">
                                        <p:cTn id="100" dur="500" fill="hold"/>
                                        <p:tgtEl>
                                          <p:spTgt spid="16"/>
                                        </p:tgtEl>
                                        <p:attrNameLst>
                                          <p:attrName>style.color</p:attrName>
                                        </p:attrNameLst>
                                      </p:cBhvr>
                                      <p:to>
                                        <a:srgbClr val="FFC000"/>
                                      </p:to>
                                    </p:animClr>
                                    <p:animClr clrSpc="rgb" dir="cw">
                                      <p:cBhvr>
                                        <p:cTn id="101" dur="500" fill="hold"/>
                                        <p:tgtEl>
                                          <p:spTgt spid="16"/>
                                        </p:tgtEl>
                                        <p:attrNameLst>
                                          <p:attrName>fillcolor</p:attrName>
                                        </p:attrNameLst>
                                      </p:cBhvr>
                                      <p:to>
                                        <a:srgbClr val="FFC000"/>
                                      </p:to>
                                    </p:animClr>
                                    <p:set>
                                      <p:cBhvr>
                                        <p:cTn id="102" dur="500" fill="hold"/>
                                        <p:tgtEl>
                                          <p:spTgt spid="16"/>
                                        </p:tgtEl>
                                        <p:attrNameLst>
                                          <p:attrName>fill.type</p:attrName>
                                        </p:attrNameLst>
                                      </p:cBhvr>
                                      <p:to>
                                        <p:strVal val="solid"/>
                                      </p:to>
                                    </p:set>
                                    <p:set>
                                      <p:cBhvr>
                                        <p:cTn id="103" dur="500" fill="hold"/>
                                        <p:tgtEl>
                                          <p:spTgt spid="16"/>
                                        </p:tgtEl>
                                        <p:attrNameLst>
                                          <p:attrName>fill.on</p:attrName>
                                        </p:attrNameLst>
                                      </p:cBhvr>
                                      <p:to>
                                        <p:strVal val="true"/>
                                      </p:to>
                                    </p:set>
                                  </p:childTnLst>
                                </p:cTn>
                              </p:par>
                              <p:par>
                                <p:cTn id="104" presetID="3" presetClass="mediacall" presetSubtype="0" fill="hold" nodeType="withEffect">
                                  <p:stCondLst>
                                    <p:cond delay="0"/>
                                  </p:stCondLst>
                                  <p:childTnLst>
                                    <p:cmd type="call" cmd="stop">
                                      <p:cBhvr>
                                        <p:cTn id="105" dur="1" fill="hold"/>
                                        <p:tgtEl>
                                          <p:spTgt spid="38"/>
                                        </p:tgtEl>
                                      </p:cBhvr>
                                    </p:cmd>
                                  </p:childTnLst>
                                </p:cTn>
                              </p:par>
                              <p:par>
                                <p:cTn id="106" presetID="19" presetClass="emph" presetSubtype="0" fill="hold" grpId="1" nodeType="withEffect">
                                  <p:stCondLst>
                                    <p:cond delay="3500"/>
                                  </p:stCondLst>
                                  <p:childTnLst>
                                    <p:animClr clrSpc="rgb" dir="cw">
                                      <p:cBhvr override="childStyle">
                                        <p:cTn id="107" dur="500" fill="hold"/>
                                        <p:tgtEl>
                                          <p:spTgt spid="16"/>
                                        </p:tgtEl>
                                        <p:attrNameLst>
                                          <p:attrName>style.color</p:attrName>
                                        </p:attrNameLst>
                                      </p:cBhvr>
                                      <p:to>
                                        <a:srgbClr val="FF0000"/>
                                      </p:to>
                                    </p:animClr>
                                    <p:animClr clrSpc="rgb" dir="cw">
                                      <p:cBhvr>
                                        <p:cTn id="108" dur="500" fill="hold"/>
                                        <p:tgtEl>
                                          <p:spTgt spid="16"/>
                                        </p:tgtEl>
                                        <p:attrNameLst>
                                          <p:attrName>fillcolor</p:attrName>
                                        </p:attrNameLst>
                                      </p:cBhvr>
                                      <p:to>
                                        <a:srgbClr val="FF0000"/>
                                      </p:to>
                                    </p:animClr>
                                    <p:set>
                                      <p:cBhvr>
                                        <p:cTn id="109" dur="500" fill="hold"/>
                                        <p:tgtEl>
                                          <p:spTgt spid="16"/>
                                        </p:tgtEl>
                                        <p:attrNameLst>
                                          <p:attrName>fill.type</p:attrName>
                                        </p:attrNameLst>
                                      </p:cBhvr>
                                      <p:to>
                                        <p:strVal val="solid"/>
                                      </p:to>
                                    </p:set>
                                    <p:set>
                                      <p:cBhvr>
                                        <p:cTn id="110" dur="500" fill="hold"/>
                                        <p:tgtEl>
                                          <p:spTgt spid="16"/>
                                        </p:tgtEl>
                                        <p:attrNameLst>
                                          <p:attrName>fill.on</p:attrName>
                                        </p:attrNameLst>
                                      </p:cBhvr>
                                      <p:to>
                                        <p:strVal val="true"/>
                                      </p:to>
                                    </p:set>
                                  </p:childTnLst>
                                </p:cTn>
                              </p:par>
                              <p:par>
                                <p:cTn id="111" presetID="19" presetClass="emph" presetSubtype="0" repeatCount="4000" fill="hold" grpId="3" nodeType="withEffect">
                                  <p:stCondLst>
                                    <p:cond delay="3500"/>
                                  </p:stCondLst>
                                  <p:childTnLst>
                                    <p:animClr clrSpc="rgb" dir="cw">
                                      <p:cBhvr override="childStyle">
                                        <p:cTn id="112" dur="500" fill="hold"/>
                                        <p:tgtEl>
                                          <p:spTgt spid="15"/>
                                        </p:tgtEl>
                                        <p:attrNameLst>
                                          <p:attrName>style.color</p:attrName>
                                        </p:attrNameLst>
                                      </p:cBhvr>
                                      <p:to>
                                        <a:srgbClr val="92D050"/>
                                      </p:to>
                                    </p:animClr>
                                    <p:animClr clrSpc="rgb" dir="cw">
                                      <p:cBhvr>
                                        <p:cTn id="113" dur="500" fill="hold"/>
                                        <p:tgtEl>
                                          <p:spTgt spid="15"/>
                                        </p:tgtEl>
                                        <p:attrNameLst>
                                          <p:attrName>fillcolor</p:attrName>
                                        </p:attrNameLst>
                                      </p:cBhvr>
                                      <p:to>
                                        <a:srgbClr val="92D050"/>
                                      </p:to>
                                    </p:animClr>
                                    <p:set>
                                      <p:cBhvr>
                                        <p:cTn id="114" dur="500" fill="hold"/>
                                        <p:tgtEl>
                                          <p:spTgt spid="15"/>
                                        </p:tgtEl>
                                        <p:attrNameLst>
                                          <p:attrName>fill.type</p:attrName>
                                        </p:attrNameLst>
                                      </p:cBhvr>
                                      <p:to>
                                        <p:strVal val="solid"/>
                                      </p:to>
                                    </p:set>
                                    <p:set>
                                      <p:cBhvr>
                                        <p:cTn id="115" dur="500" fill="hold"/>
                                        <p:tgtEl>
                                          <p:spTgt spid="15"/>
                                        </p:tgtEl>
                                        <p:attrNameLst>
                                          <p:attrName>fill.on</p:attrName>
                                        </p:attrNameLst>
                                      </p:cBhvr>
                                      <p:to>
                                        <p:strVal val="true"/>
                                      </p:to>
                                    </p:set>
                                  </p:childTnLst>
                                </p:cTn>
                              </p:par>
                              <p:par>
                                <p:cTn id="116" presetID="30" presetClass="emph" presetSubtype="0" fill="hold" grpId="2" nodeType="withEffect">
                                  <p:stCondLst>
                                    <p:cond delay="3500"/>
                                  </p:stCondLst>
                                  <p:childTnLst>
                                    <p:animClr clrSpc="hsl" dir="cw">
                                      <p:cBhvr override="childStyle">
                                        <p:cTn id="117" dur="500" fill="hold"/>
                                        <p:tgtEl>
                                          <p:spTgt spid="27"/>
                                        </p:tgtEl>
                                        <p:attrNameLst>
                                          <p:attrName>style.color</p:attrName>
                                        </p:attrNameLst>
                                      </p:cBhvr>
                                      <p:by>
                                        <p:hsl h="0" s="12549" l="25098"/>
                                      </p:by>
                                    </p:animClr>
                                    <p:animClr clrSpc="hsl" dir="cw">
                                      <p:cBhvr>
                                        <p:cTn id="118" dur="500" fill="hold"/>
                                        <p:tgtEl>
                                          <p:spTgt spid="27"/>
                                        </p:tgtEl>
                                        <p:attrNameLst>
                                          <p:attrName>fillcolor</p:attrName>
                                        </p:attrNameLst>
                                      </p:cBhvr>
                                      <p:by>
                                        <p:hsl h="0" s="12549" l="25098"/>
                                      </p:by>
                                    </p:animClr>
                                    <p:animClr clrSpc="hsl" dir="cw">
                                      <p:cBhvr>
                                        <p:cTn id="119" dur="500" fill="hold"/>
                                        <p:tgtEl>
                                          <p:spTgt spid="27"/>
                                        </p:tgtEl>
                                        <p:attrNameLst>
                                          <p:attrName>stroke.color</p:attrName>
                                        </p:attrNameLst>
                                      </p:cBhvr>
                                      <p:by>
                                        <p:hsl h="0" s="12549" l="25098"/>
                                      </p:by>
                                    </p:animClr>
                                    <p:set>
                                      <p:cBhvr>
                                        <p:cTn id="120" dur="500" fill="hold"/>
                                        <p:tgtEl>
                                          <p:spTgt spid="27"/>
                                        </p:tgtEl>
                                        <p:attrNameLst>
                                          <p:attrName>fill.type</p:attrName>
                                        </p:attrNameLst>
                                      </p:cBhvr>
                                      <p:to>
                                        <p:strVal val="solid"/>
                                      </p:to>
                                    </p:set>
                                  </p:childTnLst>
                                </p:cTn>
                              </p:par>
                              <p:par>
                                <p:cTn id="121" presetID="24" presetClass="emph" presetSubtype="0" fill="hold" grpId="4" nodeType="withEffect">
                                  <p:stCondLst>
                                    <p:cond delay="3500"/>
                                  </p:stCondLst>
                                  <p:childTnLst>
                                    <p:animClr clrSpc="hsl" dir="cw">
                                      <p:cBhvr override="childStyle">
                                        <p:cTn id="122" dur="500" fill="hold"/>
                                        <p:tgtEl>
                                          <p:spTgt spid="25"/>
                                        </p:tgtEl>
                                        <p:attrNameLst>
                                          <p:attrName>style.color</p:attrName>
                                        </p:attrNameLst>
                                      </p:cBhvr>
                                      <p:by>
                                        <p:hsl h="0" s="-12549" l="-25098"/>
                                      </p:by>
                                    </p:animClr>
                                    <p:animClr clrSpc="hsl" dir="cw">
                                      <p:cBhvr>
                                        <p:cTn id="123" dur="500" fill="hold"/>
                                        <p:tgtEl>
                                          <p:spTgt spid="25"/>
                                        </p:tgtEl>
                                        <p:attrNameLst>
                                          <p:attrName>fillcolor</p:attrName>
                                        </p:attrNameLst>
                                      </p:cBhvr>
                                      <p:by>
                                        <p:hsl h="0" s="-12549" l="-25098"/>
                                      </p:by>
                                    </p:animClr>
                                    <p:animClr clrSpc="hsl" dir="cw">
                                      <p:cBhvr>
                                        <p:cTn id="124" dur="500" fill="hold"/>
                                        <p:tgtEl>
                                          <p:spTgt spid="25"/>
                                        </p:tgtEl>
                                        <p:attrNameLst>
                                          <p:attrName>stroke.color</p:attrName>
                                        </p:attrNameLst>
                                      </p:cBhvr>
                                      <p:by>
                                        <p:hsl h="0" s="-12549" l="-25098"/>
                                      </p:by>
                                    </p:animClr>
                                    <p:set>
                                      <p:cBhvr>
                                        <p:cTn id="125"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26" restart="whenNotActive" fill="hold" evtFilter="cancelBubble" nodeType="interactiveSeq">
                <p:stCondLst>
                  <p:cond evt="onClick" delay="0">
                    <p:tgtEl>
                      <p:spTgt spid="34"/>
                    </p:tgtEl>
                  </p:cond>
                </p:stCondLst>
                <p:endSync evt="end" delay="0">
                  <p:rtn val="all"/>
                </p:endSync>
                <p:childTnLst>
                  <p:par>
                    <p:cTn id="127" fill="hold">
                      <p:stCondLst>
                        <p:cond delay="0"/>
                      </p:stCondLst>
                      <p:childTnLst>
                        <p:par>
                          <p:cTn id="128" fill="hold">
                            <p:stCondLst>
                              <p:cond delay="0"/>
                            </p:stCondLst>
                            <p:childTnLst>
                              <p:par>
                                <p:cTn id="129" presetID="24" presetClass="emph" presetSubtype="0" fill="hold" grpId="1" nodeType="clickEffect">
                                  <p:stCondLst>
                                    <p:cond delay="0"/>
                                  </p:stCondLst>
                                  <p:childTnLst>
                                    <p:animClr clrSpc="hsl" dir="cw">
                                      <p:cBhvr override="childStyle">
                                        <p:cTn id="130" dur="500" fill="hold"/>
                                        <p:tgtEl>
                                          <p:spTgt spid="34"/>
                                        </p:tgtEl>
                                        <p:attrNameLst>
                                          <p:attrName>style.color</p:attrName>
                                        </p:attrNameLst>
                                      </p:cBhvr>
                                      <p:by>
                                        <p:hsl h="0" s="-12549" l="-25098"/>
                                      </p:by>
                                    </p:animClr>
                                    <p:animClr clrSpc="hsl" dir="cw">
                                      <p:cBhvr>
                                        <p:cTn id="131" dur="500" fill="hold"/>
                                        <p:tgtEl>
                                          <p:spTgt spid="34"/>
                                        </p:tgtEl>
                                        <p:attrNameLst>
                                          <p:attrName>fillcolor</p:attrName>
                                        </p:attrNameLst>
                                      </p:cBhvr>
                                      <p:by>
                                        <p:hsl h="0" s="-12549" l="-25098"/>
                                      </p:by>
                                    </p:animClr>
                                    <p:animClr clrSpc="hsl" dir="cw">
                                      <p:cBhvr>
                                        <p:cTn id="132" dur="500" fill="hold"/>
                                        <p:tgtEl>
                                          <p:spTgt spid="34"/>
                                        </p:tgtEl>
                                        <p:attrNameLst>
                                          <p:attrName>stroke.color</p:attrName>
                                        </p:attrNameLst>
                                      </p:cBhvr>
                                      <p:by>
                                        <p:hsl h="0" s="-12549" l="-25098"/>
                                      </p:by>
                                    </p:animClr>
                                    <p:set>
                                      <p:cBhvr>
                                        <p:cTn id="133" dur="500" fill="hold"/>
                                        <p:tgtEl>
                                          <p:spTgt spid="34"/>
                                        </p:tgtEl>
                                        <p:attrNameLst>
                                          <p:attrName>fill.type</p:attrName>
                                        </p:attrNameLst>
                                      </p:cBhvr>
                                      <p:to>
                                        <p:strVal val="solid"/>
                                      </p:to>
                                    </p:set>
                                  </p:childTnLst>
                                </p:cTn>
                              </p:par>
                              <p:par>
                                <p:cTn id="134" presetID="19" presetClass="emph" presetSubtype="0" fill="hold" grpId="0" nodeType="withEffect">
                                  <p:stCondLst>
                                    <p:cond delay="0"/>
                                  </p:stCondLst>
                                  <p:childTnLst>
                                    <p:animClr clrSpc="rgb" dir="cw">
                                      <p:cBhvr override="childStyle">
                                        <p:cTn id="135" dur="500" fill="hold"/>
                                        <p:tgtEl>
                                          <p:spTgt spid="32"/>
                                        </p:tgtEl>
                                        <p:attrNameLst>
                                          <p:attrName>style.color</p:attrName>
                                        </p:attrNameLst>
                                      </p:cBhvr>
                                      <p:to>
                                        <a:schemeClr val="accent2"/>
                                      </p:to>
                                    </p:animClr>
                                    <p:animClr clrSpc="rgb" dir="cw">
                                      <p:cBhvr>
                                        <p:cTn id="136" dur="500" fill="hold"/>
                                        <p:tgtEl>
                                          <p:spTgt spid="32"/>
                                        </p:tgtEl>
                                        <p:attrNameLst>
                                          <p:attrName>fillcolor</p:attrName>
                                        </p:attrNameLst>
                                      </p:cBhvr>
                                      <p:to>
                                        <a:schemeClr val="accent2"/>
                                      </p:to>
                                    </p:animClr>
                                    <p:set>
                                      <p:cBhvr>
                                        <p:cTn id="137" dur="500" fill="hold"/>
                                        <p:tgtEl>
                                          <p:spTgt spid="32"/>
                                        </p:tgtEl>
                                        <p:attrNameLst>
                                          <p:attrName>fill.type</p:attrName>
                                        </p:attrNameLst>
                                      </p:cBhvr>
                                      <p:to>
                                        <p:strVal val="solid"/>
                                      </p:to>
                                    </p:set>
                                    <p:set>
                                      <p:cBhvr>
                                        <p:cTn id="138" dur="500" fill="hold"/>
                                        <p:tgtEl>
                                          <p:spTgt spid="32"/>
                                        </p:tgtEl>
                                        <p:attrNameLst>
                                          <p:attrName>fill.on</p:attrName>
                                        </p:attrNameLst>
                                      </p:cBhvr>
                                      <p:to>
                                        <p:strVal val="true"/>
                                      </p:to>
                                    </p:set>
                                  </p:childTnLst>
                                </p:cTn>
                              </p:par>
                              <p:par>
                                <p:cTn id="139" presetID="3" presetClass="mediacall" presetSubtype="0" fill="hold" nodeType="withEffect">
                                  <p:stCondLst>
                                    <p:cond delay="0"/>
                                  </p:stCondLst>
                                  <p:childTnLst>
                                    <p:cmd type="call" cmd="stop">
                                      <p:cBhvr>
                                        <p:cTn id="140" dur="1" fill="hold"/>
                                        <p:tgtEl>
                                          <p:spTgt spid="38"/>
                                        </p:tgtEl>
                                      </p:cBhvr>
                                    </p:cmd>
                                  </p:childTnLst>
                                </p:cTn>
                              </p:par>
                              <p:par>
                                <p:cTn id="141" presetID="19" presetClass="emph" presetSubtype="0" fill="hold" grpId="1" nodeType="withEffect">
                                  <p:stCondLst>
                                    <p:cond delay="3000"/>
                                  </p:stCondLst>
                                  <p:childTnLst>
                                    <p:animClr clrSpc="rgb" dir="cw">
                                      <p:cBhvr override="childStyle">
                                        <p:cTn id="142" dur="500" fill="hold"/>
                                        <p:tgtEl>
                                          <p:spTgt spid="32"/>
                                        </p:tgtEl>
                                        <p:attrNameLst>
                                          <p:attrName>style.color</p:attrName>
                                        </p:attrNameLst>
                                      </p:cBhvr>
                                      <p:to>
                                        <a:srgbClr val="FF0000"/>
                                      </p:to>
                                    </p:animClr>
                                    <p:animClr clrSpc="rgb" dir="cw">
                                      <p:cBhvr>
                                        <p:cTn id="143" dur="500" fill="hold"/>
                                        <p:tgtEl>
                                          <p:spTgt spid="32"/>
                                        </p:tgtEl>
                                        <p:attrNameLst>
                                          <p:attrName>fillcolor</p:attrName>
                                        </p:attrNameLst>
                                      </p:cBhvr>
                                      <p:to>
                                        <a:srgbClr val="FF0000"/>
                                      </p:to>
                                    </p:animClr>
                                    <p:set>
                                      <p:cBhvr>
                                        <p:cTn id="144" dur="500" fill="hold"/>
                                        <p:tgtEl>
                                          <p:spTgt spid="32"/>
                                        </p:tgtEl>
                                        <p:attrNameLst>
                                          <p:attrName>fill.type</p:attrName>
                                        </p:attrNameLst>
                                      </p:cBhvr>
                                      <p:to>
                                        <p:strVal val="solid"/>
                                      </p:to>
                                    </p:set>
                                    <p:set>
                                      <p:cBhvr>
                                        <p:cTn id="145" dur="500" fill="hold"/>
                                        <p:tgtEl>
                                          <p:spTgt spid="32"/>
                                        </p:tgtEl>
                                        <p:attrNameLst>
                                          <p:attrName>fill.on</p:attrName>
                                        </p:attrNameLst>
                                      </p:cBhvr>
                                      <p:to>
                                        <p:strVal val="true"/>
                                      </p:to>
                                    </p:set>
                                  </p:childTnLst>
                                </p:cTn>
                              </p:par>
                              <p:par>
                                <p:cTn id="146" presetID="19" presetClass="emph" presetSubtype="0" repeatCount="4000" fill="hold" grpId="4" nodeType="withEffect">
                                  <p:stCondLst>
                                    <p:cond delay="3000"/>
                                  </p:stCondLst>
                                  <p:childTnLst>
                                    <p:animClr clrSpc="rgb" dir="cw">
                                      <p:cBhvr override="childStyle">
                                        <p:cTn id="147" dur="500" fill="hold"/>
                                        <p:tgtEl>
                                          <p:spTgt spid="15"/>
                                        </p:tgtEl>
                                        <p:attrNameLst>
                                          <p:attrName>style.color</p:attrName>
                                        </p:attrNameLst>
                                      </p:cBhvr>
                                      <p:to>
                                        <a:srgbClr val="92D050"/>
                                      </p:to>
                                    </p:animClr>
                                    <p:animClr clrSpc="rgb" dir="cw">
                                      <p:cBhvr>
                                        <p:cTn id="148" dur="500" fill="hold"/>
                                        <p:tgtEl>
                                          <p:spTgt spid="15"/>
                                        </p:tgtEl>
                                        <p:attrNameLst>
                                          <p:attrName>fillcolor</p:attrName>
                                        </p:attrNameLst>
                                      </p:cBhvr>
                                      <p:to>
                                        <a:srgbClr val="92D050"/>
                                      </p:to>
                                    </p:animClr>
                                    <p:set>
                                      <p:cBhvr>
                                        <p:cTn id="149" dur="500" fill="hold"/>
                                        <p:tgtEl>
                                          <p:spTgt spid="15"/>
                                        </p:tgtEl>
                                        <p:attrNameLst>
                                          <p:attrName>fill.type</p:attrName>
                                        </p:attrNameLst>
                                      </p:cBhvr>
                                      <p:to>
                                        <p:strVal val="solid"/>
                                      </p:to>
                                    </p:set>
                                    <p:set>
                                      <p:cBhvr>
                                        <p:cTn id="150" dur="500" fill="hold"/>
                                        <p:tgtEl>
                                          <p:spTgt spid="15"/>
                                        </p:tgtEl>
                                        <p:attrNameLst>
                                          <p:attrName>fill.on</p:attrName>
                                        </p:attrNameLst>
                                      </p:cBhvr>
                                      <p:to>
                                        <p:strVal val="true"/>
                                      </p:to>
                                    </p:set>
                                  </p:childTnLst>
                                </p:cTn>
                              </p:par>
                              <p:par>
                                <p:cTn id="151" presetID="30" presetClass="emph" presetSubtype="0" fill="hold" grpId="2" nodeType="withEffect">
                                  <p:stCondLst>
                                    <p:cond delay="3000"/>
                                  </p:stCondLst>
                                  <p:childTnLst>
                                    <p:animClr clrSpc="hsl" dir="cw">
                                      <p:cBhvr override="childStyle">
                                        <p:cTn id="152" dur="500" fill="hold"/>
                                        <p:tgtEl>
                                          <p:spTgt spid="34"/>
                                        </p:tgtEl>
                                        <p:attrNameLst>
                                          <p:attrName>style.color</p:attrName>
                                        </p:attrNameLst>
                                      </p:cBhvr>
                                      <p:by>
                                        <p:hsl h="0" s="12549" l="25098"/>
                                      </p:by>
                                    </p:animClr>
                                    <p:animClr clrSpc="hsl" dir="cw">
                                      <p:cBhvr>
                                        <p:cTn id="153" dur="500" fill="hold"/>
                                        <p:tgtEl>
                                          <p:spTgt spid="34"/>
                                        </p:tgtEl>
                                        <p:attrNameLst>
                                          <p:attrName>fillcolor</p:attrName>
                                        </p:attrNameLst>
                                      </p:cBhvr>
                                      <p:by>
                                        <p:hsl h="0" s="12549" l="25098"/>
                                      </p:by>
                                    </p:animClr>
                                    <p:animClr clrSpc="hsl" dir="cw">
                                      <p:cBhvr>
                                        <p:cTn id="154" dur="500" fill="hold"/>
                                        <p:tgtEl>
                                          <p:spTgt spid="34"/>
                                        </p:tgtEl>
                                        <p:attrNameLst>
                                          <p:attrName>stroke.color</p:attrName>
                                        </p:attrNameLst>
                                      </p:cBhvr>
                                      <p:by>
                                        <p:hsl h="0" s="12549" l="25098"/>
                                      </p:by>
                                    </p:animClr>
                                    <p:set>
                                      <p:cBhvr>
                                        <p:cTn id="155" dur="500" fill="hold"/>
                                        <p:tgtEl>
                                          <p:spTgt spid="34"/>
                                        </p:tgtEl>
                                        <p:attrNameLst>
                                          <p:attrName>fill.type</p:attrName>
                                        </p:attrNameLst>
                                      </p:cBhvr>
                                      <p:to>
                                        <p:strVal val="solid"/>
                                      </p:to>
                                    </p:set>
                                  </p:childTnLst>
                                </p:cTn>
                              </p:par>
                              <p:par>
                                <p:cTn id="156" presetID="24" presetClass="emph" presetSubtype="0" fill="hold" grpId="5" nodeType="withEffect">
                                  <p:stCondLst>
                                    <p:cond delay="3000"/>
                                  </p:stCondLst>
                                  <p:childTnLst>
                                    <p:animClr clrSpc="hsl" dir="cw">
                                      <p:cBhvr override="childStyle">
                                        <p:cTn id="157" dur="500" fill="hold"/>
                                        <p:tgtEl>
                                          <p:spTgt spid="25"/>
                                        </p:tgtEl>
                                        <p:attrNameLst>
                                          <p:attrName>style.color</p:attrName>
                                        </p:attrNameLst>
                                      </p:cBhvr>
                                      <p:by>
                                        <p:hsl h="0" s="-12549" l="-25098"/>
                                      </p:by>
                                    </p:animClr>
                                    <p:animClr clrSpc="hsl" dir="cw">
                                      <p:cBhvr>
                                        <p:cTn id="158" dur="500" fill="hold"/>
                                        <p:tgtEl>
                                          <p:spTgt spid="25"/>
                                        </p:tgtEl>
                                        <p:attrNameLst>
                                          <p:attrName>fillcolor</p:attrName>
                                        </p:attrNameLst>
                                      </p:cBhvr>
                                      <p:by>
                                        <p:hsl h="0" s="-12549" l="-25098"/>
                                      </p:by>
                                    </p:animClr>
                                    <p:animClr clrSpc="hsl" dir="cw">
                                      <p:cBhvr>
                                        <p:cTn id="159" dur="500" fill="hold"/>
                                        <p:tgtEl>
                                          <p:spTgt spid="25"/>
                                        </p:tgtEl>
                                        <p:attrNameLst>
                                          <p:attrName>stroke.color</p:attrName>
                                        </p:attrNameLst>
                                      </p:cBhvr>
                                      <p:by>
                                        <p:hsl h="0" s="-12549" l="-25098"/>
                                      </p:by>
                                    </p:animClr>
                                    <p:set>
                                      <p:cBhvr>
                                        <p:cTn id="160"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914400" y="2667000"/>
            <a:ext cx="7543800" cy="2554545"/>
          </a:xfrm>
          <a:prstGeom prst="rect">
            <a:avLst/>
          </a:prstGeom>
          <a:noFill/>
        </p:spPr>
        <p:txBody>
          <a:bodyPr wrap="square" rtlCol="0">
            <a:spAutoFit/>
          </a:bodyPr>
          <a:lstStyle/>
          <a:p>
            <a:r>
              <a:rPr lang="vi-VN" sz="4000" dirty="0"/>
              <a:t>Em hãy một đoạn văn khoảng 100 từ về vai trò của tiêu dùng đối với sự phát triển kinh tế ở địa phương em.</a:t>
            </a:r>
          </a:p>
        </p:txBody>
      </p:sp>
      <p:sp>
        <p:nvSpPr>
          <p:cNvPr id="3" name="Cloud Callout 2"/>
          <p:cNvSpPr/>
          <p:nvPr/>
        </p:nvSpPr>
        <p:spPr>
          <a:xfrm>
            <a:off x="381000" y="533400"/>
            <a:ext cx="4038600" cy="1828800"/>
          </a:xfrm>
          <a:prstGeom prst="cloudCallou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 name="Rectangle 3"/>
          <p:cNvSpPr/>
          <p:nvPr/>
        </p:nvSpPr>
        <p:spPr>
          <a:xfrm>
            <a:off x="762000" y="909935"/>
            <a:ext cx="3339376" cy="923330"/>
          </a:xfrm>
          <a:prstGeom prst="rect">
            <a:avLst/>
          </a:prstGeom>
          <a:noFill/>
        </p:spPr>
        <p:txBody>
          <a:bodyPr wrap="none" lIns="91440" tIns="45720" rIns="91440" bIns="45720">
            <a:spAutoFit/>
          </a:bodyPr>
          <a:lstStyle/>
          <a:p>
            <a:pPr algn="ctr"/>
            <a:r>
              <a:rPr lang="vi-VN"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Vận dụng</a:t>
            </a:r>
            <a:endParaRPr lang="vi-VN"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926922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193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286256" y="1089727"/>
            <a:ext cx="8610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accent1"/>
              </a:solidFill>
            </a:endParaRPr>
          </a:p>
        </p:txBody>
      </p:sp>
      <p:sp>
        <p:nvSpPr>
          <p:cNvPr id="6" name="TextBox 5"/>
          <p:cNvSpPr txBox="1"/>
          <p:nvPr/>
        </p:nvSpPr>
        <p:spPr>
          <a:xfrm>
            <a:off x="685800" y="2921406"/>
            <a:ext cx="8153400" cy="769441"/>
          </a:xfrm>
          <a:prstGeom prst="rect">
            <a:avLst/>
          </a:prstGeom>
          <a:noFill/>
        </p:spPr>
        <p:txBody>
          <a:bodyPr wrap="square" rtlCol="0">
            <a:spAutoFit/>
          </a:bodyPr>
          <a:lstStyle/>
          <a:p>
            <a:r>
              <a:rPr lang="vi-VN" sz="4400" b="1" dirty="0" smtClean="0">
                <a:solidFill>
                  <a:schemeClr val="tx2"/>
                </a:solidFill>
              </a:rPr>
              <a:t>BÀI 8: VĂN HÓA TIÊU DÙNG</a:t>
            </a:r>
            <a:endParaRPr lang="vi-VN" sz="4400" b="1" dirty="0">
              <a:solidFill>
                <a:schemeClr val="tx2"/>
              </a:solidFill>
            </a:endParaRPr>
          </a:p>
        </p:txBody>
      </p:sp>
      <p:sp>
        <p:nvSpPr>
          <p:cNvPr id="7" name="Rectangle 6"/>
          <p:cNvSpPr/>
          <p:nvPr/>
        </p:nvSpPr>
        <p:spPr>
          <a:xfrm>
            <a:off x="914400" y="1219200"/>
            <a:ext cx="7306680" cy="646331"/>
          </a:xfrm>
          <a:prstGeom prst="rect">
            <a:avLst/>
          </a:prstGeom>
          <a:noFill/>
        </p:spPr>
        <p:txBody>
          <a:bodyPr wrap="none" lIns="91440" tIns="45720" rIns="91440" bIns="45720">
            <a:spAutoFit/>
          </a:bodyPr>
          <a:lstStyle/>
          <a:p>
            <a:pPr algn="ctr"/>
            <a:r>
              <a:rPr lang="vi-VN"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CHỦ ĐỀ 6: VĂN HÓA TIÊU DÙNG</a:t>
            </a:r>
            <a:endParaRPr lang="vi-VN"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481483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52360" y="871753"/>
            <a:ext cx="747839" cy="923330"/>
          </a:xfrm>
          <a:prstGeom prst="rect">
            <a:avLst/>
          </a:prstGeom>
          <a:noFill/>
        </p:spPr>
        <p:txBody>
          <a:bodyPr wrap="square" rtlCol="0">
            <a:spAutoFit/>
          </a:bodyPr>
          <a:lstStyle/>
          <a:p>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01</a:t>
            </a:r>
            <a:endParaRPr lang="en-US" sz="36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endParaRPr lang="vi-VN" dirty="0"/>
          </a:p>
        </p:txBody>
      </p:sp>
      <p:sp>
        <p:nvSpPr>
          <p:cNvPr id="7" name="TextBox 6"/>
          <p:cNvSpPr txBox="1"/>
          <p:nvPr/>
        </p:nvSpPr>
        <p:spPr>
          <a:xfrm>
            <a:off x="152400" y="1537156"/>
            <a:ext cx="3200400" cy="1815882"/>
          </a:xfrm>
          <a:prstGeom prst="rect">
            <a:avLst/>
          </a:prstGeom>
          <a:noFill/>
        </p:spPr>
        <p:txBody>
          <a:bodyPr wrap="square" rtlCol="0">
            <a:spAutoFit/>
          </a:bodyPr>
          <a:lstStyle/>
          <a:p>
            <a:r>
              <a:rPr lang="vi-VN" sz="2800" b="1" dirty="0" smtClean="0"/>
              <a:t>Tìm hiểu vai trò của tiêu dùng đối với sự phát triển kinh tế</a:t>
            </a:r>
            <a:endParaRPr lang="vi-VN" sz="2800" b="1" dirty="0"/>
          </a:p>
        </p:txBody>
      </p:sp>
      <p:sp>
        <p:nvSpPr>
          <p:cNvPr id="8" name="TextBox 7"/>
          <p:cNvSpPr txBox="1"/>
          <p:nvPr/>
        </p:nvSpPr>
        <p:spPr>
          <a:xfrm>
            <a:off x="5943600" y="914400"/>
            <a:ext cx="762000" cy="923330"/>
          </a:xfrm>
          <a:prstGeom prst="rect">
            <a:avLst/>
          </a:prstGeom>
          <a:noFill/>
        </p:spPr>
        <p:txBody>
          <a:bodyPr wrap="square" rtlCol="0">
            <a:spAutoFit/>
          </a:bodyPr>
          <a:lstStyle/>
          <a:p>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02</a:t>
            </a:r>
            <a:endParaRPr lang="en-US" sz="36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endParaRPr lang="vi-VN" dirty="0">
              <a:solidFill>
                <a:srgbClr val="FF0000"/>
              </a:solidFill>
            </a:endParaRPr>
          </a:p>
        </p:txBody>
      </p:sp>
      <p:sp>
        <p:nvSpPr>
          <p:cNvPr id="10" name="TextBox 9"/>
          <p:cNvSpPr txBox="1"/>
          <p:nvPr/>
        </p:nvSpPr>
        <p:spPr>
          <a:xfrm>
            <a:off x="4727096" y="1537155"/>
            <a:ext cx="3581400" cy="1384995"/>
          </a:xfrm>
          <a:prstGeom prst="rect">
            <a:avLst/>
          </a:prstGeom>
          <a:noFill/>
        </p:spPr>
        <p:txBody>
          <a:bodyPr wrap="square" rtlCol="0">
            <a:spAutoFit/>
          </a:bodyPr>
          <a:lstStyle/>
          <a:p>
            <a:r>
              <a:rPr lang="en-US" sz="2800" b="1" dirty="0" smtClean="0"/>
              <a:t>T</a:t>
            </a:r>
            <a:r>
              <a:rPr lang="vi-VN" sz="2800" b="1" dirty="0" smtClean="0"/>
              <a:t>ìm hiểu khái niệm và vai trò của văn hóa tiêu dùng</a:t>
            </a:r>
            <a:endParaRPr lang="vi-VN" sz="2800" b="1" dirty="0"/>
          </a:p>
        </p:txBody>
      </p:sp>
      <p:sp>
        <p:nvSpPr>
          <p:cNvPr id="11" name="TextBox 10"/>
          <p:cNvSpPr txBox="1"/>
          <p:nvPr/>
        </p:nvSpPr>
        <p:spPr>
          <a:xfrm>
            <a:off x="852360" y="3505200"/>
            <a:ext cx="762000" cy="923330"/>
          </a:xfrm>
          <a:prstGeom prst="rect">
            <a:avLst/>
          </a:prstGeom>
          <a:noFill/>
        </p:spPr>
        <p:txBody>
          <a:bodyPr wrap="square" rtlCol="0">
            <a:spAutoFit/>
          </a:bodyPr>
          <a:lstStyle/>
          <a:p>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03</a:t>
            </a:r>
            <a:endParaRPr lang="en-US" sz="36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endParaRPr lang="vi-VN" dirty="0"/>
          </a:p>
        </p:txBody>
      </p:sp>
      <p:sp>
        <p:nvSpPr>
          <p:cNvPr id="12" name="TextBox 11"/>
          <p:cNvSpPr txBox="1"/>
          <p:nvPr/>
        </p:nvSpPr>
        <p:spPr>
          <a:xfrm>
            <a:off x="158468" y="4182234"/>
            <a:ext cx="3352800" cy="2246769"/>
          </a:xfrm>
          <a:prstGeom prst="rect">
            <a:avLst/>
          </a:prstGeom>
          <a:noFill/>
        </p:spPr>
        <p:txBody>
          <a:bodyPr wrap="square" rtlCol="0">
            <a:spAutoFit/>
          </a:bodyPr>
          <a:lstStyle/>
          <a:p>
            <a:r>
              <a:rPr lang="en-US" sz="2800" b="1" dirty="0" smtClean="0"/>
              <a:t>T</a:t>
            </a:r>
            <a:r>
              <a:rPr lang="vi-VN" sz="2800" b="1" dirty="0" smtClean="0"/>
              <a:t>ìm hiểu đặc điểm văn hóa tiêu dùng Việt Nam và biện pháp xây dựng văn hóa tiêu dùng</a:t>
            </a:r>
            <a:endParaRPr lang="vi-VN" sz="2800" b="1" dirty="0"/>
          </a:p>
        </p:txBody>
      </p:sp>
      <p:sp>
        <p:nvSpPr>
          <p:cNvPr id="14" name="TextBox 13"/>
          <p:cNvSpPr txBox="1"/>
          <p:nvPr/>
        </p:nvSpPr>
        <p:spPr>
          <a:xfrm>
            <a:off x="6021148" y="3429000"/>
            <a:ext cx="1066800" cy="923330"/>
          </a:xfrm>
          <a:prstGeom prst="rect">
            <a:avLst/>
          </a:prstGeom>
          <a:noFill/>
        </p:spPr>
        <p:txBody>
          <a:bodyPr wrap="square" rtlCol="0">
            <a:spAutoFit/>
          </a:bodyPr>
          <a:lstStyle/>
          <a:p>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04</a:t>
            </a:r>
            <a:endParaRPr lang="en-US" sz="36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endParaRPr lang="vi-VN" dirty="0"/>
          </a:p>
        </p:txBody>
      </p:sp>
      <p:sp>
        <p:nvSpPr>
          <p:cNvPr id="15" name="TextBox 14"/>
          <p:cNvSpPr txBox="1"/>
          <p:nvPr/>
        </p:nvSpPr>
        <p:spPr>
          <a:xfrm>
            <a:off x="4687309" y="4213272"/>
            <a:ext cx="3430348" cy="954107"/>
          </a:xfrm>
          <a:prstGeom prst="rect">
            <a:avLst/>
          </a:prstGeom>
          <a:noFill/>
        </p:spPr>
        <p:txBody>
          <a:bodyPr wrap="square" rtlCol="0">
            <a:spAutoFit/>
          </a:bodyPr>
          <a:lstStyle/>
          <a:p>
            <a:r>
              <a:rPr lang="vi-VN" sz="2800" b="1" dirty="0" smtClean="0"/>
              <a:t>Thực hiện tiêu dùng có văn hóa</a:t>
            </a:r>
            <a:endParaRPr lang="vi-VN" sz="2800" b="1" dirty="0"/>
          </a:p>
        </p:txBody>
      </p:sp>
    </p:spTree>
    <p:extLst>
      <p:ext uri="{BB962C8B-B14F-4D97-AF65-F5344CB8AC3E}">
        <p14:creationId xmlns:p14="http://schemas.microsoft.com/office/powerpoint/2010/main" val="42231192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80">
                                          <p:stCondLst>
                                            <p:cond delay="0"/>
                                          </p:stCondLst>
                                        </p:cTn>
                                        <p:tgtEl>
                                          <p:spTgt spid="10"/>
                                        </p:tgtEl>
                                      </p:cBhvr>
                                    </p:animEffect>
                                    <p:anim calcmode="lin" valueType="num">
                                      <p:cBhvr>
                                        <p:cTn id="5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3" dur="26">
                                          <p:stCondLst>
                                            <p:cond delay="650"/>
                                          </p:stCondLst>
                                        </p:cTn>
                                        <p:tgtEl>
                                          <p:spTgt spid="10"/>
                                        </p:tgtEl>
                                      </p:cBhvr>
                                      <p:to x="100000" y="60000"/>
                                    </p:animScale>
                                    <p:animScale>
                                      <p:cBhvr>
                                        <p:cTn id="64" dur="166" decel="50000">
                                          <p:stCondLst>
                                            <p:cond delay="676"/>
                                          </p:stCondLst>
                                        </p:cTn>
                                        <p:tgtEl>
                                          <p:spTgt spid="10"/>
                                        </p:tgtEl>
                                      </p:cBhvr>
                                      <p:to x="100000" y="100000"/>
                                    </p:animScale>
                                    <p:animScale>
                                      <p:cBhvr>
                                        <p:cTn id="65" dur="26">
                                          <p:stCondLst>
                                            <p:cond delay="1312"/>
                                          </p:stCondLst>
                                        </p:cTn>
                                        <p:tgtEl>
                                          <p:spTgt spid="10"/>
                                        </p:tgtEl>
                                      </p:cBhvr>
                                      <p:to x="100000" y="80000"/>
                                    </p:animScale>
                                    <p:animScale>
                                      <p:cBhvr>
                                        <p:cTn id="66" dur="166" decel="50000">
                                          <p:stCondLst>
                                            <p:cond delay="1338"/>
                                          </p:stCondLst>
                                        </p:cTn>
                                        <p:tgtEl>
                                          <p:spTgt spid="10"/>
                                        </p:tgtEl>
                                      </p:cBhvr>
                                      <p:to x="100000" y="100000"/>
                                    </p:animScale>
                                    <p:animScale>
                                      <p:cBhvr>
                                        <p:cTn id="67" dur="26">
                                          <p:stCondLst>
                                            <p:cond delay="1642"/>
                                          </p:stCondLst>
                                        </p:cTn>
                                        <p:tgtEl>
                                          <p:spTgt spid="10"/>
                                        </p:tgtEl>
                                      </p:cBhvr>
                                      <p:to x="100000" y="90000"/>
                                    </p:animScale>
                                    <p:animScale>
                                      <p:cBhvr>
                                        <p:cTn id="68" dur="166" decel="50000">
                                          <p:stCondLst>
                                            <p:cond delay="1668"/>
                                          </p:stCondLst>
                                        </p:cTn>
                                        <p:tgtEl>
                                          <p:spTgt spid="10"/>
                                        </p:tgtEl>
                                      </p:cBhvr>
                                      <p:to x="100000" y="100000"/>
                                    </p:animScale>
                                    <p:animScale>
                                      <p:cBhvr>
                                        <p:cTn id="69" dur="26">
                                          <p:stCondLst>
                                            <p:cond delay="1808"/>
                                          </p:stCondLst>
                                        </p:cTn>
                                        <p:tgtEl>
                                          <p:spTgt spid="10"/>
                                        </p:tgtEl>
                                      </p:cBhvr>
                                      <p:to x="100000" y="95000"/>
                                    </p:animScale>
                                    <p:animScale>
                                      <p:cBhvr>
                                        <p:cTn id="70" dur="166" decel="50000">
                                          <p:stCondLst>
                                            <p:cond delay="1834"/>
                                          </p:stCondLst>
                                        </p:cTn>
                                        <p:tgtEl>
                                          <p:spTgt spid="10"/>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down)">
                                      <p:cBhvr>
                                        <p:cTn id="91" dur="580">
                                          <p:stCondLst>
                                            <p:cond delay="0"/>
                                          </p:stCondLst>
                                        </p:cTn>
                                        <p:tgtEl>
                                          <p:spTgt spid="11"/>
                                        </p:tgtEl>
                                      </p:cBhvr>
                                    </p:animEffect>
                                    <p:anim calcmode="lin" valueType="num">
                                      <p:cBhvr>
                                        <p:cTn id="9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7" dur="26">
                                          <p:stCondLst>
                                            <p:cond delay="650"/>
                                          </p:stCondLst>
                                        </p:cTn>
                                        <p:tgtEl>
                                          <p:spTgt spid="11"/>
                                        </p:tgtEl>
                                      </p:cBhvr>
                                      <p:to x="100000" y="60000"/>
                                    </p:animScale>
                                    <p:animScale>
                                      <p:cBhvr>
                                        <p:cTn id="98" dur="166" decel="50000">
                                          <p:stCondLst>
                                            <p:cond delay="676"/>
                                          </p:stCondLst>
                                        </p:cTn>
                                        <p:tgtEl>
                                          <p:spTgt spid="11"/>
                                        </p:tgtEl>
                                      </p:cBhvr>
                                      <p:to x="100000" y="100000"/>
                                    </p:animScale>
                                    <p:animScale>
                                      <p:cBhvr>
                                        <p:cTn id="99" dur="26">
                                          <p:stCondLst>
                                            <p:cond delay="1312"/>
                                          </p:stCondLst>
                                        </p:cTn>
                                        <p:tgtEl>
                                          <p:spTgt spid="11"/>
                                        </p:tgtEl>
                                      </p:cBhvr>
                                      <p:to x="100000" y="80000"/>
                                    </p:animScale>
                                    <p:animScale>
                                      <p:cBhvr>
                                        <p:cTn id="100" dur="166" decel="50000">
                                          <p:stCondLst>
                                            <p:cond delay="1338"/>
                                          </p:stCondLst>
                                        </p:cTn>
                                        <p:tgtEl>
                                          <p:spTgt spid="11"/>
                                        </p:tgtEl>
                                      </p:cBhvr>
                                      <p:to x="100000" y="100000"/>
                                    </p:animScale>
                                    <p:animScale>
                                      <p:cBhvr>
                                        <p:cTn id="101" dur="26">
                                          <p:stCondLst>
                                            <p:cond delay="1642"/>
                                          </p:stCondLst>
                                        </p:cTn>
                                        <p:tgtEl>
                                          <p:spTgt spid="11"/>
                                        </p:tgtEl>
                                      </p:cBhvr>
                                      <p:to x="100000" y="90000"/>
                                    </p:animScale>
                                    <p:animScale>
                                      <p:cBhvr>
                                        <p:cTn id="102" dur="166" decel="50000">
                                          <p:stCondLst>
                                            <p:cond delay="1668"/>
                                          </p:stCondLst>
                                        </p:cTn>
                                        <p:tgtEl>
                                          <p:spTgt spid="11"/>
                                        </p:tgtEl>
                                      </p:cBhvr>
                                      <p:to x="100000" y="100000"/>
                                    </p:animScale>
                                    <p:animScale>
                                      <p:cBhvr>
                                        <p:cTn id="103" dur="26">
                                          <p:stCondLst>
                                            <p:cond delay="1808"/>
                                          </p:stCondLst>
                                        </p:cTn>
                                        <p:tgtEl>
                                          <p:spTgt spid="11"/>
                                        </p:tgtEl>
                                      </p:cBhvr>
                                      <p:to x="100000" y="95000"/>
                                    </p:animScale>
                                    <p:animScale>
                                      <p:cBhvr>
                                        <p:cTn id="104" dur="166" decel="50000">
                                          <p:stCondLst>
                                            <p:cond delay="1834"/>
                                          </p:stCondLst>
                                        </p:cTn>
                                        <p:tgtEl>
                                          <p:spTgt spid="11"/>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down)">
                                      <p:cBhvr>
                                        <p:cTn id="109" dur="580">
                                          <p:stCondLst>
                                            <p:cond delay="0"/>
                                          </p:stCondLst>
                                        </p:cTn>
                                        <p:tgtEl>
                                          <p:spTgt spid="14"/>
                                        </p:tgtEl>
                                      </p:cBhvr>
                                    </p:animEffect>
                                    <p:anim calcmode="lin" valueType="num">
                                      <p:cBhvr>
                                        <p:cTn id="11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5" dur="26">
                                          <p:stCondLst>
                                            <p:cond delay="650"/>
                                          </p:stCondLst>
                                        </p:cTn>
                                        <p:tgtEl>
                                          <p:spTgt spid="14"/>
                                        </p:tgtEl>
                                      </p:cBhvr>
                                      <p:to x="100000" y="60000"/>
                                    </p:animScale>
                                    <p:animScale>
                                      <p:cBhvr>
                                        <p:cTn id="116" dur="166" decel="50000">
                                          <p:stCondLst>
                                            <p:cond delay="676"/>
                                          </p:stCondLst>
                                        </p:cTn>
                                        <p:tgtEl>
                                          <p:spTgt spid="14"/>
                                        </p:tgtEl>
                                      </p:cBhvr>
                                      <p:to x="100000" y="100000"/>
                                    </p:animScale>
                                    <p:animScale>
                                      <p:cBhvr>
                                        <p:cTn id="117" dur="26">
                                          <p:stCondLst>
                                            <p:cond delay="1312"/>
                                          </p:stCondLst>
                                        </p:cTn>
                                        <p:tgtEl>
                                          <p:spTgt spid="14"/>
                                        </p:tgtEl>
                                      </p:cBhvr>
                                      <p:to x="100000" y="80000"/>
                                    </p:animScale>
                                    <p:animScale>
                                      <p:cBhvr>
                                        <p:cTn id="118" dur="166" decel="50000">
                                          <p:stCondLst>
                                            <p:cond delay="1338"/>
                                          </p:stCondLst>
                                        </p:cTn>
                                        <p:tgtEl>
                                          <p:spTgt spid="14"/>
                                        </p:tgtEl>
                                      </p:cBhvr>
                                      <p:to x="100000" y="100000"/>
                                    </p:animScale>
                                    <p:animScale>
                                      <p:cBhvr>
                                        <p:cTn id="119" dur="26">
                                          <p:stCondLst>
                                            <p:cond delay="1642"/>
                                          </p:stCondLst>
                                        </p:cTn>
                                        <p:tgtEl>
                                          <p:spTgt spid="14"/>
                                        </p:tgtEl>
                                      </p:cBhvr>
                                      <p:to x="100000" y="90000"/>
                                    </p:animScale>
                                    <p:animScale>
                                      <p:cBhvr>
                                        <p:cTn id="120" dur="166" decel="50000">
                                          <p:stCondLst>
                                            <p:cond delay="1668"/>
                                          </p:stCondLst>
                                        </p:cTn>
                                        <p:tgtEl>
                                          <p:spTgt spid="14"/>
                                        </p:tgtEl>
                                      </p:cBhvr>
                                      <p:to x="100000" y="100000"/>
                                    </p:animScale>
                                    <p:animScale>
                                      <p:cBhvr>
                                        <p:cTn id="121" dur="26">
                                          <p:stCondLst>
                                            <p:cond delay="1808"/>
                                          </p:stCondLst>
                                        </p:cTn>
                                        <p:tgtEl>
                                          <p:spTgt spid="14"/>
                                        </p:tgtEl>
                                      </p:cBhvr>
                                      <p:to x="100000" y="95000"/>
                                    </p:animScale>
                                    <p:animScale>
                                      <p:cBhvr>
                                        <p:cTn id="122" dur="166" decel="50000">
                                          <p:stCondLst>
                                            <p:cond delay="1834"/>
                                          </p:stCondLst>
                                        </p:cTn>
                                        <p:tgtEl>
                                          <p:spTgt spid="14"/>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wipe(down)">
                                      <p:cBhvr>
                                        <p:cTn id="125" dur="580">
                                          <p:stCondLst>
                                            <p:cond delay="0"/>
                                          </p:stCondLst>
                                        </p:cTn>
                                        <p:tgtEl>
                                          <p:spTgt spid="15"/>
                                        </p:tgtEl>
                                      </p:cBhvr>
                                    </p:animEffect>
                                    <p:anim calcmode="lin" valueType="num">
                                      <p:cBhvr>
                                        <p:cTn id="1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1" dur="26">
                                          <p:stCondLst>
                                            <p:cond delay="650"/>
                                          </p:stCondLst>
                                        </p:cTn>
                                        <p:tgtEl>
                                          <p:spTgt spid="15"/>
                                        </p:tgtEl>
                                      </p:cBhvr>
                                      <p:to x="100000" y="60000"/>
                                    </p:animScale>
                                    <p:animScale>
                                      <p:cBhvr>
                                        <p:cTn id="132" dur="166" decel="50000">
                                          <p:stCondLst>
                                            <p:cond delay="676"/>
                                          </p:stCondLst>
                                        </p:cTn>
                                        <p:tgtEl>
                                          <p:spTgt spid="15"/>
                                        </p:tgtEl>
                                      </p:cBhvr>
                                      <p:to x="100000" y="100000"/>
                                    </p:animScale>
                                    <p:animScale>
                                      <p:cBhvr>
                                        <p:cTn id="133" dur="26">
                                          <p:stCondLst>
                                            <p:cond delay="1312"/>
                                          </p:stCondLst>
                                        </p:cTn>
                                        <p:tgtEl>
                                          <p:spTgt spid="15"/>
                                        </p:tgtEl>
                                      </p:cBhvr>
                                      <p:to x="100000" y="80000"/>
                                    </p:animScale>
                                    <p:animScale>
                                      <p:cBhvr>
                                        <p:cTn id="134" dur="166" decel="50000">
                                          <p:stCondLst>
                                            <p:cond delay="1338"/>
                                          </p:stCondLst>
                                        </p:cTn>
                                        <p:tgtEl>
                                          <p:spTgt spid="15"/>
                                        </p:tgtEl>
                                      </p:cBhvr>
                                      <p:to x="100000" y="100000"/>
                                    </p:animScale>
                                    <p:animScale>
                                      <p:cBhvr>
                                        <p:cTn id="135" dur="26">
                                          <p:stCondLst>
                                            <p:cond delay="1642"/>
                                          </p:stCondLst>
                                        </p:cTn>
                                        <p:tgtEl>
                                          <p:spTgt spid="15"/>
                                        </p:tgtEl>
                                      </p:cBhvr>
                                      <p:to x="100000" y="90000"/>
                                    </p:animScale>
                                    <p:animScale>
                                      <p:cBhvr>
                                        <p:cTn id="136" dur="166" decel="50000">
                                          <p:stCondLst>
                                            <p:cond delay="1668"/>
                                          </p:stCondLst>
                                        </p:cTn>
                                        <p:tgtEl>
                                          <p:spTgt spid="15"/>
                                        </p:tgtEl>
                                      </p:cBhvr>
                                      <p:to x="100000" y="100000"/>
                                    </p:animScale>
                                    <p:animScale>
                                      <p:cBhvr>
                                        <p:cTn id="137" dur="26">
                                          <p:stCondLst>
                                            <p:cond delay="1808"/>
                                          </p:stCondLst>
                                        </p:cTn>
                                        <p:tgtEl>
                                          <p:spTgt spid="15"/>
                                        </p:tgtEl>
                                      </p:cBhvr>
                                      <p:to x="100000" y="95000"/>
                                    </p:animScale>
                                    <p:animScale>
                                      <p:cBhvr>
                                        <p:cTn id="13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810000" y="1219200"/>
            <a:ext cx="747839" cy="923330"/>
          </a:xfrm>
          <a:prstGeom prst="rect">
            <a:avLst/>
          </a:prstGeom>
          <a:noFill/>
        </p:spPr>
        <p:txBody>
          <a:bodyPr wrap="square" rtlCol="0">
            <a:spAutoFit/>
          </a:bodyPr>
          <a:lstStyle/>
          <a:p>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01</a:t>
            </a:r>
            <a:endParaRPr lang="en-US" sz="36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endParaRPr lang="vi-VN" dirty="0"/>
          </a:p>
        </p:txBody>
      </p:sp>
      <p:sp>
        <p:nvSpPr>
          <p:cNvPr id="7" name="TextBox 6"/>
          <p:cNvSpPr txBox="1"/>
          <p:nvPr/>
        </p:nvSpPr>
        <p:spPr>
          <a:xfrm>
            <a:off x="2667000" y="1905000"/>
            <a:ext cx="3200400" cy="1815882"/>
          </a:xfrm>
          <a:prstGeom prst="rect">
            <a:avLst/>
          </a:prstGeom>
          <a:noFill/>
        </p:spPr>
        <p:txBody>
          <a:bodyPr wrap="square" rtlCol="0">
            <a:spAutoFit/>
          </a:bodyPr>
          <a:lstStyle/>
          <a:p>
            <a:r>
              <a:rPr lang="vi-VN" sz="2800" b="1" dirty="0" smtClean="0"/>
              <a:t>Tìm hiểu vai trò của tiêu dùng đối với sự phát triển kinh tế</a:t>
            </a:r>
            <a:endParaRPr lang="vi-VN" sz="2800" b="1" dirty="0"/>
          </a:p>
        </p:txBody>
      </p:sp>
    </p:spTree>
    <p:extLst>
      <p:ext uri="{BB962C8B-B14F-4D97-AF65-F5344CB8AC3E}">
        <p14:creationId xmlns:p14="http://schemas.microsoft.com/office/powerpoint/2010/main" val="641547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1000"/>
          </a:stretch>
        </a:blipFill>
        <a:effectLst/>
      </p:bgPr>
    </p:bg>
    <p:spTree>
      <p:nvGrpSpPr>
        <p:cNvPr id="1" name=""/>
        <p:cNvGrpSpPr/>
        <p:nvPr/>
      </p:nvGrpSpPr>
      <p:grpSpPr>
        <a:xfrm>
          <a:off x="0" y="0"/>
          <a:ext cx="0" cy="0"/>
          <a:chOff x="0" y="0"/>
          <a:chExt cx="0" cy="0"/>
        </a:xfrm>
      </p:grpSpPr>
      <p:sp>
        <p:nvSpPr>
          <p:cNvPr id="6" name="Rectangle 5"/>
          <p:cNvSpPr/>
          <p:nvPr/>
        </p:nvSpPr>
        <p:spPr>
          <a:xfrm>
            <a:off x="76200" y="1371600"/>
            <a:ext cx="5210224" cy="286232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vi-VN" sz="6000" b="1" spc="150" dirty="0" smtClean="0">
                <a:ln w="11430"/>
                <a:solidFill>
                  <a:srgbClr val="F8F8F8"/>
                </a:solidFill>
                <a:effectLst>
                  <a:outerShdw blurRad="25400" algn="tl" rotWithShape="0">
                    <a:srgbClr val="000000">
                      <a:alpha val="43000"/>
                    </a:srgbClr>
                  </a:outerShdw>
                </a:effectLst>
              </a:rPr>
              <a:t>Dự án: Thử tài phỏng vấn</a:t>
            </a:r>
            <a:endParaRPr lang="en-US" sz="60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9141947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04800"/>
            <a:ext cx="5791200" cy="5509200"/>
          </a:xfrm>
          <a:prstGeom prst="rect">
            <a:avLst/>
          </a:prstGeom>
          <a:noFill/>
        </p:spPr>
        <p:txBody>
          <a:bodyPr wrap="square" rtlCol="0">
            <a:spAutoFit/>
          </a:bodyPr>
          <a:lstStyle/>
          <a:p>
            <a:r>
              <a:rPr lang="vi-VN" sz="2200" b="1" dirty="0" smtClean="0">
                <a:solidFill>
                  <a:schemeClr val="bg1"/>
                </a:solidFill>
              </a:rPr>
              <a:t>Tiêu chí đánh giá:</a:t>
            </a:r>
          </a:p>
          <a:p>
            <a:r>
              <a:rPr lang="vi-VN" sz="2200" b="1" dirty="0" smtClean="0">
                <a:solidFill>
                  <a:schemeClr val="bg1"/>
                </a:solidFill>
              </a:rPr>
              <a:t>Nội dung: </a:t>
            </a:r>
            <a:r>
              <a:rPr lang="vi-VN" sz="2200" dirty="0" smtClean="0">
                <a:solidFill>
                  <a:schemeClr val="bg1"/>
                </a:solidFill>
              </a:rPr>
              <a:t>Đúng chủ đề, truyền đạt đúng nội dung.</a:t>
            </a:r>
          </a:p>
          <a:p>
            <a:r>
              <a:rPr lang="vi-VN" sz="2200" b="1" dirty="0" smtClean="0">
                <a:solidFill>
                  <a:schemeClr val="bg1"/>
                </a:solidFill>
              </a:rPr>
              <a:t>Mục tiêu: </a:t>
            </a:r>
            <a:r>
              <a:rPr lang="vi-VN" sz="2200" dirty="0" smtClean="0">
                <a:solidFill>
                  <a:schemeClr val="bg1"/>
                </a:solidFill>
              </a:rPr>
              <a:t>Video đạt được mục tiêu và thể hiện được chủ đề.</a:t>
            </a:r>
          </a:p>
          <a:p>
            <a:r>
              <a:rPr lang="vi-VN" sz="2200" b="1" dirty="0" smtClean="0">
                <a:solidFill>
                  <a:schemeClr val="bg1"/>
                </a:solidFill>
              </a:rPr>
              <a:t>Hình ảnh: </a:t>
            </a:r>
            <a:r>
              <a:rPr lang="vi-VN" sz="2200" dirty="0" smtClean="0">
                <a:solidFill>
                  <a:schemeClr val="bg1"/>
                </a:solidFill>
              </a:rPr>
              <a:t>Các hình ảnh liên quan đến nội dung chủ đề và có ý nghĩa.</a:t>
            </a:r>
          </a:p>
          <a:p>
            <a:r>
              <a:rPr lang="vi-VN" sz="2200" b="1" dirty="0" smtClean="0">
                <a:solidFill>
                  <a:schemeClr val="bg1"/>
                </a:solidFill>
              </a:rPr>
              <a:t>Thiết kế, hiệu ứng, kĩ xảo: </a:t>
            </a:r>
          </a:p>
          <a:p>
            <a:pPr marL="285750" indent="-285750">
              <a:buFontTx/>
              <a:buChar char="-"/>
            </a:pPr>
            <a:r>
              <a:rPr lang="vi-VN" sz="2200" dirty="0" smtClean="0">
                <a:solidFill>
                  <a:schemeClr val="bg1"/>
                </a:solidFill>
              </a:rPr>
              <a:t>Hình ảnh rõ nét, phong phú.</a:t>
            </a:r>
          </a:p>
          <a:p>
            <a:pPr marL="285750" indent="-285750">
              <a:buFontTx/>
              <a:buChar char="-"/>
            </a:pPr>
            <a:r>
              <a:rPr lang="vi-VN" sz="2200" dirty="0" smtClean="0">
                <a:solidFill>
                  <a:schemeClr val="bg1"/>
                </a:solidFill>
              </a:rPr>
              <a:t>Chất lượng âm thanh: rõ ràng, dễ nghe phù hợp với nội dung hình ảnh.</a:t>
            </a:r>
          </a:p>
          <a:p>
            <a:pPr marL="285750" indent="-285750">
              <a:buFontTx/>
              <a:buChar char="-"/>
            </a:pPr>
            <a:r>
              <a:rPr lang="vi-VN" sz="2200" dirty="0">
                <a:solidFill>
                  <a:schemeClr val="bg1"/>
                </a:solidFill>
              </a:rPr>
              <a:t> </a:t>
            </a:r>
            <a:r>
              <a:rPr lang="vi-VN" sz="2200" dirty="0" smtClean="0">
                <a:solidFill>
                  <a:schemeClr val="bg1"/>
                </a:solidFill>
              </a:rPr>
              <a:t>Độ sáng của video vừa phải.</a:t>
            </a:r>
          </a:p>
          <a:p>
            <a:pPr marL="285750" indent="-285750">
              <a:buFontTx/>
              <a:buChar char="-"/>
            </a:pPr>
            <a:r>
              <a:rPr lang="vi-VN" sz="2200" dirty="0" smtClean="0">
                <a:solidFill>
                  <a:schemeClr val="bg1"/>
                </a:solidFill>
              </a:rPr>
              <a:t>Hiệu ứng của video phong phú, lôi cuốn người xem.</a:t>
            </a:r>
          </a:p>
          <a:p>
            <a:pPr marL="285750" indent="-285750">
              <a:buFontTx/>
              <a:buChar char="-"/>
            </a:pPr>
            <a:r>
              <a:rPr lang="vi-VN" sz="2200" dirty="0" smtClean="0">
                <a:solidFill>
                  <a:schemeClr val="bg1"/>
                </a:solidFill>
              </a:rPr>
              <a:t>Thời gian: đảm bảo thời gian trình bày trong vòng 7 phút</a:t>
            </a:r>
            <a:endParaRPr lang="vi-VN" sz="2200" dirty="0">
              <a:solidFill>
                <a:schemeClr val="bg1"/>
              </a:solidFill>
            </a:endParaRPr>
          </a:p>
        </p:txBody>
      </p:sp>
    </p:spTree>
    <p:extLst>
      <p:ext uri="{BB962C8B-B14F-4D97-AF65-F5344CB8AC3E}">
        <p14:creationId xmlns:p14="http://schemas.microsoft.com/office/powerpoint/2010/main" val="35257826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1000"/>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667591"/>
            <a:ext cx="4998181" cy="4031873"/>
          </a:xfrm>
          <a:prstGeom prst="rect">
            <a:avLst/>
          </a:prstGeom>
          <a:noFill/>
        </p:spPr>
        <p:txBody>
          <a:bodyPr wrap="square" rtlCol="0">
            <a:spAutoFit/>
          </a:bodyPr>
          <a:lstStyle/>
          <a:p>
            <a:r>
              <a:rPr lang="vi-VN" sz="3200" b="1" dirty="0" smtClean="0">
                <a:solidFill>
                  <a:schemeClr val="bg1"/>
                </a:solidFill>
              </a:rPr>
              <a:t>Nhóm 1</a:t>
            </a:r>
          </a:p>
          <a:p>
            <a:r>
              <a:rPr lang="vi-VN" sz="3200" dirty="0" smtClean="0">
                <a:solidFill>
                  <a:schemeClr val="bg1"/>
                </a:solidFill>
              </a:rPr>
              <a:t>Chủ đề: “Đạo đức </a:t>
            </a:r>
            <a:r>
              <a:rPr lang="vi-VN" sz="3200" dirty="0">
                <a:solidFill>
                  <a:schemeClr val="bg1"/>
                </a:solidFill>
              </a:rPr>
              <a:t>kinh doanh và vai trò của người tiêu dùng đối với sự phát triển kinh tế của các chủ thể kinh doanh tại địa bàn thị trấn Tuy Phước”.</a:t>
            </a:r>
          </a:p>
          <a:p>
            <a:endParaRPr lang="vi-VN" sz="3200" dirty="0">
              <a:solidFill>
                <a:schemeClr val="bg1"/>
              </a:solidFill>
            </a:endParaRPr>
          </a:p>
        </p:txBody>
      </p:sp>
    </p:spTree>
    <p:extLst>
      <p:ext uri="{BB962C8B-B14F-4D97-AF65-F5344CB8AC3E}">
        <p14:creationId xmlns:p14="http://schemas.microsoft.com/office/powerpoint/2010/main" val="8464527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1000"/>
          </a:stretch>
        </a:blipFill>
        <a:effectLst/>
      </p:bgPr>
    </p:bg>
    <p:spTree>
      <p:nvGrpSpPr>
        <p:cNvPr id="1" name=""/>
        <p:cNvGrpSpPr/>
        <p:nvPr/>
      </p:nvGrpSpPr>
      <p:grpSpPr>
        <a:xfrm>
          <a:off x="0" y="0"/>
          <a:ext cx="0" cy="0"/>
          <a:chOff x="0" y="0"/>
          <a:chExt cx="0" cy="0"/>
        </a:xfrm>
      </p:grpSpPr>
      <p:sp>
        <p:nvSpPr>
          <p:cNvPr id="3" name="TextBox 2"/>
          <p:cNvSpPr txBox="1"/>
          <p:nvPr/>
        </p:nvSpPr>
        <p:spPr>
          <a:xfrm>
            <a:off x="533400" y="685800"/>
            <a:ext cx="4419600" cy="3693319"/>
          </a:xfrm>
          <a:prstGeom prst="rect">
            <a:avLst/>
          </a:prstGeom>
          <a:noFill/>
        </p:spPr>
        <p:txBody>
          <a:bodyPr wrap="square" rtlCol="0">
            <a:spAutoFit/>
          </a:bodyPr>
          <a:lstStyle/>
          <a:p>
            <a:r>
              <a:rPr lang="vi-VN" sz="3600" b="1" smtClean="0">
                <a:solidFill>
                  <a:schemeClr val="bg1"/>
                </a:solidFill>
              </a:rPr>
              <a:t>Nhóm 2</a:t>
            </a:r>
            <a:endParaRPr lang="vi-VN" sz="3600" b="1" dirty="0" smtClean="0">
              <a:solidFill>
                <a:schemeClr val="bg1"/>
              </a:solidFill>
            </a:endParaRPr>
          </a:p>
          <a:p>
            <a:r>
              <a:rPr lang="vi-VN" sz="3600" dirty="0" smtClean="0">
                <a:solidFill>
                  <a:schemeClr val="bg1"/>
                </a:solidFill>
              </a:rPr>
              <a:t>Chủ đề: “Hoạt động </a:t>
            </a:r>
            <a:r>
              <a:rPr lang="vi-VN" sz="3600" dirty="0">
                <a:solidFill>
                  <a:schemeClr val="bg1"/>
                </a:solidFill>
              </a:rPr>
              <a:t>mua bán và tiêu dùng của đối tượng học sinh trường THPT Xuân Diệu”.</a:t>
            </a:r>
          </a:p>
          <a:p>
            <a:endParaRPr lang="vi-VN" dirty="0">
              <a:solidFill>
                <a:schemeClr val="bg1"/>
              </a:solidFill>
            </a:endParaRPr>
          </a:p>
        </p:txBody>
      </p:sp>
    </p:spTree>
    <p:extLst>
      <p:ext uri="{BB962C8B-B14F-4D97-AF65-F5344CB8AC3E}">
        <p14:creationId xmlns:p14="http://schemas.microsoft.com/office/powerpoint/2010/main" val="22423906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650</TotalTime>
  <Words>1068</Words>
  <Application>Microsoft Office PowerPoint</Application>
  <PresentationFormat>On-screen Show (4:3)</PresentationFormat>
  <Paragraphs>75</Paragraphs>
  <Slides>22</Slides>
  <Notes>5</Notes>
  <HiddenSlides>0</HiddenSlides>
  <MMClips>5</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TRINH</dc:creator>
  <cp:lastModifiedBy>THAO TRINH</cp:lastModifiedBy>
  <cp:revision>42</cp:revision>
  <dcterms:created xsi:type="dcterms:W3CDTF">2006-08-16T00:00:00Z</dcterms:created>
  <dcterms:modified xsi:type="dcterms:W3CDTF">2024-12-13T11:53:37Z</dcterms:modified>
</cp:coreProperties>
</file>