
<file path=[Content_Types].xml><?xml version="1.0" encoding="utf-8"?>
<Types xmlns="http://schemas.openxmlformats.org/package/2006/content-types">
  <Default Extension="png" ContentType="image/png"/>
  <Default Extension="svg" ContentType="image/svg+xml"/>
  <Default Extension="wma" ContentType="audio/x-ms-wma"/>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677" r:id="rId2"/>
    <p:sldMasterId id="2147483701" r:id="rId3"/>
    <p:sldMasterId id="2147483737" r:id="rId4"/>
    <p:sldMasterId id="2147483749" r:id="rId5"/>
  </p:sldMasterIdLst>
  <p:notesMasterIdLst>
    <p:notesMasterId r:id="rId56"/>
  </p:notesMasterIdLst>
  <p:sldIdLst>
    <p:sldId id="346" r:id="rId6"/>
    <p:sldId id="338" r:id="rId7"/>
    <p:sldId id="339" r:id="rId8"/>
    <p:sldId id="340" r:id="rId9"/>
    <p:sldId id="341" r:id="rId10"/>
    <p:sldId id="342" r:id="rId11"/>
    <p:sldId id="343" r:id="rId12"/>
    <p:sldId id="326" r:id="rId13"/>
    <p:sldId id="358" r:id="rId14"/>
    <p:sldId id="259" r:id="rId15"/>
    <p:sldId id="258" r:id="rId16"/>
    <p:sldId id="261" r:id="rId17"/>
    <p:sldId id="316" r:id="rId18"/>
    <p:sldId id="347" r:id="rId19"/>
    <p:sldId id="348" r:id="rId20"/>
    <p:sldId id="355" r:id="rId21"/>
    <p:sldId id="317" r:id="rId22"/>
    <p:sldId id="308" r:id="rId23"/>
    <p:sldId id="318" r:id="rId24"/>
    <p:sldId id="349" r:id="rId25"/>
    <p:sldId id="360" r:id="rId26"/>
    <p:sldId id="361" r:id="rId27"/>
    <p:sldId id="362" r:id="rId28"/>
    <p:sldId id="359" r:id="rId29"/>
    <p:sldId id="350" r:id="rId30"/>
    <p:sldId id="363" r:id="rId31"/>
    <p:sldId id="364" r:id="rId32"/>
    <p:sldId id="268" r:id="rId33"/>
    <p:sldId id="327" r:id="rId34"/>
    <p:sldId id="319" r:id="rId35"/>
    <p:sldId id="320" r:id="rId36"/>
    <p:sldId id="321" r:id="rId37"/>
    <p:sldId id="310" r:id="rId38"/>
    <p:sldId id="325" r:id="rId39"/>
    <p:sldId id="323" r:id="rId40"/>
    <p:sldId id="322" r:id="rId41"/>
    <p:sldId id="351" r:id="rId42"/>
    <p:sldId id="324" r:id="rId43"/>
    <p:sldId id="352" r:id="rId44"/>
    <p:sldId id="365" r:id="rId45"/>
    <p:sldId id="333" r:id="rId46"/>
    <p:sldId id="328" r:id="rId47"/>
    <p:sldId id="329" r:id="rId48"/>
    <p:sldId id="330" r:id="rId49"/>
    <p:sldId id="331" r:id="rId50"/>
    <p:sldId id="332" r:id="rId51"/>
    <p:sldId id="334" r:id="rId52"/>
    <p:sldId id="335" r:id="rId53"/>
    <p:sldId id="336" r:id="rId54"/>
    <p:sldId id="315" r:id="rId55"/>
  </p:sldIdLst>
  <p:sldSz cx="9144000" cy="5143500" type="screen16x9"/>
  <p:notesSz cx="9144000" cy="6858000"/>
  <p:embeddedFontLst>
    <p:embeddedFont>
      <p:font typeface="Amatic SC" panose="020B0604020202020204" charset="-79"/>
      <p:regular r:id="rId57"/>
      <p:bold r:id="rId58"/>
    </p:embeddedFont>
    <p:embeddedFont>
      <p:font typeface="Roboto Condensed Light" panose="020B0604020202020204" charset="0"/>
      <p:regular r:id="rId59"/>
      <p:italic r:id="rId60"/>
    </p:embeddedFont>
    <p:embeddedFont>
      <p:font typeface="Verdana" panose="020B0604030504040204" pitchFamily="34" charset="0"/>
      <p:regular r:id="rId61"/>
      <p:bold r:id="rId62"/>
      <p:italic r:id="rId63"/>
      <p:boldItalic r:id="rId64"/>
    </p:embeddedFont>
    <p:embeddedFont>
      <p:font typeface="Bahnschrift SemiBold" panose="020B0502040204020203" pitchFamily="34" charset="0"/>
      <p:bold r:id="rId65"/>
    </p:embeddedFont>
    <p:embeddedFont>
      <p:font typeface="Sriracha" panose="020B0604020202020204" charset="-34"/>
      <p:regular r:id="rId66"/>
    </p:embeddedFont>
    <p:embeddedFont>
      <p:font typeface="Calibri Light" panose="020F0302020204030204" pitchFamily="34" charset="0"/>
      <p:regular r:id="rId67"/>
      <p:italic r:id="rId68"/>
    </p:embeddedFont>
    <p:embeddedFont>
      <p:font typeface="Sue Ellen Francisco" panose="020B0604020202020204" charset="0"/>
      <p:regular r:id="rId69"/>
    </p:embeddedFont>
    <p:embeddedFont>
      <p:font typeface="Calibri" panose="020F0502020204030204" pitchFamily="34" charset="0"/>
      <p:regular r:id="rId70"/>
      <p:bold r:id="rId71"/>
      <p:italic r:id="rId72"/>
      <p:boldItalic r:id="rId73"/>
    </p:embeddedFont>
    <p:embeddedFont>
      <p:font typeface="Catamaran" panose="020B0604020202020204" charset="0"/>
      <p:regular r:id="rId74"/>
      <p:bold r:id="rId75"/>
    </p:embeddedFont>
    <p:embeddedFont>
      <p:font typeface="Cambria Math" panose="02040503050406030204" pitchFamily="18" charset="0"/>
      <p:regular r:id="rId76"/>
    </p:embeddedFont>
    <p:embeddedFont>
      <p:font typeface="Cambria" panose="02040503050406030204" pitchFamily="18" charset="0"/>
      <p:regular r:id="rId77"/>
      <p:bold r:id="rId78"/>
      <p:italic r:id="rId79"/>
      <p:boldItalic r:id="rId80"/>
    </p:embeddedFont>
    <p:embeddedFont>
      <p:font typeface="Livvic" panose="020B0604020202020204" charset="0"/>
      <p:regular r:id="rId81"/>
      <p:bold r:id="rId82"/>
      <p:italic r:id="rId83"/>
      <p:boldItalic r:id="rId84"/>
    </p:embeddedFont>
    <p:embeddedFont>
      <p:font typeface="Tahoma" panose="020B0604030504040204" pitchFamily="34" charset="0"/>
      <p:regular r:id="rId85"/>
      <p:bold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A59D"/>
    <a:srgbClr val="F28482"/>
    <a:srgbClr val="FFAB40"/>
    <a:srgbClr val="663300"/>
    <a:srgbClr val="F6BD60"/>
    <a:srgbClr val="FFFFFF"/>
    <a:srgbClr val="0066CC"/>
    <a:srgbClr val="0088B8"/>
    <a:srgbClr val="0099CC"/>
    <a:srgbClr val="0094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C36F1A8-0314-420A-8A1A-26B5A6BC737C}">
  <a:tblStyle styleId="{0C36F1A8-0314-420A-8A1A-26B5A6BC737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5" autoAdjust="0"/>
    <p:restoredTop sz="87367" autoAdjust="0"/>
  </p:normalViewPr>
  <p:slideViewPr>
    <p:cSldViewPr snapToGrid="0">
      <p:cViewPr varScale="1">
        <p:scale>
          <a:sx n="97" d="100"/>
          <a:sy n="97" d="100"/>
        </p:scale>
        <p:origin x="54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7.fntdata"/><Relationship Id="rId68" Type="http://schemas.openxmlformats.org/officeDocument/2006/relationships/font" Target="fonts/font12.fntdata"/><Relationship Id="rId84" Type="http://schemas.openxmlformats.org/officeDocument/2006/relationships/font" Target="fonts/font28.fntdata"/><Relationship Id="rId89" Type="http://schemas.openxmlformats.org/officeDocument/2006/relationships/theme" Target="theme/theme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font" Target="fonts/font2.fntdata"/><Relationship Id="rId74" Type="http://schemas.openxmlformats.org/officeDocument/2006/relationships/font" Target="fonts/font18.fntdata"/><Relationship Id="rId79" Type="http://schemas.openxmlformats.org/officeDocument/2006/relationships/font" Target="fonts/font23.fntdata"/><Relationship Id="rId5" Type="http://schemas.openxmlformats.org/officeDocument/2006/relationships/slideMaster" Target="slideMasters/slideMaster5.xml"/><Relationship Id="rId90" Type="http://schemas.openxmlformats.org/officeDocument/2006/relationships/tableStyles" Target="tableStyles.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font" Target="fonts/font21.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6.fntdata"/><Relationship Id="rId80" Type="http://schemas.openxmlformats.org/officeDocument/2006/relationships/font" Target="fonts/font24.fntdata"/><Relationship Id="rId85" Type="http://schemas.openxmlformats.org/officeDocument/2006/relationships/font" Target="fonts/font29.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83" Type="http://schemas.openxmlformats.org/officeDocument/2006/relationships/font" Target="fonts/font27.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1.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font" Target="fonts/font22.fntdata"/><Relationship Id="rId81" Type="http://schemas.openxmlformats.org/officeDocument/2006/relationships/font" Target="fonts/font25.fntdata"/><Relationship Id="rId86" Type="http://schemas.openxmlformats.org/officeDocument/2006/relationships/font" Target="fonts/font30.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20.fntdata"/><Relationship Id="rId7" Type="http://schemas.openxmlformats.org/officeDocument/2006/relationships/slide" Target="slides/slide2.xml"/><Relationship Id="rId71" Type="http://schemas.openxmlformats.org/officeDocument/2006/relationships/font" Target="fonts/font15.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10.fntdata"/><Relationship Id="rId87" Type="http://schemas.openxmlformats.org/officeDocument/2006/relationships/presProps" Target="presProps.xml"/><Relationship Id="rId61" Type="http://schemas.openxmlformats.org/officeDocument/2006/relationships/font" Target="fonts/font5.fntdata"/><Relationship Id="rId82" Type="http://schemas.openxmlformats.org/officeDocument/2006/relationships/font" Target="fonts/font26.fntdata"/><Relationship Id="rId19"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e6013813d_0_181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e6013813d_0_181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10616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7159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79213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6423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9384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9648df512f_0_12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9648df512f_0_12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9648df512f_0_18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5" name="Google Shape;945;g9648df512f_0_18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3687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8c9812bd78_0_1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8c9812bd78_0_1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815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8c9812bd78_0_1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8c9812bd78_0_1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5666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49103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8e6013813d_0_188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8e6013813d_0_188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9ced60493c_1_10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9ced60493c_1_10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1403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9ced60493c_1_10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9ced60493c_1_10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6717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9ced60493c_1_10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9ced60493c_1_10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90044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g9648df512f_0_85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g9648df512f_0_85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97238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9648df512f_0_18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5" name="Google Shape;945;g9648df512f_0_18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9882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9ced60493c_1_10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9ced60493c_1_10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9ced60493c_1_10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9ced60493c_1_10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2074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9648df512f_0_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9648df512f_0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7233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9ced60493c_1_10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9ced60493c_1_10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6668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2956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23086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2380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9"/>
        <p:cNvGrpSpPr/>
        <p:nvPr/>
      </p:nvGrpSpPr>
      <p:grpSpPr>
        <a:xfrm>
          <a:off x="0" y="0"/>
          <a:ext cx="0" cy="0"/>
          <a:chOff x="0" y="0"/>
          <a:chExt cx="0" cy="0"/>
        </a:xfrm>
      </p:grpSpPr>
      <p:sp>
        <p:nvSpPr>
          <p:cNvPr id="150" name="Google Shape;150;p3"/>
          <p:cNvSpPr txBox="1">
            <a:spLocks noGrp="1"/>
          </p:cNvSpPr>
          <p:nvPr>
            <p:ph type="title"/>
          </p:nvPr>
        </p:nvSpPr>
        <p:spPr>
          <a:xfrm>
            <a:off x="2422650" y="2346075"/>
            <a:ext cx="4298700" cy="9750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434343"/>
              </a:buClr>
              <a:buSzPts val="4000"/>
              <a:buFont typeface="Sue Ellen Francisco"/>
              <a:buNone/>
              <a:defRPr sz="5000" b="1">
                <a:latin typeface="Amatic SC"/>
                <a:ea typeface="Amatic SC"/>
                <a:cs typeface="Amatic SC"/>
                <a:sym typeface="Amatic SC"/>
              </a:defRPr>
            </a:lvl1pPr>
            <a:lvl2pPr lvl="1"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2pPr>
            <a:lvl3pPr lvl="2"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3pPr>
            <a:lvl4pPr lvl="3"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4pPr>
            <a:lvl5pPr lvl="4"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5pPr>
            <a:lvl6pPr lvl="5"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6pPr>
            <a:lvl7pPr lvl="6"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7pPr>
            <a:lvl8pPr lvl="7"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8pPr>
            <a:lvl9pPr lvl="8" algn="ctr">
              <a:spcBef>
                <a:spcPts val="0"/>
              </a:spcBef>
              <a:spcAft>
                <a:spcPts val="0"/>
              </a:spcAft>
              <a:buClr>
                <a:srgbClr val="434343"/>
              </a:buClr>
              <a:buSzPts val="4000"/>
              <a:buFont typeface="Sue Ellen Francisco"/>
              <a:buNone/>
              <a:defRPr sz="4000">
                <a:solidFill>
                  <a:srgbClr val="434343"/>
                </a:solidFill>
                <a:latin typeface="Sue Ellen Francisco"/>
                <a:ea typeface="Sue Ellen Francisco"/>
                <a:cs typeface="Sue Ellen Francisco"/>
                <a:sym typeface="Sue Ellen Francisco"/>
              </a:defRPr>
            </a:lvl9pPr>
          </a:lstStyle>
          <a:p>
            <a:endParaRPr/>
          </a:p>
        </p:txBody>
      </p:sp>
      <p:sp>
        <p:nvSpPr>
          <p:cNvPr id="151" name="Google Shape;151;p3"/>
          <p:cNvSpPr txBox="1">
            <a:spLocks noGrp="1"/>
          </p:cNvSpPr>
          <p:nvPr>
            <p:ph type="title" idx="2" hasCustomPrompt="1"/>
          </p:nvPr>
        </p:nvSpPr>
        <p:spPr>
          <a:xfrm>
            <a:off x="311700" y="4965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Font typeface="Amatic SC"/>
              <a:buNone/>
              <a:defRPr sz="6000" b="1">
                <a:latin typeface="Amatic SC"/>
                <a:ea typeface="Amatic SC"/>
                <a:cs typeface="Amatic SC"/>
                <a:sym typeface="Amatic SC"/>
              </a:defRPr>
            </a:lvl1pPr>
            <a:lvl2pPr lvl="1" algn="ctr" rtl="0">
              <a:spcBef>
                <a:spcPts val="0"/>
              </a:spcBef>
              <a:spcAft>
                <a:spcPts val="0"/>
              </a:spcAft>
              <a:buSzPts val="6000"/>
              <a:buFont typeface="Amatic SC"/>
              <a:buNone/>
              <a:defRPr sz="6000" b="1">
                <a:latin typeface="Amatic SC"/>
                <a:ea typeface="Amatic SC"/>
                <a:cs typeface="Amatic SC"/>
                <a:sym typeface="Amatic SC"/>
              </a:defRPr>
            </a:lvl2pPr>
            <a:lvl3pPr lvl="2" algn="ctr" rtl="0">
              <a:spcBef>
                <a:spcPts val="0"/>
              </a:spcBef>
              <a:spcAft>
                <a:spcPts val="0"/>
              </a:spcAft>
              <a:buSzPts val="6000"/>
              <a:buFont typeface="Amatic SC"/>
              <a:buNone/>
              <a:defRPr sz="6000" b="1">
                <a:latin typeface="Amatic SC"/>
                <a:ea typeface="Amatic SC"/>
                <a:cs typeface="Amatic SC"/>
                <a:sym typeface="Amatic SC"/>
              </a:defRPr>
            </a:lvl3pPr>
            <a:lvl4pPr lvl="3" algn="ctr" rtl="0">
              <a:spcBef>
                <a:spcPts val="0"/>
              </a:spcBef>
              <a:spcAft>
                <a:spcPts val="0"/>
              </a:spcAft>
              <a:buSzPts val="6000"/>
              <a:buFont typeface="Amatic SC"/>
              <a:buNone/>
              <a:defRPr sz="6000" b="1">
                <a:latin typeface="Amatic SC"/>
                <a:ea typeface="Amatic SC"/>
                <a:cs typeface="Amatic SC"/>
                <a:sym typeface="Amatic SC"/>
              </a:defRPr>
            </a:lvl4pPr>
            <a:lvl5pPr lvl="4" algn="ctr" rtl="0">
              <a:spcBef>
                <a:spcPts val="0"/>
              </a:spcBef>
              <a:spcAft>
                <a:spcPts val="0"/>
              </a:spcAft>
              <a:buSzPts val="6000"/>
              <a:buFont typeface="Amatic SC"/>
              <a:buNone/>
              <a:defRPr sz="6000" b="1">
                <a:latin typeface="Amatic SC"/>
                <a:ea typeface="Amatic SC"/>
                <a:cs typeface="Amatic SC"/>
                <a:sym typeface="Amatic SC"/>
              </a:defRPr>
            </a:lvl5pPr>
            <a:lvl6pPr lvl="5" algn="ctr" rtl="0">
              <a:spcBef>
                <a:spcPts val="0"/>
              </a:spcBef>
              <a:spcAft>
                <a:spcPts val="0"/>
              </a:spcAft>
              <a:buSzPts val="6000"/>
              <a:buFont typeface="Amatic SC"/>
              <a:buNone/>
              <a:defRPr sz="6000" b="1">
                <a:latin typeface="Amatic SC"/>
                <a:ea typeface="Amatic SC"/>
                <a:cs typeface="Amatic SC"/>
                <a:sym typeface="Amatic SC"/>
              </a:defRPr>
            </a:lvl6pPr>
            <a:lvl7pPr lvl="6" algn="ctr" rtl="0">
              <a:spcBef>
                <a:spcPts val="0"/>
              </a:spcBef>
              <a:spcAft>
                <a:spcPts val="0"/>
              </a:spcAft>
              <a:buSzPts val="6000"/>
              <a:buFont typeface="Amatic SC"/>
              <a:buNone/>
              <a:defRPr sz="6000" b="1">
                <a:latin typeface="Amatic SC"/>
                <a:ea typeface="Amatic SC"/>
                <a:cs typeface="Amatic SC"/>
                <a:sym typeface="Amatic SC"/>
              </a:defRPr>
            </a:lvl7pPr>
            <a:lvl8pPr lvl="7" algn="ctr" rtl="0">
              <a:spcBef>
                <a:spcPts val="0"/>
              </a:spcBef>
              <a:spcAft>
                <a:spcPts val="0"/>
              </a:spcAft>
              <a:buSzPts val="6000"/>
              <a:buFont typeface="Amatic SC"/>
              <a:buNone/>
              <a:defRPr sz="6000" b="1">
                <a:latin typeface="Amatic SC"/>
                <a:ea typeface="Amatic SC"/>
                <a:cs typeface="Amatic SC"/>
                <a:sym typeface="Amatic SC"/>
              </a:defRPr>
            </a:lvl8pPr>
            <a:lvl9pPr lvl="8" algn="ctr" rtl="0">
              <a:spcBef>
                <a:spcPts val="0"/>
              </a:spcBef>
              <a:spcAft>
                <a:spcPts val="0"/>
              </a:spcAft>
              <a:buSzPts val="6000"/>
              <a:buFont typeface="Amatic SC"/>
              <a:buNone/>
              <a:defRPr sz="6000" b="1">
                <a:latin typeface="Amatic SC"/>
                <a:ea typeface="Amatic SC"/>
                <a:cs typeface="Amatic SC"/>
                <a:sym typeface="Amatic SC"/>
              </a:defRPr>
            </a:lvl9pPr>
          </a:lstStyle>
          <a:p>
            <a:r>
              <a:t>xx%</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12/12/2024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032876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12/12/2024</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97828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12/12/2024</a:t>
            </a:fld>
            <a:endParaRPr lang="vi-VN" kern="1200">
              <a:solidFill>
                <a:prstClr val="black">
                  <a:tint val="75000"/>
                </a:prstClr>
              </a:solidFill>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125919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12/12/2024</a:t>
            </a:fld>
            <a:endParaRPr lang="vi-VN" kern="1200">
              <a:solidFill>
                <a:prstClr val="black">
                  <a:tint val="75000"/>
                </a:prstClr>
              </a:solidFill>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797062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12/12/2024</a:t>
            </a:fld>
            <a:endParaRPr lang="vi-VN" kern="1200">
              <a:solidFill>
                <a:prstClr val="black">
                  <a:tint val="75000"/>
                </a:prstClr>
              </a:solidFill>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8893327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12/12/2024</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997177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12/12/2024</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865425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12/12/2024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4080246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12/12/2024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4029213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12/12/2024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8060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2"/>
        <p:cNvGrpSpPr/>
        <p:nvPr/>
      </p:nvGrpSpPr>
      <p:grpSpPr>
        <a:xfrm>
          <a:off x="0" y="0"/>
          <a:ext cx="0" cy="0"/>
          <a:chOff x="0" y="0"/>
          <a:chExt cx="0" cy="0"/>
        </a:xfrm>
      </p:grpSpPr>
      <p:sp>
        <p:nvSpPr>
          <p:cNvPr id="153" name="Google Shape;153;p4"/>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a:spcBef>
                <a:spcPts val="0"/>
              </a:spcBef>
              <a:spcAft>
                <a:spcPts val="0"/>
              </a:spcAft>
              <a:buClr>
                <a:srgbClr val="434343"/>
              </a:buClr>
              <a:buSzPts val="2800"/>
              <a:buFont typeface="Amatic SC"/>
              <a:buNone/>
              <a:defRPr sz="2800" b="1">
                <a:solidFill>
                  <a:schemeClr val="accent1"/>
                </a:solidFill>
                <a:latin typeface="Amatic SC"/>
                <a:ea typeface="Amatic SC"/>
                <a:cs typeface="Amatic SC"/>
                <a:sym typeface="Amatic SC"/>
              </a:defRPr>
            </a:lvl1pPr>
            <a:lvl2pPr lvl="1">
              <a:spcBef>
                <a:spcPts val="0"/>
              </a:spcBef>
              <a:spcAft>
                <a:spcPts val="0"/>
              </a:spcAft>
              <a:buClr>
                <a:srgbClr val="434343"/>
              </a:buClr>
              <a:buSzPts val="2800"/>
              <a:buFont typeface="Amatic SC"/>
              <a:buNone/>
              <a:defRPr sz="2800" b="1">
                <a:solidFill>
                  <a:srgbClr val="434343"/>
                </a:solidFill>
                <a:latin typeface="Amatic SC"/>
                <a:ea typeface="Amatic SC"/>
                <a:cs typeface="Amatic SC"/>
                <a:sym typeface="Amatic SC"/>
              </a:defRPr>
            </a:lvl2pPr>
            <a:lvl3pPr lvl="2">
              <a:spcBef>
                <a:spcPts val="0"/>
              </a:spcBef>
              <a:spcAft>
                <a:spcPts val="0"/>
              </a:spcAft>
              <a:buClr>
                <a:srgbClr val="434343"/>
              </a:buClr>
              <a:buSzPts val="2800"/>
              <a:buFont typeface="Amatic SC"/>
              <a:buNone/>
              <a:defRPr sz="2800" b="1">
                <a:solidFill>
                  <a:srgbClr val="434343"/>
                </a:solidFill>
                <a:latin typeface="Amatic SC"/>
                <a:ea typeface="Amatic SC"/>
                <a:cs typeface="Amatic SC"/>
                <a:sym typeface="Amatic SC"/>
              </a:defRPr>
            </a:lvl3pPr>
            <a:lvl4pPr lvl="3">
              <a:spcBef>
                <a:spcPts val="0"/>
              </a:spcBef>
              <a:spcAft>
                <a:spcPts val="0"/>
              </a:spcAft>
              <a:buClr>
                <a:srgbClr val="434343"/>
              </a:buClr>
              <a:buSzPts val="2800"/>
              <a:buFont typeface="Amatic SC"/>
              <a:buNone/>
              <a:defRPr sz="2800" b="1">
                <a:solidFill>
                  <a:srgbClr val="434343"/>
                </a:solidFill>
                <a:latin typeface="Amatic SC"/>
                <a:ea typeface="Amatic SC"/>
                <a:cs typeface="Amatic SC"/>
                <a:sym typeface="Amatic SC"/>
              </a:defRPr>
            </a:lvl4pPr>
            <a:lvl5pPr lvl="4">
              <a:spcBef>
                <a:spcPts val="0"/>
              </a:spcBef>
              <a:spcAft>
                <a:spcPts val="0"/>
              </a:spcAft>
              <a:buClr>
                <a:srgbClr val="434343"/>
              </a:buClr>
              <a:buSzPts val="2800"/>
              <a:buFont typeface="Amatic SC"/>
              <a:buNone/>
              <a:defRPr sz="2800" b="1">
                <a:solidFill>
                  <a:srgbClr val="434343"/>
                </a:solidFill>
                <a:latin typeface="Amatic SC"/>
                <a:ea typeface="Amatic SC"/>
                <a:cs typeface="Amatic SC"/>
                <a:sym typeface="Amatic SC"/>
              </a:defRPr>
            </a:lvl5pPr>
            <a:lvl6pPr lvl="5">
              <a:spcBef>
                <a:spcPts val="0"/>
              </a:spcBef>
              <a:spcAft>
                <a:spcPts val="0"/>
              </a:spcAft>
              <a:buClr>
                <a:srgbClr val="434343"/>
              </a:buClr>
              <a:buSzPts val="2800"/>
              <a:buFont typeface="Amatic SC"/>
              <a:buNone/>
              <a:defRPr sz="2800" b="1">
                <a:solidFill>
                  <a:srgbClr val="434343"/>
                </a:solidFill>
                <a:latin typeface="Amatic SC"/>
                <a:ea typeface="Amatic SC"/>
                <a:cs typeface="Amatic SC"/>
                <a:sym typeface="Amatic SC"/>
              </a:defRPr>
            </a:lvl6pPr>
            <a:lvl7pPr lvl="6">
              <a:spcBef>
                <a:spcPts val="0"/>
              </a:spcBef>
              <a:spcAft>
                <a:spcPts val="0"/>
              </a:spcAft>
              <a:buClr>
                <a:srgbClr val="434343"/>
              </a:buClr>
              <a:buSzPts val="2800"/>
              <a:buFont typeface="Amatic SC"/>
              <a:buNone/>
              <a:defRPr sz="2800" b="1">
                <a:solidFill>
                  <a:srgbClr val="434343"/>
                </a:solidFill>
                <a:latin typeface="Amatic SC"/>
                <a:ea typeface="Amatic SC"/>
                <a:cs typeface="Amatic SC"/>
                <a:sym typeface="Amatic SC"/>
              </a:defRPr>
            </a:lvl7pPr>
            <a:lvl8pPr lvl="7">
              <a:spcBef>
                <a:spcPts val="0"/>
              </a:spcBef>
              <a:spcAft>
                <a:spcPts val="0"/>
              </a:spcAft>
              <a:buClr>
                <a:srgbClr val="434343"/>
              </a:buClr>
              <a:buSzPts val="2800"/>
              <a:buFont typeface="Amatic SC"/>
              <a:buNone/>
              <a:defRPr sz="2800" b="1">
                <a:solidFill>
                  <a:srgbClr val="434343"/>
                </a:solidFill>
                <a:latin typeface="Amatic SC"/>
                <a:ea typeface="Amatic SC"/>
                <a:cs typeface="Amatic SC"/>
                <a:sym typeface="Amatic SC"/>
              </a:defRPr>
            </a:lvl8pPr>
            <a:lvl9pPr lvl="8">
              <a:spcBef>
                <a:spcPts val="0"/>
              </a:spcBef>
              <a:spcAft>
                <a:spcPts val="0"/>
              </a:spcAft>
              <a:buClr>
                <a:srgbClr val="434343"/>
              </a:buClr>
              <a:buSzPts val="2800"/>
              <a:buFont typeface="Amatic SC"/>
              <a:buNone/>
              <a:defRPr sz="2800" b="1">
                <a:solidFill>
                  <a:srgbClr val="434343"/>
                </a:solidFill>
                <a:latin typeface="Amatic SC"/>
                <a:ea typeface="Amatic SC"/>
                <a:cs typeface="Amatic SC"/>
                <a:sym typeface="Amatic SC"/>
              </a:defRPr>
            </a:lvl9pPr>
          </a:lstStyle>
          <a:p>
            <a:endParaRPr/>
          </a:p>
        </p:txBody>
      </p:sp>
      <p:sp>
        <p:nvSpPr>
          <p:cNvPr id="154" name="Google Shape;154;p4"/>
          <p:cNvSpPr txBox="1">
            <a:spLocks noGrp="1"/>
          </p:cNvSpPr>
          <p:nvPr>
            <p:ph type="body" idx="1"/>
          </p:nvPr>
        </p:nvSpPr>
        <p:spPr>
          <a:xfrm>
            <a:off x="675450" y="1152475"/>
            <a:ext cx="76389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200">
                <a:solidFill>
                  <a:srgbClr val="434343"/>
                </a:solidFill>
                <a:latin typeface="Catamaran"/>
                <a:ea typeface="Catamaran"/>
                <a:cs typeface="Catamaran"/>
                <a:sym typeface="Catamaran"/>
              </a:defRPr>
            </a:lvl1pPr>
            <a:lvl2pPr marL="914400" lvl="1" indent="-304800">
              <a:spcBef>
                <a:spcPts val="0"/>
              </a:spcBef>
              <a:spcAft>
                <a:spcPts val="0"/>
              </a:spcAft>
              <a:buClr>
                <a:srgbClr val="434343"/>
              </a:buClr>
              <a:buSzPts val="1200"/>
              <a:buFont typeface="Roboto Condensed Light"/>
              <a:buAutoNum type="alphaLcPeriod"/>
              <a:defRPr>
                <a:solidFill>
                  <a:srgbClr val="434343"/>
                </a:solidFill>
                <a:latin typeface="Verdana"/>
                <a:ea typeface="Verdana"/>
                <a:cs typeface="Verdana"/>
                <a:sym typeface="Verdana"/>
              </a:defRPr>
            </a:lvl2pPr>
            <a:lvl3pPr marL="1371600" lvl="2" indent="-304800">
              <a:spcBef>
                <a:spcPts val="0"/>
              </a:spcBef>
              <a:spcAft>
                <a:spcPts val="0"/>
              </a:spcAft>
              <a:buClr>
                <a:srgbClr val="434343"/>
              </a:buClr>
              <a:buSzPts val="1200"/>
              <a:buFont typeface="Roboto Condensed Light"/>
              <a:buAutoNum type="romanLcPeriod"/>
              <a:defRPr>
                <a:solidFill>
                  <a:srgbClr val="434343"/>
                </a:solidFill>
                <a:latin typeface="Verdana"/>
                <a:ea typeface="Verdana"/>
                <a:cs typeface="Verdana"/>
                <a:sym typeface="Verdana"/>
              </a:defRPr>
            </a:lvl3pPr>
            <a:lvl4pPr marL="1828800" lvl="3" indent="-304800">
              <a:spcBef>
                <a:spcPts val="0"/>
              </a:spcBef>
              <a:spcAft>
                <a:spcPts val="0"/>
              </a:spcAft>
              <a:buClr>
                <a:srgbClr val="434343"/>
              </a:buClr>
              <a:buSzPts val="1200"/>
              <a:buFont typeface="Roboto Condensed Light"/>
              <a:buAutoNum type="arabicPeriod"/>
              <a:defRPr>
                <a:solidFill>
                  <a:srgbClr val="434343"/>
                </a:solidFill>
                <a:latin typeface="Verdana"/>
                <a:ea typeface="Verdana"/>
                <a:cs typeface="Verdana"/>
                <a:sym typeface="Verdana"/>
              </a:defRPr>
            </a:lvl4pPr>
            <a:lvl5pPr marL="2286000" lvl="4" indent="-304800">
              <a:spcBef>
                <a:spcPts val="0"/>
              </a:spcBef>
              <a:spcAft>
                <a:spcPts val="0"/>
              </a:spcAft>
              <a:buClr>
                <a:srgbClr val="434343"/>
              </a:buClr>
              <a:buSzPts val="1200"/>
              <a:buFont typeface="Roboto Condensed Light"/>
              <a:buAutoNum type="alphaLcPeriod"/>
              <a:defRPr>
                <a:solidFill>
                  <a:srgbClr val="434343"/>
                </a:solidFill>
                <a:latin typeface="Verdana"/>
                <a:ea typeface="Verdana"/>
                <a:cs typeface="Verdana"/>
                <a:sym typeface="Verdana"/>
              </a:defRPr>
            </a:lvl5pPr>
            <a:lvl6pPr marL="2743200" lvl="5" indent="-304800">
              <a:spcBef>
                <a:spcPts val="0"/>
              </a:spcBef>
              <a:spcAft>
                <a:spcPts val="0"/>
              </a:spcAft>
              <a:buClr>
                <a:srgbClr val="434343"/>
              </a:buClr>
              <a:buSzPts val="1200"/>
              <a:buFont typeface="Roboto Condensed Light"/>
              <a:buAutoNum type="romanLcPeriod"/>
              <a:defRPr>
                <a:solidFill>
                  <a:srgbClr val="434343"/>
                </a:solidFill>
                <a:latin typeface="Verdana"/>
                <a:ea typeface="Verdana"/>
                <a:cs typeface="Verdana"/>
                <a:sym typeface="Verdana"/>
              </a:defRPr>
            </a:lvl6pPr>
            <a:lvl7pPr marL="3200400" lvl="6" indent="-304800">
              <a:spcBef>
                <a:spcPts val="0"/>
              </a:spcBef>
              <a:spcAft>
                <a:spcPts val="0"/>
              </a:spcAft>
              <a:buClr>
                <a:srgbClr val="434343"/>
              </a:buClr>
              <a:buSzPts val="1200"/>
              <a:buFont typeface="Roboto Condensed Light"/>
              <a:buAutoNum type="arabicPeriod"/>
              <a:defRPr>
                <a:solidFill>
                  <a:srgbClr val="434343"/>
                </a:solidFill>
                <a:latin typeface="Verdana"/>
                <a:ea typeface="Verdana"/>
                <a:cs typeface="Verdana"/>
                <a:sym typeface="Verdana"/>
              </a:defRPr>
            </a:lvl7pPr>
            <a:lvl8pPr marL="3657600" lvl="7" indent="-304800">
              <a:spcBef>
                <a:spcPts val="0"/>
              </a:spcBef>
              <a:spcAft>
                <a:spcPts val="0"/>
              </a:spcAft>
              <a:buClr>
                <a:srgbClr val="434343"/>
              </a:buClr>
              <a:buSzPts val="1200"/>
              <a:buFont typeface="Roboto Condensed Light"/>
              <a:buAutoNum type="alphaLcPeriod"/>
              <a:defRPr>
                <a:solidFill>
                  <a:srgbClr val="434343"/>
                </a:solidFill>
                <a:latin typeface="Verdana"/>
                <a:ea typeface="Verdana"/>
                <a:cs typeface="Verdana"/>
                <a:sym typeface="Verdana"/>
              </a:defRPr>
            </a:lvl8pPr>
            <a:lvl9pPr marL="4114800" lvl="8" indent="-304800">
              <a:spcBef>
                <a:spcPts val="0"/>
              </a:spcBef>
              <a:spcAft>
                <a:spcPts val="0"/>
              </a:spcAft>
              <a:buClr>
                <a:srgbClr val="434343"/>
              </a:buClr>
              <a:buSzPts val="1200"/>
              <a:buFont typeface="Roboto Condensed Light"/>
              <a:buAutoNum type="romanLcPeriod"/>
              <a:defRPr>
                <a:solidFill>
                  <a:srgbClr val="434343"/>
                </a:solidFill>
                <a:latin typeface="Verdana"/>
                <a:ea typeface="Verdana"/>
                <a:cs typeface="Verdana"/>
                <a:sym typeface="Verdana"/>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12/12/2024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9749070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12/12/2024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841966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12/12/2024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030421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12/12/2024</a:t>
            </a:fld>
            <a:endParaRPr lang="en-US" kern="1200">
              <a:solidFill>
                <a:prstClr val="black">
                  <a:tint val="75000"/>
                </a:prstClr>
              </a:solidFill>
              <a:latin typeface="Calibri" panose="020F0502020204030204"/>
              <a:ea typeface="+mn-ea"/>
              <a:cs typeface="+mn-cs"/>
            </a:endParaRPr>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038983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12/12/2024</a:t>
            </a:fld>
            <a:endParaRPr lang="en-US" kern="1200">
              <a:solidFill>
                <a:prstClr val="black">
                  <a:tint val="75000"/>
                </a:prstClr>
              </a:solidFill>
              <a:latin typeface="Calibri" panose="020F0502020204030204"/>
              <a:ea typeface="+mn-ea"/>
              <a:cs typeface="+mn-cs"/>
            </a:endParaRPr>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757649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12/12/2024</a:t>
            </a:fld>
            <a:endParaRPr lang="en-US" kern="1200">
              <a:solidFill>
                <a:prstClr val="black">
                  <a:tint val="75000"/>
                </a:prstClr>
              </a:solidFill>
              <a:latin typeface="Calibri" panose="020F0502020204030204"/>
              <a:ea typeface="+mn-ea"/>
              <a:cs typeface="+mn-cs"/>
            </a:endParaRPr>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7234773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12/12/2024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544618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12/12/2024</a:t>
            </a:fld>
            <a:endParaRPr lang="en-US" kern="1200">
              <a:solidFill>
                <a:prstClr val="black">
                  <a:tint val="75000"/>
                </a:prstClr>
              </a:solidFill>
              <a:latin typeface="Calibri" panose="020F0502020204030204"/>
              <a:ea typeface="+mn-ea"/>
              <a:cs typeface="+mn-cs"/>
            </a:endParaRP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416395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12/12/2024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3754422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panose="020F0502020204030204"/>
                <a:ea typeface="+mn-ea"/>
                <a:cs typeface="+mn-cs"/>
              </a:rPr>
              <a:pPr defTabSz="685800">
                <a:buClrTx/>
              </a:pPr>
              <a:t>12/12/2024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052635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5"/>
        <p:cNvGrpSpPr/>
        <p:nvPr/>
      </p:nvGrpSpPr>
      <p:grpSpPr>
        <a:xfrm>
          <a:off x="0" y="0"/>
          <a:ext cx="0" cy="0"/>
          <a:chOff x="0" y="0"/>
          <a:chExt cx="0" cy="0"/>
        </a:xfrm>
      </p:grpSpPr>
      <p:sp>
        <p:nvSpPr>
          <p:cNvPr id="156" name="Google Shape;156;p5"/>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Font typeface="Amatic SC"/>
              <a:buNone/>
              <a:defRPr sz="2800" b="1">
                <a:latin typeface="Amatic SC"/>
                <a:ea typeface="Amatic SC"/>
                <a:cs typeface="Amatic SC"/>
                <a:sym typeface="Amatic SC"/>
              </a:defRPr>
            </a:lvl1pPr>
            <a:lvl2pPr lvl="1" algn="ctr">
              <a:spcBef>
                <a:spcPts val="0"/>
              </a:spcBef>
              <a:spcAft>
                <a:spcPts val="0"/>
              </a:spcAft>
              <a:buSzPts val="2800"/>
              <a:buFont typeface="Amatic SC"/>
              <a:buNone/>
              <a:defRPr sz="2800" b="1">
                <a:latin typeface="Amatic SC"/>
                <a:ea typeface="Amatic SC"/>
                <a:cs typeface="Amatic SC"/>
                <a:sym typeface="Amatic SC"/>
              </a:defRPr>
            </a:lvl2pPr>
            <a:lvl3pPr lvl="2" algn="ctr">
              <a:spcBef>
                <a:spcPts val="0"/>
              </a:spcBef>
              <a:spcAft>
                <a:spcPts val="0"/>
              </a:spcAft>
              <a:buSzPts val="2800"/>
              <a:buFont typeface="Amatic SC"/>
              <a:buNone/>
              <a:defRPr sz="2800" b="1">
                <a:latin typeface="Amatic SC"/>
                <a:ea typeface="Amatic SC"/>
                <a:cs typeface="Amatic SC"/>
                <a:sym typeface="Amatic SC"/>
              </a:defRPr>
            </a:lvl3pPr>
            <a:lvl4pPr lvl="3" algn="ctr">
              <a:spcBef>
                <a:spcPts val="0"/>
              </a:spcBef>
              <a:spcAft>
                <a:spcPts val="0"/>
              </a:spcAft>
              <a:buSzPts val="2800"/>
              <a:buFont typeface="Amatic SC"/>
              <a:buNone/>
              <a:defRPr sz="2800" b="1">
                <a:latin typeface="Amatic SC"/>
                <a:ea typeface="Amatic SC"/>
                <a:cs typeface="Amatic SC"/>
                <a:sym typeface="Amatic SC"/>
              </a:defRPr>
            </a:lvl4pPr>
            <a:lvl5pPr lvl="4" algn="ctr">
              <a:spcBef>
                <a:spcPts val="0"/>
              </a:spcBef>
              <a:spcAft>
                <a:spcPts val="0"/>
              </a:spcAft>
              <a:buSzPts val="2800"/>
              <a:buFont typeface="Amatic SC"/>
              <a:buNone/>
              <a:defRPr sz="2800" b="1">
                <a:latin typeface="Amatic SC"/>
                <a:ea typeface="Amatic SC"/>
                <a:cs typeface="Amatic SC"/>
                <a:sym typeface="Amatic SC"/>
              </a:defRPr>
            </a:lvl5pPr>
            <a:lvl6pPr lvl="5" algn="ctr">
              <a:spcBef>
                <a:spcPts val="0"/>
              </a:spcBef>
              <a:spcAft>
                <a:spcPts val="0"/>
              </a:spcAft>
              <a:buSzPts val="2800"/>
              <a:buFont typeface="Amatic SC"/>
              <a:buNone/>
              <a:defRPr sz="2800" b="1">
                <a:latin typeface="Amatic SC"/>
                <a:ea typeface="Amatic SC"/>
                <a:cs typeface="Amatic SC"/>
                <a:sym typeface="Amatic SC"/>
              </a:defRPr>
            </a:lvl6pPr>
            <a:lvl7pPr lvl="6" algn="ctr">
              <a:spcBef>
                <a:spcPts val="0"/>
              </a:spcBef>
              <a:spcAft>
                <a:spcPts val="0"/>
              </a:spcAft>
              <a:buSzPts val="2800"/>
              <a:buFont typeface="Amatic SC"/>
              <a:buNone/>
              <a:defRPr sz="2800" b="1">
                <a:latin typeface="Amatic SC"/>
                <a:ea typeface="Amatic SC"/>
                <a:cs typeface="Amatic SC"/>
                <a:sym typeface="Amatic SC"/>
              </a:defRPr>
            </a:lvl7pPr>
            <a:lvl8pPr lvl="7" algn="ctr">
              <a:spcBef>
                <a:spcPts val="0"/>
              </a:spcBef>
              <a:spcAft>
                <a:spcPts val="0"/>
              </a:spcAft>
              <a:buSzPts val="2800"/>
              <a:buFont typeface="Amatic SC"/>
              <a:buNone/>
              <a:defRPr sz="2800" b="1">
                <a:latin typeface="Amatic SC"/>
                <a:ea typeface="Amatic SC"/>
                <a:cs typeface="Amatic SC"/>
                <a:sym typeface="Amatic SC"/>
              </a:defRPr>
            </a:lvl8pPr>
            <a:lvl9pPr lvl="8" algn="ctr">
              <a:spcBef>
                <a:spcPts val="0"/>
              </a:spcBef>
              <a:spcAft>
                <a:spcPts val="0"/>
              </a:spcAft>
              <a:buSzPts val="2800"/>
              <a:buFont typeface="Amatic SC"/>
              <a:buNone/>
              <a:defRPr sz="2800" b="1">
                <a:latin typeface="Amatic SC"/>
                <a:ea typeface="Amatic SC"/>
                <a:cs typeface="Amatic SC"/>
                <a:sym typeface="Amatic SC"/>
              </a:defRPr>
            </a:lvl9pPr>
          </a:lstStyle>
          <a:p>
            <a:endParaRPr/>
          </a:p>
        </p:txBody>
      </p:sp>
      <p:sp>
        <p:nvSpPr>
          <p:cNvPr id="157" name="Google Shape;157;p5"/>
          <p:cNvSpPr txBox="1">
            <a:spLocks noGrp="1"/>
          </p:cNvSpPr>
          <p:nvPr>
            <p:ph type="body" idx="1"/>
          </p:nvPr>
        </p:nvSpPr>
        <p:spPr>
          <a:xfrm>
            <a:off x="1251775" y="3309000"/>
            <a:ext cx="3102600" cy="11421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Font typeface="Verdana"/>
              <a:buChar char="●"/>
              <a:defRPr>
                <a:latin typeface="Catamaran"/>
                <a:ea typeface="Catamaran"/>
                <a:cs typeface="Catamaran"/>
                <a:sym typeface="Catamaran"/>
              </a:defRPr>
            </a:lvl1pPr>
            <a:lvl2pPr marL="914400" lvl="1" indent="-317500">
              <a:spcBef>
                <a:spcPts val="0"/>
              </a:spcBef>
              <a:spcAft>
                <a:spcPts val="0"/>
              </a:spcAft>
              <a:buSzPts val="1400"/>
              <a:buFont typeface="Verdana"/>
              <a:buChar char="○"/>
              <a:defRPr>
                <a:latin typeface="Verdana"/>
                <a:ea typeface="Verdana"/>
                <a:cs typeface="Verdana"/>
                <a:sym typeface="Verdana"/>
              </a:defRPr>
            </a:lvl2pPr>
            <a:lvl3pPr marL="1371600" lvl="2" indent="-317500">
              <a:spcBef>
                <a:spcPts val="0"/>
              </a:spcBef>
              <a:spcAft>
                <a:spcPts val="0"/>
              </a:spcAft>
              <a:buSzPts val="1400"/>
              <a:buFont typeface="Verdana"/>
              <a:buChar char="■"/>
              <a:defRPr>
                <a:latin typeface="Verdana"/>
                <a:ea typeface="Verdana"/>
                <a:cs typeface="Verdana"/>
                <a:sym typeface="Verdana"/>
              </a:defRPr>
            </a:lvl3pPr>
            <a:lvl4pPr marL="1828800" lvl="3" indent="-317500">
              <a:spcBef>
                <a:spcPts val="0"/>
              </a:spcBef>
              <a:spcAft>
                <a:spcPts val="0"/>
              </a:spcAft>
              <a:buSzPts val="1400"/>
              <a:buFont typeface="Verdana"/>
              <a:buChar char="●"/>
              <a:defRPr>
                <a:latin typeface="Verdana"/>
                <a:ea typeface="Verdana"/>
                <a:cs typeface="Verdana"/>
                <a:sym typeface="Verdana"/>
              </a:defRPr>
            </a:lvl4pPr>
            <a:lvl5pPr marL="2286000" lvl="4" indent="-317500">
              <a:spcBef>
                <a:spcPts val="0"/>
              </a:spcBef>
              <a:spcAft>
                <a:spcPts val="0"/>
              </a:spcAft>
              <a:buSzPts val="1400"/>
              <a:buFont typeface="Verdana"/>
              <a:buChar char="○"/>
              <a:defRPr>
                <a:latin typeface="Verdana"/>
                <a:ea typeface="Verdana"/>
                <a:cs typeface="Verdana"/>
                <a:sym typeface="Verdana"/>
              </a:defRPr>
            </a:lvl5pPr>
            <a:lvl6pPr marL="2743200" lvl="5" indent="-317500">
              <a:spcBef>
                <a:spcPts val="0"/>
              </a:spcBef>
              <a:spcAft>
                <a:spcPts val="0"/>
              </a:spcAft>
              <a:buSzPts val="1400"/>
              <a:buFont typeface="Verdana"/>
              <a:buChar char="■"/>
              <a:defRPr>
                <a:latin typeface="Verdana"/>
                <a:ea typeface="Verdana"/>
                <a:cs typeface="Verdana"/>
                <a:sym typeface="Verdana"/>
              </a:defRPr>
            </a:lvl6pPr>
            <a:lvl7pPr marL="3200400" lvl="6" indent="-317500">
              <a:spcBef>
                <a:spcPts val="0"/>
              </a:spcBef>
              <a:spcAft>
                <a:spcPts val="0"/>
              </a:spcAft>
              <a:buSzPts val="1400"/>
              <a:buFont typeface="Verdana"/>
              <a:buChar char="●"/>
              <a:defRPr>
                <a:latin typeface="Verdana"/>
                <a:ea typeface="Verdana"/>
                <a:cs typeface="Verdana"/>
                <a:sym typeface="Verdana"/>
              </a:defRPr>
            </a:lvl7pPr>
            <a:lvl8pPr marL="3657600" lvl="7" indent="-317500">
              <a:spcBef>
                <a:spcPts val="0"/>
              </a:spcBef>
              <a:spcAft>
                <a:spcPts val="0"/>
              </a:spcAft>
              <a:buSzPts val="1400"/>
              <a:buFont typeface="Verdana"/>
              <a:buChar char="○"/>
              <a:defRPr>
                <a:latin typeface="Verdana"/>
                <a:ea typeface="Verdana"/>
                <a:cs typeface="Verdana"/>
                <a:sym typeface="Verdana"/>
              </a:defRPr>
            </a:lvl8pPr>
            <a:lvl9pPr marL="4114800" lvl="8" indent="-317500">
              <a:spcBef>
                <a:spcPts val="0"/>
              </a:spcBef>
              <a:spcAft>
                <a:spcPts val="0"/>
              </a:spcAft>
              <a:buSzPts val="1400"/>
              <a:buFont typeface="Verdana"/>
              <a:buChar char="■"/>
              <a:defRPr>
                <a:latin typeface="Verdana"/>
                <a:ea typeface="Verdana"/>
                <a:cs typeface="Verdana"/>
                <a:sym typeface="Verdana"/>
              </a:defRPr>
            </a:lvl9pPr>
          </a:lstStyle>
          <a:p>
            <a:endParaRPr/>
          </a:p>
        </p:txBody>
      </p:sp>
      <p:sp>
        <p:nvSpPr>
          <p:cNvPr id="158" name="Google Shape;158;p5"/>
          <p:cNvSpPr txBox="1">
            <a:spLocks noGrp="1"/>
          </p:cNvSpPr>
          <p:nvPr>
            <p:ph type="body" idx="2"/>
          </p:nvPr>
        </p:nvSpPr>
        <p:spPr>
          <a:xfrm>
            <a:off x="4758487" y="3309000"/>
            <a:ext cx="3102600" cy="11421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Font typeface="Verdana"/>
              <a:buChar char="●"/>
              <a:defRPr>
                <a:latin typeface="Catamaran"/>
                <a:ea typeface="Catamaran"/>
                <a:cs typeface="Catamaran"/>
                <a:sym typeface="Catamaran"/>
              </a:defRPr>
            </a:lvl1pPr>
            <a:lvl2pPr marL="914400" lvl="1" indent="-317500">
              <a:spcBef>
                <a:spcPts val="0"/>
              </a:spcBef>
              <a:spcAft>
                <a:spcPts val="0"/>
              </a:spcAft>
              <a:buSzPts val="1400"/>
              <a:buFont typeface="Verdana"/>
              <a:buChar char="○"/>
              <a:defRPr>
                <a:latin typeface="Verdana"/>
                <a:ea typeface="Verdana"/>
                <a:cs typeface="Verdana"/>
                <a:sym typeface="Verdana"/>
              </a:defRPr>
            </a:lvl2pPr>
            <a:lvl3pPr marL="1371600" lvl="2" indent="-317500">
              <a:spcBef>
                <a:spcPts val="0"/>
              </a:spcBef>
              <a:spcAft>
                <a:spcPts val="0"/>
              </a:spcAft>
              <a:buSzPts val="1400"/>
              <a:buFont typeface="Verdana"/>
              <a:buChar char="■"/>
              <a:defRPr>
                <a:latin typeface="Verdana"/>
                <a:ea typeface="Verdana"/>
                <a:cs typeface="Verdana"/>
                <a:sym typeface="Verdana"/>
              </a:defRPr>
            </a:lvl3pPr>
            <a:lvl4pPr marL="1828800" lvl="3" indent="-317500">
              <a:spcBef>
                <a:spcPts val="0"/>
              </a:spcBef>
              <a:spcAft>
                <a:spcPts val="0"/>
              </a:spcAft>
              <a:buSzPts val="1400"/>
              <a:buFont typeface="Verdana"/>
              <a:buChar char="●"/>
              <a:defRPr>
                <a:latin typeface="Verdana"/>
                <a:ea typeface="Verdana"/>
                <a:cs typeface="Verdana"/>
                <a:sym typeface="Verdana"/>
              </a:defRPr>
            </a:lvl4pPr>
            <a:lvl5pPr marL="2286000" lvl="4" indent="-317500">
              <a:spcBef>
                <a:spcPts val="0"/>
              </a:spcBef>
              <a:spcAft>
                <a:spcPts val="0"/>
              </a:spcAft>
              <a:buSzPts val="1400"/>
              <a:buFont typeface="Verdana"/>
              <a:buChar char="○"/>
              <a:defRPr>
                <a:latin typeface="Verdana"/>
                <a:ea typeface="Verdana"/>
                <a:cs typeface="Verdana"/>
                <a:sym typeface="Verdana"/>
              </a:defRPr>
            </a:lvl5pPr>
            <a:lvl6pPr marL="2743200" lvl="5" indent="-317500">
              <a:spcBef>
                <a:spcPts val="0"/>
              </a:spcBef>
              <a:spcAft>
                <a:spcPts val="0"/>
              </a:spcAft>
              <a:buSzPts val="1400"/>
              <a:buFont typeface="Verdana"/>
              <a:buChar char="■"/>
              <a:defRPr>
                <a:latin typeface="Verdana"/>
                <a:ea typeface="Verdana"/>
                <a:cs typeface="Verdana"/>
                <a:sym typeface="Verdana"/>
              </a:defRPr>
            </a:lvl6pPr>
            <a:lvl7pPr marL="3200400" lvl="6" indent="-317500">
              <a:spcBef>
                <a:spcPts val="0"/>
              </a:spcBef>
              <a:spcAft>
                <a:spcPts val="0"/>
              </a:spcAft>
              <a:buSzPts val="1400"/>
              <a:buFont typeface="Verdana"/>
              <a:buChar char="●"/>
              <a:defRPr>
                <a:latin typeface="Verdana"/>
                <a:ea typeface="Verdana"/>
                <a:cs typeface="Verdana"/>
                <a:sym typeface="Verdana"/>
              </a:defRPr>
            </a:lvl7pPr>
            <a:lvl8pPr marL="3657600" lvl="7" indent="-317500">
              <a:spcBef>
                <a:spcPts val="0"/>
              </a:spcBef>
              <a:spcAft>
                <a:spcPts val="0"/>
              </a:spcAft>
              <a:buSzPts val="1400"/>
              <a:buFont typeface="Verdana"/>
              <a:buChar char="○"/>
              <a:defRPr>
                <a:latin typeface="Verdana"/>
                <a:ea typeface="Verdana"/>
                <a:cs typeface="Verdana"/>
                <a:sym typeface="Verdana"/>
              </a:defRPr>
            </a:lvl8pPr>
            <a:lvl9pPr marL="4114800" lvl="8" indent="-317500">
              <a:spcBef>
                <a:spcPts val="0"/>
              </a:spcBef>
              <a:spcAft>
                <a:spcPts val="0"/>
              </a:spcAft>
              <a:buSzPts val="1400"/>
              <a:buFont typeface="Verdana"/>
              <a:buChar char="■"/>
              <a:defRPr>
                <a:latin typeface="Verdana"/>
                <a:ea typeface="Verdana"/>
                <a:cs typeface="Verdana"/>
                <a:sym typeface="Verdana"/>
              </a:defRPr>
            </a:lvl9pPr>
          </a:lstStyle>
          <a:p>
            <a:endParaRPr/>
          </a:p>
        </p:txBody>
      </p:sp>
      <p:sp>
        <p:nvSpPr>
          <p:cNvPr id="159" name="Google Shape;159;p5"/>
          <p:cNvSpPr txBox="1">
            <a:spLocks noGrp="1"/>
          </p:cNvSpPr>
          <p:nvPr>
            <p:ph type="subTitle" idx="3"/>
          </p:nvPr>
        </p:nvSpPr>
        <p:spPr>
          <a:xfrm>
            <a:off x="1251775" y="2842750"/>
            <a:ext cx="3102600" cy="4881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Font typeface="Amatic SC"/>
              <a:buNone/>
              <a:defRPr sz="2200" b="1">
                <a:solidFill>
                  <a:srgbClr val="6FA8DC"/>
                </a:solidFill>
                <a:latin typeface="Amatic SC"/>
                <a:ea typeface="Amatic SC"/>
                <a:cs typeface="Amatic SC"/>
                <a:sym typeface="Amatic S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5"/>
          <p:cNvSpPr txBox="1">
            <a:spLocks noGrp="1"/>
          </p:cNvSpPr>
          <p:nvPr>
            <p:ph type="subTitle" idx="4"/>
          </p:nvPr>
        </p:nvSpPr>
        <p:spPr>
          <a:xfrm>
            <a:off x="4758475" y="2842750"/>
            <a:ext cx="3102600" cy="488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Amatic SC"/>
              <a:buNone/>
              <a:defRPr sz="2200" b="1">
                <a:solidFill>
                  <a:schemeClr val="accent1"/>
                </a:solidFill>
                <a:latin typeface="Amatic SC"/>
                <a:ea typeface="Amatic SC"/>
                <a:cs typeface="Amatic SC"/>
                <a:sym typeface="Amatic S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12/12/2024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296971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12/12/2024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526178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12/12/2024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7373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12/12/2024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591860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12/12/2024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0228958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12/12/2024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3506883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12/12/2024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957881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12/12/2024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0834539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12/12/2024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180932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12/12/2024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99077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9"/>
        <p:cNvGrpSpPr/>
        <p:nvPr/>
      </p:nvGrpSpPr>
      <p:grpSpPr>
        <a:xfrm>
          <a:off x="0" y="0"/>
          <a:ext cx="0" cy="0"/>
          <a:chOff x="0" y="0"/>
          <a:chExt cx="0" cy="0"/>
        </a:xfrm>
      </p:grpSpPr>
      <p:sp>
        <p:nvSpPr>
          <p:cNvPr id="170" name="Google Shape;170;p9"/>
          <p:cNvSpPr txBox="1">
            <a:spLocks noGrp="1"/>
          </p:cNvSpPr>
          <p:nvPr>
            <p:ph type="title"/>
          </p:nvPr>
        </p:nvSpPr>
        <p:spPr>
          <a:xfrm>
            <a:off x="2331300" y="540000"/>
            <a:ext cx="4472100" cy="696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Font typeface="Sriracha"/>
              <a:buNone/>
              <a:defRPr sz="2800" b="1">
                <a:latin typeface="Amatic SC"/>
                <a:ea typeface="Amatic SC"/>
                <a:cs typeface="Amatic SC"/>
                <a:sym typeface="Amatic SC"/>
              </a:defRPr>
            </a:lvl1pPr>
            <a:lvl2pPr lvl="1" algn="ctr" rtl="0">
              <a:spcBef>
                <a:spcPts val="0"/>
              </a:spcBef>
              <a:spcAft>
                <a:spcPts val="0"/>
              </a:spcAft>
              <a:buSzPts val="2300"/>
              <a:buFont typeface="Sriracha"/>
              <a:buNone/>
              <a:defRPr sz="2300">
                <a:latin typeface="Sriracha"/>
                <a:ea typeface="Sriracha"/>
                <a:cs typeface="Sriracha"/>
                <a:sym typeface="Sriracha"/>
              </a:defRPr>
            </a:lvl2pPr>
            <a:lvl3pPr lvl="2" algn="ctr" rtl="0">
              <a:spcBef>
                <a:spcPts val="0"/>
              </a:spcBef>
              <a:spcAft>
                <a:spcPts val="0"/>
              </a:spcAft>
              <a:buSzPts val="2300"/>
              <a:buFont typeface="Sriracha"/>
              <a:buNone/>
              <a:defRPr sz="2300">
                <a:latin typeface="Sriracha"/>
                <a:ea typeface="Sriracha"/>
                <a:cs typeface="Sriracha"/>
                <a:sym typeface="Sriracha"/>
              </a:defRPr>
            </a:lvl3pPr>
            <a:lvl4pPr lvl="3" algn="ctr" rtl="0">
              <a:spcBef>
                <a:spcPts val="0"/>
              </a:spcBef>
              <a:spcAft>
                <a:spcPts val="0"/>
              </a:spcAft>
              <a:buSzPts val="2300"/>
              <a:buFont typeface="Sriracha"/>
              <a:buNone/>
              <a:defRPr sz="2300">
                <a:latin typeface="Sriracha"/>
                <a:ea typeface="Sriracha"/>
                <a:cs typeface="Sriracha"/>
                <a:sym typeface="Sriracha"/>
              </a:defRPr>
            </a:lvl4pPr>
            <a:lvl5pPr lvl="4" algn="ctr" rtl="0">
              <a:spcBef>
                <a:spcPts val="0"/>
              </a:spcBef>
              <a:spcAft>
                <a:spcPts val="0"/>
              </a:spcAft>
              <a:buSzPts val="2300"/>
              <a:buFont typeface="Sriracha"/>
              <a:buNone/>
              <a:defRPr sz="2300">
                <a:latin typeface="Sriracha"/>
                <a:ea typeface="Sriracha"/>
                <a:cs typeface="Sriracha"/>
                <a:sym typeface="Sriracha"/>
              </a:defRPr>
            </a:lvl5pPr>
            <a:lvl6pPr lvl="5" algn="ctr" rtl="0">
              <a:spcBef>
                <a:spcPts val="0"/>
              </a:spcBef>
              <a:spcAft>
                <a:spcPts val="0"/>
              </a:spcAft>
              <a:buSzPts val="2300"/>
              <a:buFont typeface="Sriracha"/>
              <a:buNone/>
              <a:defRPr sz="2300">
                <a:latin typeface="Sriracha"/>
                <a:ea typeface="Sriracha"/>
                <a:cs typeface="Sriracha"/>
                <a:sym typeface="Sriracha"/>
              </a:defRPr>
            </a:lvl6pPr>
            <a:lvl7pPr lvl="6" algn="ctr" rtl="0">
              <a:spcBef>
                <a:spcPts val="0"/>
              </a:spcBef>
              <a:spcAft>
                <a:spcPts val="0"/>
              </a:spcAft>
              <a:buSzPts val="2300"/>
              <a:buFont typeface="Sriracha"/>
              <a:buNone/>
              <a:defRPr sz="2300">
                <a:latin typeface="Sriracha"/>
                <a:ea typeface="Sriracha"/>
                <a:cs typeface="Sriracha"/>
                <a:sym typeface="Sriracha"/>
              </a:defRPr>
            </a:lvl7pPr>
            <a:lvl8pPr lvl="7" algn="ctr" rtl="0">
              <a:spcBef>
                <a:spcPts val="0"/>
              </a:spcBef>
              <a:spcAft>
                <a:spcPts val="0"/>
              </a:spcAft>
              <a:buSzPts val="2300"/>
              <a:buFont typeface="Sriracha"/>
              <a:buNone/>
              <a:defRPr sz="2300">
                <a:latin typeface="Sriracha"/>
                <a:ea typeface="Sriracha"/>
                <a:cs typeface="Sriracha"/>
                <a:sym typeface="Sriracha"/>
              </a:defRPr>
            </a:lvl8pPr>
            <a:lvl9pPr lvl="8" algn="ctr" rtl="0">
              <a:spcBef>
                <a:spcPts val="0"/>
              </a:spcBef>
              <a:spcAft>
                <a:spcPts val="0"/>
              </a:spcAft>
              <a:buSzPts val="2300"/>
              <a:buFont typeface="Sriracha"/>
              <a:buNone/>
              <a:defRPr sz="2300">
                <a:latin typeface="Sriracha"/>
                <a:ea typeface="Sriracha"/>
                <a:cs typeface="Sriracha"/>
                <a:sym typeface="Sriracha"/>
              </a:defRPr>
            </a:lvl9pPr>
          </a:lstStyle>
          <a:p>
            <a:endParaRPr/>
          </a:p>
        </p:txBody>
      </p:sp>
      <p:sp>
        <p:nvSpPr>
          <p:cNvPr id="171" name="Google Shape;171;p9"/>
          <p:cNvSpPr txBox="1">
            <a:spLocks noGrp="1"/>
          </p:cNvSpPr>
          <p:nvPr>
            <p:ph type="subTitle" idx="1"/>
          </p:nvPr>
        </p:nvSpPr>
        <p:spPr>
          <a:xfrm>
            <a:off x="720000" y="2162125"/>
            <a:ext cx="3464700" cy="1457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defTabSz="685800">
              <a:buClrTx/>
            </a:pPr>
            <a:fld id="{06ABD190-56AD-4C55-BBCA-1554B872117B}" type="datetimeFigureOut">
              <a:rPr lang="en-US" kern="1200" smtClean="0">
                <a:solidFill>
                  <a:prstClr val="black">
                    <a:tint val="75000"/>
                  </a:prstClr>
                </a:solidFill>
                <a:latin typeface="Calibri"/>
                <a:ea typeface="+mn-ea"/>
                <a:cs typeface="+mn-cs"/>
              </a:rPr>
              <a:pPr defTabSz="685800">
                <a:buClrTx/>
              </a:pPr>
              <a:t>12/12/2024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defTabSz="685800">
              <a:buClrTx/>
            </a:pPr>
            <a:fld id="{B8F674BA-2DE0-4D90-8561-25BA31F62F13}"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427963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05B67-8137-4567-8DF6-7E247315C04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A85FAC3-EEAB-45B5-A569-6CB63F8DB04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D4595BF-7AC6-4295-A487-13AF81E6BB75}"/>
              </a:ext>
            </a:extLst>
          </p:cNvPr>
          <p:cNvSpPr>
            <a:spLocks noGrp="1"/>
          </p:cNvSpPr>
          <p:nvPr>
            <p:ph type="dt" sz="half" idx="10"/>
          </p:nvPr>
        </p:nvSpPr>
        <p:spPr/>
        <p:txBody>
          <a:bodyPr/>
          <a:lstStyle/>
          <a:p>
            <a:fld id="{BB7F0781-617C-48B8-8111-6781EA82D27C}" type="datetimeFigureOut">
              <a:rPr lang="en-US" smtClean="0"/>
              <a:t>12/12/2024</a:t>
            </a:fld>
            <a:endParaRPr lang="en-US"/>
          </a:p>
        </p:txBody>
      </p:sp>
      <p:sp>
        <p:nvSpPr>
          <p:cNvPr id="5" name="Footer Placeholder 4">
            <a:extLst>
              <a:ext uri="{FF2B5EF4-FFF2-40B4-BE49-F238E27FC236}">
                <a16:creationId xmlns:a16="http://schemas.microsoft.com/office/drawing/2014/main" id="{1166FC45-865E-40BC-9969-DECB48E944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58B93-5EBB-4554-8219-5E686AA489B5}"/>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26961014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E04E8-74B6-482F-8C3B-30AFAC07E2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90FD48-9C11-4977-ABCF-19D905945AD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2733E1-C7BF-493A-A237-48469FDA6F82}"/>
              </a:ext>
            </a:extLst>
          </p:cNvPr>
          <p:cNvSpPr>
            <a:spLocks noGrp="1"/>
          </p:cNvSpPr>
          <p:nvPr>
            <p:ph type="dt" sz="half" idx="10"/>
          </p:nvPr>
        </p:nvSpPr>
        <p:spPr/>
        <p:txBody>
          <a:bodyPr/>
          <a:lstStyle/>
          <a:p>
            <a:fld id="{BB7F0781-617C-48B8-8111-6781EA82D27C}" type="datetimeFigureOut">
              <a:rPr lang="en-US" smtClean="0"/>
              <a:t>12/12/2024</a:t>
            </a:fld>
            <a:endParaRPr lang="en-US"/>
          </a:p>
        </p:txBody>
      </p:sp>
      <p:sp>
        <p:nvSpPr>
          <p:cNvPr id="5" name="Footer Placeholder 4">
            <a:extLst>
              <a:ext uri="{FF2B5EF4-FFF2-40B4-BE49-F238E27FC236}">
                <a16:creationId xmlns:a16="http://schemas.microsoft.com/office/drawing/2014/main" id="{807C4C63-654B-408B-AEE0-7D13F20410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5066CE-9387-4DD3-B9DC-A27E9FF8873A}"/>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20985062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F3F86-8025-46D1-9DDA-730CFB85972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666C34A-74C1-483E-96B4-3F8E05CDC8E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47CB0E6-CDD9-4F5E-8912-BD21713FF70A}"/>
              </a:ext>
            </a:extLst>
          </p:cNvPr>
          <p:cNvSpPr>
            <a:spLocks noGrp="1"/>
          </p:cNvSpPr>
          <p:nvPr>
            <p:ph type="dt" sz="half" idx="10"/>
          </p:nvPr>
        </p:nvSpPr>
        <p:spPr/>
        <p:txBody>
          <a:bodyPr/>
          <a:lstStyle/>
          <a:p>
            <a:fld id="{BB7F0781-617C-48B8-8111-6781EA82D27C}" type="datetimeFigureOut">
              <a:rPr lang="en-US" smtClean="0"/>
              <a:t>12/12/2024</a:t>
            </a:fld>
            <a:endParaRPr lang="en-US"/>
          </a:p>
        </p:txBody>
      </p:sp>
      <p:sp>
        <p:nvSpPr>
          <p:cNvPr id="5" name="Footer Placeholder 4">
            <a:extLst>
              <a:ext uri="{FF2B5EF4-FFF2-40B4-BE49-F238E27FC236}">
                <a16:creationId xmlns:a16="http://schemas.microsoft.com/office/drawing/2014/main" id="{35C2E1E2-BC4C-4CD2-AB9F-6DFEE0DBD5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23F981-0F80-4E92-B975-332A4D4F8AB4}"/>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38309301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74B44-B6FE-4543-98A6-558C5D78E1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D6BA96-A5FB-4974-BAB3-7DB07C99BA86}"/>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457CCA-918B-4FA5-8D9F-CC7291021688}"/>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EB30BA-85EF-4E93-BA57-86BE2BD1AD9B}"/>
              </a:ext>
            </a:extLst>
          </p:cNvPr>
          <p:cNvSpPr>
            <a:spLocks noGrp="1"/>
          </p:cNvSpPr>
          <p:nvPr>
            <p:ph type="dt" sz="half" idx="10"/>
          </p:nvPr>
        </p:nvSpPr>
        <p:spPr/>
        <p:txBody>
          <a:bodyPr/>
          <a:lstStyle/>
          <a:p>
            <a:fld id="{BB7F0781-617C-48B8-8111-6781EA82D27C}" type="datetimeFigureOut">
              <a:rPr lang="en-US" smtClean="0"/>
              <a:t>12/12/2024</a:t>
            </a:fld>
            <a:endParaRPr lang="en-US"/>
          </a:p>
        </p:txBody>
      </p:sp>
      <p:sp>
        <p:nvSpPr>
          <p:cNvPr id="6" name="Footer Placeholder 5">
            <a:extLst>
              <a:ext uri="{FF2B5EF4-FFF2-40B4-BE49-F238E27FC236}">
                <a16:creationId xmlns:a16="http://schemas.microsoft.com/office/drawing/2014/main" id="{0A3C7D28-3390-430E-A2D4-DF91BD77FA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DF572E-D934-4568-81D4-98B6E78ACB29}"/>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3679515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EC1EA-1912-4BD9-8F0C-4C2E2E3ED369}"/>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796782-2F6B-49A4-84FD-44EC11F5F4EE}"/>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EFA4C34E-3A6F-4F78-8465-624147493D84}"/>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08A546-45FE-461B-8570-DD11EEEFE70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B969AD23-8F9D-4AB9-87A4-5DE99E4DCB0E}"/>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702DB1-0D4E-48E3-BDF7-D1AE092D746C}"/>
              </a:ext>
            </a:extLst>
          </p:cNvPr>
          <p:cNvSpPr>
            <a:spLocks noGrp="1"/>
          </p:cNvSpPr>
          <p:nvPr>
            <p:ph type="dt" sz="half" idx="10"/>
          </p:nvPr>
        </p:nvSpPr>
        <p:spPr/>
        <p:txBody>
          <a:bodyPr/>
          <a:lstStyle/>
          <a:p>
            <a:fld id="{BB7F0781-617C-48B8-8111-6781EA82D27C}" type="datetimeFigureOut">
              <a:rPr lang="en-US" smtClean="0"/>
              <a:t>12/12/2024</a:t>
            </a:fld>
            <a:endParaRPr lang="en-US"/>
          </a:p>
        </p:txBody>
      </p:sp>
      <p:sp>
        <p:nvSpPr>
          <p:cNvPr id="8" name="Footer Placeholder 7">
            <a:extLst>
              <a:ext uri="{FF2B5EF4-FFF2-40B4-BE49-F238E27FC236}">
                <a16:creationId xmlns:a16="http://schemas.microsoft.com/office/drawing/2014/main" id="{979F78A7-6DC4-4FBE-9B68-66691181B9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00C3CC-C0F4-43C3-89AA-8F60BCBB2626}"/>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32286647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D0A8C-C558-4B32-A6D2-4CCB846C57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ED3476-E796-45E0-8A99-0363AD59D473}"/>
              </a:ext>
            </a:extLst>
          </p:cNvPr>
          <p:cNvSpPr>
            <a:spLocks noGrp="1"/>
          </p:cNvSpPr>
          <p:nvPr>
            <p:ph type="dt" sz="half" idx="10"/>
          </p:nvPr>
        </p:nvSpPr>
        <p:spPr/>
        <p:txBody>
          <a:bodyPr/>
          <a:lstStyle/>
          <a:p>
            <a:fld id="{BB7F0781-617C-48B8-8111-6781EA82D27C}" type="datetimeFigureOut">
              <a:rPr lang="en-US" smtClean="0"/>
              <a:t>12/12/2024</a:t>
            </a:fld>
            <a:endParaRPr lang="en-US"/>
          </a:p>
        </p:txBody>
      </p:sp>
      <p:sp>
        <p:nvSpPr>
          <p:cNvPr id="4" name="Footer Placeholder 3">
            <a:extLst>
              <a:ext uri="{FF2B5EF4-FFF2-40B4-BE49-F238E27FC236}">
                <a16:creationId xmlns:a16="http://schemas.microsoft.com/office/drawing/2014/main" id="{9C408C16-DEE5-431F-A85C-AE6A3A96F6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EAE642-8ECB-4476-AB13-CA1F2052D89D}"/>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38614098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A295A9-E674-4C2D-BFBD-7308FCFC7F2F}"/>
              </a:ext>
            </a:extLst>
          </p:cNvPr>
          <p:cNvSpPr>
            <a:spLocks noGrp="1"/>
          </p:cNvSpPr>
          <p:nvPr>
            <p:ph type="dt" sz="half" idx="10"/>
          </p:nvPr>
        </p:nvSpPr>
        <p:spPr/>
        <p:txBody>
          <a:bodyPr/>
          <a:lstStyle/>
          <a:p>
            <a:fld id="{BB7F0781-617C-48B8-8111-6781EA82D27C}" type="datetimeFigureOut">
              <a:rPr lang="en-US" smtClean="0"/>
              <a:t>12/12/2024</a:t>
            </a:fld>
            <a:endParaRPr lang="en-US"/>
          </a:p>
        </p:txBody>
      </p:sp>
      <p:sp>
        <p:nvSpPr>
          <p:cNvPr id="3" name="Footer Placeholder 2">
            <a:extLst>
              <a:ext uri="{FF2B5EF4-FFF2-40B4-BE49-F238E27FC236}">
                <a16:creationId xmlns:a16="http://schemas.microsoft.com/office/drawing/2014/main" id="{DA846214-1F51-44A7-9952-1C47E7D3FC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A736EB-F4AC-4111-AB95-A0114FFA5C82}"/>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35922533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BBE4B-ECBE-424C-A94B-36E84B4E190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C1ED580-5392-4EEE-9175-6161BCA7D55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F4C215-7F72-41CD-ADD5-37C0E57C80A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7FB1896-5956-4100-A5AB-6CAF01972889}"/>
              </a:ext>
            </a:extLst>
          </p:cNvPr>
          <p:cNvSpPr>
            <a:spLocks noGrp="1"/>
          </p:cNvSpPr>
          <p:nvPr>
            <p:ph type="dt" sz="half" idx="10"/>
          </p:nvPr>
        </p:nvSpPr>
        <p:spPr/>
        <p:txBody>
          <a:bodyPr/>
          <a:lstStyle/>
          <a:p>
            <a:fld id="{BB7F0781-617C-48B8-8111-6781EA82D27C}" type="datetimeFigureOut">
              <a:rPr lang="en-US" smtClean="0"/>
              <a:t>12/12/2024</a:t>
            </a:fld>
            <a:endParaRPr lang="en-US"/>
          </a:p>
        </p:txBody>
      </p:sp>
      <p:sp>
        <p:nvSpPr>
          <p:cNvPr id="6" name="Footer Placeholder 5">
            <a:extLst>
              <a:ext uri="{FF2B5EF4-FFF2-40B4-BE49-F238E27FC236}">
                <a16:creationId xmlns:a16="http://schemas.microsoft.com/office/drawing/2014/main" id="{25EB286A-2ACE-401C-BA93-41D11FFCDE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0CE9F2-EE12-4D7F-88C8-113C6AF1DACA}"/>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4919270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F0B1F-E2AE-4295-9189-419EB12F11D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4985E23-B1C5-4F14-935A-FFA508DA8C8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B18EFF5-7ECA-4204-ABE6-BCAA1E68C2E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5E4A6DE-0BDB-475E-8EF0-43A00A4CE099}"/>
              </a:ext>
            </a:extLst>
          </p:cNvPr>
          <p:cNvSpPr>
            <a:spLocks noGrp="1"/>
          </p:cNvSpPr>
          <p:nvPr>
            <p:ph type="dt" sz="half" idx="10"/>
          </p:nvPr>
        </p:nvSpPr>
        <p:spPr/>
        <p:txBody>
          <a:bodyPr/>
          <a:lstStyle/>
          <a:p>
            <a:fld id="{BB7F0781-617C-48B8-8111-6781EA82D27C}" type="datetimeFigureOut">
              <a:rPr lang="en-US" smtClean="0"/>
              <a:t>12/12/2024</a:t>
            </a:fld>
            <a:endParaRPr lang="en-US"/>
          </a:p>
        </p:txBody>
      </p:sp>
      <p:sp>
        <p:nvSpPr>
          <p:cNvPr id="6" name="Footer Placeholder 5">
            <a:extLst>
              <a:ext uri="{FF2B5EF4-FFF2-40B4-BE49-F238E27FC236}">
                <a16:creationId xmlns:a16="http://schemas.microsoft.com/office/drawing/2014/main" id="{E3D37AC1-0A49-4051-9A6C-80F946568B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C1F884-3536-4ABF-B11D-DB708B643FFF}"/>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466754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7"/>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BAA2A-35EB-4005-9AAF-2D8AA2197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58E43D-5376-42FB-B1F1-DB08B0C54E7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93852F-D053-42C5-925F-CA4C9A09DB48}"/>
              </a:ext>
            </a:extLst>
          </p:cNvPr>
          <p:cNvSpPr>
            <a:spLocks noGrp="1"/>
          </p:cNvSpPr>
          <p:nvPr>
            <p:ph type="dt" sz="half" idx="10"/>
          </p:nvPr>
        </p:nvSpPr>
        <p:spPr/>
        <p:txBody>
          <a:bodyPr/>
          <a:lstStyle/>
          <a:p>
            <a:fld id="{BB7F0781-617C-48B8-8111-6781EA82D27C}" type="datetimeFigureOut">
              <a:rPr lang="en-US" smtClean="0"/>
              <a:t>12/12/2024</a:t>
            </a:fld>
            <a:endParaRPr lang="en-US"/>
          </a:p>
        </p:txBody>
      </p:sp>
      <p:sp>
        <p:nvSpPr>
          <p:cNvPr id="5" name="Footer Placeholder 4">
            <a:extLst>
              <a:ext uri="{FF2B5EF4-FFF2-40B4-BE49-F238E27FC236}">
                <a16:creationId xmlns:a16="http://schemas.microsoft.com/office/drawing/2014/main" id="{A1AE6B29-0AB3-47EF-943F-D249D321C7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9E88EB-F92F-4709-83A5-8713CB205774}"/>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42664169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651C45-FD7F-47D8-B84E-CD68D21B92F7}"/>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1794C1-39EE-4EEA-8C38-EEE0C8031215}"/>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4F1F5-3EAB-4781-9D50-248E9D0E4128}"/>
              </a:ext>
            </a:extLst>
          </p:cNvPr>
          <p:cNvSpPr>
            <a:spLocks noGrp="1"/>
          </p:cNvSpPr>
          <p:nvPr>
            <p:ph type="dt" sz="half" idx="10"/>
          </p:nvPr>
        </p:nvSpPr>
        <p:spPr/>
        <p:txBody>
          <a:bodyPr/>
          <a:lstStyle/>
          <a:p>
            <a:fld id="{BB7F0781-617C-48B8-8111-6781EA82D27C}" type="datetimeFigureOut">
              <a:rPr lang="en-US" smtClean="0"/>
              <a:t>12/12/2024</a:t>
            </a:fld>
            <a:endParaRPr lang="en-US"/>
          </a:p>
        </p:txBody>
      </p:sp>
      <p:sp>
        <p:nvSpPr>
          <p:cNvPr id="5" name="Footer Placeholder 4">
            <a:extLst>
              <a:ext uri="{FF2B5EF4-FFF2-40B4-BE49-F238E27FC236}">
                <a16:creationId xmlns:a16="http://schemas.microsoft.com/office/drawing/2014/main" id="{C1B5588E-E3A7-4727-BAE9-9DE9AA8E6F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DF0775-4BF5-4F1D-8B7A-C216E4B5BE85}"/>
              </a:ext>
            </a:extLst>
          </p:cNvPr>
          <p:cNvSpPr>
            <a:spLocks noGrp="1"/>
          </p:cNvSpPr>
          <p:nvPr>
            <p:ph type="sldNum" sz="quarter" idx="12"/>
          </p:nvPr>
        </p:nvSpPr>
        <p:spPr/>
        <p:txBody>
          <a:bodyPr/>
          <a:lstStyle/>
          <a:p>
            <a:fld id="{88FD70F1-4DDA-4317-9573-6F8F73FE7D3F}" type="slidenum">
              <a:rPr lang="en-US" smtClean="0"/>
              <a:t>‹#›</a:t>
            </a:fld>
            <a:endParaRPr lang="en-US"/>
          </a:p>
        </p:txBody>
      </p:sp>
    </p:spTree>
    <p:extLst>
      <p:ext uri="{BB962C8B-B14F-4D97-AF65-F5344CB8AC3E}">
        <p14:creationId xmlns:p14="http://schemas.microsoft.com/office/powerpoint/2010/main" val="2612106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bullet list">
  <p:cSld name="CUSTOM_19">
    <p:spTree>
      <p:nvGrpSpPr>
        <p:cNvPr id="1" name="Shape 178"/>
        <p:cNvGrpSpPr/>
        <p:nvPr/>
      </p:nvGrpSpPr>
      <p:grpSpPr>
        <a:xfrm>
          <a:off x="0" y="0"/>
          <a:ext cx="0" cy="0"/>
          <a:chOff x="0" y="0"/>
          <a:chExt cx="0" cy="0"/>
        </a:xfrm>
      </p:grpSpPr>
      <p:sp>
        <p:nvSpPr>
          <p:cNvPr id="179" name="Google Shape;179;p13"/>
          <p:cNvSpPr txBox="1">
            <a:spLocks noGrp="1"/>
          </p:cNvSpPr>
          <p:nvPr>
            <p:ph type="title"/>
          </p:nvPr>
        </p:nvSpPr>
        <p:spPr>
          <a:xfrm>
            <a:off x="720000" y="540000"/>
            <a:ext cx="7703700" cy="8862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0" name="Google Shape;180;p13"/>
          <p:cNvSpPr txBox="1">
            <a:spLocks noGrp="1"/>
          </p:cNvSpPr>
          <p:nvPr>
            <p:ph type="body" idx="1"/>
          </p:nvPr>
        </p:nvSpPr>
        <p:spPr>
          <a:xfrm>
            <a:off x="4181475" y="2419350"/>
            <a:ext cx="4242600" cy="2038200"/>
          </a:xfrm>
          <a:prstGeom prst="rect">
            <a:avLst/>
          </a:prstGeom>
        </p:spPr>
        <p:txBody>
          <a:bodyPr spcFirstLastPara="1" wrap="square" lIns="91425" tIns="91425" rIns="91425" bIns="91425" anchor="t" anchorCtr="0">
            <a:noAutofit/>
          </a:bodyPr>
          <a:lstStyle>
            <a:lvl1pPr marL="457200" lvl="0" indent="-317500">
              <a:lnSpc>
                <a:spcPct val="150000"/>
              </a:lnSpc>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81" name="Google Shape;181;p13"/>
          <p:cNvSpPr txBox="1">
            <a:spLocks noGrp="1"/>
          </p:cNvSpPr>
          <p:nvPr>
            <p:ph type="subTitle" idx="2"/>
          </p:nvPr>
        </p:nvSpPr>
        <p:spPr>
          <a:xfrm>
            <a:off x="4181225" y="1567200"/>
            <a:ext cx="4242600" cy="547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five columns">
  <p:cSld name="CUSTOM_15">
    <p:spTree>
      <p:nvGrpSpPr>
        <p:cNvPr id="1" name="Shape 371"/>
        <p:cNvGrpSpPr/>
        <p:nvPr/>
      </p:nvGrpSpPr>
      <p:grpSpPr>
        <a:xfrm>
          <a:off x="0" y="0"/>
          <a:ext cx="0" cy="0"/>
          <a:chOff x="0" y="0"/>
          <a:chExt cx="0" cy="0"/>
        </a:xfrm>
      </p:grpSpPr>
      <p:sp>
        <p:nvSpPr>
          <p:cNvPr id="372" name="Google Shape;372;p22"/>
          <p:cNvSpPr txBox="1">
            <a:spLocks noGrp="1"/>
          </p:cNvSpPr>
          <p:nvPr>
            <p:ph type="title"/>
          </p:nvPr>
        </p:nvSpPr>
        <p:spPr>
          <a:xfrm>
            <a:off x="720000" y="540000"/>
            <a:ext cx="7703700" cy="5793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73" name="Google Shape;373;p22"/>
          <p:cNvSpPr txBox="1">
            <a:spLocks noGrp="1"/>
          </p:cNvSpPr>
          <p:nvPr>
            <p:ph type="subTitle" idx="1"/>
          </p:nvPr>
        </p:nvSpPr>
        <p:spPr>
          <a:xfrm>
            <a:off x="752700" y="1828190"/>
            <a:ext cx="2197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Sriracha"/>
              <a:buNone/>
              <a:defRPr sz="2200" b="1">
                <a:solidFill>
                  <a:schemeClr val="accent1"/>
                </a:solidFill>
                <a:latin typeface="Amatic SC"/>
                <a:ea typeface="Amatic SC"/>
                <a:cs typeface="Amatic SC"/>
                <a:sym typeface="Amatic SC"/>
              </a:defRPr>
            </a:lvl1pPr>
            <a:lvl2pPr lvl="1" algn="ctr" rtl="0">
              <a:spcBef>
                <a:spcPts val="0"/>
              </a:spcBef>
              <a:spcAft>
                <a:spcPts val="0"/>
              </a:spcAft>
              <a:buSzPts val="1600"/>
              <a:buFont typeface="Sriracha"/>
              <a:buNone/>
              <a:defRPr sz="1600">
                <a:latin typeface="Sriracha"/>
                <a:ea typeface="Sriracha"/>
                <a:cs typeface="Sriracha"/>
                <a:sym typeface="Sriracha"/>
              </a:defRPr>
            </a:lvl2pPr>
            <a:lvl3pPr lvl="2" algn="ctr" rtl="0">
              <a:spcBef>
                <a:spcPts val="0"/>
              </a:spcBef>
              <a:spcAft>
                <a:spcPts val="0"/>
              </a:spcAft>
              <a:buSzPts val="1600"/>
              <a:buFont typeface="Sriracha"/>
              <a:buNone/>
              <a:defRPr sz="1600">
                <a:latin typeface="Sriracha"/>
                <a:ea typeface="Sriracha"/>
                <a:cs typeface="Sriracha"/>
                <a:sym typeface="Sriracha"/>
              </a:defRPr>
            </a:lvl3pPr>
            <a:lvl4pPr lvl="3" algn="ctr" rtl="0">
              <a:spcBef>
                <a:spcPts val="0"/>
              </a:spcBef>
              <a:spcAft>
                <a:spcPts val="0"/>
              </a:spcAft>
              <a:buSzPts val="1600"/>
              <a:buFont typeface="Sriracha"/>
              <a:buNone/>
              <a:defRPr sz="1600">
                <a:latin typeface="Sriracha"/>
                <a:ea typeface="Sriracha"/>
                <a:cs typeface="Sriracha"/>
                <a:sym typeface="Sriracha"/>
              </a:defRPr>
            </a:lvl4pPr>
            <a:lvl5pPr lvl="4" algn="ctr" rtl="0">
              <a:spcBef>
                <a:spcPts val="0"/>
              </a:spcBef>
              <a:spcAft>
                <a:spcPts val="0"/>
              </a:spcAft>
              <a:buSzPts val="1600"/>
              <a:buFont typeface="Sriracha"/>
              <a:buNone/>
              <a:defRPr sz="1600">
                <a:latin typeface="Sriracha"/>
                <a:ea typeface="Sriracha"/>
                <a:cs typeface="Sriracha"/>
                <a:sym typeface="Sriracha"/>
              </a:defRPr>
            </a:lvl5pPr>
            <a:lvl6pPr lvl="5" algn="ctr" rtl="0">
              <a:spcBef>
                <a:spcPts val="0"/>
              </a:spcBef>
              <a:spcAft>
                <a:spcPts val="0"/>
              </a:spcAft>
              <a:buSzPts val="1600"/>
              <a:buFont typeface="Sriracha"/>
              <a:buNone/>
              <a:defRPr sz="1600">
                <a:latin typeface="Sriracha"/>
                <a:ea typeface="Sriracha"/>
                <a:cs typeface="Sriracha"/>
                <a:sym typeface="Sriracha"/>
              </a:defRPr>
            </a:lvl6pPr>
            <a:lvl7pPr lvl="6" algn="ctr" rtl="0">
              <a:spcBef>
                <a:spcPts val="0"/>
              </a:spcBef>
              <a:spcAft>
                <a:spcPts val="0"/>
              </a:spcAft>
              <a:buSzPts val="1600"/>
              <a:buFont typeface="Sriracha"/>
              <a:buNone/>
              <a:defRPr sz="1600">
                <a:latin typeface="Sriracha"/>
                <a:ea typeface="Sriracha"/>
                <a:cs typeface="Sriracha"/>
                <a:sym typeface="Sriracha"/>
              </a:defRPr>
            </a:lvl7pPr>
            <a:lvl8pPr lvl="7" algn="ctr" rtl="0">
              <a:spcBef>
                <a:spcPts val="0"/>
              </a:spcBef>
              <a:spcAft>
                <a:spcPts val="0"/>
              </a:spcAft>
              <a:buSzPts val="1600"/>
              <a:buFont typeface="Sriracha"/>
              <a:buNone/>
              <a:defRPr sz="1600">
                <a:latin typeface="Sriracha"/>
                <a:ea typeface="Sriracha"/>
                <a:cs typeface="Sriracha"/>
                <a:sym typeface="Sriracha"/>
              </a:defRPr>
            </a:lvl8pPr>
            <a:lvl9pPr lvl="8" algn="ctr" rtl="0">
              <a:spcBef>
                <a:spcPts val="0"/>
              </a:spcBef>
              <a:spcAft>
                <a:spcPts val="0"/>
              </a:spcAft>
              <a:buSzPts val="1600"/>
              <a:buFont typeface="Sriracha"/>
              <a:buNone/>
              <a:defRPr sz="1600">
                <a:latin typeface="Sriracha"/>
                <a:ea typeface="Sriracha"/>
                <a:cs typeface="Sriracha"/>
                <a:sym typeface="Sriracha"/>
              </a:defRPr>
            </a:lvl9pPr>
          </a:lstStyle>
          <a:p>
            <a:endParaRPr/>
          </a:p>
        </p:txBody>
      </p:sp>
      <p:sp>
        <p:nvSpPr>
          <p:cNvPr id="374" name="Google Shape;374;p22"/>
          <p:cNvSpPr txBox="1">
            <a:spLocks noGrp="1"/>
          </p:cNvSpPr>
          <p:nvPr>
            <p:ph type="subTitle" idx="2"/>
          </p:nvPr>
        </p:nvSpPr>
        <p:spPr>
          <a:xfrm>
            <a:off x="735150" y="2323066"/>
            <a:ext cx="2209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Font typeface="Verdana"/>
              <a:buNone/>
              <a:defRPr>
                <a:latin typeface="Catamaran"/>
                <a:ea typeface="Catamaran"/>
                <a:cs typeface="Catamaran"/>
                <a:sym typeface="Catamaran"/>
              </a:defRPr>
            </a:lvl1pPr>
            <a:lvl2pPr lvl="1" algn="ctr" rtl="0">
              <a:spcBef>
                <a:spcPts val="0"/>
              </a:spcBef>
              <a:spcAft>
                <a:spcPts val="0"/>
              </a:spcAft>
              <a:buSzPts val="1100"/>
              <a:buFont typeface="Verdana"/>
              <a:buNone/>
              <a:defRPr sz="1100">
                <a:latin typeface="Verdana"/>
                <a:ea typeface="Verdana"/>
                <a:cs typeface="Verdana"/>
                <a:sym typeface="Verdana"/>
              </a:defRPr>
            </a:lvl2pPr>
            <a:lvl3pPr lvl="2" algn="ctr" rtl="0">
              <a:spcBef>
                <a:spcPts val="0"/>
              </a:spcBef>
              <a:spcAft>
                <a:spcPts val="0"/>
              </a:spcAft>
              <a:buSzPts val="1100"/>
              <a:buFont typeface="Verdana"/>
              <a:buNone/>
              <a:defRPr sz="1100">
                <a:latin typeface="Verdana"/>
                <a:ea typeface="Verdana"/>
                <a:cs typeface="Verdana"/>
                <a:sym typeface="Verdana"/>
              </a:defRPr>
            </a:lvl3pPr>
            <a:lvl4pPr lvl="3" algn="ctr" rtl="0">
              <a:spcBef>
                <a:spcPts val="0"/>
              </a:spcBef>
              <a:spcAft>
                <a:spcPts val="0"/>
              </a:spcAft>
              <a:buSzPts val="1100"/>
              <a:buFont typeface="Verdana"/>
              <a:buNone/>
              <a:defRPr sz="1100">
                <a:latin typeface="Verdana"/>
                <a:ea typeface="Verdana"/>
                <a:cs typeface="Verdana"/>
                <a:sym typeface="Verdana"/>
              </a:defRPr>
            </a:lvl4pPr>
            <a:lvl5pPr lvl="4" algn="ctr" rtl="0">
              <a:spcBef>
                <a:spcPts val="0"/>
              </a:spcBef>
              <a:spcAft>
                <a:spcPts val="0"/>
              </a:spcAft>
              <a:buSzPts val="1100"/>
              <a:buFont typeface="Verdana"/>
              <a:buNone/>
              <a:defRPr sz="1100">
                <a:latin typeface="Verdana"/>
                <a:ea typeface="Verdana"/>
                <a:cs typeface="Verdana"/>
                <a:sym typeface="Verdana"/>
              </a:defRPr>
            </a:lvl5pPr>
            <a:lvl6pPr lvl="5" algn="ctr" rtl="0">
              <a:spcBef>
                <a:spcPts val="0"/>
              </a:spcBef>
              <a:spcAft>
                <a:spcPts val="0"/>
              </a:spcAft>
              <a:buSzPts val="1100"/>
              <a:buFont typeface="Verdana"/>
              <a:buNone/>
              <a:defRPr sz="1100">
                <a:latin typeface="Verdana"/>
                <a:ea typeface="Verdana"/>
                <a:cs typeface="Verdana"/>
                <a:sym typeface="Verdana"/>
              </a:defRPr>
            </a:lvl6pPr>
            <a:lvl7pPr lvl="6" algn="ctr" rtl="0">
              <a:spcBef>
                <a:spcPts val="0"/>
              </a:spcBef>
              <a:spcAft>
                <a:spcPts val="0"/>
              </a:spcAft>
              <a:buSzPts val="1100"/>
              <a:buFont typeface="Verdana"/>
              <a:buNone/>
              <a:defRPr sz="1100">
                <a:latin typeface="Verdana"/>
                <a:ea typeface="Verdana"/>
                <a:cs typeface="Verdana"/>
                <a:sym typeface="Verdana"/>
              </a:defRPr>
            </a:lvl7pPr>
            <a:lvl8pPr lvl="7" algn="ctr" rtl="0">
              <a:spcBef>
                <a:spcPts val="0"/>
              </a:spcBef>
              <a:spcAft>
                <a:spcPts val="0"/>
              </a:spcAft>
              <a:buSzPts val="1100"/>
              <a:buFont typeface="Verdana"/>
              <a:buNone/>
              <a:defRPr sz="1100">
                <a:latin typeface="Verdana"/>
                <a:ea typeface="Verdana"/>
                <a:cs typeface="Verdana"/>
                <a:sym typeface="Verdana"/>
              </a:defRPr>
            </a:lvl8pPr>
            <a:lvl9pPr lvl="8" algn="ctr" rtl="0">
              <a:spcBef>
                <a:spcPts val="0"/>
              </a:spcBef>
              <a:spcAft>
                <a:spcPts val="0"/>
              </a:spcAft>
              <a:buSzPts val="1100"/>
              <a:buFont typeface="Verdana"/>
              <a:buNone/>
              <a:defRPr sz="1100">
                <a:latin typeface="Verdana"/>
                <a:ea typeface="Verdana"/>
                <a:cs typeface="Verdana"/>
                <a:sym typeface="Verdana"/>
              </a:defRPr>
            </a:lvl9pPr>
          </a:lstStyle>
          <a:p>
            <a:endParaRPr/>
          </a:p>
        </p:txBody>
      </p:sp>
      <p:sp>
        <p:nvSpPr>
          <p:cNvPr id="375" name="Google Shape;375;p22"/>
          <p:cNvSpPr txBox="1">
            <a:spLocks noGrp="1"/>
          </p:cNvSpPr>
          <p:nvPr>
            <p:ph type="subTitle" idx="3"/>
          </p:nvPr>
        </p:nvSpPr>
        <p:spPr>
          <a:xfrm>
            <a:off x="3459421" y="1828190"/>
            <a:ext cx="2197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Sriracha"/>
              <a:buNone/>
              <a:defRPr sz="2200" b="1">
                <a:solidFill>
                  <a:schemeClr val="accent4"/>
                </a:solidFill>
                <a:latin typeface="Amatic SC"/>
                <a:ea typeface="Amatic SC"/>
                <a:cs typeface="Amatic SC"/>
                <a:sym typeface="Amatic SC"/>
              </a:defRPr>
            </a:lvl1pPr>
            <a:lvl2pPr lvl="1" algn="ctr" rtl="0">
              <a:spcBef>
                <a:spcPts val="0"/>
              </a:spcBef>
              <a:spcAft>
                <a:spcPts val="0"/>
              </a:spcAft>
              <a:buSzPts val="1600"/>
              <a:buFont typeface="Sriracha"/>
              <a:buNone/>
              <a:defRPr sz="1600">
                <a:latin typeface="Sriracha"/>
                <a:ea typeface="Sriracha"/>
                <a:cs typeface="Sriracha"/>
                <a:sym typeface="Sriracha"/>
              </a:defRPr>
            </a:lvl2pPr>
            <a:lvl3pPr lvl="2" algn="ctr" rtl="0">
              <a:spcBef>
                <a:spcPts val="0"/>
              </a:spcBef>
              <a:spcAft>
                <a:spcPts val="0"/>
              </a:spcAft>
              <a:buSzPts val="1600"/>
              <a:buFont typeface="Sriracha"/>
              <a:buNone/>
              <a:defRPr sz="1600">
                <a:latin typeface="Sriracha"/>
                <a:ea typeface="Sriracha"/>
                <a:cs typeface="Sriracha"/>
                <a:sym typeface="Sriracha"/>
              </a:defRPr>
            </a:lvl3pPr>
            <a:lvl4pPr lvl="3" algn="ctr" rtl="0">
              <a:spcBef>
                <a:spcPts val="0"/>
              </a:spcBef>
              <a:spcAft>
                <a:spcPts val="0"/>
              </a:spcAft>
              <a:buSzPts val="1600"/>
              <a:buFont typeface="Sriracha"/>
              <a:buNone/>
              <a:defRPr sz="1600">
                <a:latin typeface="Sriracha"/>
                <a:ea typeface="Sriracha"/>
                <a:cs typeface="Sriracha"/>
                <a:sym typeface="Sriracha"/>
              </a:defRPr>
            </a:lvl4pPr>
            <a:lvl5pPr lvl="4" algn="ctr" rtl="0">
              <a:spcBef>
                <a:spcPts val="0"/>
              </a:spcBef>
              <a:spcAft>
                <a:spcPts val="0"/>
              </a:spcAft>
              <a:buSzPts val="1600"/>
              <a:buFont typeface="Sriracha"/>
              <a:buNone/>
              <a:defRPr sz="1600">
                <a:latin typeface="Sriracha"/>
                <a:ea typeface="Sriracha"/>
                <a:cs typeface="Sriracha"/>
                <a:sym typeface="Sriracha"/>
              </a:defRPr>
            </a:lvl5pPr>
            <a:lvl6pPr lvl="5" algn="ctr" rtl="0">
              <a:spcBef>
                <a:spcPts val="0"/>
              </a:spcBef>
              <a:spcAft>
                <a:spcPts val="0"/>
              </a:spcAft>
              <a:buSzPts val="1600"/>
              <a:buFont typeface="Sriracha"/>
              <a:buNone/>
              <a:defRPr sz="1600">
                <a:latin typeface="Sriracha"/>
                <a:ea typeface="Sriracha"/>
                <a:cs typeface="Sriracha"/>
                <a:sym typeface="Sriracha"/>
              </a:defRPr>
            </a:lvl6pPr>
            <a:lvl7pPr lvl="6" algn="ctr" rtl="0">
              <a:spcBef>
                <a:spcPts val="0"/>
              </a:spcBef>
              <a:spcAft>
                <a:spcPts val="0"/>
              </a:spcAft>
              <a:buSzPts val="1600"/>
              <a:buFont typeface="Sriracha"/>
              <a:buNone/>
              <a:defRPr sz="1600">
                <a:latin typeface="Sriracha"/>
                <a:ea typeface="Sriracha"/>
                <a:cs typeface="Sriracha"/>
                <a:sym typeface="Sriracha"/>
              </a:defRPr>
            </a:lvl7pPr>
            <a:lvl8pPr lvl="7" algn="ctr" rtl="0">
              <a:spcBef>
                <a:spcPts val="0"/>
              </a:spcBef>
              <a:spcAft>
                <a:spcPts val="0"/>
              </a:spcAft>
              <a:buSzPts val="1600"/>
              <a:buFont typeface="Sriracha"/>
              <a:buNone/>
              <a:defRPr sz="1600">
                <a:latin typeface="Sriracha"/>
                <a:ea typeface="Sriracha"/>
                <a:cs typeface="Sriracha"/>
                <a:sym typeface="Sriracha"/>
              </a:defRPr>
            </a:lvl8pPr>
            <a:lvl9pPr lvl="8" algn="ctr" rtl="0">
              <a:spcBef>
                <a:spcPts val="0"/>
              </a:spcBef>
              <a:spcAft>
                <a:spcPts val="0"/>
              </a:spcAft>
              <a:buSzPts val="1600"/>
              <a:buFont typeface="Sriracha"/>
              <a:buNone/>
              <a:defRPr sz="1600">
                <a:latin typeface="Sriracha"/>
                <a:ea typeface="Sriracha"/>
                <a:cs typeface="Sriracha"/>
                <a:sym typeface="Sriracha"/>
              </a:defRPr>
            </a:lvl9pPr>
          </a:lstStyle>
          <a:p>
            <a:endParaRPr/>
          </a:p>
        </p:txBody>
      </p:sp>
      <p:sp>
        <p:nvSpPr>
          <p:cNvPr id="376" name="Google Shape;376;p22"/>
          <p:cNvSpPr txBox="1">
            <a:spLocks noGrp="1"/>
          </p:cNvSpPr>
          <p:nvPr>
            <p:ph type="subTitle" idx="4"/>
          </p:nvPr>
        </p:nvSpPr>
        <p:spPr>
          <a:xfrm>
            <a:off x="3453421" y="2323066"/>
            <a:ext cx="2209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Font typeface="Verdana"/>
              <a:buNone/>
              <a:defRPr>
                <a:latin typeface="Catamaran"/>
                <a:ea typeface="Catamaran"/>
                <a:cs typeface="Catamaran"/>
                <a:sym typeface="Catamaran"/>
              </a:defRPr>
            </a:lvl1pPr>
            <a:lvl2pPr lvl="1" algn="ctr" rtl="0">
              <a:spcBef>
                <a:spcPts val="0"/>
              </a:spcBef>
              <a:spcAft>
                <a:spcPts val="0"/>
              </a:spcAft>
              <a:buSzPts val="1100"/>
              <a:buFont typeface="Verdana"/>
              <a:buNone/>
              <a:defRPr sz="1100">
                <a:latin typeface="Verdana"/>
                <a:ea typeface="Verdana"/>
                <a:cs typeface="Verdana"/>
                <a:sym typeface="Verdana"/>
              </a:defRPr>
            </a:lvl2pPr>
            <a:lvl3pPr lvl="2" algn="ctr" rtl="0">
              <a:spcBef>
                <a:spcPts val="0"/>
              </a:spcBef>
              <a:spcAft>
                <a:spcPts val="0"/>
              </a:spcAft>
              <a:buSzPts val="1100"/>
              <a:buFont typeface="Verdana"/>
              <a:buNone/>
              <a:defRPr sz="1100">
                <a:latin typeface="Verdana"/>
                <a:ea typeface="Verdana"/>
                <a:cs typeface="Verdana"/>
                <a:sym typeface="Verdana"/>
              </a:defRPr>
            </a:lvl3pPr>
            <a:lvl4pPr lvl="3" algn="ctr" rtl="0">
              <a:spcBef>
                <a:spcPts val="0"/>
              </a:spcBef>
              <a:spcAft>
                <a:spcPts val="0"/>
              </a:spcAft>
              <a:buSzPts val="1100"/>
              <a:buFont typeface="Verdana"/>
              <a:buNone/>
              <a:defRPr sz="1100">
                <a:latin typeface="Verdana"/>
                <a:ea typeface="Verdana"/>
                <a:cs typeface="Verdana"/>
                <a:sym typeface="Verdana"/>
              </a:defRPr>
            </a:lvl4pPr>
            <a:lvl5pPr lvl="4" algn="ctr" rtl="0">
              <a:spcBef>
                <a:spcPts val="0"/>
              </a:spcBef>
              <a:spcAft>
                <a:spcPts val="0"/>
              </a:spcAft>
              <a:buSzPts val="1100"/>
              <a:buFont typeface="Verdana"/>
              <a:buNone/>
              <a:defRPr sz="1100">
                <a:latin typeface="Verdana"/>
                <a:ea typeface="Verdana"/>
                <a:cs typeface="Verdana"/>
                <a:sym typeface="Verdana"/>
              </a:defRPr>
            </a:lvl5pPr>
            <a:lvl6pPr lvl="5" algn="ctr" rtl="0">
              <a:spcBef>
                <a:spcPts val="0"/>
              </a:spcBef>
              <a:spcAft>
                <a:spcPts val="0"/>
              </a:spcAft>
              <a:buSzPts val="1100"/>
              <a:buFont typeface="Verdana"/>
              <a:buNone/>
              <a:defRPr sz="1100">
                <a:latin typeface="Verdana"/>
                <a:ea typeface="Verdana"/>
                <a:cs typeface="Verdana"/>
                <a:sym typeface="Verdana"/>
              </a:defRPr>
            </a:lvl6pPr>
            <a:lvl7pPr lvl="6" algn="ctr" rtl="0">
              <a:spcBef>
                <a:spcPts val="0"/>
              </a:spcBef>
              <a:spcAft>
                <a:spcPts val="0"/>
              </a:spcAft>
              <a:buSzPts val="1100"/>
              <a:buFont typeface="Verdana"/>
              <a:buNone/>
              <a:defRPr sz="1100">
                <a:latin typeface="Verdana"/>
                <a:ea typeface="Verdana"/>
                <a:cs typeface="Verdana"/>
                <a:sym typeface="Verdana"/>
              </a:defRPr>
            </a:lvl7pPr>
            <a:lvl8pPr lvl="7" algn="ctr" rtl="0">
              <a:spcBef>
                <a:spcPts val="0"/>
              </a:spcBef>
              <a:spcAft>
                <a:spcPts val="0"/>
              </a:spcAft>
              <a:buSzPts val="1100"/>
              <a:buFont typeface="Verdana"/>
              <a:buNone/>
              <a:defRPr sz="1100">
                <a:latin typeface="Verdana"/>
                <a:ea typeface="Verdana"/>
                <a:cs typeface="Verdana"/>
                <a:sym typeface="Verdana"/>
              </a:defRPr>
            </a:lvl8pPr>
            <a:lvl9pPr lvl="8" algn="ctr" rtl="0">
              <a:spcBef>
                <a:spcPts val="0"/>
              </a:spcBef>
              <a:spcAft>
                <a:spcPts val="0"/>
              </a:spcAft>
              <a:buSzPts val="1100"/>
              <a:buFont typeface="Verdana"/>
              <a:buNone/>
              <a:defRPr sz="1100">
                <a:latin typeface="Verdana"/>
                <a:ea typeface="Verdana"/>
                <a:cs typeface="Verdana"/>
                <a:sym typeface="Verdana"/>
              </a:defRPr>
            </a:lvl9pPr>
          </a:lstStyle>
          <a:p>
            <a:endParaRPr/>
          </a:p>
        </p:txBody>
      </p:sp>
      <p:sp>
        <p:nvSpPr>
          <p:cNvPr id="377" name="Google Shape;377;p22"/>
          <p:cNvSpPr txBox="1">
            <a:spLocks noGrp="1"/>
          </p:cNvSpPr>
          <p:nvPr>
            <p:ph type="subTitle" idx="5"/>
          </p:nvPr>
        </p:nvSpPr>
        <p:spPr>
          <a:xfrm>
            <a:off x="6227154" y="1828190"/>
            <a:ext cx="2197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Sriracha"/>
              <a:buNone/>
              <a:defRPr sz="2200" b="1">
                <a:solidFill>
                  <a:schemeClr val="accent1"/>
                </a:solidFill>
                <a:latin typeface="Amatic SC"/>
                <a:ea typeface="Amatic SC"/>
                <a:cs typeface="Amatic SC"/>
                <a:sym typeface="Amatic SC"/>
              </a:defRPr>
            </a:lvl1pPr>
            <a:lvl2pPr lvl="1" algn="ctr" rtl="0">
              <a:spcBef>
                <a:spcPts val="0"/>
              </a:spcBef>
              <a:spcAft>
                <a:spcPts val="0"/>
              </a:spcAft>
              <a:buSzPts val="1600"/>
              <a:buFont typeface="Sriracha"/>
              <a:buNone/>
              <a:defRPr sz="1600">
                <a:latin typeface="Sriracha"/>
                <a:ea typeface="Sriracha"/>
                <a:cs typeface="Sriracha"/>
                <a:sym typeface="Sriracha"/>
              </a:defRPr>
            </a:lvl2pPr>
            <a:lvl3pPr lvl="2" algn="ctr" rtl="0">
              <a:spcBef>
                <a:spcPts val="0"/>
              </a:spcBef>
              <a:spcAft>
                <a:spcPts val="0"/>
              </a:spcAft>
              <a:buSzPts val="1600"/>
              <a:buFont typeface="Sriracha"/>
              <a:buNone/>
              <a:defRPr sz="1600">
                <a:latin typeface="Sriracha"/>
                <a:ea typeface="Sriracha"/>
                <a:cs typeface="Sriracha"/>
                <a:sym typeface="Sriracha"/>
              </a:defRPr>
            </a:lvl3pPr>
            <a:lvl4pPr lvl="3" algn="ctr" rtl="0">
              <a:spcBef>
                <a:spcPts val="0"/>
              </a:spcBef>
              <a:spcAft>
                <a:spcPts val="0"/>
              </a:spcAft>
              <a:buSzPts val="1600"/>
              <a:buFont typeface="Sriracha"/>
              <a:buNone/>
              <a:defRPr sz="1600">
                <a:latin typeface="Sriracha"/>
                <a:ea typeface="Sriracha"/>
                <a:cs typeface="Sriracha"/>
                <a:sym typeface="Sriracha"/>
              </a:defRPr>
            </a:lvl4pPr>
            <a:lvl5pPr lvl="4" algn="ctr" rtl="0">
              <a:spcBef>
                <a:spcPts val="0"/>
              </a:spcBef>
              <a:spcAft>
                <a:spcPts val="0"/>
              </a:spcAft>
              <a:buSzPts val="1600"/>
              <a:buFont typeface="Sriracha"/>
              <a:buNone/>
              <a:defRPr sz="1600">
                <a:latin typeface="Sriracha"/>
                <a:ea typeface="Sriracha"/>
                <a:cs typeface="Sriracha"/>
                <a:sym typeface="Sriracha"/>
              </a:defRPr>
            </a:lvl5pPr>
            <a:lvl6pPr lvl="5" algn="ctr" rtl="0">
              <a:spcBef>
                <a:spcPts val="0"/>
              </a:spcBef>
              <a:spcAft>
                <a:spcPts val="0"/>
              </a:spcAft>
              <a:buSzPts val="1600"/>
              <a:buFont typeface="Sriracha"/>
              <a:buNone/>
              <a:defRPr sz="1600">
                <a:latin typeface="Sriracha"/>
                <a:ea typeface="Sriracha"/>
                <a:cs typeface="Sriracha"/>
                <a:sym typeface="Sriracha"/>
              </a:defRPr>
            </a:lvl6pPr>
            <a:lvl7pPr lvl="6" algn="ctr" rtl="0">
              <a:spcBef>
                <a:spcPts val="0"/>
              </a:spcBef>
              <a:spcAft>
                <a:spcPts val="0"/>
              </a:spcAft>
              <a:buSzPts val="1600"/>
              <a:buFont typeface="Sriracha"/>
              <a:buNone/>
              <a:defRPr sz="1600">
                <a:latin typeface="Sriracha"/>
                <a:ea typeface="Sriracha"/>
                <a:cs typeface="Sriracha"/>
                <a:sym typeface="Sriracha"/>
              </a:defRPr>
            </a:lvl7pPr>
            <a:lvl8pPr lvl="7" algn="ctr" rtl="0">
              <a:spcBef>
                <a:spcPts val="0"/>
              </a:spcBef>
              <a:spcAft>
                <a:spcPts val="0"/>
              </a:spcAft>
              <a:buSzPts val="1600"/>
              <a:buFont typeface="Sriracha"/>
              <a:buNone/>
              <a:defRPr sz="1600">
                <a:latin typeface="Sriracha"/>
                <a:ea typeface="Sriracha"/>
                <a:cs typeface="Sriracha"/>
                <a:sym typeface="Sriracha"/>
              </a:defRPr>
            </a:lvl8pPr>
            <a:lvl9pPr lvl="8" algn="ctr" rtl="0">
              <a:spcBef>
                <a:spcPts val="0"/>
              </a:spcBef>
              <a:spcAft>
                <a:spcPts val="0"/>
              </a:spcAft>
              <a:buSzPts val="1600"/>
              <a:buFont typeface="Sriracha"/>
              <a:buNone/>
              <a:defRPr sz="1600">
                <a:latin typeface="Sriracha"/>
                <a:ea typeface="Sriracha"/>
                <a:cs typeface="Sriracha"/>
                <a:sym typeface="Sriracha"/>
              </a:defRPr>
            </a:lvl9pPr>
          </a:lstStyle>
          <a:p>
            <a:endParaRPr/>
          </a:p>
        </p:txBody>
      </p:sp>
      <p:sp>
        <p:nvSpPr>
          <p:cNvPr id="378" name="Google Shape;378;p22"/>
          <p:cNvSpPr txBox="1">
            <a:spLocks noGrp="1"/>
          </p:cNvSpPr>
          <p:nvPr>
            <p:ph type="subTitle" idx="6"/>
          </p:nvPr>
        </p:nvSpPr>
        <p:spPr>
          <a:xfrm>
            <a:off x="6221154" y="2323066"/>
            <a:ext cx="2209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Font typeface="Verdana"/>
              <a:buNone/>
              <a:defRPr>
                <a:latin typeface="Catamaran"/>
                <a:ea typeface="Catamaran"/>
                <a:cs typeface="Catamaran"/>
                <a:sym typeface="Catamaran"/>
              </a:defRPr>
            </a:lvl1pPr>
            <a:lvl2pPr lvl="1" algn="ctr" rtl="0">
              <a:spcBef>
                <a:spcPts val="0"/>
              </a:spcBef>
              <a:spcAft>
                <a:spcPts val="0"/>
              </a:spcAft>
              <a:buSzPts val="1100"/>
              <a:buFont typeface="Verdana"/>
              <a:buNone/>
              <a:defRPr sz="1100">
                <a:latin typeface="Verdana"/>
                <a:ea typeface="Verdana"/>
                <a:cs typeface="Verdana"/>
                <a:sym typeface="Verdana"/>
              </a:defRPr>
            </a:lvl2pPr>
            <a:lvl3pPr lvl="2" algn="ctr" rtl="0">
              <a:spcBef>
                <a:spcPts val="0"/>
              </a:spcBef>
              <a:spcAft>
                <a:spcPts val="0"/>
              </a:spcAft>
              <a:buSzPts val="1100"/>
              <a:buFont typeface="Verdana"/>
              <a:buNone/>
              <a:defRPr sz="1100">
                <a:latin typeface="Verdana"/>
                <a:ea typeface="Verdana"/>
                <a:cs typeface="Verdana"/>
                <a:sym typeface="Verdana"/>
              </a:defRPr>
            </a:lvl3pPr>
            <a:lvl4pPr lvl="3" algn="ctr" rtl="0">
              <a:spcBef>
                <a:spcPts val="0"/>
              </a:spcBef>
              <a:spcAft>
                <a:spcPts val="0"/>
              </a:spcAft>
              <a:buSzPts val="1100"/>
              <a:buFont typeface="Verdana"/>
              <a:buNone/>
              <a:defRPr sz="1100">
                <a:latin typeface="Verdana"/>
                <a:ea typeface="Verdana"/>
                <a:cs typeface="Verdana"/>
                <a:sym typeface="Verdana"/>
              </a:defRPr>
            </a:lvl4pPr>
            <a:lvl5pPr lvl="4" algn="ctr" rtl="0">
              <a:spcBef>
                <a:spcPts val="0"/>
              </a:spcBef>
              <a:spcAft>
                <a:spcPts val="0"/>
              </a:spcAft>
              <a:buSzPts val="1100"/>
              <a:buFont typeface="Verdana"/>
              <a:buNone/>
              <a:defRPr sz="1100">
                <a:latin typeface="Verdana"/>
                <a:ea typeface="Verdana"/>
                <a:cs typeface="Verdana"/>
                <a:sym typeface="Verdana"/>
              </a:defRPr>
            </a:lvl5pPr>
            <a:lvl6pPr lvl="5" algn="ctr" rtl="0">
              <a:spcBef>
                <a:spcPts val="0"/>
              </a:spcBef>
              <a:spcAft>
                <a:spcPts val="0"/>
              </a:spcAft>
              <a:buSzPts val="1100"/>
              <a:buFont typeface="Verdana"/>
              <a:buNone/>
              <a:defRPr sz="1100">
                <a:latin typeface="Verdana"/>
                <a:ea typeface="Verdana"/>
                <a:cs typeface="Verdana"/>
                <a:sym typeface="Verdana"/>
              </a:defRPr>
            </a:lvl6pPr>
            <a:lvl7pPr lvl="6" algn="ctr" rtl="0">
              <a:spcBef>
                <a:spcPts val="0"/>
              </a:spcBef>
              <a:spcAft>
                <a:spcPts val="0"/>
              </a:spcAft>
              <a:buSzPts val="1100"/>
              <a:buFont typeface="Verdana"/>
              <a:buNone/>
              <a:defRPr sz="1100">
                <a:latin typeface="Verdana"/>
                <a:ea typeface="Verdana"/>
                <a:cs typeface="Verdana"/>
                <a:sym typeface="Verdana"/>
              </a:defRPr>
            </a:lvl7pPr>
            <a:lvl8pPr lvl="7" algn="ctr" rtl="0">
              <a:spcBef>
                <a:spcPts val="0"/>
              </a:spcBef>
              <a:spcAft>
                <a:spcPts val="0"/>
              </a:spcAft>
              <a:buSzPts val="1100"/>
              <a:buFont typeface="Verdana"/>
              <a:buNone/>
              <a:defRPr sz="1100">
                <a:latin typeface="Verdana"/>
                <a:ea typeface="Verdana"/>
                <a:cs typeface="Verdana"/>
                <a:sym typeface="Verdana"/>
              </a:defRPr>
            </a:lvl8pPr>
            <a:lvl9pPr lvl="8" algn="ctr" rtl="0">
              <a:spcBef>
                <a:spcPts val="0"/>
              </a:spcBef>
              <a:spcAft>
                <a:spcPts val="0"/>
              </a:spcAft>
              <a:buSzPts val="1100"/>
              <a:buFont typeface="Verdana"/>
              <a:buNone/>
              <a:defRPr sz="1100">
                <a:latin typeface="Verdana"/>
                <a:ea typeface="Verdana"/>
                <a:cs typeface="Verdana"/>
                <a:sym typeface="Verdana"/>
              </a:defRPr>
            </a:lvl9pPr>
          </a:lstStyle>
          <a:p>
            <a:endParaRPr/>
          </a:p>
        </p:txBody>
      </p:sp>
      <p:sp>
        <p:nvSpPr>
          <p:cNvPr id="379" name="Google Shape;379;p22"/>
          <p:cNvSpPr txBox="1">
            <a:spLocks noGrp="1"/>
          </p:cNvSpPr>
          <p:nvPr>
            <p:ph type="subTitle" idx="7"/>
          </p:nvPr>
        </p:nvSpPr>
        <p:spPr>
          <a:xfrm>
            <a:off x="2063397" y="3579843"/>
            <a:ext cx="2197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Sriracha"/>
              <a:buNone/>
              <a:defRPr sz="2200" b="1">
                <a:solidFill>
                  <a:schemeClr val="accent4"/>
                </a:solidFill>
                <a:latin typeface="Amatic SC"/>
                <a:ea typeface="Amatic SC"/>
                <a:cs typeface="Amatic SC"/>
                <a:sym typeface="Amatic SC"/>
              </a:defRPr>
            </a:lvl1pPr>
            <a:lvl2pPr lvl="1" algn="ctr" rtl="0">
              <a:spcBef>
                <a:spcPts val="0"/>
              </a:spcBef>
              <a:spcAft>
                <a:spcPts val="0"/>
              </a:spcAft>
              <a:buSzPts val="1600"/>
              <a:buFont typeface="Sriracha"/>
              <a:buNone/>
              <a:defRPr sz="1600">
                <a:latin typeface="Sriracha"/>
                <a:ea typeface="Sriracha"/>
                <a:cs typeface="Sriracha"/>
                <a:sym typeface="Sriracha"/>
              </a:defRPr>
            </a:lvl2pPr>
            <a:lvl3pPr lvl="2" algn="ctr" rtl="0">
              <a:spcBef>
                <a:spcPts val="0"/>
              </a:spcBef>
              <a:spcAft>
                <a:spcPts val="0"/>
              </a:spcAft>
              <a:buSzPts val="1600"/>
              <a:buFont typeface="Sriracha"/>
              <a:buNone/>
              <a:defRPr sz="1600">
                <a:latin typeface="Sriracha"/>
                <a:ea typeface="Sriracha"/>
                <a:cs typeface="Sriracha"/>
                <a:sym typeface="Sriracha"/>
              </a:defRPr>
            </a:lvl3pPr>
            <a:lvl4pPr lvl="3" algn="ctr" rtl="0">
              <a:spcBef>
                <a:spcPts val="0"/>
              </a:spcBef>
              <a:spcAft>
                <a:spcPts val="0"/>
              </a:spcAft>
              <a:buSzPts val="1600"/>
              <a:buFont typeface="Sriracha"/>
              <a:buNone/>
              <a:defRPr sz="1600">
                <a:latin typeface="Sriracha"/>
                <a:ea typeface="Sriracha"/>
                <a:cs typeface="Sriracha"/>
                <a:sym typeface="Sriracha"/>
              </a:defRPr>
            </a:lvl4pPr>
            <a:lvl5pPr lvl="4" algn="ctr" rtl="0">
              <a:spcBef>
                <a:spcPts val="0"/>
              </a:spcBef>
              <a:spcAft>
                <a:spcPts val="0"/>
              </a:spcAft>
              <a:buSzPts val="1600"/>
              <a:buFont typeface="Sriracha"/>
              <a:buNone/>
              <a:defRPr sz="1600">
                <a:latin typeface="Sriracha"/>
                <a:ea typeface="Sriracha"/>
                <a:cs typeface="Sriracha"/>
                <a:sym typeface="Sriracha"/>
              </a:defRPr>
            </a:lvl5pPr>
            <a:lvl6pPr lvl="5" algn="ctr" rtl="0">
              <a:spcBef>
                <a:spcPts val="0"/>
              </a:spcBef>
              <a:spcAft>
                <a:spcPts val="0"/>
              </a:spcAft>
              <a:buSzPts val="1600"/>
              <a:buFont typeface="Sriracha"/>
              <a:buNone/>
              <a:defRPr sz="1600">
                <a:latin typeface="Sriracha"/>
                <a:ea typeface="Sriracha"/>
                <a:cs typeface="Sriracha"/>
                <a:sym typeface="Sriracha"/>
              </a:defRPr>
            </a:lvl6pPr>
            <a:lvl7pPr lvl="6" algn="ctr" rtl="0">
              <a:spcBef>
                <a:spcPts val="0"/>
              </a:spcBef>
              <a:spcAft>
                <a:spcPts val="0"/>
              </a:spcAft>
              <a:buSzPts val="1600"/>
              <a:buFont typeface="Sriracha"/>
              <a:buNone/>
              <a:defRPr sz="1600">
                <a:latin typeface="Sriracha"/>
                <a:ea typeface="Sriracha"/>
                <a:cs typeface="Sriracha"/>
                <a:sym typeface="Sriracha"/>
              </a:defRPr>
            </a:lvl7pPr>
            <a:lvl8pPr lvl="7" algn="ctr" rtl="0">
              <a:spcBef>
                <a:spcPts val="0"/>
              </a:spcBef>
              <a:spcAft>
                <a:spcPts val="0"/>
              </a:spcAft>
              <a:buSzPts val="1600"/>
              <a:buFont typeface="Sriracha"/>
              <a:buNone/>
              <a:defRPr sz="1600">
                <a:latin typeface="Sriracha"/>
                <a:ea typeface="Sriracha"/>
                <a:cs typeface="Sriracha"/>
                <a:sym typeface="Sriracha"/>
              </a:defRPr>
            </a:lvl8pPr>
            <a:lvl9pPr lvl="8" algn="ctr" rtl="0">
              <a:spcBef>
                <a:spcPts val="0"/>
              </a:spcBef>
              <a:spcAft>
                <a:spcPts val="0"/>
              </a:spcAft>
              <a:buSzPts val="1600"/>
              <a:buFont typeface="Sriracha"/>
              <a:buNone/>
              <a:defRPr sz="1600">
                <a:latin typeface="Sriracha"/>
                <a:ea typeface="Sriracha"/>
                <a:cs typeface="Sriracha"/>
                <a:sym typeface="Sriracha"/>
              </a:defRPr>
            </a:lvl9pPr>
          </a:lstStyle>
          <a:p>
            <a:endParaRPr/>
          </a:p>
        </p:txBody>
      </p:sp>
      <p:sp>
        <p:nvSpPr>
          <p:cNvPr id="380" name="Google Shape;380;p22"/>
          <p:cNvSpPr txBox="1">
            <a:spLocks noGrp="1"/>
          </p:cNvSpPr>
          <p:nvPr>
            <p:ph type="subTitle" idx="8"/>
          </p:nvPr>
        </p:nvSpPr>
        <p:spPr>
          <a:xfrm>
            <a:off x="2057397" y="4108625"/>
            <a:ext cx="2209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Font typeface="Verdana"/>
              <a:buNone/>
              <a:defRPr>
                <a:latin typeface="Catamaran"/>
                <a:ea typeface="Catamaran"/>
                <a:cs typeface="Catamaran"/>
                <a:sym typeface="Catamaran"/>
              </a:defRPr>
            </a:lvl1pPr>
            <a:lvl2pPr lvl="1" algn="ctr" rtl="0">
              <a:spcBef>
                <a:spcPts val="0"/>
              </a:spcBef>
              <a:spcAft>
                <a:spcPts val="0"/>
              </a:spcAft>
              <a:buSzPts val="1100"/>
              <a:buFont typeface="Verdana"/>
              <a:buNone/>
              <a:defRPr sz="1100">
                <a:latin typeface="Verdana"/>
                <a:ea typeface="Verdana"/>
                <a:cs typeface="Verdana"/>
                <a:sym typeface="Verdana"/>
              </a:defRPr>
            </a:lvl2pPr>
            <a:lvl3pPr lvl="2" algn="ctr" rtl="0">
              <a:spcBef>
                <a:spcPts val="0"/>
              </a:spcBef>
              <a:spcAft>
                <a:spcPts val="0"/>
              </a:spcAft>
              <a:buSzPts val="1100"/>
              <a:buFont typeface="Verdana"/>
              <a:buNone/>
              <a:defRPr sz="1100">
                <a:latin typeface="Verdana"/>
                <a:ea typeface="Verdana"/>
                <a:cs typeface="Verdana"/>
                <a:sym typeface="Verdana"/>
              </a:defRPr>
            </a:lvl3pPr>
            <a:lvl4pPr lvl="3" algn="ctr" rtl="0">
              <a:spcBef>
                <a:spcPts val="0"/>
              </a:spcBef>
              <a:spcAft>
                <a:spcPts val="0"/>
              </a:spcAft>
              <a:buSzPts val="1100"/>
              <a:buFont typeface="Verdana"/>
              <a:buNone/>
              <a:defRPr sz="1100">
                <a:latin typeface="Verdana"/>
                <a:ea typeface="Verdana"/>
                <a:cs typeface="Verdana"/>
                <a:sym typeface="Verdana"/>
              </a:defRPr>
            </a:lvl4pPr>
            <a:lvl5pPr lvl="4" algn="ctr" rtl="0">
              <a:spcBef>
                <a:spcPts val="0"/>
              </a:spcBef>
              <a:spcAft>
                <a:spcPts val="0"/>
              </a:spcAft>
              <a:buSzPts val="1100"/>
              <a:buFont typeface="Verdana"/>
              <a:buNone/>
              <a:defRPr sz="1100">
                <a:latin typeface="Verdana"/>
                <a:ea typeface="Verdana"/>
                <a:cs typeface="Verdana"/>
                <a:sym typeface="Verdana"/>
              </a:defRPr>
            </a:lvl5pPr>
            <a:lvl6pPr lvl="5" algn="ctr" rtl="0">
              <a:spcBef>
                <a:spcPts val="0"/>
              </a:spcBef>
              <a:spcAft>
                <a:spcPts val="0"/>
              </a:spcAft>
              <a:buSzPts val="1100"/>
              <a:buFont typeface="Verdana"/>
              <a:buNone/>
              <a:defRPr sz="1100">
                <a:latin typeface="Verdana"/>
                <a:ea typeface="Verdana"/>
                <a:cs typeface="Verdana"/>
                <a:sym typeface="Verdana"/>
              </a:defRPr>
            </a:lvl6pPr>
            <a:lvl7pPr lvl="6" algn="ctr" rtl="0">
              <a:spcBef>
                <a:spcPts val="0"/>
              </a:spcBef>
              <a:spcAft>
                <a:spcPts val="0"/>
              </a:spcAft>
              <a:buSzPts val="1100"/>
              <a:buFont typeface="Verdana"/>
              <a:buNone/>
              <a:defRPr sz="1100">
                <a:latin typeface="Verdana"/>
                <a:ea typeface="Verdana"/>
                <a:cs typeface="Verdana"/>
                <a:sym typeface="Verdana"/>
              </a:defRPr>
            </a:lvl7pPr>
            <a:lvl8pPr lvl="7" algn="ctr" rtl="0">
              <a:spcBef>
                <a:spcPts val="0"/>
              </a:spcBef>
              <a:spcAft>
                <a:spcPts val="0"/>
              </a:spcAft>
              <a:buSzPts val="1100"/>
              <a:buFont typeface="Verdana"/>
              <a:buNone/>
              <a:defRPr sz="1100">
                <a:latin typeface="Verdana"/>
                <a:ea typeface="Verdana"/>
                <a:cs typeface="Verdana"/>
                <a:sym typeface="Verdana"/>
              </a:defRPr>
            </a:lvl8pPr>
            <a:lvl9pPr lvl="8" algn="ctr" rtl="0">
              <a:spcBef>
                <a:spcPts val="0"/>
              </a:spcBef>
              <a:spcAft>
                <a:spcPts val="0"/>
              </a:spcAft>
              <a:buSzPts val="1100"/>
              <a:buFont typeface="Verdana"/>
              <a:buNone/>
              <a:defRPr sz="1100">
                <a:latin typeface="Verdana"/>
                <a:ea typeface="Verdana"/>
                <a:cs typeface="Verdana"/>
                <a:sym typeface="Verdana"/>
              </a:defRPr>
            </a:lvl9pPr>
          </a:lstStyle>
          <a:p>
            <a:endParaRPr/>
          </a:p>
        </p:txBody>
      </p:sp>
      <p:sp>
        <p:nvSpPr>
          <p:cNvPr id="381" name="Google Shape;381;p22"/>
          <p:cNvSpPr txBox="1">
            <a:spLocks noGrp="1"/>
          </p:cNvSpPr>
          <p:nvPr>
            <p:ph type="subTitle" idx="9"/>
          </p:nvPr>
        </p:nvSpPr>
        <p:spPr>
          <a:xfrm>
            <a:off x="4855446" y="3579843"/>
            <a:ext cx="2197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Font typeface="Sriracha"/>
              <a:buNone/>
              <a:defRPr sz="2200" b="1">
                <a:solidFill>
                  <a:schemeClr val="accent1"/>
                </a:solidFill>
                <a:latin typeface="Amatic SC"/>
                <a:ea typeface="Amatic SC"/>
                <a:cs typeface="Amatic SC"/>
                <a:sym typeface="Amatic SC"/>
              </a:defRPr>
            </a:lvl1pPr>
            <a:lvl2pPr lvl="1" algn="ctr" rtl="0">
              <a:spcBef>
                <a:spcPts val="0"/>
              </a:spcBef>
              <a:spcAft>
                <a:spcPts val="0"/>
              </a:spcAft>
              <a:buSzPts val="1600"/>
              <a:buFont typeface="Sriracha"/>
              <a:buNone/>
              <a:defRPr sz="1600">
                <a:latin typeface="Sriracha"/>
                <a:ea typeface="Sriracha"/>
                <a:cs typeface="Sriracha"/>
                <a:sym typeface="Sriracha"/>
              </a:defRPr>
            </a:lvl2pPr>
            <a:lvl3pPr lvl="2" algn="ctr" rtl="0">
              <a:spcBef>
                <a:spcPts val="0"/>
              </a:spcBef>
              <a:spcAft>
                <a:spcPts val="0"/>
              </a:spcAft>
              <a:buSzPts val="1600"/>
              <a:buFont typeface="Sriracha"/>
              <a:buNone/>
              <a:defRPr sz="1600">
                <a:latin typeface="Sriracha"/>
                <a:ea typeface="Sriracha"/>
                <a:cs typeface="Sriracha"/>
                <a:sym typeface="Sriracha"/>
              </a:defRPr>
            </a:lvl3pPr>
            <a:lvl4pPr lvl="3" algn="ctr" rtl="0">
              <a:spcBef>
                <a:spcPts val="0"/>
              </a:spcBef>
              <a:spcAft>
                <a:spcPts val="0"/>
              </a:spcAft>
              <a:buSzPts val="1600"/>
              <a:buFont typeface="Sriracha"/>
              <a:buNone/>
              <a:defRPr sz="1600">
                <a:latin typeface="Sriracha"/>
                <a:ea typeface="Sriracha"/>
                <a:cs typeface="Sriracha"/>
                <a:sym typeface="Sriracha"/>
              </a:defRPr>
            </a:lvl4pPr>
            <a:lvl5pPr lvl="4" algn="ctr" rtl="0">
              <a:spcBef>
                <a:spcPts val="0"/>
              </a:spcBef>
              <a:spcAft>
                <a:spcPts val="0"/>
              </a:spcAft>
              <a:buSzPts val="1600"/>
              <a:buFont typeface="Sriracha"/>
              <a:buNone/>
              <a:defRPr sz="1600">
                <a:latin typeface="Sriracha"/>
                <a:ea typeface="Sriracha"/>
                <a:cs typeface="Sriracha"/>
                <a:sym typeface="Sriracha"/>
              </a:defRPr>
            </a:lvl5pPr>
            <a:lvl6pPr lvl="5" algn="ctr" rtl="0">
              <a:spcBef>
                <a:spcPts val="0"/>
              </a:spcBef>
              <a:spcAft>
                <a:spcPts val="0"/>
              </a:spcAft>
              <a:buSzPts val="1600"/>
              <a:buFont typeface="Sriracha"/>
              <a:buNone/>
              <a:defRPr sz="1600">
                <a:latin typeface="Sriracha"/>
                <a:ea typeface="Sriracha"/>
                <a:cs typeface="Sriracha"/>
                <a:sym typeface="Sriracha"/>
              </a:defRPr>
            </a:lvl6pPr>
            <a:lvl7pPr lvl="6" algn="ctr" rtl="0">
              <a:spcBef>
                <a:spcPts val="0"/>
              </a:spcBef>
              <a:spcAft>
                <a:spcPts val="0"/>
              </a:spcAft>
              <a:buSzPts val="1600"/>
              <a:buFont typeface="Sriracha"/>
              <a:buNone/>
              <a:defRPr sz="1600">
                <a:latin typeface="Sriracha"/>
                <a:ea typeface="Sriracha"/>
                <a:cs typeface="Sriracha"/>
                <a:sym typeface="Sriracha"/>
              </a:defRPr>
            </a:lvl7pPr>
            <a:lvl8pPr lvl="7" algn="ctr" rtl="0">
              <a:spcBef>
                <a:spcPts val="0"/>
              </a:spcBef>
              <a:spcAft>
                <a:spcPts val="0"/>
              </a:spcAft>
              <a:buSzPts val="1600"/>
              <a:buFont typeface="Sriracha"/>
              <a:buNone/>
              <a:defRPr sz="1600">
                <a:latin typeface="Sriracha"/>
                <a:ea typeface="Sriracha"/>
                <a:cs typeface="Sriracha"/>
                <a:sym typeface="Sriracha"/>
              </a:defRPr>
            </a:lvl8pPr>
            <a:lvl9pPr lvl="8" algn="ctr" rtl="0">
              <a:spcBef>
                <a:spcPts val="0"/>
              </a:spcBef>
              <a:spcAft>
                <a:spcPts val="0"/>
              </a:spcAft>
              <a:buSzPts val="1600"/>
              <a:buFont typeface="Sriracha"/>
              <a:buNone/>
              <a:defRPr sz="1600">
                <a:latin typeface="Sriracha"/>
                <a:ea typeface="Sriracha"/>
                <a:cs typeface="Sriracha"/>
                <a:sym typeface="Sriracha"/>
              </a:defRPr>
            </a:lvl9pPr>
          </a:lstStyle>
          <a:p>
            <a:endParaRPr/>
          </a:p>
        </p:txBody>
      </p:sp>
      <p:sp>
        <p:nvSpPr>
          <p:cNvPr id="382" name="Google Shape;382;p22"/>
          <p:cNvSpPr txBox="1">
            <a:spLocks noGrp="1"/>
          </p:cNvSpPr>
          <p:nvPr>
            <p:ph type="subTitle" idx="13"/>
          </p:nvPr>
        </p:nvSpPr>
        <p:spPr>
          <a:xfrm>
            <a:off x="4849446" y="4108625"/>
            <a:ext cx="2209800" cy="49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100"/>
              <a:buFont typeface="Verdana"/>
              <a:buNone/>
              <a:defRPr>
                <a:latin typeface="Catamaran"/>
                <a:ea typeface="Catamaran"/>
                <a:cs typeface="Catamaran"/>
                <a:sym typeface="Catamaran"/>
              </a:defRPr>
            </a:lvl1pPr>
            <a:lvl2pPr lvl="1" algn="ctr" rtl="0">
              <a:spcBef>
                <a:spcPts val="0"/>
              </a:spcBef>
              <a:spcAft>
                <a:spcPts val="0"/>
              </a:spcAft>
              <a:buSzPts val="1100"/>
              <a:buFont typeface="Verdana"/>
              <a:buNone/>
              <a:defRPr sz="1100">
                <a:latin typeface="Verdana"/>
                <a:ea typeface="Verdana"/>
                <a:cs typeface="Verdana"/>
                <a:sym typeface="Verdana"/>
              </a:defRPr>
            </a:lvl2pPr>
            <a:lvl3pPr lvl="2" algn="ctr" rtl="0">
              <a:spcBef>
                <a:spcPts val="0"/>
              </a:spcBef>
              <a:spcAft>
                <a:spcPts val="0"/>
              </a:spcAft>
              <a:buSzPts val="1100"/>
              <a:buFont typeface="Verdana"/>
              <a:buNone/>
              <a:defRPr sz="1100">
                <a:latin typeface="Verdana"/>
                <a:ea typeface="Verdana"/>
                <a:cs typeface="Verdana"/>
                <a:sym typeface="Verdana"/>
              </a:defRPr>
            </a:lvl3pPr>
            <a:lvl4pPr lvl="3" algn="ctr" rtl="0">
              <a:spcBef>
                <a:spcPts val="0"/>
              </a:spcBef>
              <a:spcAft>
                <a:spcPts val="0"/>
              </a:spcAft>
              <a:buSzPts val="1100"/>
              <a:buFont typeface="Verdana"/>
              <a:buNone/>
              <a:defRPr sz="1100">
                <a:latin typeface="Verdana"/>
                <a:ea typeface="Verdana"/>
                <a:cs typeface="Verdana"/>
                <a:sym typeface="Verdana"/>
              </a:defRPr>
            </a:lvl4pPr>
            <a:lvl5pPr lvl="4" algn="ctr" rtl="0">
              <a:spcBef>
                <a:spcPts val="0"/>
              </a:spcBef>
              <a:spcAft>
                <a:spcPts val="0"/>
              </a:spcAft>
              <a:buSzPts val="1100"/>
              <a:buFont typeface="Verdana"/>
              <a:buNone/>
              <a:defRPr sz="1100">
                <a:latin typeface="Verdana"/>
                <a:ea typeface="Verdana"/>
                <a:cs typeface="Verdana"/>
                <a:sym typeface="Verdana"/>
              </a:defRPr>
            </a:lvl5pPr>
            <a:lvl6pPr lvl="5" algn="ctr" rtl="0">
              <a:spcBef>
                <a:spcPts val="0"/>
              </a:spcBef>
              <a:spcAft>
                <a:spcPts val="0"/>
              </a:spcAft>
              <a:buSzPts val="1100"/>
              <a:buFont typeface="Verdana"/>
              <a:buNone/>
              <a:defRPr sz="1100">
                <a:latin typeface="Verdana"/>
                <a:ea typeface="Verdana"/>
                <a:cs typeface="Verdana"/>
                <a:sym typeface="Verdana"/>
              </a:defRPr>
            </a:lvl6pPr>
            <a:lvl7pPr lvl="6" algn="ctr" rtl="0">
              <a:spcBef>
                <a:spcPts val="0"/>
              </a:spcBef>
              <a:spcAft>
                <a:spcPts val="0"/>
              </a:spcAft>
              <a:buSzPts val="1100"/>
              <a:buFont typeface="Verdana"/>
              <a:buNone/>
              <a:defRPr sz="1100">
                <a:latin typeface="Verdana"/>
                <a:ea typeface="Verdana"/>
                <a:cs typeface="Verdana"/>
                <a:sym typeface="Verdana"/>
              </a:defRPr>
            </a:lvl7pPr>
            <a:lvl8pPr lvl="7" algn="ctr" rtl="0">
              <a:spcBef>
                <a:spcPts val="0"/>
              </a:spcBef>
              <a:spcAft>
                <a:spcPts val="0"/>
              </a:spcAft>
              <a:buSzPts val="1100"/>
              <a:buFont typeface="Verdana"/>
              <a:buNone/>
              <a:defRPr sz="1100">
                <a:latin typeface="Verdana"/>
                <a:ea typeface="Verdana"/>
                <a:cs typeface="Verdana"/>
                <a:sym typeface="Verdana"/>
              </a:defRPr>
            </a:lvl8pPr>
            <a:lvl9pPr lvl="8" algn="ctr" rtl="0">
              <a:spcBef>
                <a:spcPts val="0"/>
              </a:spcBef>
              <a:spcAft>
                <a:spcPts val="0"/>
              </a:spcAft>
              <a:buSzPts val="1100"/>
              <a:buFont typeface="Verdana"/>
              <a:buNone/>
              <a:defRPr sz="1100">
                <a:latin typeface="Verdana"/>
                <a:ea typeface="Verdana"/>
                <a:cs typeface="Verdana"/>
                <a:sym typeface="Verdana"/>
              </a:defRPr>
            </a:lvl9pPr>
          </a:lstStyle>
          <a:p>
            <a:endParaRPr/>
          </a:p>
        </p:txBody>
      </p:sp>
      <p:sp>
        <p:nvSpPr>
          <p:cNvPr id="383" name="Google Shape;383;p22"/>
          <p:cNvSpPr txBox="1">
            <a:spLocks noGrp="1"/>
          </p:cNvSpPr>
          <p:nvPr>
            <p:ph type="title" idx="14" hasCustomPrompt="1"/>
          </p:nvPr>
        </p:nvSpPr>
        <p:spPr>
          <a:xfrm>
            <a:off x="752704" y="1541557"/>
            <a:ext cx="2197800" cy="24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Amatic SC"/>
              <a:buNone/>
              <a:defRPr sz="1800" b="1">
                <a:latin typeface="Amatic SC"/>
                <a:ea typeface="Amatic SC"/>
                <a:cs typeface="Amatic SC"/>
                <a:sym typeface="Amatic SC"/>
              </a:defRPr>
            </a:lvl1pPr>
            <a:lvl2pPr lvl="1" algn="ctr" rtl="0">
              <a:spcBef>
                <a:spcPts val="0"/>
              </a:spcBef>
              <a:spcAft>
                <a:spcPts val="0"/>
              </a:spcAft>
              <a:buSzPts val="1800"/>
              <a:buFont typeface="Amatic SC"/>
              <a:buNone/>
              <a:defRPr sz="1800" b="1">
                <a:latin typeface="Amatic SC"/>
                <a:ea typeface="Amatic SC"/>
                <a:cs typeface="Amatic SC"/>
                <a:sym typeface="Amatic SC"/>
              </a:defRPr>
            </a:lvl2pPr>
            <a:lvl3pPr lvl="2" algn="ctr" rtl="0">
              <a:spcBef>
                <a:spcPts val="0"/>
              </a:spcBef>
              <a:spcAft>
                <a:spcPts val="0"/>
              </a:spcAft>
              <a:buSzPts val="1800"/>
              <a:buFont typeface="Amatic SC"/>
              <a:buNone/>
              <a:defRPr sz="1800" b="1">
                <a:latin typeface="Amatic SC"/>
                <a:ea typeface="Amatic SC"/>
                <a:cs typeface="Amatic SC"/>
                <a:sym typeface="Amatic SC"/>
              </a:defRPr>
            </a:lvl3pPr>
            <a:lvl4pPr lvl="3" algn="ctr" rtl="0">
              <a:spcBef>
                <a:spcPts val="0"/>
              </a:spcBef>
              <a:spcAft>
                <a:spcPts val="0"/>
              </a:spcAft>
              <a:buSzPts val="1800"/>
              <a:buFont typeface="Amatic SC"/>
              <a:buNone/>
              <a:defRPr sz="1800" b="1">
                <a:latin typeface="Amatic SC"/>
                <a:ea typeface="Amatic SC"/>
                <a:cs typeface="Amatic SC"/>
                <a:sym typeface="Amatic SC"/>
              </a:defRPr>
            </a:lvl4pPr>
            <a:lvl5pPr lvl="4" algn="ctr" rtl="0">
              <a:spcBef>
                <a:spcPts val="0"/>
              </a:spcBef>
              <a:spcAft>
                <a:spcPts val="0"/>
              </a:spcAft>
              <a:buSzPts val="1800"/>
              <a:buFont typeface="Amatic SC"/>
              <a:buNone/>
              <a:defRPr sz="1800" b="1">
                <a:latin typeface="Amatic SC"/>
                <a:ea typeface="Amatic SC"/>
                <a:cs typeface="Amatic SC"/>
                <a:sym typeface="Amatic SC"/>
              </a:defRPr>
            </a:lvl5pPr>
            <a:lvl6pPr lvl="5" algn="ctr" rtl="0">
              <a:spcBef>
                <a:spcPts val="0"/>
              </a:spcBef>
              <a:spcAft>
                <a:spcPts val="0"/>
              </a:spcAft>
              <a:buSzPts val="1800"/>
              <a:buFont typeface="Amatic SC"/>
              <a:buNone/>
              <a:defRPr sz="1800" b="1">
                <a:latin typeface="Amatic SC"/>
                <a:ea typeface="Amatic SC"/>
                <a:cs typeface="Amatic SC"/>
                <a:sym typeface="Amatic SC"/>
              </a:defRPr>
            </a:lvl6pPr>
            <a:lvl7pPr lvl="6" algn="ctr" rtl="0">
              <a:spcBef>
                <a:spcPts val="0"/>
              </a:spcBef>
              <a:spcAft>
                <a:spcPts val="0"/>
              </a:spcAft>
              <a:buSzPts val="1800"/>
              <a:buFont typeface="Amatic SC"/>
              <a:buNone/>
              <a:defRPr sz="1800" b="1">
                <a:latin typeface="Amatic SC"/>
                <a:ea typeface="Amatic SC"/>
                <a:cs typeface="Amatic SC"/>
                <a:sym typeface="Amatic SC"/>
              </a:defRPr>
            </a:lvl7pPr>
            <a:lvl8pPr lvl="7" algn="ctr" rtl="0">
              <a:spcBef>
                <a:spcPts val="0"/>
              </a:spcBef>
              <a:spcAft>
                <a:spcPts val="0"/>
              </a:spcAft>
              <a:buSzPts val="1800"/>
              <a:buFont typeface="Amatic SC"/>
              <a:buNone/>
              <a:defRPr sz="1800" b="1">
                <a:latin typeface="Amatic SC"/>
                <a:ea typeface="Amatic SC"/>
                <a:cs typeface="Amatic SC"/>
                <a:sym typeface="Amatic SC"/>
              </a:defRPr>
            </a:lvl8pPr>
            <a:lvl9pPr lvl="8" algn="ctr" rtl="0">
              <a:spcBef>
                <a:spcPts val="0"/>
              </a:spcBef>
              <a:spcAft>
                <a:spcPts val="0"/>
              </a:spcAft>
              <a:buSzPts val="1800"/>
              <a:buFont typeface="Amatic SC"/>
              <a:buNone/>
              <a:defRPr sz="1800" b="1">
                <a:latin typeface="Amatic SC"/>
                <a:ea typeface="Amatic SC"/>
                <a:cs typeface="Amatic SC"/>
                <a:sym typeface="Amatic SC"/>
              </a:defRPr>
            </a:lvl9pPr>
          </a:lstStyle>
          <a:p>
            <a:r>
              <a:t>xx%</a:t>
            </a:r>
          </a:p>
        </p:txBody>
      </p:sp>
      <p:sp>
        <p:nvSpPr>
          <p:cNvPr id="384" name="Google Shape;384;p22"/>
          <p:cNvSpPr txBox="1">
            <a:spLocks noGrp="1"/>
          </p:cNvSpPr>
          <p:nvPr>
            <p:ph type="title" idx="15" hasCustomPrompt="1"/>
          </p:nvPr>
        </p:nvSpPr>
        <p:spPr>
          <a:xfrm>
            <a:off x="3473100" y="1541550"/>
            <a:ext cx="2197800" cy="24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Amatic SC"/>
              <a:buNone/>
              <a:defRPr sz="1800" b="1">
                <a:latin typeface="Amatic SC"/>
                <a:ea typeface="Amatic SC"/>
                <a:cs typeface="Amatic SC"/>
                <a:sym typeface="Amatic SC"/>
              </a:defRPr>
            </a:lvl1pPr>
            <a:lvl2pPr lvl="1" algn="ctr" rtl="0">
              <a:spcBef>
                <a:spcPts val="0"/>
              </a:spcBef>
              <a:spcAft>
                <a:spcPts val="0"/>
              </a:spcAft>
              <a:buSzPts val="1800"/>
              <a:buFont typeface="Amatic SC"/>
              <a:buNone/>
              <a:defRPr sz="1800" b="1">
                <a:latin typeface="Amatic SC"/>
                <a:ea typeface="Amatic SC"/>
                <a:cs typeface="Amatic SC"/>
                <a:sym typeface="Amatic SC"/>
              </a:defRPr>
            </a:lvl2pPr>
            <a:lvl3pPr lvl="2" algn="ctr" rtl="0">
              <a:spcBef>
                <a:spcPts val="0"/>
              </a:spcBef>
              <a:spcAft>
                <a:spcPts val="0"/>
              </a:spcAft>
              <a:buSzPts val="1800"/>
              <a:buFont typeface="Amatic SC"/>
              <a:buNone/>
              <a:defRPr sz="1800" b="1">
                <a:latin typeface="Amatic SC"/>
                <a:ea typeface="Amatic SC"/>
                <a:cs typeface="Amatic SC"/>
                <a:sym typeface="Amatic SC"/>
              </a:defRPr>
            </a:lvl3pPr>
            <a:lvl4pPr lvl="3" algn="ctr" rtl="0">
              <a:spcBef>
                <a:spcPts val="0"/>
              </a:spcBef>
              <a:spcAft>
                <a:spcPts val="0"/>
              </a:spcAft>
              <a:buSzPts val="1800"/>
              <a:buFont typeface="Amatic SC"/>
              <a:buNone/>
              <a:defRPr sz="1800" b="1">
                <a:latin typeface="Amatic SC"/>
                <a:ea typeface="Amatic SC"/>
                <a:cs typeface="Amatic SC"/>
                <a:sym typeface="Amatic SC"/>
              </a:defRPr>
            </a:lvl4pPr>
            <a:lvl5pPr lvl="4" algn="ctr" rtl="0">
              <a:spcBef>
                <a:spcPts val="0"/>
              </a:spcBef>
              <a:spcAft>
                <a:spcPts val="0"/>
              </a:spcAft>
              <a:buSzPts val="1800"/>
              <a:buFont typeface="Amatic SC"/>
              <a:buNone/>
              <a:defRPr sz="1800" b="1">
                <a:latin typeface="Amatic SC"/>
                <a:ea typeface="Amatic SC"/>
                <a:cs typeface="Amatic SC"/>
                <a:sym typeface="Amatic SC"/>
              </a:defRPr>
            </a:lvl5pPr>
            <a:lvl6pPr lvl="5" algn="ctr" rtl="0">
              <a:spcBef>
                <a:spcPts val="0"/>
              </a:spcBef>
              <a:spcAft>
                <a:spcPts val="0"/>
              </a:spcAft>
              <a:buSzPts val="1800"/>
              <a:buFont typeface="Amatic SC"/>
              <a:buNone/>
              <a:defRPr sz="1800" b="1">
                <a:latin typeface="Amatic SC"/>
                <a:ea typeface="Amatic SC"/>
                <a:cs typeface="Amatic SC"/>
                <a:sym typeface="Amatic SC"/>
              </a:defRPr>
            </a:lvl6pPr>
            <a:lvl7pPr lvl="6" algn="ctr" rtl="0">
              <a:spcBef>
                <a:spcPts val="0"/>
              </a:spcBef>
              <a:spcAft>
                <a:spcPts val="0"/>
              </a:spcAft>
              <a:buSzPts val="1800"/>
              <a:buFont typeface="Amatic SC"/>
              <a:buNone/>
              <a:defRPr sz="1800" b="1">
                <a:latin typeface="Amatic SC"/>
                <a:ea typeface="Amatic SC"/>
                <a:cs typeface="Amatic SC"/>
                <a:sym typeface="Amatic SC"/>
              </a:defRPr>
            </a:lvl7pPr>
            <a:lvl8pPr lvl="7" algn="ctr" rtl="0">
              <a:spcBef>
                <a:spcPts val="0"/>
              </a:spcBef>
              <a:spcAft>
                <a:spcPts val="0"/>
              </a:spcAft>
              <a:buSzPts val="1800"/>
              <a:buFont typeface="Amatic SC"/>
              <a:buNone/>
              <a:defRPr sz="1800" b="1">
                <a:latin typeface="Amatic SC"/>
                <a:ea typeface="Amatic SC"/>
                <a:cs typeface="Amatic SC"/>
                <a:sym typeface="Amatic SC"/>
              </a:defRPr>
            </a:lvl8pPr>
            <a:lvl9pPr lvl="8" algn="ctr" rtl="0">
              <a:spcBef>
                <a:spcPts val="0"/>
              </a:spcBef>
              <a:spcAft>
                <a:spcPts val="0"/>
              </a:spcAft>
              <a:buSzPts val="1800"/>
              <a:buFont typeface="Amatic SC"/>
              <a:buNone/>
              <a:defRPr sz="1800" b="1">
                <a:latin typeface="Amatic SC"/>
                <a:ea typeface="Amatic SC"/>
                <a:cs typeface="Amatic SC"/>
                <a:sym typeface="Amatic SC"/>
              </a:defRPr>
            </a:lvl9pPr>
          </a:lstStyle>
          <a:p>
            <a:r>
              <a:t>xx%</a:t>
            </a:r>
          </a:p>
        </p:txBody>
      </p:sp>
      <p:sp>
        <p:nvSpPr>
          <p:cNvPr id="385" name="Google Shape;385;p22"/>
          <p:cNvSpPr txBox="1">
            <a:spLocks noGrp="1"/>
          </p:cNvSpPr>
          <p:nvPr>
            <p:ph type="title" idx="16" hasCustomPrompt="1"/>
          </p:nvPr>
        </p:nvSpPr>
        <p:spPr>
          <a:xfrm>
            <a:off x="6227145" y="1558585"/>
            <a:ext cx="2197800" cy="24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Amatic SC"/>
              <a:buNone/>
              <a:defRPr sz="1800" b="1">
                <a:latin typeface="Amatic SC"/>
                <a:ea typeface="Amatic SC"/>
                <a:cs typeface="Amatic SC"/>
                <a:sym typeface="Amatic SC"/>
              </a:defRPr>
            </a:lvl1pPr>
            <a:lvl2pPr lvl="1" algn="ctr" rtl="0">
              <a:spcBef>
                <a:spcPts val="0"/>
              </a:spcBef>
              <a:spcAft>
                <a:spcPts val="0"/>
              </a:spcAft>
              <a:buSzPts val="1800"/>
              <a:buFont typeface="Amatic SC"/>
              <a:buNone/>
              <a:defRPr sz="1800" b="1">
                <a:latin typeface="Amatic SC"/>
                <a:ea typeface="Amatic SC"/>
                <a:cs typeface="Amatic SC"/>
                <a:sym typeface="Amatic SC"/>
              </a:defRPr>
            </a:lvl2pPr>
            <a:lvl3pPr lvl="2" algn="ctr" rtl="0">
              <a:spcBef>
                <a:spcPts val="0"/>
              </a:spcBef>
              <a:spcAft>
                <a:spcPts val="0"/>
              </a:spcAft>
              <a:buSzPts val="1800"/>
              <a:buFont typeface="Amatic SC"/>
              <a:buNone/>
              <a:defRPr sz="1800" b="1">
                <a:latin typeface="Amatic SC"/>
                <a:ea typeface="Amatic SC"/>
                <a:cs typeface="Amatic SC"/>
                <a:sym typeface="Amatic SC"/>
              </a:defRPr>
            </a:lvl3pPr>
            <a:lvl4pPr lvl="3" algn="ctr" rtl="0">
              <a:spcBef>
                <a:spcPts val="0"/>
              </a:spcBef>
              <a:spcAft>
                <a:spcPts val="0"/>
              </a:spcAft>
              <a:buSzPts val="1800"/>
              <a:buFont typeface="Amatic SC"/>
              <a:buNone/>
              <a:defRPr sz="1800" b="1">
                <a:latin typeface="Amatic SC"/>
                <a:ea typeface="Amatic SC"/>
                <a:cs typeface="Amatic SC"/>
                <a:sym typeface="Amatic SC"/>
              </a:defRPr>
            </a:lvl4pPr>
            <a:lvl5pPr lvl="4" algn="ctr" rtl="0">
              <a:spcBef>
                <a:spcPts val="0"/>
              </a:spcBef>
              <a:spcAft>
                <a:spcPts val="0"/>
              </a:spcAft>
              <a:buSzPts val="1800"/>
              <a:buFont typeface="Amatic SC"/>
              <a:buNone/>
              <a:defRPr sz="1800" b="1">
                <a:latin typeface="Amatic SC"/>
                <a:ea typeface="Amatic SC"/>
                <a:cs typeface="Amatic SC"/>
                <a:sym typeface="Amatic SC"/>
              </a:defRPr>
            </a:lvl5pPr>
            <a:lvl6pPr lvl="5" algn="ctr" rtl="0">
              <a:spcBef>
                <a:spcPts val="0"/>
              </a:spcBef>
              <a:spcAft>
                <a:spcPts val="0"/>
              </a:spcAft>
              <a:buSzPts val="1800"/>
              <a:buFont typeface="Amatic SC"/>
              <a:buNone/>
              <a:defRPr sz="1800" b="1">
                <a:latin typeface="Amatic SC"/>
                <a:ea typeface="Amatic SC"/>
                <a:cs typeface="Amatic SC"/>
                <a:sym typeface="Amatic SC"/>
              </a:defRPr>
            </a:lvl6pPr>
            <a:lvl7pPr lvl="6" algn="ctr" rtl="0">
              <a:spcBef>
                <a:spcPts val="0"/>
              </a:spcBef>
              <a:spcAft>
                <a:spcPts val="0"/>
              </a:spcAft>
              <a:buSzPts val="1800"/>
              <a:buFont typeface="Amatic SC"/>
              <a:buNone/>
              <a:defRPr sz="1800" b="1">
                <a:latin typeface="Amatic SC"/>
                <a:ea typeface="Amatic SC"/>
                <a:cs typeface="Amatic SC"/>
                <a:sym typeface="Amatic SC"/>
              </a:defRPr>
            </a:lvl7pPr>
            <a:lvl8pPr lvl="7" algn="ctr" rtl="0">
              <a:spcBef>
                <a:spcPts val="0"/>
              </a:spcBef>
              <a:spcAft>
                <a:spcPts val="0"/>
              </a:spcAft>
              <a:buSzPts val="1800"/>
              <a:buFont typeface="Amatic SC"/>
              <a:buNone/>
              <a:defRPr sz="1800" b="1">
                <a:latin typeface="Amatic SC"/>
                <a:ea typeface="Amatic SC"/>
                <a:cs typeface="Amatic SC"/>
                <a:sym typeface="Amatic SC"/>
              </a:defRPr>
            </a:lvl8pPr>
            <a:lvl9pPr lvl="8" algn="ctr" rtl="0">
              <a:spcBef>
                <a:spcPts val="0"/>
              </a:spcBef>
              <a:spcAft>
                <a:spcPts val="0"/>
              </a:spcAft>
              <a:buSzPts val="1800"/>
              <a:buFont typeface="Amatic SC"/>
              <a:buNone/>
              <a:defRPr sz="1800" b="1">
                <a:latin typeface="Amatic SC"/>
                <a:ea typeface="Amatic SC"/>
                <a:cs typeface="Amatic SC"/>
                <a:sym typeface="Amatic SC"/>
              </a:defRPr>
            </a:lvl9pPr>
          </a:lstStyle>
          <a:p>
            <a:r>
              <a:t>xx%</a:t>
            </a:r>
          </a:p>
        </p:txBody>
      </p:sp>
      <p:sp>
        <p:nvSpPr>
          <p:cNvPr id="386" name="Google Shape;386;p22"/>
          <p:cNvSpPr txBox="1">
            <a:spLocks noGrp="1"/>
          </p:cNvSpPr>
          <p:nvPr>
            <p:ph type="title" idx="17" hasCustomPrompt="1"/>
          </p:nvPr>
        </p:nvSpPr>
        <p:spPr>
          <a:xfrm>
            <a:off x="2063390" y="3270830"/>
            <a:ext cx="2197800" cy="24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Amatic SC"/>
              <a:buNone/>
              <a:defRPr sz="1800" b="1">
                <a:latin typeface="Amatic SC"/>
                <a:ea typeface="Amatic SC"/>
                <a:cs typeface="Amatic SC"/>
                <a:sym typeface="Amatic SC"/>
              </a:defRPr>
            </a:lvl1pPr>
            <a:lvl2pPr lvl="1" algn="ctr" rtl="0">
              <a:spcBef>
                <a:spcPts val="0"/>
              </a:spcBef>
              <a:spcAft>
                <a:spcPts val="0"/>
              </a:spcAft>
              <a:buSzPts val="1800"/>
              <a:buFont typeface="Amatic SC"/>
              <a:buNone/>
              <a:defRPr sz="1800" b="1">
                <a:latin typeface="Amatic SC"/>
                <a:ea typeface="Amatic SC"/>
                <a:cs typeface="Amatic SC"/>
                <a:sym typeface="Amatic SC"/>
              </a:defRPr>
            </a:lvl2pPr>
            <a:lvl3pPr lvl="2" algn="ctr" rtl="0">
              <a:spcBef>
                <a:spcPts val="0"/>
              </a:spcBef>
              <a:spcAft>
                <a:spcPts val="0"/>
              </a:spcAft>
              <a:buSzPts val="1800"/>
              <a:buFont typeface="Amatic SC"/>
              <a:buNone/>
              <a:defRPr sz="1800" b="1">
                <a:latin typeface="Amatic SC"/>
                <a:ea typeface="Amatic SC"/>
                <a:cs typeface="Amatic SC"/>
                <a:sym typeface="Amatic SC"/>
              </a:defRPr>
            </a:lvl3pPr>
            <a:lvl4pPr lvl="3" algn="ctr" rtl="0">
              <a:spcBef>
                <a:spcPts val="0"/>
              </a:spcBef>
              <a:spcAft>
                <a:spcPts val="0"/>
              </a:spcAft>
              <a:buSzPts val="1800"/>
              <a:buFont typeface="Amatic SC"/>
              <a:buNone/>
              <a:defRPr sz="1800" b="1">
                <a:latin typeface="Amatic SC"/>
                <a:ea typeface="Amatic SC"/>
                <a:cs typeface="Amatic SC"/>
                <a:sym typeface="Amatic SC"/>
              </a:defRPr>
            </a:lvl4pPr>
            <a:lvl5pPr lvl="4" algn="ctr" rtl="0">
              <a:spcBef>
                <a:spcPts val="0"/>
              </a:spcBef>
              <a:spcAft>
                <a:spcPts val="0"/>
              </a:spcAft>
              <a:buSzPts val="1800"/>
              <a:buFont typeface="Amatic SC"/>
              <a:buNone/>
              <a:defRPr sz="1800" b="1">
                <a:latin typeface="Amatic SC"/>
                <a:ea typeface="Amatic SC"/>
                <a:cs typeface="Amatic SC"/>
                <a:sym typeface="Amatic SC"/>
              </a:defRPr>
            </a:lvl5pPr>
            <a:lvl6pPr lvl="5" algn="ctr" rtl="0">
              <a:spcBef>
                <a:spcPts val="0"/>
              </a:spcBef>
              <a:spcAft>
                <a:spcPts val="0"/>
              </a:spcAft>
              <a:buSzPts val="1800"/>
              <a:buFont typeface="Amatic SC"/>
              <a:buNone/>
              <a:defRPr sz="1800" b="1">
                <a:latin typeface="Amatic SC"/>
                <a:ea typeface="Amatic SC"/>
                <a:cs typeface="Amatic SC"/>
                <a:sym typeface="Amatic SC"/>
              </a:defRPr>
            </a:lvl6pPr>
            <a:lvl7pPr lvl="6" algn="ctr" rtl="0">
              <a:spcBef>
                <a:spcPts val="0"/>
              </a:spcBef>
              <a:spcAft>
                <a:spcPts val="0"/>
              </a:spcAft>
              <a:buSzPts val="1800"/>
              <a:buFont typeface="Amatic SC"/>
              <a:buNone/>
              <a:defRPr sz="1800" b="1">
                <a:latin typeface="Amatic SC"/>
                <a:ea typeface="Amatic SC"/>
                <a:cs typeface="Amatic SC"/>
                <a:sym typeface="Amatic SC"/>
              </a:defRPr>
            </a:lvl7pPr>
            <a:lvl8pPr lvl="7" algn="ctr" rtl="0">
              <a:spcBef>
                <a:spcPts val="0"/>
              </a:spcBef>
              <a:spcAft>
                <a:spcPts val="0"/>
              </a:spcAft>
              <a:buSzPts val="1800"/>
              <a:buFont typeface="Amatic SC"/>
              <a:buNone/>
              <a:defRPr sz="1800" b="1">
                <a:latin typeface="Amatic SC"/>
                <a:ea typeface="Amatic SC"/>
                <a:cs typeface="Amatic SC"/>
                <a:sym typeface="Amatic SC"/>
              </a:defRPr>
            </a:lvl8pPr>
            <a:lvl9pPr lvl="8" algn="ctr" rtl="0">
              <a:spcBef>
                <a:spcPts val="0"/>
              </a:spcBef>
              <a:spcAft>
                <a:spcPts val="0"/>
              </a:spcAft>
              <a:buSzPts val="1800"/>
              <a:buFont typeface="Amatic SC"/>
              <a:buNone/>
              <a:defRPr sz="1800" b="1">
                <a:latin typeface="Amatic SC"/>
                <a:ea typeface="Amatic SC"/>
                <a:cs typeface="Amatic SC"/>
                <a:sym typeface="Amatic SC"/>
              </a:defRPr>
            </a:lvl9pPr>
          </a:lstStyle>
          <a:p>
            <a:r>
              <a:t>xx%</a:t>
            </a:r>
          </a:p>
        </p:txBody>
      </p:sp>
      <p:sp>
        <p:nvSpPr>
          <p:cNvPr id="387" name="Google Shape;387;p22"/>
          <p:cNvSpPr txBox="1">
            <a:spLocks noGrp="1"/>
          </p:cNvSpPr>
          <p:nvPr>
            <p:ph type="title" idx="18" hasCustomPrompt="1"/>
          </p:nvPr>
        </p:nvSpPr>
        <p:spPr>
          <a:xfrm>
            <a:off x="4850122" y="3270822"/>
            <a:ext cx="2197800" cy="24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Amatic SC"/>
              <a:buNone/>
              <a:defRPr sz="1800" b="1">
                <a:latin typeface="Amatic SC"/>
                <a:ea typeface="Amatic SC"/>
                <a:cs typeface="Amatic SC"/>
                <a:sym typeface="Amatic SC"/>
              </a:defRPr>
            </a:lvl1pPr>
            <a:lvl2pPr lvl="1" algn="ctr" rtl="0">
              <a:spcBef>
                <a:spcPts val="0"/>
              </a:spcBef>
              <a:spcAft>
                <a:spcPts val="0"/>
              </a:spcAft>
              <a:buSzPts val="1800"/>
              <a:buFont typeface="Amatic SC"/>
              <a:buNone/>
              <a:defRPr sz="1800" b="1">
                <a:latin typeface="Amatic SC"/>
                <a:ea typeface="Amatic SC"/>
                <a:cs typeface="Amatic SC"/>
                <a:sym typeface="Amatic SC"/>
              </a:defRPr>
            </a:lvl2pPr>
            <a:lvl3pPr lvl="2" algn="ctr" rtl="0">
              <a:spcBef>
                <a:spcPts val="0"/>
              </a:spcBef>
              <a:spcAft>
                <a:spcPts val="0"/>
              </a:spcAft>
              <a:buSzPts val="1800"/>
              <a:buFont typeface="Amatic SC"/>
              <a:buNone/>
              <a:defRPr sz="1800" b="1">
                <a:latin typeface="Amatic SC"/>
                <a:ea typeface="Amatic SC"/>
                <a:cs typeface="Amatic SC"/>
                <a:sym typeface="Amatic SC"/>
              </a:defRPr>
            </a:lvl3pPr>
            <a:lvl4pPr lvl="3" algn="ctr" rtl="0">
              <a:spcBef>
                <a:spcPts val="0"/>
              </a:spcBef>
              <a:spcAft>
                <a:spcPts val="0"/>
              </a:spcAft>
              <a:buSzPts val="1800"/>
              <a:buFont typeface="Amatic SC"/>
              <a:buNone/>
              <a:defRPr sz="1800" b="1">
                <a:latin typeface="Amatic SC"/>
                <a:ea typeface="Amatic SC"/>
                <a:cs typeface="Amatic SC"/>
                <a:sym typeface="Amatic SC"/>
              </a:defRPr>
            </a:lvl4pPr>
            <a:lvl5pPr lvl="4" algn="ctr" rtl="0">
              <a:spcBef>
                <a:spcPts val="0"/>
              </a:spcBef>
              <a:spcAft>
                <a:spcPts val="0"/>
              </a:spcAft>
              <a:buSzPts val="1800"/>
              <a:buFont typeface="Amatic SC"/>
              <a:buNone/>
              <a:defRPr sz="1800" b="1">
                <a:latin typeface="Amatic SC"/>
                <a:ea typeface="Amatic SC"/>
                <a:cs typeface="Amatic SC"/>
                <a:sym typeface="Amatic SC"/>
              </a:defRPr>
            </a:lvl5pPr>
            <a:lvl6pPr lvl="5" algn="ctr" rtl="0">
              <a:spcBef>
                <a:spcPts val="0"/>
              </a:spcBef>
              <a:spcAft>
                <a:spcPts val="0"/>
              </a:spcAft>
              <a:buSzPts val="1800"/>
              <a:buFont typeface="Amatic SC"/>
              <a:buNone/>
              <a:defRPr sz="1800" b="1">
                <a:latin typeface="Amatic SC"/>
                <a:ea typeface="Amatic SC"/>
                <a:cs typeface="Amatic SC"/>
                <a:sym typeface="Amatic SC"/>
              </a:defRPr>
            </a:lvl6pPr>
            <a:lvl7pPr lvl="6" algn="ctr" rtl="0">
              <a:spcBef>
                <a:spcPts val="0"/>
              </a:spcBef>
              <a:spcAft>
                <a:spcPts val="0"/>
              </a:spcAft>
              <a:buSzPts val="1800"/>
              <a:buFont typeface="Amatic SC"/>
              <a:buNone/>
              <a:defRPr sz="1800" b="1">
                <a:latin typeface="Amatic SC"/>
                <a:ea typeface="Amatic SC"/>
                <a:cs typeface="Amatic SC"/>
                <a:sym typeface="Amatic SC"/>
              </a:defRPr>
            </a:lvl7pPr>
            <a:lvl8pPr lvl="7" algn="ctr" rtl="0">
              <a:spcBef>
                <a:spcPts val="0"/>
              </a:spcBef>
              <a:spcAft>
                <a:spcPts val="0"/>
              </a:spcAft>
              <a:buSzPts val="1800"/>
              <a:buFont typeface="Amatic SC"/>
              <a:buNone/>
              <a:defRPr sz="1800" b="1">
                <a:latin typeface="Amatic SC"/>
                <a:ea typeface="Amatic SC"/>
                <a:cs typeface="Amatic SC"/>
                <a:sym typeface="Amatic SC"/>
              </a:defRPr>
            </a:lvl8pPr>
            <a:lvl9pPr lvl="8" algn="ctr" rtl="0">
              <a:spcBef>
                <a:spcPts val="0"/>
              </a:spcBef>
              <a:spcAft>
                <a:spcPts val="0"/>
              </a:spcAft>
              <a:buSzPts val="1800"/>
              <a:buFont typeface="Amatic SC"/>
              <a:buNone/>
              <a:defRPr sz="1800" b="1">
                <a:latin typeface="Amatic SC"/>
                <a:ea typeface="Amatic SC"/>
                <a:cs typeface="Amatic SC"/>
                <a:sym typeface="Amatic SC"/>
              </a:defRPr>
            </a:lvl9pPr>
          </a:lstStyle>
          <a:p>
            <a:r>
              <a:t>xx%</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12/12/2024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315006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12/12/2024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729443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1.jp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2.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2.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3700" cy="886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Amatic SC"/>
              <a:buNone/>
              <a:defRPr sz="2800" b="1">
                <a:latin typeface="Amatic SC"/>
                <a:ea typeface="Amatic SC"/>
                <a:cs typeface="Amatic SC"/>
                <a:sym typeface="Amatic SC"/>
              </a:defRPr>
            </a:lvl1pPr>
            <a:lvl2pPr lvl="1">
              <a:spcBef>
                <a:spcPts val="0"/>
              </a:spcBef>
              <a:spcAft>
                <a:spcPts val="0"/>
              </a:spcAft>
              <a:buSzPts val="2800"/>
              <a:buFont typeface="Amatic SC"/>
              <a:buNone/>
              <a:defRPr sz="2800" b="1">
                <a:latin typeface="Amatic SC"/>
                <a:ea typeface="Amatic SC"/>
                <a:cs typeface="Amatic SC"/>
                <a:sym typeface="Amatic SC"/>
              </a:defRPr>
            </a:lvl2pPr>
            <a:lvl3pPr lvl="2">
              <a:spcBef>
                <a:spcPts val="0"/>
              </a:spcBef>
              <a:spcAft>
                <a:spcPts val="0"/>
              </a:spcAft>
              <a:buSzPts val="2800"/>
              <a:buFont typeface="Amatic SC"/>
              <a:buNone/>
              <a:defRPr sz="2800" b="1">
                <a:latin typeface="Amatic SC"/>
                <a:ea typeface="Amatic SC"/>
                <a:cs typeface="Amatic SC"/>
                <a:sym typeface="Amatic SC"/>
              </a:defRPr>
            </a:lvl3pPr>
            <a:lvl4pPr lvl="3">
              <a:spcBef>
                <a:spcPts val="0"/>
              </a:spcBef>
              <a:spcAft>
                <a:spcPts val="0"/>
              </a:spcAft>
              <a:buSzPts val="2800"/>
              <a:buFont typeface="Amatic SC"/>
              <a:buNone/>
              <a:defRPr sz="2800" b="1">
                <a:latin typeface="Amatic SC"/>
                <a:ea typeface="Amatic SC"/>
                <a:cs typeface="Amatic SC"/>
                <a:sym typeface="Amatic SC"/>
              </a:defRPr>
            </a:lvl4pPr>
            <a:lvl5pPr lvl="4">
              <a:spcBef>
                <a:spcPts val="0"/>
              </a:spcBef>
              <a:spcAft>
                <a:spcPts val="0"/>
              </a:spcAft>
              <a:buSzPts val="2800"/>
              <a:buFont typeface="Amatic SC"/>
              <a:buNone/>
              <a:defRPr sz="2800" b="1">
                <a:latin typeface="Amatic SC"/>
                <a:ea typeface="Amatic SC"/>
                <a:cs typeface="Amatic SC"/>
                <a:sym typeface="Amatic SC"/>
              </a:defRPr>
            </a:lvl5pPr>
            <a:lvl6pPr lvl="5">
              <a:spcBef>
                <a:spcPts val="0"/>
              </a:spcBef>
              <a:spcAft>
                <a:spcPts val="0"/>
              </a:spcAft>
              <a:buSzPts val="2800"/>
              <a:buFont typeface="Amatic SC"/>
              <a:buNone/>
              <a:defRPr sz="2800" b="1">
                <a:latin typeface="Amatic SC"/>
                <a:ea typeface="Amatic SC"/>
                <a:cs typeface="Amatic SC"/>
                <a:sym typeface="Amatic SC"/>
              </a:defRPr>
            </a:lvl6pPr>
            <a:lvl7pPr lvl="6">
              <a:spcBef>
                <a:spcPts val="0"/>
              </a:spcBef>
              <a:spcAft>
                <a:spcPts val="0"/>
              </a:spcAft>
              <a:buSzPts val="2800"/>
              <a:buFont typeface="Amatic SC"/>
              <a:buNone/>
              <a:defRPr sz="2800" b="1">
                <a:latin typeface="Amatic SC"/>
                <a:ea typeface="Amatic SC"/>
                <a:cs typeface="Amatic SC"/>
                <a:sym typeface="Amatic SC"/>
              </a:defRPr>
            </a:lvl7pPr>
            <a:lvl8pPr lvl="7">
              <a:spcBef>
                <a:spcPts val="0"/>
              </a:spcBef>
              <a:spcAft>
                <a:spcPts val="0"/>
              </a:spcAft>
              <a:buSzPts val="2800"/>
              <a:buFont typeface="Amatic SC"/>
              <a:buNone/>
              <a:defRPr sz="2800" b="1">
                <a:latin typeface="Amatic SC"/>
                <a:ea typeface="Amatic SC"/>
                <a:cs typeface="Amatic SC"/>
                <a:sym typeface="Amatic SC"/>
              </a:defRPr>
            </a:lvl8pPr>
            <a:lvl9pPr lvl="8">
              <a:spcBef>
                <a:spcPts val="0"/>
              </a:spcBef>
              <a:spcAft>
                <a:spcPts val="0"/>
              </a:spcAft>
              <a:buSzPts val="2800"/>
              <a:buFont typeface="Amatic SC"/>
              <a:buNone/>
              <a:defRPr sz="2800" b="1">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726150" y="1616525"/>
            <a:ext cx="7697700" cy="29871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Font typeface="Catamaran"/>
              <a:buChar char="●"/>
              <a:defRPr>
                <a:latin typeface="Catamaran"/>
                <a:ea typeface="Catamaran"/>
                <a:cs typeface="Catamaran"/>
                <a:sym typeface="Catamaran"/>
              </a:defRPr>
            </a:lvl1pPr>
            <a:lvl2pPr marL="914400" lvl="1" indent="-317500">
              <a:spcBef>
                <a:spcPts val="0"/>
              </a:spcBef>
              <a:spcAft>
                <a:spcPts val="0"/>
              </a:spcAft>
              <a:buSzPts val="1400"/>
              <a:buFont typeface="Catamaran"/>
              <a:buChar char="○"/>
              <a:defRPr>
                <a:latin typeface="Catamaran"/>
                <a:ea typeface="Catamaran"/>
                <a:cs typeface="Catamaran"/>
                <a:sym typeface="Catamaran"/>
              </a:defRPr>
            </a:lvl2pPr>
            <a:lvl3pPr marL="1371600" lvl="2" indent="-317500">
              <a:spcBef>
                <a:spcPts val="0"/>
              </a:spcBef>
              <a:spcAft>
                <a:spcPts val="0"/>
              </a:spcAft>
              <a:buSzPts val="1400"/>
              <a:buFont typeface="Catamaran"/>
              <a:buChar char="■"/>
              <a:defRPr>
                <a:latin typeface="Catamaran"/>
                <a:ea typeface="Catamaran"/>
                <a:cs typeface="Catamaran"/>
                <a:sym typeface="Catamaran"/>
              </a:defRPr>
            </a:lvl3pPr>
            <a:lvl4pPr marL="1828800" lvl="3" indent="-317500">
              <a:spcBef>
                <a:spcPts val="0"/>
              </a:spcBef>
              <a:spcAft>
                <a:spcPts val="0"/>
              </a:spcAft>
              <a:buSzPts val="1400"/>
              <a:buFont typeface="Catamaran"/>
              <a:buChar char="●"/>
              <a:defRPr>
                <a:latin typeface="Catamaran"/>
                <a:ea typeface="Catamaran"/>
                <a:cs typeface="Catamaran"/>
                <a:sym typeface="Catamaran"/>
              </a:defRPr>
            </a:lvl4pPr>
            <a:lvl5pPr marL="2286000" lvl="4" indent="-317500">
              <a:spcBef>
                <a:spcPts val="0"/>
              </a:spcBef>
              <a:spcAft>
                <a:spcPts val="0"/>
              </a:spcAft>
              <a:buSzPts val="1400"/>
              <a:buFont typeface="Catamaran"/>
              <a:buChar char="○"/>
              <a:defRPr>
                <a:latin typeface="Catamaran"/>
                <a:ea typeface="Catamaran"/>
                <a:cs typeface="Catamaran"/>
                <a:sym typeface="Catamaran"/>
              </a:defRPr>
            </a:lvl5pPr>
            <a:lvl6pPr marL="2743200" lvl="5" indent="-317500">
              <a:spcBef>
                <a:spcPts val="0"/>
              </a:spcBef>
              <a:spcAft>
                <a:spcPts val="0"/>
              </a:spcAft>
              <a:buSzPts val="1400"/>
              <a:buFont typeface="Catamaran"/>
              <a:buChar char="■"/>
              <a:defRPr>
                <a:latin typeface="Catamaran"/>
                <a:ea typeface="Catamaran"/>
                <a:cs typeface="Catamaran"/>
                <a:sym typeface="Catamaran"/>
              </a:defRPr>
            </a:lvl6pPr>
            <a:lvl7pPr marL="3200400" lvl="6" indent="-317500">
              <a:spcBef>
                <a:spcPts val="0"/>
              </a:spcBef>
              <a:spcAft>
                <a:spcPts val="0"/>
              </a:spcAft>
              <a:buSzPts val="1400"/>
              <a:buFont typeface="Catamaran"/>
              <a:buChar char="●"/>
              <a:defRPr>
                <a:latin typeface="Catamaran"/>
                <a:ea typeface="Catamaran"/>
                <a:cs typeface="Catamaran"/>
                <a:sym typeface="Catamaran"/>
              </a:defRPr>
            </a:lvl7pPr>
            <a:lvl8pPr marL="3657600" lvl="7" indent="-317500">
              <a:spcBef>
                <a:spcPts val="0"/>
              </a:spcBef>
              <a:spcAft>
                <a:spcPts val="0"/>
              </a:spcAft>
              <a:buSzPts val="1400"/>
              <a:buFont typeface="Catamaran"/>
              <a:buChar char="○"/>
              <a:defRPr>
                <a:latin typeface="Catamaran"/>
                <a:ea typeface="Catamaran"/>
                <a:cs typeface="Catamaran"/>
                <a:sym typeface="Catamaran"/>
              </a:defRPr>
            </a:lvl8pPr>
            <a:lvl9pPr marL="4114800" lvl="8" indent="-317500">
              <a:spcBef>
                <a:spcPts val="0"/>
              </a:spcBef>
              <a:spcAft>
                <a:spcPts val="0"/>
              </a:spcAft>
              <a:buSzPts val="1400"/>
              <a:buFont typeface="Catamaran"/>
              <a:buChar char="■"/>
              <a:defRPr>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8" r:id="rId5"/>
    <p:sldLayoutId id="2147483659" r:id="rId6"/>
    <p:sldLayoutId id="214748366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guide id="3" orient="horz" pos="340">
          <p15:clr>
            <a:srgbClr val="EA4335"/>
          </p15:clr>
        </p15:guide>
        <p15:guide id="4" pos="454">
          <p15:clr>
            <a:srgbClr val="EA4335"/>
          </p15:clr>
        </p15:guide>
        <p15:guide id="5" pos="5306">
          <p15:clr>
            <a:srgbClr val="EA4335"/>
          </p15:clr>
        </p15:guide>
        <p15:guide id="6" orient="horz" pos="290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12/12/2024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52668585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57496003-2F14-4339-BAED-CA7D0A3A062E}"/>
              </a:ext>
            </a:extLst>
          </p:cNvPr>
          <p:cNvSpPr>
            <a:spLocks noChangeArrowheads="1"/>
          </p:cNvSpPr>
          <p:nvPr userDrawn="1"/>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5" name="Picture 14">
            <a:extLst>
              <a:ext uri="{FF2B5EF4-FFF2-40B4-BE49-F238E27FC236}">
                <a16:creationId xmlns:a16="http://schemas.microsoft.com/office/drawing/2014/main" id="{75D37B4F-19E0-4FD3-8160-4A2F9E78AC89}"/>
              </a:ext>
            </a:extLst>
          </p:cNvPr>
          <p:cNvPicPr>
            <a:picLocks noChangeAspect="1"/>
          </p:cNvPicPr>
          <p:nvPr userDrawn="1"/>
        </p:nvPicPr>
        <p:blipFill>
          <a:blip r:embed="rId13"/>
          <a:stretch>
            <a:fillRect/>
          </a:stretch>
        </p:blipFill>
        <p:spPr>
          <a:xfrm>
            <a:off x="0" y="0"/>
            <a:ext cx="9144000" cy="5143500"/>
          </a:xfrm>
          <a:prstGeom prst="rect">
            <a:avLst/>
          </a:prstGeom>
        </p:spPr>
      </p:pic>
    </p:spTree>
    <p:extLst>
      <p:ext uri="{BB962C8B-B14F-4D97-AF65-F5344CB8AC3E}">
        <p14:creationId xmlns:p14="http://schemas.microsoft.com/office/powerpoint/2010/main" val="48832076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6779E0-72CA-4EFC-4FBD-0CD7568CEA85}"/>
              </a:ext>
            </a:extLst>
          </p:cNvPr>
          <p:cNvPicPr>
            <a:picLocks noChangeAspect="1"/>
          </p:cNvPicPr>
          <p:nvPr userDrawn="1"/>
        </p:nvPicPr>
        <p:blipFill>
          <a:blip r:embed="rId13"/>
          <a:stretch>
            <a:fillRect/>
          </a:stretch>
        </p:blipFill>
        <p:spPr>
          <a:xfrm>
            <a:off x="0" y="0"/>
            <a:ext cx="9144000" cy="5143500"/>
          </a:xfrm>
          <a:prstGeom prst="rect">
            <a:avLst/>
          </a:prstGeom>
        </p:spPr>
      </p:pic>
    </p:spTree>
    <p:extLst>
      <p:ext uri="{BB962C8B-B14F-4D97-AF65-F5344CB8AC3E}">
        <p14:creationId xmlns:p14="http://schemas.microsoft.com/office/powerpoint/2010/main" val="103982263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242CFC-BB27-4159-8ED5-49A662B9531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BA53BF-4270-406B-A30E-6AD6BF6D6F6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5AF5E9-BC12-4E9F-8F05-A590D6EC23F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B7F0781-617C-48B8-8111-6781EA82D27C}" type="datetimeFigureOut">
              <a:rPr lang="en-US" smtClean="0"/>
              <a:t>12/12/2024</a:t>
            </a:fld>
            <a:endParaRPr lang="en-US"/>
          </a:p>
        </p:txBody>
      </p:sp>
      <p:sp>
        <p:nvSpPr>
          <p:cNvPr id="5" name="Footer Placeholder 4">
            <a:extLst>
              <a:ext uri="{FF2B5EF4-FFF2-40B4-BE49-F238E27FC236}">
                <a16:creationId xmlns:a16="http://schemas.microsoft.com/office/drawing/2014/main" id="{53EACE9C-E687-407F-BE20-957DEDC2DF9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02496F-DD00-4379-8B30-221EAB7FB0B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8FD70F1-4DDA-4317-9573-6F8F73FE7D3F}" type="slidenum">
              <a:rPr lang="en-US" smtClean="0"/>
              <a:t>‹#›</a:t>
            </a:fld>
            <a:endParaRPr lang="en-US"/>
          </a:p>
        </p:txBody>
      </p:sp>
    </p:spTree>
    <p:extLst>
      <p:ext uri="{BB962C8B-B14F-4D97-AF65-F5344CB8AC3E}">
        <p14:creationId xmlns:p14="http://schemas.microsoft.com/office/powerpoint/2010/main" val="233987401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gif"/><Relationship Id="rId18" Type="http://schemas.openxmlformats.org/officeDocument/2006/relationships/slide" Target="slide8.xml"/><Relationship Id="rId26" Type="http://schemas.openxmlformats.org/officeDocument/2006/relationships/image" Target="../media/image20.png"/><Relationship Id="rId3" Type="http://schemas.openxmlformats.org/officeDocument/2006/relationships/slideLayout" Target="../slideLayouts/slideLayout31.xml"/><Relationship Id="rId21" Type="http://schemas.openxmlformats.org/officeDocument/2006/relationships/slide" Target="slide2.xml"/><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gif"/><Relationship Id="rId25" Type="http://schemas.openxmlformats.org/officeDocument/2006/relationships/slide" Target="slide4.xml"/><Relationship Id="rId2" Type="http://schemas.openxmlformats.org/officeDocument/2006/relationships/audio" Target="../media/media1.wma"/><Relationship Id="rId16" Type="http://schemas.openxmlformats.org/officeDocument/2006/relationships/image" Target="../media/image14.png"/><Relationship Id="rId20" Type="http://schemas.openxmlformats.org/officeDocument/2006/relationships/image" Target="../media/image17.png"/><Relationship Id="rId29" Type="http://schemas.openxmlformats.org/officeDocument/2006/relationships/slide" Target="slide6.xml"/><Relationship Id="rId1" Type="http://schemas.microsoft.com/office/2007/relationships/media" Target="../media/media1.wma"/><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19.png"/><Relationship Id="rId32" Type="http://schemas.openxmlformats.org/officeDocument/2006/relationships/image" Target="../media/image23.png"/><Relationship Id="rId5" Type="http://schemas.openxmlformats.org/officeDocument/2006/relationships/image" Target="../media/image3.jpg"/><Relationship Id="rId15" Type="http://schemas.openxmlformats.org/officeDocument/2006/relationships/image" Target="../media/image13.gif"/><Relationship Id="rId23" Type="http://schemas.openxmlformats.org/officeDocument/2006/relationships/slide" Target="slide3.xml"/><Relationship Id="rId28" Type="http://schemas.openxmlformats.org/officeDocument/2006/relationships/image" Target="../media/image21.png"/><Relationship Id="rId10" Type="http://schemas.openxmlformats.org/officeDocument/2006/relationships/image" Target="../media/image8.png"/><Relationship Id="rId19" Type="http://schemas.openxmlformats.org/officeDocument/2006/relationships/image" Target="../media/image16.png"/><Relationship Id="rId31" Type="http://schemas.openxmlformats.org/officeDocument/2006/relationships/slide" Target="slide7.xml"/><Relationship Id="rId4" Type="http://schemas.openxmlformats.org/officeDocument/2006/relationships/audio" Target="../media/audio1.wav"/><Relationship Id="rId9" Type="http://schemas.openxmlformats.org/officeDocument/2006/relationships/image" Target="../media/image7.png"/><Relationship Id="rId14" Type="http://schemas.openxmlformats.org/officeDocument/2006/relationships/image" Target="../media/image12.gif"/><Relationship Id="rId22" Type="http://schemas.openxmlformats.org/officeDocument/2006/relationships/image" Target="../media/image18.png"/><Relationship Id="rId27" Type="http://schemas.openxmlformats.org/officeDocument/2006/relationships/slide" Target="slide5.xml"/><Relationship Id="rId30" Type="http://schemas.openxmlformats.org/officeDocument/2006/relationships/image" Target="../media/image22.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5.png"/><Relationship Id="rId5" Type="http://schemas.microsoft.com/office/2007/relationships/hdphoto" Target="../media/hdphoto1.wdp"/><Relationship Id="rId10" Type="http://schemas.openxmlformats.org/officeDocument/2006/relationships/image" Target="../media/image37.png"/><Relationship Id="rId4" Type="http://schemas.openxmlformats.org/officeDocument/2006/relationships/image" Target="../media/image34.png"/><Relationship Id="rId9"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9.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3.png"/><Relationship Id="rId4" Type="http://schemas.openxmlformats.org/officeDocument/2006/relationships/image" Target="../media/image47.sv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1.gif"/></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6.xml"/><Relationship Id="rId4" Type="http://schemas.openxmlformats.org/officeDocument/2006/relationships/image" Target="../media/image46.gif"/></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10.svg"/><Relationship Id="rId5" Type="http://schemas.openxmlformats.org/officeDocument/2006/relationships/image" Target="../media/image49.png"/><Relationship Id="rId4" Type="http://schemas.openxmlformats.org/officeDocument/2006/relationships/image" Target="../media/image59.sv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gif"/><Relationship Id="rId1" Type="http://schemas.openxmlformats.org/officeDocument/2006/relationships/slideLayout" Target="../slideLayouts/slideLayout6.xml"/><Relationship Id="rId6" Type="http://schemas.openxmlformats.org/officeDocument/2006/relationships/image" Target="../media/image59.svg"/><Relationship Id="rId5" Type="http://schemas.openxmlformats.org/officeDocument/2006/relationships/image" Target="../media/image48.png"/><Relationship Id="rId4" Type="http://schemas.openxmlformats.org/officeDocument/2006/relationships/image" Target="../media/image62.sv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4.png"/><Relationship Id="rId7" Type="http://schemas.openxmlformats.org/officeDocument/2006/relationships/image" Target="../media/image36.png"/><Relationship Id="rId12" Type="http://schemas.openxmlformats.org/officeDocument/2006/relationships/image" Target="../media/image47.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38.png"/><Relationship Id="rId5" Type="http://schemas.openxmlformats.org/officeDocument/2006/relationships/image" Target="../media/image35.png"/><Relationship Id="rId10" Type="http://schemas.openxmlformats.org/officeDocument/2006/relationships/image" Target="../media/image64.svg"/><Relationship Id="rId4" Type="http://schemas.microsoft.com/office/2007/relationships/hdphoto" Target="../media/hdphoto1.wdp"/><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3.gif"/><Relationship Id="rId7" Type="http://schemas.openxmlformats.org/officeDocument/2006/relationships/image" Target="../media/image69.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67.sv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6.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4.png"/><Relationship Id="rId11" Type="http://schemas.microsoft.com/office/2007/relationships/hdphoto" Target="../media/hdphoto3.wdp"/><Relationship Id="rId5" Type="http://schemas.openxmlformats.org/officeDocument/2006/relationships/image" Target="../media/image57.png"/><Relationship Id="rId10" Type="http://schemas.openxmlformats.org/officeDocument/2006/relationships/image" Target="../media/image36.png"/><Relationship Id="rId4" Type="http://schemas.openxmlformats.org/officeDocument/2006/relationships/image" Target="../media/image6.svg"/><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slide" Target="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0.svg"/><Relationship Id="rId5" Type="http://schemas.openxmlformats.org/officeDocument/2006/relationships/image" Target="../media/image49.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9.svg"/><Relationship Id="rId5" Type="http://schemas.openxmlformats.org/officeDocument/2006/relationships/image" Target="../media/image48.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8.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34.png"/><Relationship Id="rId10" Type="http://schemas.microsoft.com/office/2007/relationships/hdphoto" Target="../media/hdphoto3.wdp"/><Relationship Id="rId4" Type="http://schemas.openxmlformats.org/officeDocument/2006/relationships/image" Target="../media/image59.svg"/><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8.svg"/><Relationship Id="rId5" Type="http://schemas.openxmlformats.org/officeDocument/2006/relationships/image" Target="../media/image59.png"/><Relationship Id="rId4" Type="http://schemas.openxmlformats.org/officeDocument/2006/relationships/image" Target="../media/image47.sv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9.svg"/><Relationship Id="rId5" Type="http://schemas.openxmlformats.org/officeDocument/2006/relationships/image" Target="../media/image39.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73.svg"/><Relationship Id="rId5" Type="http://schemas.openxmlformats.org/officeDocument/2006/relationships/image" Target="../media/image60.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75.svg"/><Relationship Id="rId5" Type="http://schemas.openxmlformats.org/officeDocument/2006/relationships/image" Target="../media/image61.pn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62.png"/><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79.svg"/><Relationship Id="rId5" Type="http://schemas.openxmlformats.org/officeDocument/2006/relationships/image" Target="../media/image64.png"/><Relationship Id="rId4" Type="http://schemas.openxmlformats.org/officeDocument/2006/relationships/image" Target="../media/image63.gi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slide" Target="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sv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svg"/><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71.png"/><Relationship Id="rId4" Type="http://schemas.openxmlformats.org/officeDocument/2006/relationships/image" Target="../media/image70.gif"/></Relationships>
</file>

<file path=ppt/slides/_rels/slide3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72.gif"/><Relationship Id="rId7" Type="http://schemas.openxmlformats.org/officeDocument/2006/relationships/image" Target="../media/image67.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64.svg"/><Relationship Id="rId4" Type="http://schemas.openxmlformats.org/officeDocument/2006/relationships/image" Target="../media/image52.png"/><Relationship Id="rId9" Type="http://schemas.openxmlformats.org/officeDocument/2006/relationships/image" Target="../media/image10.svg"/></Relationships>
</file>

<file path=ppt/slides/_rels/slide34.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png"/><Relationship Id="rId1" Type="http://schemas.openxmlformats.org/officeDocument/2006/relationships/slideLayout" Target="../slideLayouts/slideLayout6.xml"/><Relationship Id="rId5" Type="http://schemas.openxmlformats.org/officeDocument/2006/relationships/image" Target="../media/image8.sv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53.gif"/><Relationship Id="rId7"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7.svg"/><Relationship Id="rId5" Type="http://schemas.openxmlformats.org/officeDocument/2006/relationships/image" Target="../media/image38.png"/><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71.png"/><Relationship Id="rId7"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75.svg"/><Relationship Id="rId5" Type="http://schemas.openxmlformats.org/officeDocument/2006/relationships/image" Target="../media/image61.png"/><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90.png"/><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8.png"/><Relationship Id="rId7"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69.svg"/><Relationship Id="rId5" Type="http://schemas.openxmlformats.org/officeDocument/2006/relationships/image" Target="../media/image55.png"/><Relationship Id="rId10" Type="http://schemas.openxmlformats.org/officeDocument/2006/relationships/image" Target="../media/image67.svg"/><Relationship Id="rId4" Type="http://schemas.microsoft.com/office/2007/relationships/hdphoto" Target="../media/hdphoto5.wdp"/><Relationship Id="rId9"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 Id="rId5" Type="http://schemas.openxmlformats.org/officeDocument/2006/relationships/image" Target="../media/image47.sv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slide" Target="sl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38.png"/><Relationship Id="rId1" Type="http://schemas.openxmlformats.org/officeDocument/2006/relationships/slideLayout" Target="../slideLayouts/slideLayout6.xml"/><Relationship Id="rId5" Type="http://schemas.microsoft.com/office/2007/relationships/hdphoto" Target="../media/hdphoto6.wdp"/><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39.png"/><Relationship Id="rId7" Type="http://schemas.openxmlformats.org/officeDocument/2006/relationships/image" Target="../media/image67.sv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75.png"/><Relationship Id="rId4" Type="http://schemas.openxmlformats.org/officeDocument/2006/relationships/image" Target="../media/image49.svg"/><Relationship Id="rId9" Type="http://schemas.openxmlformats.org/officeDocument/2006/relationships/image" Target="../media/image98.svg"/></Relationships>
</file>

<file path=ppt/slides/_rels/slide42.xml.rels><?xml version="1.0" encoding="UTF-8" standalone="yes"?>
<Relationships xmlns="http://schemas.openxmlformats.org/package/2006/relationships"><Relationship Id="rId8" Type="http://schemas.openxmlformats.org/officeDocument/2006/relationships/slide" Target="slide45.xml"/><Relationship Id="rId13" Type="http://schemas.openxmlformats.org/officeDocument/2006/relationships/image" Target="../media/image17.png"/><Relationship Id="rId3" Type="http://schemas.openxmlformats.org/officeDocument/2006/relationships/slideLayout" Target="../slideLayouts/slideLayout9.xml"/><Relationship Id="rId7" Type="http://schemas.openxmlformats.org/officeDocument/2006/relationships/slide" Target="slide44.xml"/><Relationship Id="rId12" Type="http://schemas.openxmlformats.org/officeDocument/2006/relationships/image" Target="../media/image87.gif"/><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slide" Target="slide43.xml"/><Relationship Id="rId11" Type="http://schemas.openxmlformats.org/officeDocument/2006/relationships/image" Target="../media/image86.gif"/><Relationship Id="rId5" Type="http://schemas.openxmlformats.org/officeDocument/2006/relationships/image" Target="../media/image84.png"/><Relationship Id="rId10" Type="http://schemas.openxmlformats.org/officeDocument/2006/relationships/image" Target="../media/image85.gif"/><Relationship Id="rId4" Type="http://schemas.openxmlformats.org/officeDocument/2006/relationships/image" Target="../media/image83.png"/><Relationship Id="rId9" Type="http://schemas.openxmlformats.org/officeDocument/2006/relationships/slide" Target="slide46.xml"/><Relationship Id="rId14" Type="http://schemas.openxmlformats.org/officeDocument/2006/relationships/slide" Target="slide47.xml"/></Relationships>
</file>

<file path=ppt/slides/_rels/slide4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audio" Target="../media/audio4.wav"/><Relationship Id="rId7" Type="http://schemas.openxmlformats.org/officeDocument/2006/relationships/image" Target="../media/image89.png"/><Relationship Id="rId12" Type="http://schemas.openxmlformats.org/officeDocument/2006/relationships/image" Target="../media/image26.png"/><Relationship Id="rId2" Type="http://schemas.openxmlformats.org/officeDocument/2006/relationships/audio" Target="../media/audio3.wav"/><Relationship Id="rId1" Type="http://schemas.openxmlformats.org/officeDocument/2006/relationships/slideLayout" Target="../slideLayouts/slideLayout30.xml"/><Relationship Id="rId6" Type="http://schemas.microsoft.com/office/2007/relationships/hdphoto" Target="../media/hdphoto7.wdp"/><Relationship Id="rId11" Type="http://schemas.openxmlformats.org/officeDocument/2006/relationships/image" Target="../media/image25.png"/><Relationship Id="rId5" Type="http://schemas.openxmlformats.org/officeDocument/2006/relationships/image" Target="../media/image88.png"/><Relationship Id="rId10" Type="http://schemas.openxmlformats.org/officeDocument/2006/relationships/slide" Target="slide42.xml"/><Relationship Id="rId4" Type="http://schemas.openxmlformats.org/officeDocument/2006/relationships/audio" Target="../media/audio5.wav"/><Relationship Id="rId9" Type="http://schemas.openxmlformats.org/officeDocument/2006/relationships/image" Target="../media/image92.png"/></Relationships>
</file>

<file path=ppt/slides/_rels/slide4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audio" Target="../media/audio5.wav"/><Relationship Id="rId7" Type="http://schemas.openxmlformats.org/officeDocument/2006/relationships/image" Target="../media/image92.png"/><Relationship Id="rId12" Type="http://schemas.openxmlformats.org/officeDocument/2006/relationships/image" Target="../media/image26.png"/><Relationship Id="rId2" Type="http://schemas.openxmlformats.org/officeDocument/2006/relationships/audio" Target="../media/audio3.wav"/><Relationship Id="rId1" Type="http://schemas.openxmlformats.org/officeDocument/2006/relationships/slideLayout" Target="../slideLayouts/slideLayout30.xml"/><Relationship Id="rId6" Type="http://schemas.microsoft.com/office/2007/relationships/hdphoto" Target="../media/hdphoto7.wdp"/><Relationship Id="rId11" Type="http://schemas.openxmlformats.org/officeDocument/2006/relationships/image" Target="../media/image25.png"/><Relationship Id="rId5" Type="http://schemas.openxmlformats.org/officeDocument/2006/relationships/image" Target="../media/image88.png"/><Relationship Id="rId10" Type="http://schemas.openxmlformats.org/officeDocument/2006/relationships/slide" Target="slide42.xml"/><Relationship Id="rId4" Type="http://schemas.openxmlformats.org/officeDocument/2006/relationships/audio" Target="../media/audio4.wav"/><Relationship Id="rId9" Type="http://schemas.openxmlformats.org/officeDocument/2006/relationships/image" Target="../media/image93.png"/></Relationships>
</file>

<file path=ppt/slides/_rels/slide45.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audio" Target="../media/audio4.wav"/><Relationship Id="rId7" Type="http://schemas.openxmlformats.org/officeDocument/2006/relationships/image" Target="../media/image92.png"/><Relationship Id="rId2" Type="http://schemas.openxmlformats.org/officeDocument/2006/relationships/audio" Target="../media/audio3.wav"/><Relationship Id="rId1" Type="http://schemas.openxmlformats.org/officeDocument/2006/relationships/slideLayout" Target="../slideLayouts/slideLayout30.xml"/><Relationship Id="rId6" Type="http://schemas.openxmlformats.org/officeDocument/2006/relationships/image" Target="../media/image91.png"/><Relationship Id="rId5" Type="http://schemas.openxmlformats.org/officeDocument/2006/relationships/image" Target="../media/image89.png"/><Relationship Id="rId10" Type="http://schemas.openxmlformats.org/officeDocument/2006/relationships/image" Target="../media/image26.png"/><Relationship Id="rId4" Type="http://schemas.openxmlformats.org/officeDocument/2006/relationships/audio" Target="../media/audio5.wav"/><Relationship Id="rId9" Type="http://schemas.openxmlformats.org/officeDocument/2006/relationships/image" Target="../media/image25.png"/></Relationships>
</file>

<file path=ppt/slides/_rels/slide46.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26.png"/><Relationship Id="rId3" Type="http://schemas.openxmlformats.org/officeDocument/2006/relationships/audio" Target="../media/audio5.wav"/><Relationship Id="rId7" Type="http://schemas.openxmlformats.org/officeDocument/2006/relationships/image" Target="../media/image94.png"/><Relationship Id="rId12" Type="http://schemas.openxmlformats.org/officeDocument/2006/relationships/image" Target="../media/image25.png"/><Relationship Id="rId2" Type="http://schemas.openxmlformats.org/officeDocument/2006/relationships/audio" Target="../media/audio3.wav"/><Relationship Id="rId1" Type="http://schemas.openxmlformats.org/officeDocument/2006/relationships/slideLayout" Target="../slideLayouts/slideLayout30.xml"/><Relationship Id="rId6" Type="http://schemas.microsoft.com/office/2007/relationships/hdphoto" Target="../media/hdphoto7.wdp"/><Relationship Id="rId11" Type="http://schemas.openxmlformats.org/officeDocument/2006/relationships/slide" Target="slide42.xml"/><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audio" Target="../media/audio4.wav"/><Relationship Id="rId9" Type="http://schemas.openxmlformats.org/officeDocument/2006/relationships/image" Target="../media/image92.png"/></Relationships>
</file>

<file path=ppt/slides/_rels/slide4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59.png"/><Relationship Id="rId7"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7.svg"/><Relationship Id="rId5" Type="http://schemas.openxmlformats.org/officeDocument/2006/relationships/image" Target="../media/image38.png"/><Relationship Id="rId10" Type="http://schemas.openxmlformats.org/officeDocument/2006/relationships/image" Target="../media/image69.svg"/><Relationship Id="rId4" Type="http://schemas.openxmlformats.org/officeDocument/2006/relationships/image" Target="../media/image8.svg"/><Relationship Id="rId9" Type="http://schemas.openxmlformats.org/officeDocument/2006/relationships/image" Target="../media/image55.png"/></Relationships>
</file>

<file path=ppt/slides/_rels/slide48.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07/relationships/hdphoto" Target="../media/hdphoto9.wdp"/><Relationship Id="rId7" Type="http://schemas.openxmlformats.org/officeDocument/2006/relationships/image" Target="../media/image59.svg"/><Relationship Id="rId2" Type="http://schemas.openxmlformats.org/officeDocument/2006/relationships/image" Target="../media/image95.png"/><Relationship Id="rId1" Type="http://schemas.openxmlformats.org/officeDocument/2006/relationships/slideLayout" Target="../slideLayouts/slideLayout1.xml"/><Relationship Id="rId6" Type="http://schemas.openxmlformats.org/officeDocument/2006/relationships/image" Target="../media/image48.png"/><Relationship Id="rId11" Type="http://schemas.openxmlformats.org/officeDocument/2006/relationships/image" Target="../media/image113.svg"/><Relationship Id="rId5" Type="http://schemas.microsoft.com/office/2007/relationships/hdphoto" Target="../media/hdphoto10.wdp"/><Relationship Id="rId10"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69.svg"/></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xml"/><Relationship Id="rId5" Type="http://schemas.openxmlformats.org/officeDocument/2006/relationships/image" Target="../media/image49.sv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slide" Target="slide1.xml"/></Relationships>
</file>

<file path=ppt/slides/_rels/slide50.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audio" Target="../media/audio6.wav"/><Relationship Id="rId1" Type="http://schemas.openxmlformats.org/officeDocument/2006/relationships/slideLayout" Target="../slideLayouts/slideLayout2.xml"/><Relationship Id="rId4" Type="http://schemas.openxmlformats.org/officeDocument/2006/relationships/audio" Target="../media/audio6.wav"/></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slide" Target="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slide" Target="slide1.xml"/></Relationships>
</file>

<file path=ppt/slides/_rels/slide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gif"/></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1.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descr="n212 zalo Nguyen Thuan"/>
          <p:cNvSpPr/>
          <p:nvPr/>
        </p:nvSpPr>
        <p:spPr>
          <a:xfrm>
            <a:off x="3200400" y="528638"/>
            <a:ext cx="5757863" cy="40005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pic>
        <p:nvPicPr>
          <p:cNvPr id="138" name="Picture 137" descr="n212 zalo Nguyen Thua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9" y="712"/>
            <a:ext cx="9140452" cy="5144075"/>
          </a:xfrm>
          <a:prstGeom prst="rect">
            <a:avLst/>
          </a:prstGeom>
        </p:spPr>
      </p:pic>
      <p:pic>
        <p:nvPicPr>
          <p:cNvPr id="124" name="den1" descr="n212 zalo Nguyen Thua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93649" y="554635"/>
            <a:ext cx="1988993" cy="1988993"/>
          </a:xfrm>
          <a:prstGeom prst="rect">
            <a:avLst/>
          </a:prstGeom>
        </p:spPr>
      </p:pic>
      <p:pic>
        <p:nvPicPr>
          <p:cNvPr id="125" name="den2" descr="n212 zalo Nguyen Thua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5744" y="817997"/>
            <a:ext cx="1979858" cy="1979858"/>
          </a:xfrm>
          <a:prstGeom prst="rect">
            <a:avLst/>
          </a:prstGeom>
        </p:spPr>
      </p:pic>
      <p:pic>
        <p:nvPicPr>
          <p:cNvPr id="126" name="den3" descr="n212 zalo Nguyen Thua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22783" y="553502"/>
            <a:ext cx="1979858" cy="1984420"/>
          </a:xfrm>
          <a:prstGeom prst="rect">
            <a:avLst/>
          </a:prstGeom>
        </p:spPr>
      </p:pic>
      <p:pic>
        <p:nvPicPr>
          <p:cNvPr id="127" name="den4" descr="n212 zalo Nguyen Thua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29469" y="2265045"/>
            <a:ext cx="1988993" cy="1988993"/>
          </a:xfrm>
          <a:prstGeom prst="rect">
            <a:avLst/>
          </a:prstGeom>
        </p:spPr>
      </p:pic>
      <p:pic>
        <p:nvPicPr>
          <p:cNvPr id="128" name="den5" descr="n212 zalo Nguyen Thua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50744" y="2528614"/>
            <a:ext cx="1979858" cy="1979858"/>
          </a:xfrm>
          <a:prstGeom prst="rect">
            <a:avLst/>
          </a:prstGeom>
        </p:spPr>
      </p:pic>
      <p:pic>
        <p:nvPicPr>
          <p:cNvPr id="129" name="den6" descr="n212 zalo Nguyen Thuan"/>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56245" y="2264092"/>
            <a:ext cx="1988993" cy="1988993"/>
          </a:xfrm>
          <a:prstGeom prst="rect">
            <a:avLst/>
          </a:prstGeom>
        </p:spPr>
      </p:pic>
      <p:pic>
        <p:nvPicPr>
          <p:cNvPr id="146" name="Picture 145" descr="n212 zalo Nguyen Thuan"/>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3977" y="826090"/>
            <a:ext cx="876446" cy="876446"/>
          </a:xfrm>
          <a:prstGeom prst="rect">
            <a:avLst/>
          </a:prstGeom>
        </p:spPr>
      </p:pic>
      <p:pic>
        <p:nvPicPr>
          <p:cNvPr id="147" name="Picture 146" descr="n212 zalo Nguyen Thuan"/>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27" y="662982"/>
            <a:ext cx="795830" cy="795830"/>
          </a:xfrm>
          <a:prstGeom prst="rect">
            <a:avLst/>
          </a:prstGeom>
        </p:spPr>
      </p:pic>
      <p:pic>
        <p:nvPicPr>
          <p:cNvPr id="148" name="Picture 147" descr="n212 zalo Nguyen Thuan"/>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66188" y="1303627"/>
            <a:ext cx="845678" cy="845678"/>
          </a:xfrm>
          <a:prstGeom prst="rect">
            <a:avLst/>
          </a:prstGeom>
        </p:spPr>
      </p:pic>
      <p:pic>
        <p:nvPicPr>
          <p:cNvPr id="149" name="Picture 148" descr="n212 zalo Nguyen Thuan"/>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3519" y="-731125"/>
            <a:ext cx="1321423" cy="4544962"/>
          </a:xfrm>
          <a:prstGeom prst="rect">
            <a:avLst/>
          </a:prstGeom>
        </p:spPr>
      </p:pic>
      <p:pic>
        <p:nvPicPr>
          <p:cNvPr id="150" name="Picture 149" descr="n212 zalo Nguyen Thuan"/>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28454" y="3813838"/>
            <a:ext cx="485775" cy="678656"/>
          </a:xfrm>
          <a:prstGeom prst="rect">
            <a:avLst/>
          </a:prstGeom>
        </p:spPr>
      </p:pic>
      <p:pic>
        <p:nvPicPr>
          <p:cNvPr id="159" name="Picture 158" descr="n212 zalo Nguyen Thuan">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252565" y="4389120"/>
            <a:ext cx="885616" cy="748665"/>
          </a:xfrm>
          <a:prstGeom prst="rect">
            <a:avLst/>
          </a:prstGeom>
        </p:spPr>
      </p:pic>
      <p:pic>
        <p:nvPicPr>
          <p:cNvPr id="4" name="vuidehoc" descr="n212 zalo Nguyen Thu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9527" y="-503662"/>
            <a:ext cx="457200" cy="457200"/>
          </a:xfrm>
          <a:prstGeom prst="rect">
            <a:avLst/>
          </a:prstGeom>
        </p:spPr>
      </p:pic>
      <p:pic>
        <p:nvPicPr>
          <p:cNvPr id="139" name="mau1" descr="n212 zalo Nguyen Thuan">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493649" y="554635"/>
            <a:ext cx="1988993" cy="1988993"/>
          </a:xfrm>
          <a:prstGeom prst="rect">
            <a:avLst/>
          </a:prstGeom>
        </p:spPr>
      </p:pic>
      <p:pic>
        <p:nvPicPr>
          <p:cNvPr id="140" name="mau2" descr="n212 zalo Nguyen Thuan">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215745" y="817997"/>
            <a:ext cx="1975306" cy="1979858"/>
          </a:xfrm>
          <a:prstGeom prst="rect">
            <a:avLst/>
          </a:prstGeom>
        </p:spPr>
      </p:pic>
      <p:pic>
        <p:nvPicPr>
          <p:cNvPr id="141" name="mau3" descr="n212 zalo Nguyen Thuan">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922783" y="553501"/>
            <a:ext cx="1979858" cy="1979858"/>
          </a:xfrm>
          <a:prstGeom prst="rect">
            <a:avLst/>
          </a:prstGeom>
        </p:spPr>
      </p:pic>
      <p:pic>
        <p:nvPicPr>
          <p:cNvPr id="142" name="mau4" descr="n212 zalo Nguyen Thuan">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229469" y="2265045"/>
            <a:ext cx="1988993" cy="1988993"/>
          </a:xfrm>
          <a:prstGeom prst="rect">
            <a:avLst/>
          </a:prstGeom>
        </p:spPr>
      </p:pic>
      <p:pic>
        <p:nvPicPr>
          <p:cNvPr id="143" name="mau5" descr="n212 zalo Nguyen Thuan">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950744" y="2535758"/>
            <a:ext cx="1975306" cy="1979858"/>
          </a:xfrm>
          <a:prstGeom prst="rect">
            <a:avLst/>
          </a:prstGeom>
        </p:spPr>
      </p:pic>
      <p:pic>
        <p:nvPicPr>
          <p:cNvPr id="144" name="mau6" descr="n212 zalo Nguyen Thuan">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656245" y="2264092"/>
            <a:ext cx="1988993" cy="1988993"/>
          </a:xfrm>
          <a:prstGeom prst="rect">
            <a:avLst/>
          </a:prstGeom>
        </p:spPr>
      </p:pic>
    </p:spTree>
    <p:extLst>
      <p:ext uri="{BB962C8B-B14F-4D97-AF65-F5344CB8AC3E}">
        <p14:creationId xmlns:p14="http://schemas.microsoft.com/office/powerpoint/2010/main" val="28660773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51" name="Picture 50" descr="n212 zalo Nguyen Thuan">
            <a:extLst>
              <a:ext uri="{FF2B5EF4-FFF2-40B4-BE49-F238E27FC236}">
                <a16:creationId xmlns:a16="http://schemas.microsoft.com/office/drawing/2014/main" id="{A2041F20-9E98-49B6-AE68-3455057C5A09}"/>
              </a:ext>
            </a:extLst>
          </p:cNvPr>
          <p:cNvPicPr/>
          <p:nvPr/>
        </p:nvPicPr>
        <p:blipFill rotWithShape="1">
          <a:blip r:embed="rId3"/>
          <a:srcRect l="3002" r="1"/>
          <a:stretch/>
        </p:blipFill>
        <p:spPr bwMode="auto">
          <a:xfrm>
            <a:off x="787180" y="1229444"/>
            <a:ext cx="1714758" cy="1542662"/>
          </a:xfrm>
          <a:prstGeom prst="rect">
            <a:avLst/>
          </a:prstGeom>
          <a:ln>
            <a:noFill/>
          </a:ln>
          <a:extLst>
            <a:ext uri="{53640926-AAD7-44D8-BBD7-CCE9431645EC}">
              <a14:shadowObscured xmlns:a14="http://schemas.microsoft.com/office/drawing/2010/main"/>
            </a:ext>
          </a:extLst>
        </p:spPr>
      </p:pic>
      <p:sp>
        <p:nvSpPr>
          <p:cNvPr id="16" name="TextBox 15" descr="n212 zalo Nguyen Thuan">
            <a:extLst>
              <a:ext uri="{FF2B5EF4-FFF2-40B4-BE49-F238E27FC236}">
                <a16:creationId xmlns:a16="http://schemas.microsoft.com/office/drawing/2014/main" id="{6E0D0DC6-25DF-449C-AA23-B3BAFFB21658}"/>
              </a:ext>
            </a:extLst>
          </p:cNvPr>
          <p:cNvSpPr txBox="1"/>
          <p:nvPr/>
        </p:nvSpPr>
        <p:spPr>
          <a:xfrm>
            <a:off x="249784" y="2832791"/>
            <a:ext cx="2781590" cy="1815882"/>
          </a:xfrm>
          <a:prstGeom prst="rect">
            <a:avLst/>
          </a:prstGeom>
          <a:noFill/>
        </p:spPr>
        <p:txBody>
          <a:bodyPr wrap="square" rtlCol="0">
            <a:spAutoFit/>
          </a:bodyPr>
          <a:lstStyle/>
          <a:p>
            <a:pPr algn="ctr"/>
            <a:r>
              <a:rPr lang="en-US" sz="2800" b="1" dirty="0">
                <a:solidFill>
                  <a:srgbClr val="F6BD60"/>
                </a:solidFill>
                <a:latin typeface="Bahnschrift SemiBold" panose="020B0502040204020203" pitchFamily="34" charset="0"/>
              </a:rPr>
              <a:t>I.  MÔ HÌNH ĐỘNG HỌC PHÂN TỬ VỀ CẤU TẠO CHẤT</a:t>
            </a:r>
            <a:endParaRPr lang="en-US" sz="2800" dirty="0">
              <a:solidFill>
                <a:srgbClr val="F6BD60"/>
              </a:solidFill>
              <a:latin typeface="Bahnschrift SemiBold" panose="020B0502040204020203" pitchFamily="34" charset="0"/>
            </a:endParaRPr>
          </a:p>
        </p:txBody>
      </p:sp>
      <p:sp>
        <p:nvSpPr>
          <p:cNvPr id="53" name="TextBox 52" descr="n212 zalo Nguyen Thuan">
            <a:extLst>
              <a:ext uri="{FF2B5EF4-FFF2-40B4-BE49-F238E27FC236}">
                <a16:creationId xmlns:a16="http://schemas.microsoft.com/office/drawing/2014/main" id="{B88BF9D6-F367-4C8E-8950-E54E018CEA38}"/>
              </a:ext>
            </a:extLst>
          </p:cNvPr>
          <p:cNvSpPr txBox="1"/>
          <p:nvPr/>
        </p:nvSpPr>
        <p:spPr>
          <a:xfrm>
            <a:off x="3205621" y="2871628"/>
            <a:ext cx="2865199" cy="1815882"/>
          </a:xfrm>
          <a:prstGeom prst="rect">
            <a:avLst/>
          </a:prstGeom>
          <a:noFill/>
        </p:spPr>
        <p:txBody>
          <a:bodyPr wrap="square" rtlCol="0">
            <a:spAutoFit/>
          </a:bodyPr>
          <a:lstStyle/>
          <a:p>
            <a:pPr algn="ctr"/>
            <a:r>
              <a:rPr lang="en-US" sz="2800" b="1" dirty="0">
                <a:solidFill>
                  <a:srgbClr val="F28482"/>
                </a:solidFill>
                <a:latin typeface="Bahnschrift SemiBold" panose="020B0502040204020203" pitchFamily="34" charset="0"/>
              </a:rPr>
              <a:t>II. CẤU TRÚC CỦA CHẤT RẮN, CHẤT LỎNG, CHẤT KHÍ</a:t>
            </a:r>
            <a:endParaRPr lang="en-US" sz="2800" dirty="0">
              <a:solidFill>
                <a:srgbClr val="F28482"/>
              </a:solidFill>
              <a:latin typeface="Bahnschrift SemiBold" panose="020B0502040204020203" pitchFamily="34" charset="0"/>
            </a:endParaRPr>
          </a:p>
        </p:txBody>
      </p:sp>
      <p:grpSp>
        <p:nvGrpSpPr>
          <p:cNvPr id="17" name="Group 16" descr="n212 zalo Nguyen Thuan">
            <a:extLst>
              <a:ext uri="{FF2B5EF4-FFF2-40B4-BE49-F238E27FC236}">
                <a16:creationId xmlns:a16="http://schemas.microsoft.com/office/drawing/2014/main" id="{0BE4616E-51F0-4943-8213-1398F965F39C}"/>
              </a:ext>
            </a:extLst>
          </p:cNvPr>
          <p:cNvGrpSpPr/>
          <p:nvPr/>
        </p:nvGrpSpPr>
        <p:grpSpPr>
          <a:xfrm>
            <a:off x="3976109" y="1205011"/>
            <a:ext cx="1191781" cy="1591527"/>
            <a:chOff x="3676650" y="172069"/>
            <a:chExt cx="1529290" cy="2042243"/>
          </a:xfrm>
        </p:grpSpPr>
        <p:pic>
          <p:nvPicPr>
            <p:cNvPr id="54" name="Picture 53" descr="A diagram of a number&#10;&#10;Description automatically generated">
              <a:extLst>
                <a:ext uri="{FF2B5EF4-FFF2-40B4-BE49-F238E27FC236}">
                  <a16:creationId xmlns:a16="http://schemas.microsoft.com/office/drawing/2014/main" id="{849E7083-FFF9-4E4A-8989-B1E68595ECE0}"/>
                </a:ext>
              </a:extLst>
            </p:cNvPr>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rcRect b="18666"/>
            <a:stretch/>
          </p:blipFill>
          <p:spPr>
            <a:xfrm>
              <a:off x="3676650" y="172069"/>
              <a:ext cx="1515552" cy="691076"/>
            </a:xfrm>
            <a:prstGeom prst="rect">
              <a:avLst/>
            </a:prstGeom>
          </p:spPr>
        </p:pic>
        <p:pic>
          <p:nvPicPr>
            <p:cNvPr id="55" name="Picture 54" descr="A diagram of a diagram of a diagram&#10;&#10;Description automatically generated with medium confidence">
              <a:extLst>
                <a:ext uri="{FF2B5EF4-FFF2-40B4-BE49-F238E27FC236}">
                  <a16:creationId xmlns:a16="http://schemas.microsoft.com/office/drawing/2014/main" id="{128370C3-AB82-46F9-AA94-E90887715213}"/>
                </a:ext>
              </a:extLst>
            </p:cNvPr>
            <p:cNvPicPr/>
            <p:nvPr/>
          </p:nvPicPr>
          <p:blipFill rotWithShape="1">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Lst>
            </a:blip>
            <a:srcRect b="17659"/>
            <a:stretch/>
          </p:blipFill>
          <p:spPr>
            <a:xfrm>
              <a:off x="3676650" y="859863"/>
              <a:ext cx="1522538" cy="691076"/>
            </a:xfrm>
            <a:prstGeom prst="rect">
              <a:avLst/>
            </a:prstGeom>
          </p:spPr>
        </p:pic>
        <p:pic>
          <p:nvPicPr>
            <p:cNvPr id="56" name="Picture 55" descr="A diagram of a diagram of a diagram of a diagram of a diagram of a diagram of a diagram of a diagram of a diagram of a diagram of a diagram of a diagram of a diagram of&#10;&#10;Description automatically generated">
              <a:extLst>
                <a:ext uri="{FF2B5EF4-FFF2-40B4-BE49-F238E27FC236}">
                  <a16:creationId xmlns:a16="http://schemas.microsoft.com/office/drawing/2014/main" id="{78CAD98D-DD0F-43DF-AA84-4165736EC8AB}"/>
                </a:ext>
              </a:extLst>
            </p:cNvPr>
            <p:cNvPicPr/>
            <p:nvPr/>
          </p:nvPicPr>
          <p:blipFill rotWithShape="1">
            <a:blip r:embed="rId8">
              <a:extLst>
                <a:ext uri="{BEBA8EAE-BF5A-486C-A8C5-ECC9F3942E4B}">
                  <a14:imgProps xmlns:a14="http://schemas.microsoft.com/office/drawing/2010/main">
                    <a14:imgLayer r:embed="rId9">
                      <a14:imgEffect>
                        <a14:sharpenSoften amount="50000"/>
                      </a14:imgEffect>
                      <a14:imgEffect>
                        <a14:brightnessContrast bright="20000" contrast="-40000"/>
                      </a14:imgEffect>
                    </a14:imgLayer>
                  </a14:imgProps>
                </a:ext>
              </a:extLst>
            </a:blip>
            <a:srcRect b="19486"/>
            <a:stretch/>
          </p:blipFill>
          <p:spPr>
            <a:xfrm>
              <a:off x="3676650" y="1523236"/>
              <a:ext cx="1529290" cy="691076"/>
            </a:xfrm>
            <a:prstGeom prst="rect">
              <a:avLst/>
            </a:prstGeom>
          </p:spPr>
        </p:pic>
      </p:grpSp>
      <p:sp>
        <p:nvSpPr>
          <p:cNvPr id="18" name="TextBox 17" descr="n212 zalo Nguyen Thuan">
            <a:extLst>
              <a:ext uri="{FF2B5EF4-FFF2-40B4-BE49-F238E27FC236}">
                <a16:creationId xmlns:a16="http://schemas.microsoft.com/office/drawing/2014/main" id="{1FEE65C8-296A-43E4-981C-FE4A253BDF81}"/>
              </a:ext>
            </a:extLst>
          </p:cNvPr>
          <p:cNvSpPr txBox="1"/>
          <p:nvPr/>
        </p:nvSpPr>
        <p:spPr>
          <a:xfrm>
            <a:off x="6419315" y="2994739"/>
            <a:ext cx="2433099" cy="1569660"/>
          </a:xfrm>
          <a:prstGeom prst="rect">
            <a:avLst/>
          </a:prstGeom>
          <a:noFill/>
        </p:spPr>
        <p:txBody>
          <a:bodyPr wrap="square" rtlCol="0">
            <a:spAutoFit/>
          </a:bodyPr>
          <a:lstStyle/>
          <a:p>
            <a:pPr algn="ctr"/>
            <a:r>
              <a:rPr lang="en-US" sz="3200" b="1" dirty="0">
                <a:solidFill>
                  <a:srgbClr val="84A59D"/>
                </a:solidFill>
              </a:rPr>
              <a:t>III. SỰ CHUYỂN THỂ</a:t>
            </a:r>
            <a:endParaRPr lang="en-US" sz="3200" dirty="0">
              <a:solidFill>
                <a:srgbClr val="84A59D"/>
              </a:solidFill>
            </a:endParaRPr>
          </a:p>
        </p:txBody>
      </p:sp>
      <p:pic>
        <p:nvPicPr>
          <p:cNvPr id="59" name="Picture 58" descr="n212 zalo Nguyen Thuan">
            <a:extLst>
              <a:ext uri="{FF2B5EF4-FFF2-40B4-BE49-F238E27FC236}">
                <a16:creationId xmlns:a16="http://schemas.microsoft.com/office/drawing/2014/main" id="{26F0ECA0-A585-4F06-8EA4-DAD744E46AB1}"/>
              </a:ext>
            </a:extLst>
          </p:cNvPr>
          <p:cNvPicPr/>
          <p:nvPr/>
        </p:nvPicPr>
        <p:blipFill>
          <a:blip r:embed="rId10"/>
          <a:stretch>
            <a:fillRect/>
          </a:stretch>
        </p:blipFill>
        <p:spPr>
          <a:xfrm>
            <a:off x="6630649" y="1075618"/>
            <a:ext cx="1934262" cy="1763627"/>
          </a:xfrm>
          <a:prstGeom prst="rect">
            <a:avLst/>
          </a:prstGeom>
        </p:spPr>
      </p:pic>
      <p:grpSp>
        <p:nvGrpSpPr>
          <p:cNvPr id="21" name="Group 20" descr="n212 zalo Nguyen Thuan">
            <a:extLst>
              <a:ext uri="{FF2B5EF4-FFF2-40B4-BE49-F238E27FC236}">
                <a16:creationId xmlns:a16="http://schemas.microsoft.com/office/drawing/2014/main" id="{EA4C1AD0-5C29-49EA-92EA-CCAB88B74EB6}"/>
              </a:ext>
            </a:extLst>
          </p:cNvPr>
          <p:cNvGrpSpPr/>
          <p:nvPr/>
        </p:nvGrpSpPr>
        <p:grpSpPr>
          <a:xfrm>
            <a:off x="2751462" y="87780"/>
            <a:ext cx="3773519" cy="681532"/>
            <a:chOff x="2857130" y="95415"/>
            <a:chExt cx="3773519" cy="681532"/>
          </a:xfrm>
        </p:grpSpPr>
        <p:sp>
          <p:nvSpPr>
            <p:cNvPr id="19" name="Rectangle: Rounded Corners 18">
              <a:extLst>
                <a:ext uri="{FF2B5EF4-FFF2-40B4-BE49-F238E27FC236}">
                  <a16:creationId xmlns:a16="http://schemas.microsoft.com/office/drawing/2014/main" id="{85D8078C-236F-437A-B770-B27BAFE46D69}"/>
                </a:ext>
              </a:extLst>
            </p:cNvPr>
            <p:cNvSpPr/>
            <p:nvPr/>
          </p:nvSpPr>
          <p:spPr>
            <a:xfrm>
              <a:off x="2857130" y="95415"/>
              <a:ext cx="3773519" cy="681532"/>
            </a:xfrm>
            <a:prstGeom prst="roundRect">
              <a:avLst>
                <a:gd name="adj" fmla="val 50000"/>
              </a:avLst>
            </a:prstGeom>
            <a:solidFill>
              <a:srgbClr val="F284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B40"/>
                </a:solidFill>
              </a:endParaRPr>
            </a:p>
          </p:txBody>
        </p:sp>
        <p:sp>
          <p:nvSpPr>
            <p:cNvPr id="20" name="TextBox 19">
              <a:extLst>
                <a:ext uri="{FF2B5EF4-FFF2-40B4-BE49-F238E27FC236}">
                  <a16:creationId xmlns:a16="http://schemas.microsoft.com/office/drawing/2014/main" id="{3C998827-0665-4F1B-99F8-D07FFF3831F8}"/>
                </a:ext>
              </a:extLst>
            </p:cNvPr>
            <p:cNvSpPr txBox="1"/>
            <p:nvPr/>
          </p:nvSpPr>
          <p:spPr>
            <a:xfrm>
              <a:off x="3088342" y="163379"/>
              <a:ext cx="3382286" cy="584775"/>
            </a:xfrm>
            <a:prstGeom prst="rect">
              <a:avLst/>
            </a:prstGeom>
            <a:noFill/>
          </p:spPr>
          <p:txBody>
            <a:bodyPr wrap="square" rtlCol="0">
              <a:spAutoFit/>
            </a:bodyPr>
            <a:lstStyle/>
            <a:p>
              <a:r>
                <a:rPr lang="en-US" sz="3200" dirty="0">
                  <a:solidFill>
                    <a:schemeClr val="bg1"/>
                  </a:solidFill>
                  <a:latin typeface="Bahnschrift SemiBold" panose="020B0502040204020203" pitchFamily="34" charset="0"/>
                </a:rPr>
                <a:t>NỘI DUNG CHÍNH</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00"/>
                                        <p:tgtEl>
                                          <p:spTgt spid="5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down)">
                                      <p:cBhvr>
                                        <p:cTn id="15" dur="500"/>
                                        <p:tgtEl>
                                          <p:spTgt spid="53"/>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par>
                                <p:cTn id="24" presetID="22" presetClass="entr" presetSubtype="4" fill="hold" nodeType="with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wipe(down)">
                                      <p:cBhvr>
                                        <p:cTn id="2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3"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7" name="Google Shape;457;p32" descr="n212 zalo Nguyen Thuan"/>
          <p:cNvSpPr txBox="1">
            <a:spLocks noGrp="1"/>
          </p:cNvSpPr>
          <p:nvPr>
            <p:ph type="title"/>
          </p:nvPr>
        </p:nvSpPr>
        <p:spPr>
          <a:xfrm>
            <a:off x="0" y="1582030"/>
            <a:ext cx="6019137" cy="2342290"/>
          </a:xfrm>
          <a:prstGeom prst="rect">
            <a:avLst/>
          </a:prstGeom>
        </p:spPr>
        <p:txBody>
          <a:bodyPr spcFirstLastPara="1" wrap="square" lIns="91425" tIns="91425" rIns="91425" bIns="91425" anchor="ctr" anchorCtr="0">
            <a:noAutofit/>
          </a:bodyPr>
          <a:lstStyle/>
          <a:p>
            <a:r>
              <a:rPr lang="en-US" sz="4800" dirty="0">
                <a:solidFill>
                  <a:srgbClr val="F6BD60"/>
                </a:solidFill>
                <a:latin typeface="Bahnschrift SemiBold" panose="020B0502040204020203" pitchFamily="34" charset="0"/>
              </a:rPr>
              <a:t>I.  MÔ HÌNH ĐỘNG HỌC PHÂN TỬ VỀ CẤU TẠO CHẤT</a:t>
            </a:r>
          </a:p>
        </p:txBody>
      </p:sp>
      <p:sp>
        <p:nvSpPr>
          <p:cNvPr id="12" name="Freeform 13" descr="n212 zalo Nguyen Thuan">
            <a:extLst>
              <a:ext uri="{FF2B5EF4-FFF2-40B4-BE49-F238E27FC236}">
                <a16:creationId xmlns:a16="http://schemas.microsoft.com/office/drawing/2014/main" id="{5524BA65-39A7-4F35-A644-8DFE080DB0B6}"/>
              </a:ext>
            </a:extLst>
          </p:cNvPr>
          <p:cNvSpPr/>
          <p:nvPr/>
        </p:nvSpPr>
        <p:spPr>
          <a:xfrm>
            <a:off x="-56421" y="0"/>
            <a:ext cx="2107858" cy="1582030"/>
          </a:xfrm>
          <a:custGeom>
            <a:avLst/>
            <a:gdLst/>
            <a:ahLst/>
            <a:cxnLst/>
            <a:rect l="l" t="t" r="r" b="b"/>
            <a:pathLst>
              <a:path w="4561281" h="3423420">
                <a:moveTo>
                  <a:pt x="0" y="0"/>
                </a:moveTo>
                <a:lnTo>
                  <a:pt x="4561281" y="0"/>
                </a:lnTo>
                <a:lnTo>
                  <a:pt x="4561281" y="3423420"/>
                </a:lnTo>
                <a:lnTo>
                  <a:pt x="0" y="3423420"/>
                </a:lnTo>
                <a:lnTo>
                  <a:pt x="0" y="0"/>
                </a:lnTo>
                <a:close/>
              </a:path>
            </a:pathLst>
          </a:custGeom>
          <a:blipFill>
            <a:blip r:embed="rId3">
              <a:extLst>
                <a:ext uri="{96DAC541-7B7A-43D3-8B79-37D633B846F1}">
                  <asvg:svgBlip xmlns:asvg="http://schemas.microsoft.com/office/drawing/2016/SVG/main" xmlns="" r:embed="rId4"/>
                </a:ext>
              </a:extLst>
            </a:blip>
            <a:stretch>
              <a:fillRect l="-36727" t="-1150" r="-6100"/>
            </a:stretch>
          </a:blipFill>
        </p:spPr>
        <p:txBody>
          <a:bodyPr/>
          <a:lstStyle/>
          <a:p>
            <a:endParaRPr lang="en-US"/>
          </a:p>
        </p:txBody>
      </p:sp>
      <p:pic>
        <p:nvPicPr>
          <p:cNvPr id="2" name="Picture 1" descr="n212 zalo Nguyen Thuan">
            <a:extLst>
              <a:ext uri="{FF2B5EF4-FFF2-40B4-BE49-F238E27FC236}">
                <a16:creationId xmlns:a16="http://schemas.microsoft.com/office/drawing/2014/main" id="{6CD8AE59-8046-0BCC-2A87-42DEE914F9BE}"/>
              </a:ext>
            </a:extLst>
          </p:cNvPr>
          <p:cNvPicPr/>
          <p:nvPr/>
        </p:nvPicPr>
        <p:blipFill rotWithShape="1">
          <a:blip r:embed="rId5"/>
          <a:srcRect l="3002" r="1"/>
          <a:stretch/>
        </p:blipFill>
        <p:spPr bwMode="auto">
          <a:xfrm>
            <a:off x="6190734" y="1582030"/>
            <a:ext cx="2676651" cy="2342290"/>
          </a:xfrm>
          <a:prstGeom prst="rect">
            <a:avLst/>
          </a:prstGeom>
          <a:ln>
            <a:noFill/>
          </a:ln>
          <a:extLst>
            <a:ext uri="{53640926-AAD7-44D8-BBD7-CCE9431645EC}">
              <a14:shadowObscured xmlns:a14="http://schemas.microsoft.com/office/drawing/2010/main"/>
            </a:ext>
          </a:extLst>
        </p:spPr>
      </p:pic>
      <p:sp>
        <p:nvSpPr>
          <p:cNvPr id="13" name="Freeform 7" descr="n212 zalo Nguyen Thuan">
            <a:extLst>
              <a:ext uri="{FF2B5EF4-FFF2-40B4-BE49-F238E27FC236}">
                <a16:creationId xmlns:a16="http://schemas.microsoft.com/office/drawing/2014/main" id="{A6E5F803-5D96-4001-9C34-7AC6823C40F7}"/>
              </a:ext>
            </a:extLst>
          </p:cNvPr>
          <p:cNvSpPr/>
          <p:nvPr/>
        </p:nvSpPr>
        <p:spPr>
          <a:xfrm>
            <a:off x="7140271" y="3845393"/>
            <a:ext cx="1901123" cy="1244518"/>
          </a:xfrm>
          <a:custGeom>
            <a:avLst/>
            <a:gdLst/>
            <a:ahLst/>
            <a:cxnLst/>
            <a:rect l="l" t="t" r="r" b="b"/>
            <a:pathLst>
              <a:path w="6069438" h="3973190">
                <a:moveTo>
                  <a:pt x="0" y="0"/>
                </a:moveTo>
                <a:lnTo>
                  <a:pt x="6069438" y="0"/>
                </a:lnTo>
                <a:lnTo>
                  <a:pt x="6069438" y="3973190"/>
                </a:lnTo>
                <a:lnTo>
                  <a:pt x="0" y="397319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0"/>
                                      </p:stCondLst>
                                      <p:childTnLst>
                                        <p:set>
                                          <p:cBhvr>
                                            <p:cTn id="6" dur="1" fill="hold">
                                              <p:stCondLst>
                                                <p:cond delay="0"/>
                                              </p:stCondLst>
                                            </p:cTn>
                                            <p:tgtEl>
                                              <p:spTgt spid="457"/>
                                            </p:tgtEl>
                                            <p:attrNameLst>
                                              <p:attrName>style.visibility</p:attrName>
                                            </p:attrNameLst>
                                          </p:cBhvr>
                                          <p:to>
                                            <p:strVal val="visible"/>
                                          </p:to>
                                        </p:set>
                                        <p:anim calcmode="lin" valueType="num" p14:bounceEnd="66667">
                                          <p:cBhvr additive="base">
                                            <p:cTn id="7" dur="3000" fill="hold"/>
                                            <p:tgtEl>
                                              <p:spTgt spid="457"/>
                                            </p:tgtEl>
                                            <p:attrNameLst>
                                              <p:attrName>ppt_x</p:attrName>
                                            </p:attrNameLst>
                                          </p:cBhvr>
                                          <p:tavLst>
                                            <p:tav tm="0">
                                              <p:val>
                                                <p:strVal val="#ppt_x"/>
                                              </p:val>
                                            </p:tav>
                                            <p:tav tm="100000">
                                              <p:val>
                                                <p:strVal val="#ppt_x"/>
                                              </p:val>
                                            </p:tav>
                                          </p:tavLst>
                                        </p:anim>
                                        <p:anim calcmode="lin" valueType="num" p14:bounceEnd="66667">
                                          <p:cBhvr additive="base">
                                            <p:cTn id="8" dur="3000" fill="hold"/>
                                            <p:tgtEl>
                                              <p:spTgt spid="45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6667">
                                      <p:stCondLst>
                                        <p:cond delay="1000"/>
                                      </p:stCondLst>
                                      <p:childTnLst>
                                        <p:set>
                                          <p:cBhvr>
                                            <p:cTn id="10" dur="1" fill="hold">
                                              <p:stCondLst>
                                                <p:cond delay="0"/>
                                              </p:stCondLst>
                                            </p:cTn>
                                            <p:tgtEl>
                                              <p:spTgt spid="12"/>
                                            </p:tgtEl>
                                            <p:attrNameLst>
                                              <p:attrName>style.visibility</p:attrName>
                                            </p:attrNameLst>
                                          </p:cBhvr>
                                          <p:to>
                                            <p:strVal val="visible"/>
                                          </p:to>
                                        </p:set>
                                        <p:anim calcmode="lin" valueType="num" p14:bounceEnd="66667">
                                          <p:cBhvr additive="base">
                                            <p:cTn id="11" dur="3000" fill="hold"/>
                                            <p:tgtEl>
                                              <p:spTgt spid="12"/>
                                            </p:tgtEl>
                                            <p:attrNameLst>
                                              <p:attrName>ppt_x</p:attrName>
                                            </p:attrNameLst>
                                          </p:cBhvr>
                                          <p:tavLst>
                                            <p:tav tm="0">
                                              <p:val>
                                                <p:strVal val="#ppt_x"/>
                                              </p:val>
                                            </p:tav>
                                            <p:tav tm="100000">
                                              <p:val>
                                                <p:strVal val="#ppt_x"/>
                                              </p:val>
                                            </p:tav>
                                          </p:tavLst>
                                        </p:anim>
                                        <p:anim calcmode="lin" valueType="num" p14:bounceEnd="66667">
                                          <p:cBhvr additive="base">
                                            <p:cTn id="12" dur="30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6667">
                                      <p:stCondLst>
                                        <p:cond delay="800"/>
                                      </p:stCondLst>
                                      <p:childTnLst>
                                        <p:set>
                                          <p:cBhvr>
                                            <p:cTn id="14" dur="1" fill="hold">
                                              <p:stCondLst>
                                                <p:cond delay="0"/>
                                              </p:stCondLst>
                                            </p:cTn>
                                            <p:tgtEl>
                                              <p:spTgt spid="13"/>
                                            </p:tgtEl>
                                            <p:attrNameLst>
                                              <p:attrName>style.visibility</p:attrName>
                                            </p:attrNameLst>
                                          </p:cBhvr>
                                          <p:to>
                                            <p:strVal val="visible"/>
                                          </p:to>
                                        </p:set>
                                        <p:anim calcmode="lin" valueType="num" p14:bounceEnd="66667">
                                          <p:cBhvr additive="base">
                                            <p:cTn id="15" dur="3000" fill="hold"/>
                                            <p:tgtEl>
                                              <p:spTgt spid="13"/>
                                            </p:tgtEl>
                                            <p:attrNameLst>
                                              <p:attrName>ppt_x</p:attrName>
                                            </p:attrNameLst>
                                          </p:cBhvr>
                                          <p:tavLst>
                                            <p:tav tm="0">
                                              <p:val>
                                                <p:strVal val="#ppt_x"/>
                                              </p:val>
                                            </p:tav>
                                            <p:tav tm="100000">
                                              <p:val>
                                                <p:strVal val="#ppt_x"/>
                                              </p:val>
                                            </p:tav>
                                          </p:tavLst>
                                        </p:anim>
                                        <p:anim calcmode="lin" valueType="num" p14:bounceEnd="66667">
                                          <p:cBhvr additive="base">
                                            <p:cTn id="16" dur="3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6667">
                                      <p:stCondLst>
                                        <p:cond delay="800"/>
                                      </p:stCondLst>
                                      <p:childTnLst>
                                        <p:set>
                                          <p:cBhvr>
                                            <p:cTn id="18" dur="1" fill="hold">
                                              <p:stCondLst>
                                                <p:cond delay="0"/>
                                              </p:stCondLst>
                                            </p:cTn>
                                            <p:tgtEl>
                                              <p:spTgt spid="2"/>
                                            </p:tgtEl>
                                            <p:attrNameLst>
                                              <p:attrName>style.visibility</p:attrName>
                                            </p:attrNameLst>
                                          </p:cBhvr>
                                          <p:to>
                                            <p:strVal val="visible"/>
                                          </p:to>
                                        </p:set>
                                        <p:anim calcmode="lin" valueType="num" p14:bounceEnd="66667">
                                          <p:cBhvr additive="base">
                                            <p:cTn id="19" dur="300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20" dur="3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57"/>
                                            </p:tgtEl>
                                            <p:attrNameLst>
                                              <p:attrName>style.visibility</p:attrName>
                                            </p:attrNameLst>
                                          </p:cBhvr>
                                          <p:to>
                                            <p:strVal val="visible"/>
                                          </p:to>
                                        </p:set>
                                        <p:anim calcmode="lin" valueType="num">
                                          <p:cBhvr additive="base">
                                            <p:cTn id="7" dur="3000" fill="hold"/>
                                            <p:tgtEl>
                                              <p:spTgt spid="457"/>
                                            </p:tgtEl>
                                            <p:attrNameLst>
                                              <p:attrName>ppt_x</p:attrName>
                                            </p:attrNameLst>
                                          </p:cBhvr>
                                          <p:tavLst>
                                            <p:tav tm="0">
                                              <p:val>
                                                <p:strVal val="#ppt_x"/>
                                              </p:val>
                                            </p:tav>
                                            <p:tav tm="100000">
                                              <p:val>
                                                <p:strVal val="#ppt_x"/>
                                              </p:val>
                                            </p:tav>
                                          </p:tavLst>
                                        </p:anim>
                                        <p:anim calcmode="lin" valueType="num">
                                          <p:cBhvr additive="base">
                                            <p:cTn id="8" dur="3000" fill="hold"/>
                                            <p:tgtEl>
                                              <p:spTgt spid="45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10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3000" fill="hold"/>
                                            <p:tgtEl>
                                              <p:spTgt spid="12"/>
                                            </p:tgtEl>
                                            <p:attrNameLst>
                                              <p:attrName>ppt_x</p:attrName>
                                            </p:attrNameLst>
                                          </p:cBhvr>
                                          <p:tavLst>
                                            <p:tav tm="0">
                                              <p:val>
                                                <p:strVal val="#ppt_x"/>
                                              </p:val>
                                            </p:tav>
                                            <p:tav tm="100000">
                                              <p:val>
                                                <p:strVal val="#ppt_x"/>
                                              </p:val>
                                            </p:tav>
                                          </p:tavLst>
                                        </p:anim>
                                        <p:anim calcmode="lin" valueType="num">
                                          <p:cBhvr additive="base">
                                            <p:cTn id="12" dur="30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8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3000" fill="hold"/>
                                            <p:tgtEl>
                                              <p:spTgt spid="13"/>
                                            </p:tgtEl>
                                            <p:attrNameLst>
                                              <p:attrName>ppt_x</p:attrName>
                                            </p:attrNameLst>
                                          </p:cBhvr>
                                          <p:tavLst>
                                            <p:tav tm="0">
                                              <p:val>
                                                <p:strVal val="#ppt_x"/>
                                              </p:val>
                                            </p:tav>
                                            <p:tav tm="100000">
                                              <p:val>
                                                <p:strVal val="#ppt_x"/>
                                              </p:val>
                                            </p:tav>
                                          </p:tavLst>
                                        </p:anim>
                                        <p:anim calcmode="lin" valueType="num">
                                          <p:cBhvr additive="base">
                                            <p:cTn id="16" dur="3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80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3000" fill="hold"/>
                                            <p:tgtEl>
                                              <p:spTgt spid="2"/>
                                            </p:tgtEl>
                                            <p:attrNameLst>
                                              <p:attrName>ppt_x</p:attrName>
                                            </p:attrNameLst>
                                          </p:cBhvr>
                                          <p:tavLst>
                                            <p:tav tm="0">
                                              <p:val>
                                                <p:strVal val="#ppt_x"/>
                                              </p:val>
                                            </p:tav>
                                            <p:tav tm="100000">
                                              <p:val>
                                                <p:strVal val="#ppt_x"/>
                                              </p:val>
                                            </p:tav>
                                          </p:tavLst>
                                        </p:anim>
                                        <p:anim calcmode="lin" valueType="num">
                                          <p:cBhvr additive="base">
                                            <p:cTn id="20" dur="3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60" name="Google Shape;560;p35" descr="n212 zalo Nguyen Thuan"/>
          <p:cNvSpPr txBox="1">
            <a:spLocks noGrp="1"/>
          </p:cNvSpPr>
          <p:nvPr>
            <p:ph type="title"/>
          </p:nvPr>
        </p:nvSpPr>
        <p:spPr>
          <a:xfrm>
            <a:off x="323687" y="279645"/>
            <a:ext cx="8496626" cy="696540"/>
          </a:xfrm>
          <a:prstGeom prst="roundRect">
            <a:avLst>
              <a:gd name="adj" fmla="val 27311"/>
            </a:avLst>
          </a:prstGeom>
          <a:solidFill>
            <a:srgbClr val="FFAB40"/>
          </a:solidFill>
        </p:spPr>
        <p:txBody>
          <a:bodyPr spcFirstLastPara="1" wrap="square" lIns="91425" tIns="91425" rIns="91425" bIns="91425" anchor="t" anchorCtr="0">
            <a:noAutofit/>
          </a:bodyPr>
          <a:lstStyle/>
          <a:p>
            <a:r>
              <a:rPr lang="en-US" dirty="0">
                <a:solidFill>
                  <a:schemeClr val="bg1"/>
                </a:solidFill>
                <a:latin typeface="Bahnschrift SemiBold" panose="020B0502040204020203" pitchFamily="34" charset="0"/>
              </a:rPr>
              <a:t>I.  MÔ HÌNH ĐỘNG HỌC PHÂN TỬ VỀ CẤU TẠO CHẤT</a:t>
            </a:r>
          </a:p>
        </p:txBody>
      </p:sp>
      <p:sp>
        <p:nvSpPr>
          <p:cNvPr id="561" name="Google Shape;561;p35" descr="n212 zalo Nguyen Thuan"/>
          <p:cNvSpPr txBox="1">
            <a:spLocks noGrp="1"/>
          </p:cNvSpPr>
          <p:nvPr>
            <p:ph type="body" idx="1"/>
          </p:nvPr>
        </p:nvSpPr>
        <p:spPr>
          <a:xfrm>
            <a:off x="323687" y="1336106"/>
            <a:ext cx="5187427" cy="3342398"/>
          </a:xfrm>
          <a:prstGeom prst="rect">
            <a:avLst/>
          </a:prstGeom>
        </p:spPr>
        <p:txBody>
          <a:bodyPr spcFirstLastPara="1" wrap="square" lIns="91425" tIns="91425" rIns="91425" bIns="91425" anchor="t" anchorCtr="0">
            <a:noAutofit/>
          </a:bodyPr>
          <a:lstStyle/>
          <a:p>
            <a:pPr marL="139700" lvl="0" indent="0" algn="just" rtl="0">
              <a:lnSpc>
                <a:spcPct val="130000"/>
              </a:lnSpc>
              <a:spcBef>
                <a:spcPts val="0"/>
              </a:spcBef>
              <a:spcAft>
                <a:spcPts val="0"/>
              </a:spcAft>
              <a:buSzPts val="1400"/>
              <a:buNone/>
            </a:pPr>
            <a:r>
              <a:rPr lang="en-US" sz="2000" b="1" dirty="0">
                <a:solidFill>
                  <a:srgbClr val="F28482"/>
                </a:solidFill>
                <a:latin typeface="Bahnschrift SemiBold" panose="020B0502040204020203" pitchFamily="34" charset="0"/>
                <a:ea typeface="Cambria" panose="02040503050406030204" pitchFamily="18" charset="0"/>
              </a:rPr>
              <a:t>1. </a:t>
            </a:r>
            <a:r>
              <a:rPr lang="en-US" sz="2000" b="1" dirty="0" err="1">
                <a:solidFill>
                  <a:srgbClr val="F28482"/>
                </a:solidFill>
                <a:latin typeface="Bahnschrift SemiBold" panose="020B0502040204020203" pitchFamily="34" charset="0"/>
                <a:ea typeface="Cambria" panose="02040503050406030204" pitchFamily="18" charset="0"/>
              </a:rPr>
              <a:t>Các</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chất</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được</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cấu</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tạo</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từ</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các</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hạt</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riêng</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biệt</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là</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phân</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tử</a:t>
            </a:r>
            <a:r>
              <a:rPr lang="en-US" sz="2000" b="1" dirty="0">
                <a:solidFill>
                  <a:srgbClr val="F28482"/>
                </a:solidFill>
                <a:latin typeface="Bahnschrift SemiBold" panose="020B0502040204020203" pitchFamily="34" charset="0"/>
                <a:ea typeface="Cambria" panose="02040503050406030204" pitchFamily="18" charset="0"/>
              </a:rPr>
              <a:t>.</a:t>
            </a:r>
          </a:p>
          <a:p>
            <a:pPr marL="139700" lvl="0" indent="0" algn="just" rtl="0">
              <a:lnSpc>
                <a:spcPct val="130000"/>
              </a:lnSpc>
              <a:spcBef>
                <a:spcPts val="0"/>
              </a:spcBef>
              <a:spcAft>
                <a:spcPts val="0"/>
              </a:spcAft>
              <a:buSzPts val="1400"/>
              <a:buNone/>
            </a:pPr>
            <a:r>
              <a:rPr lang="en-US" sz="2000" b="1" dirty="0">
                <a:solidFill>
                  <a:srgbClr val="84A59D"/>
                </a:solidFill>
                <a:latin typeface="Bahnschrift SemiBold" panose="020B0502040204020203" pitchFamily="34" charset="0"/>
                <a:ea typeface="Cambria" panose="02040503050406030204" pitchFamily="18" charset="0"/>
              </a:rPr>
              <a:t>2. </a:t>
            </a:r>
            <a:r>
              <a:rPr lang="en-US" sz="2000" b="1" dirty="0" err="1">
                <a:solidFill>
                  <a:srgbClr val="84A59D"/>
                </a:solidFill>
                <a:latin typeface="Bahnschrift SemiBold" panose="020B0502040204020203" pitchFamily="34" charset="0"/>
                <a:ea typeface="Cambria" panose="02040503050406030204" pitchFamily="18" charset="0"/>
              </a:rPr>
              <a:t>Các</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phân</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tử</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chuyển</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động</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không</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ngừng</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Nhiệt</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độ</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của</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vật</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càng</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cao</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thì</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tốc</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độ</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chuyển</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động</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của</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các</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phân</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tử</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cấu</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tạo</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nên</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vật</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càng</a:t>
            </a:r>
            <a:r>
              <a:rPr lang="en-US" sz="2000" b="1" dirty="0">
                <a:solidFill>
                  <a:srgbClr val="84A59D"/>
                </a:solidFill>
                <a:latin typeface="Bahnschrift SemiBold" panose="020B0502040204020203" pitchFamily="34" charset="0"/>
                <a:ea typeface="Cambria" panose="02040503050406030204" pitchFamily="18" charset="0"/>
              </a:rPr>
              <a:t> </a:t>
            </a:r>
            <a:r>
              <a:rPr lang="en-US" sz="2000" b="1" dirty="0" err="1">
                <a:solidFill>
                  <a:srgbClr val="84A59D"/>
                </a:solidFill>
                <a:latin typeface="Bahnschrift SemiBold" panose="020B0502040204020203" pitchFamily="34" charset="0"/>
                <a:ea typeface="Cambria" panose="02040503050406030204" pitchFamily="18" charset="0"/>
              </a:rPr>
              <a:t>lớn</a:t>
            </a:r>
            <a:r>
              <a:rPr lang="en-US" sz="2000" b="1" dirty="0">
                <a:solidFill>
                  <a:srgbClr val="84A59D"/>
                </a:solidFill>
                <a:latin typeface="Bahnschrift SemiBold" panose="020B0502040204020203" pitchFamily="34" charset="0"/>
                <a:ea typeface="Cambria" panose="02040503050406030204" pitchFamily="18" charset="0"/>
              </a:rPr>
              <a:t>.</a:t>
            </a:r>
          </a:p>
          <a:p>
            <a:pPr marL="139700" lvl="0" indent="0" algn="just" rtl="0">
              <a:lnSpc>
                <a:spcPct val="130000"/>
              </a:lnSpc>
              <a:spcBef>
                <a:spcPts val="0"/>
              </a:spcBef>
              <a:spcAft>
                <a:spcPts val="0"/>
              </a:spcAft>
              <a:buSzPts val="1400"/>
              <a:buNone/>
            </a:pPr>
            <a:r>
              <a:rPr lang="en-US" sz="2000" b="1" dirty="0">
                <a:solidFill>
                  <a:srgbClr val="F28482"/>
                </a:solidFill>
                <a:latin typeface="Bahnschrift SemiBold" panose="020B0502040204020203" pitchFamily="34" charset="0"/>
                <a:ea typeface="Cambria" panose="02040503050406030204" pitchFamily="18" charset="0"/>
              </a:rPr>
              <a:t>3. </a:t>
            </a:r>
            <a:r>
              <a:rPr lang="en-US" sz="2000" b="1" dirty="0" err="1">
                <a:solidFill>
                  <a:srgbClr val="F28482"/>
                </a:solidFill>
                <a:latin typeface="Bahnschrift SemiBold" panose="020B0502040204020203" pitchFamily="34" charset="0"/>
                <a:ea typeface="Cambria" panose="02040503050406030204" pitchFamily="18" charset="0"/>
              </a:rPr>
              <a:t>Giữa</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các</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phân</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tử</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có</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lực</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hút</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và</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đẩy</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gọi</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chung</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là</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lực</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liên</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kết</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phân</a:t>
            </a:r>
            <a:r>
              <a:rPr lang="en-US" sz="2000" b="1" dirty="0">
                <a:solidFill>
                  <a:srgbClr val="F28482"/>
                </a:solidFill>
                <a:latin typeface="Bahnschrift SemiBold" panose="020B0502040204020203" pitchFamily="34" charset="0"/>
                <a:ea typeface="Cambria" panose="02040503050406030204" pitchFamily="18" charset="0"/>
              </a:rPr>
              <a:t> </a:t>
            </a:r>
            <a:r>
              <a:rPr lang="en-US" sz="2000" b="1" dirty="0" err="1">
                <a:solidFill>
                  <a:srgbClr val="F28482"/>
                </a:solidFill>
                <a:latin typeface="Bahnschrift SemiBold" panose="020B0502040204020203" pitchFamily="34" charset="0"/>
                <a:ea typeface="Cambria" panose="02040503050406030204" pitchFamily="18" charset="0"/>
              </a:rPr>
              <a:t>tử</a:t>
            </a:r>
            <a:r>
              <a:rPr lang="en-US" sz="2000" b="1" dirty="0">
                <a:solidFill>
                  <a:srgbClr val="F28482"/>
                </a:solidFill>
                <a:latin typeface="Bahnschrift SemiBold" panose="020B0502040204020203" pitchFamily="34" charset="0"/>
                <a:ea typeface="Cambria" panose="02040503050406030204" pitchFamily="18" charset="0"/>
              </a:rPr>
              <a:t>.</a:t>
            </a:r>
            <a:endParaRPr sz="2000" b="1" dirty="0">
              <a:solidFill>
                <a:srgbClr val="F28482"/>
              </a:solidFill>
              <a:latin typeface="Bahnschrift SemiBold" panose="020B0502040204020203" pitchFamily="34" charset="0"/>
              <a:ea typeface="Cambria" panose="02040503050406030204" pitchFamily="18" charset="0"/>
            </a:endParaRPr>
          </a:p>
        </p:txBody>
      </p:sp>
      <p:pic>
        <p:nvPicPr>
          <p:cNvPr id="6" name="Picture 5" descr="n212 zalo Nguyen Thuan"/>
          <p:cNvPicPr>
            <a:picLocks noChangeAspect="1"/>
          </p:cNvPicPr>
          <p:nvPr/>
        </p:nvPicPr>
        <p:blipFill>
          <a:blip r:embed="rId3"/>
          <a:stretch>
            <a:fillRect/>
          </a:stretch>
        </p:blipFill>
        <p:spPr>
          <a:xfrm>
            <a:off x="6003604" y="1273810"/>
            <a:ext cx="2659772" cy="1407607"/>
          </a:xfrm>
          <a:prstGeom prst="rect">
            <a:avLst/>
          </a:prstGeom>
        </p:spPr>
      </p:pic>
      <p:pic>
        <p:nvPicPr>
          <p:cNvPr id="7" name="Picture 6" descr="n212 zalo Nguyen Thu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5310" y="2593780"/>
            <a:ext cx="2316360" cy="208472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61">
                                            <p:txEl>
                                              <p:pRg st="0" end="0"/>
                                            </p:txEl>
                                          </p:spTgt>
                                        </p:tgtEl>
                                        <p:attrNameLst>
                                          <p:attrName>style.visibility</p:attrName>
                                        </p:attrNameLst>
                                      </p:cBhvr>
                                      <p:to>
                                        <p:strVal val="visible"/>
                                      </p:to>
                                    </p:set>
                                    <p:animEffect transition="in" filter="wipe(down)">
                                      <p:cBhvr>
                                        <p:cTn id="7" dur="500"/>
                                        <p:tgtEl>
                                          <p:spTgt spid="561">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61">
                                            <p:txEl>
                                              <p:pRg st="1" end="1"/>
                                            </p:txEl>
                                          </p:spTgt>
                                        </p:tgtEl>
                                        <p:attrNameLst>
                                          <p:attrName>style.visibility</p:attrName>
                                        </p:attrNameLst>
                                      </p:cBhvr>
                                      <p:to>
                                        <p:strVal val="visible"/>
                                      </p:to>
                                    </p:set>
                                    <p:animEffect transition="in" filter="wipe(down)">
                                      <p:cBhvr>
                                        <p:cTn id="15" dur="500"/>
                                        <p:tgtEl>
                                          <p:spTgt spid="56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61">
                                            <p:txEl>
                                              <p:pRg st="2" end="2"/>
                                            </p:txEl>
                                          </p:spTgt>
                                        </p:tgtEl>
                                        <p:attrNameLst>
                                          <p:attrName>style.visibility</p:attrName>
                                        </p:attrNameLst>
                                      </p:cBhvr>
                                      <p:to>
                                        <p:strVal val="visible"/>
                                      </p:to>
                                    </p:set>
                                    <p:animEffect transition="in" filter="wipe(down)">
                                      <p:cBhvr>
                                        <p:cTn id="20" dur="500"/>
                                        <p:tgtEl>
                                          <p:spTgt spid="561">
                                            <p:txEl>
                                              <p:pRg st="2" end="2"/>
                                            </p:txEl>
                                          </p:spTgt>
                                        </p:tgtEl>
                                      </p:cBhvr>
                                    </p:animEffect>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1"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7" name="Rectangle: Rounded Corners 6" descr="n212 zalo Nguyen Thuan">
            <a:extLst>
              <a:ext uri="{FF2B5EF4-FFF2-40B4-BE49-F238E27FC236}">
                <a16:creationId xmlns:a16="http://schemas.microsoft.com/office/drawing/2014/main" id="{B180BAFA-871C-40A9-8E97-F17079B139EC}"/>
              </a:ext>
            </a:extLst>
          </p:cNvPr>
          <p:cNvSpPr/>
          <p:nvPr/>
        </p:nvSpPr>
        <p:spPr>
          <a:xfrm>
            <a:off x="163902" y="207033"/>
            <a:ext cx="6268703" cy="4727275"/>
          </a:xfrm>
          <a:prstGeom prst="roundRect">
            <a:avLst>
              <a:gd name="adj" fmla="val 7751"/>
            </a:avLst>
          </a:prstGeom>
          <a:noFill/>
          <a:ln w="28575">
            <a:solidFill>
              <a:srgbClr val="F6BD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Google Shape;561;p35" descr="n212 zalo Nguyen Thuan"/>
          <p:cNvSpPr txBox="1">
            <a:spLocks noGrp="1"/>
          </p:cNvSpPr>
          <p:nvPr>
            <p:ph type="body" idx="1"/>
          </p:nvPr>
        </p:nvSpPr>
        <p:spPr>
          <a:xfrm>
            <a:off x="96988" y="273552"/>
            <a:ext cx="6335617" cy="4565868"/>
          </a:xfrm>
          <a:prstGeom prst="rect">
            <a:avLst/>
          </a:prstGeom>
        </p:spPr>
        <p:txBody>
          <a:bodyPr spcFirstLastPara="1" wrap="square" lIns="91425" tIns="91425" rIns="91425" bIns="91425" anchor="t" anchorCtr="0">
            <a:noAutofit/>
          </a:bodyPr>
          <a:lstStyle/>
          <a:p>
            <a:pPr marL="139700" lvl="0" indent="0" algn="ctr" rtl="0">
              <a:lnSpc>
                <a:spcPct val="120000"/>
              </a:lnSpc>
              <a:spcBef>
                <a:spcPts val="0"/>
              </a:spcBef>
              <a:spcAft>
                <a:spcPts val="0"/>
              </a:spcAft>
              <a:buSzPts val="1400"/>
              <a:buNone/>
            </a:pPr>
            <a:r>
              <a:rPr lang="en-US" sz="2400" b="1" dirty="0">
                <a:solidFill>
                  <a:srgbClr val="F28482"/>
                </a:solidFill>
                <a:latin typeface="Bahnschrift SemiBold" panose="020B0502040204020203" pitchFamily="34" charset="0"/>
                <a:ea typeface="Cambria" panose="02040503050406030204" pitchFamily="18" charset="0"/>
              </a:rPr>
              <a:t>PHIẾU HỌC TẬP SỐ 1</a:t>
            </a:r>
          </a:p>
          <a:p>
            <a:pPr marL="139700" lvl="0" indent="0" algn="just">
              <a:lnSpc>
                <a:spcPct val="120000"/>
              </a:lnSpc>
              <a:buNone/>
            </a:pPr>
            <a:r>
              <a:rPr lang="vi-VN" sz="2400" b="1" u="sng" dirty="0">
                <a:solidFill>
                  <a:srgbClr val="F28482"/>
                </a:solidFill>
                <a:latin typeface="Bahnschrift SemiBold" panose="020B0502040204020203" pitchFamily="34" charset="0"/>
                <a:ea typeface="Cambria" panose="02040503050406030204" pitchFamily="18" charset="0"/>
              </a:rPr>
              <a:t>Câu </a:t>
            </a:r>
            <a:r>
              <a:rPr lang="en-US" sz="2400" b="1" u="sng" dirty="0">
                <a:solidFill>
                  <a:srgbClr val="F28482"/>
                </a:solidFill>
                <a:latin typeface="Bahnschrift SemiBold" panose="020B0502040204020203" pitchFamily="34" charset="0"/>
                <a:ea typeface="Cambria" panose="02040503050406030204" pitchFamily="18" charset="0"/>
              </a:rPr>
              <a:t>1</a:t>
            </a:r>
            <a:r>
              <a:rPr lang="vi-VN" sz="2400" b="1" u="sng" dirty="0">
                <a:solidFill>
                  <a:srgbClr val="F28482"/>
                </a:solidFill>
                <a:latin typeface="Bahnschrift SemiBold" panose="020B0502040204020203" pitchFamily="34" charset="0"/>
                <a:ea typeface="Cambria" panose="02040503050406030204" pitchFamily="18" charset="0"/>
              </a:rPr>
              <a:t>:</a:t>
            </a:r>
            <a:r>
              <a:rPr lang="vi-VN" sz="2400" b="1" dirty="0">
                <a:solidFill>
                  <a:srgbClr val="F28482"/>
                </a:solidFill>
                <a:latin typeface="Bahnschrift SemiBold" panose="020B0502040204020203" pitchFamily="34" charset="0"/>
                <a:ea typeface="Cambria" panose="02040503050406030204" pitchFamily="18" charset="0"/>
              </a:rPr>
              <a:t> </a:t>
            </a:r>
            <a:r>
              <a:rPr lang="vi-VN" sz="2400" dirty="0">
                <a:solidFill>
                  <a:srgbClr val="84A59D"/>
                </a:solidFill>
                <a:latin typeface="Bahnschrift SemiBold" panose="020B0502040204020203" pitchFamily="34" charset="0"/>
                <a:ea typeface="Cambria" panose="02040503050406030204" pitchFamily="18" charset="0"/>
              </a:rPr>
              <a:t>a)</a:t>
            </a:r>
            <a:r>
              <a:rPr lang="en-US" sz="2400" dirty="0">
                <a:solidFill>
                  <a:srgbClr val="84A59D"/>
                </a:solidFill>
                <a:latin typeface="Bahnschrift SemiBold" panose="020B0502040204020203" pitchFamily="34" charset="0"/>
                <a:ea typeface="Cambria" panose="02040503050406030204" pitchFamily="18" charset="0"/>
              </a:rPr>
              <a:t> </a:t>
            </a:r>
            <a:r>
              <a:rPr lang="vi-VN" sz="2400" dirty="0">
                <a:solidFill>
                  <a:srgbClr val="84A59D"/>
                </a:solidFill>
                <a:latin typeface="Bahnschrift SemiBold" panose="020B0502040204020203" pitchFamily="34" charset="0"/>
                <a:ea typeface="Cambria" panose="02040503050406030204" pitchFamily="18" charset="0"/>
              </a:rPr>
              <a:t>Tại sao TN của Brown được coi là một trong những TN chứng tỏ các phân tử chuyển động hỗn loạn, không ngừng?</a:t>
            </a:r>
          </a:p>
          <a:p>
            <a:pPr marL="139700" lvl="0" indent="0" algn="just">
              <a:lnSpc>
                <a:spcPct val="120000"/>
              </a:lnSpc>
              <a:buNone/>
            </a:pPr>
            <a:r>
              <a:rPr lang="vi-VN" sz="2400" dirty="0">
                <a:solidFill>
                  <a:srgbClr val="84A59D"/>
                </a:solidFill>
                <a:latin typeface="Bahnschrift SemiBold" panose="020B0502040204020203" pitchFamily="34" charset="0"/>
                <a:ea typeface="Cambria" panose="02040503050406030204" pitchFamily="18" charset="0"/>
              </a:rPr>
              <a:t>b)</a:t>
            </a:r>
            <a:r>
              <a:rPr lang="en-US" sz="2400" dirty="0">
                <a:solidFill>
                  <a:srgbClr val="84A59D"/>
                </a:solidFill>
                <a:latin typeface="Bahnschrift SemiBold" panose="020B0502040204020203" pitchFamily="34" charset="0"/>
                <a:ea typeface="Cambria" panose="02040503050406030204" pitchFamily="18" charset="0"/>
              </a:rPr>
              <a:t> </a:t>
            </a:r>
            <a:r>
              <a:rPr lang="vi-VN" sz="2400" dirty="0">
                <a:solidFill>
                  <a:srgbClr val="84A59D"/>
                </a:solidFill>
                <a:latin typeface="Bahnschrift SemiBold" panose="020B0502040204020203" pitchFamily="34" charset="0"/>
                <a:ea typeface="Cambria" panose="02040503050406030204" pitchFamily="18" charset="0"/>
              </a:rPr>
              <a:t>Làm thế nào để với TN của Brown có thể chứng tỏ được khi nhiệt độ của nước càng cao thì các phân tử nước chuyển động càng nhanh?</a:t>
            </a:r>
          </a:p>
          <a:p>
            <a:pPr marL="139700" lvl="0" indent="0" algn="just">
              <a:lnSpc>
                <a:spcPct val="120000"/>
              </a:lnSpc>
              <a:buNone/>
            </a:pPr>
            <a:r>
              <a:rPr lang="vi-VN" sz="2400" b="1" u="sng" dirty="0">
                <a:solidFill>
                  <a:srgbClr val="F28482"/>
                </a:solidFill>
                <a:latin typeface="Bahnschrift SemiBold" panose="020B0502040204020203" pitchFamily="34" charset="0"/>
                <a:ea typeface="Cambria" panose="02040503050406030204" pitchFamily="18" charset="0"/>
              </a:rPr>
              <a:t>Câu </a:t>
            </a:r>
            <a:r>
              <a:rPr lang="en-US" sz="2400" b="1" u="sng" dirty="0">
                <a:solidFill>
                  <a:srgbClr val="F28482"/>
                </a:solidFill>
                <a:latin typeface="Bahnschrift SemiBold" panose="020B0502040204020203" pitchFamily="34" charset="0"/>
                <a:ea typeface="Cambria" panose="02040503050406030204" pitchFamily="18" charset="0"/>
              </a:rPr>
              <a:t>2</a:t>
            </a:r>
            <a:r>
              <a:rPr lang="vi-VN" sz="2400" b="1" u="sng" dirty="0">
                <a:solidFill>
                  <a:srgbClr val="F28482"/>
                </a:solidFill>
                <a:latin typeface="Bahnschrift SemiBold" panose="020B0502040204020203" pitchFamily="34" charset="0"/>
                <a:ea typeface="Cambria" panose="02040503050406030204" pitchFamily="18" charset="0"/>
              </a:rPr>
              <a:t>:</a:t>
            </a:r>
            <a:r>
              <a:rPr lang="vi-VN" sz="2400" b="1" dirty="0">
                <a:solidFill>
                  <a:srgbClr val="F28482"/>
                </a:solidFill>
                <a:latin typeface="Bahnschrift SemiBold" panose="020B0502040204020203" pitchFamily="34" charset="0"/>
                <a:ea typeface="Cambria" panose="02040503050406030204" pitchFamily="18" charset="0"/>
              </a:rPr>
              <a:t> </a:t>
            </a:r>
            <a:r>
              <a:rPr lang="vi-VN" sz="2400" dirty="0">
                <a:solidFill>
                  <a:srgbClr val="84A59D"/>
                </a:solidFill>
                <a:latin typeface="Bahnschrift SemiBold" panose="020B0502040204020203" pitchFamily="34" charset="0"/>
                <a:ea typeface="Cambria" panose="02040503050406030204" pitchFamily="18" charset="0"/>
              </a:rPr>
              <a:t>Hãy tìm các hiện tượng thực tế chứng tỏ giữa các phân tử có lực đẩy, lực hút?</a:t>
            </a:r>
          </a:p>
        </p:txBody>
      </p:sp>
      <p:pic>
        <p:nvPicPr>
          <p:cNvPr id="4" name="Picture 3" descr="n212 zalo Nguyen Thuan"/>
          <p:cNvPicPr>
            <a:picLocks noChangeAspect="1"/>
          </p:cNvPicPr>
          <p:nvPr/>
        </p:nvPicPr>
        <p:blipFill>
          <a:blip r:embed="rId3"/>
          <a:stretch>
            <a:fillRect/>
          </a:stretch>
        </p:blipFill>
        <p:spPr>
          <a:xfrm>
            <a:off x="6631629" y="580792"/>
            <a:ext cx="2197976" cy="1734936"/>
          </a:xfrm>
          <a:prstGeom prst="rect">
            <a:avLst/>
          </a:prstGeom>
        </p:spPr>
      </p:pic>
      <p:pic>
        <p:nvPicPr>
          <p:cNvPr id="5" name="Picture 4" descr="n212 zalo Nguyen Thuan"/>
          <p:cNvPicPr>
            <a:picLocks noChangeAspect="1"/>
          </p:cNvPicPr>
          <p:nvPr/>
        </p:nvPicPr>
        <p:blipFill>
          <a:blip r:embed="rId4"/>
          <a:stretch>
            <a:fillRect/>
          </a:stretch>
        </p:blipFill>
        <p:spPr>
          <a:xfrm>
            <a:off x="6631629" y="2448209"/>
            <a:ext cx="2223976" cy="1792193"/>
          </a:xfrm>
          <a:prstGeom prst="rect">
            <a:avLst/>
          </a:prstGeom>
        </p:spPr>
      </p:pic>
    </p:spTree>
    <p:extLst>
      <p:ext uri="{BB962C8B-B14F-4D97-AF65-F5344CB8AC3E}">
        <p14:creationId xmlns:p14="http://schemas.microsoft.com/office/powerpoint/2010/main" val="2968305400"/>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n212 zalo Nguyen Thuan">
            <a:extLst>
              <a:ext uri="{FF2B5EF4-FFF2-40B4-BE49-F238E27FC236}">
                <a16:creationId xmlns:a16="http://schemas.microsoft.com/office/drawing/2014/main" id="{F2C14083-6477-42B6-9677-F3453480392A}"/>
              </a:ext>
            </a:extLst>
          </p:cNvPr>
          <p:cNvSpPr/>
          <p:nvPr/>
        </p:nvSpPr>
        <p:spPr>
          <a:xfrm>
            <a:off x="2035834" y="153494"/>
            <a:ext cx="5162909" cy="670142"/>
          </a:xfrm>
          <a:prstGeom prst="roundRect">
            <a:avLst>
              <a:gd name="adj" fmla="val 50000"/>
            </a:avLst>
          </a:prstGeom>
          <a:solidFill>
            <a:srgbClr val="84A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descr="n212 zalo Nguyen Thuan">
            <a:extLst>
              <a:ext uri="{FF2B5EF4-FFF2-40B4-BE49-F238E27FC236}">
                <a16:creationId xmlns:a16="http://schemas.microsoft.com/office/drawing/2014/main" id="{4E637E04-3FD9-477D-ED3A-AC7DD29F2AE3}"/>
              </a:ext>
            </a:extLst>
          </p:cNvPr>
          <p:cNvSpPr>
            <a:spLocks noGrp="1"/>
          </p:cNvSpPr>
          <p:nvPr>
            <p:ph type="title"/>
          </p:nvPr>
        </p:nvSpPr>
        <p:spPr>
          <a:xfrm>
            <a:off x="2109157" y="185107"/>
            <a:ext cx="5016261" cy="558281"/>
          </a:xfrm>
        </p:spPr>
        <p:txBody>
          <a:bodyPr/>
          <a:lstStyle/>
          <a:p>
            <a:r>
              <a:rPr lang="en-US" dirty="0">
                <a:solidFill>
                  <a:schemeClr val="bg1"/>
                </a:solidFill>
                <a:latin typeface="Bahnschrift SemiBold" panose="020B0502040204020203" pitchFamily="34" charset="0"/>
                <a:ea typeface="Cambria" panose="02040503050406030204" pitchFamily="18" charset="0"/>
                <a:cs typeface="Catamaran" panose="020B0604020202020204" charset="0"/>
              </a:rPr>
              <a:t>ĐÁP ÁN PHIẾU HỌC TẬP SỐ 1</a:t>
            </a:r>
          </a:p>
        </p:txBody>
      </p:sp>
      <p:sp>
        <p:nvSpPr>
          <p:cNvPr id="3" name="Text Placeholder 2" descr="n212 zalo Nguyen Thuan">
            <a:extLst>
              <a:ext uri="{FF2B5EF4-FFF2-40B4-BE49-F238E27FC236}">
                <a16:creationId xmlns:a16="http://schemas.microsoft.com/office/drawing/2014/main" id="{1E37B2BC-7A07-F6A1-AFD9-7519BCE6B348}"/>
              </a:ext>
            </a:extLst>
          </p:cNvPr>
          <p:cNvSpPr>
            <a:spLocks noGrp="1"/>
          </p:cNvSpPr>
          <p:nvPr>
            <p:ph type="body" idx="1"/>
          </p:nvPr>
        </p:nvSpPr>
        <p:spPr>
          <a:xfrm>
            <a:off x="164890" y="1133385"/>
            <a:ext cx="6115140" cy="3825007"/>
          </a:xfrm>
        </p:spPr>
        <p:txBody>
          <a:bodyPr/>
          <a:lstStyle/>
          <a:p>
            <a:pPr marL="0" marR="0" indent="0" algn="just">
              <a:lnSpc>
                <a:spcPct val="107000"/>
              </a:lnSpc>
              <a:spcBef>
                <a:spcPts val="0"/>
              </a:spcBef>
              <a:spcAft>
                <a:spcPts val="0"/>
              </a:spcAft>
              <a:buNone/>
            </a:pPr>
            <a:r>
              <a:rPr lang="en-US" sz="2200" b="1" dirty="0" err="1">
                <a:solidFill>
                  <a:srgbClr val="F28482"/>
                </a:solidFill>
                <a:effectLst/>
                <a:latin typeface="Bahnschrift SemiBold" panose="020B0502040204020203" pitchFamily="34" charset="0"/>
                <a:ea typeface="Cambria" panose="02040503050406030204" pitchFamily="18" charset="0"/>
                <a:cs typeface="Catamaran" panose="020B0604020202020204" charset="0"/>
              </a:rPr>
              <a:t>Câu</a:t>
            </a:r>
            <a:r>
              <a:rPr lang="en-US" sz="2200" b="1" dirty="0">
                <a:solidFill>
                  <a:srgbClr val="F28482"/>
                </a:solidFill>
                <a:effectLst/>
                <a:latin typeface="Bahnschrift SemiBold" panose="020B0502040204020203" pitchFamily="34" charset="0"/>
                <a:ea typeface="Cambria" panose="02040503050406030204" pitchFamily="18" charset="0"/>
                <a:cs typeface="Catamaran" panose="020B0604020202020204" charset="0"/>
              </a:rPr>
              <a:t> 1: </a:t>
            </a:r>
            <a:endParaRPr lang="en-US" sz="2200" dirty="0">
              <a:solidFill>
                <a:srgbClr val="F28482"/>
              </a:solidFill>
              <a:effectLst/>
              <a:latin typeface="Bahnschrift SemiBold" panose="020B0502040204020203" pitchFamily="34" charset="0"/>
              <a:ea typeface="Cambria" panose="02040503050406030204" pitchFamily="18" charset="0"/>
              <a:cs typeface="Catamaran" panose="020B0604020202020204" charset="0"/>
            </a:endParaRPr>
          </a:p>
          <a:p>
            <a:pPr marL="0" marR="0" indent="0" algn="just">
              <a:lnSpc>
                <a:spcPct val="107000"/>
              </a:lnSpc>
              <a:spcBef>
                <a:spcPts val="0"/>
              </a:spcBef>
              <a:spcAft>
                <a:spcPts val="0"/>
              </a:spcAft>
              <a:buNone/>
            </a:pP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a)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Vì</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các</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hạt</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nhỏ</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trong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chất</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lỏng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chất</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khí</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là</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do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các</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phân</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tử</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chất</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lỏng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chất</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khí</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luôn</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chuyển</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động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chúng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có</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thể</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va</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chạm</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vào</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các</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hạt</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nhỏ</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từ</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nhiều</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phía</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khác</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nhau</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Các</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va</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chạm</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này</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không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cân</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bằng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nhau</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nên</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các</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hạt</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nhỏ</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cũng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chuyển</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động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hỗn</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loạn</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không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84A59D"/>
                </a:solidFill>
                <a:effectLst/>
                <a:latin typeface="Bahnschrift SemiBold" panose="020B0502040204020203" pitchFamily="34" charset="0"/>
                <a:ea typeface="Cambria" panose="02040503050406030204" pitchFamily="18" charset="0"/>
                <a:cs typeface="Catamaran" panose="020B0604020202020204" charset="0"/>
              </a:rPr>
              <a:t>ngừng</a:t>
            </a:r>
            <a:r>
              <a:rPr lang="en-US" sz="2200" dirty="0">
                <a:solidFill>
                  <a:srgbClr val="84A59D"/>
                </a:solidFill>
                <a:effectLst/>
                <a:latin typeface="Bahnschrift SemiBold" panose="020B0502040204020203" pitchFamily="34" charset="0"/>
                <a:ea typeface="Cambria" panose="02040503050406030204" pitchFamily="18" charset="0"/>
                <a:cs typeface="Catamaran" panose="020B0604020202020204" charset="0"/>
              </a:rPr>
              <a:t>.</a:t>
            </a:r>
          </a:p>
          <a:p>
            <a:pPr marL="0" marR="0" indent="0" algn="just">
              <a:lnSpc>
                <a:spcPct val="107000"/>
              </a:lnSpc>
              <a:spcBef>
                <a:spcPts val="0"/>
              </a:spcBef>
              <a:spcAft>
                <a:spcPts val="0"/>
              </a:spcAft>
              <a:buNone/>
            </a:pP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b) VD: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lấy</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đường</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đổ</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vào</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nước</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nóng</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thì</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đường</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sẽ</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tan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rất</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nhanh</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Còn</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khi</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bỏ</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đường</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vào</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nước</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đá</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thì</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phải</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khuấy</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chúng</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lên</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vì</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nó</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rất</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a:t>
            </a:r>
            <a:r>
              <a:rPr lang="en-US" sz="2200" dirty="0" err="1">
                <a:solidFill>
                  <a:srgbClr val="663300"/>
                </a:solidFill>
                <a:effectLst/>
                <a:latin typeface="Bahnschrift SemiBold" panose="020B0502040204020203" pitchFamily="34" charset="0"/>
                <a:ea typeface="Cambria" panose="02040503050406030204" pitchFamily="18" charset="0"/>
                <a:cs typeface="Catamaran" panose="020B0604020202020204" charset="0"/>
              </a:rPr>
              <a:t>lâu</a:t>
            </a:r>
            <a:r>
              <a:rPr lang="en-US" sz="2200" dirty="0">
                <a:solidFill>
                  <a:srgbClr val="663300"/>
                </a:solidFill>
                <a:effectLst/>
                <a:latin typeface="Bahnschrift SemiBold" panose="020B0502040204020203" pitchFamily="34" charset="0"/>
                <a:ea typeface="Cambria" panose="02040503050406030204" pitchFamily="18" charset="0"/>
                <a:cs typeface="Catamaran" panose="020B0604020202020204" charset="0"/>
              </a:rPr>
              <a:t> tan.</a:t>
            </a:r>
          </a:p>
        </p:txBody>
      </p:sp>
      <p:pic>
        <p:nvPicPr>
          <p:cNvPr id="1026" name="Picture 2" descr="n212 zalo Nguyen Thuan">
            <a:extLst>
              <a:ext uri="{FF2B5EF4-FFF2-40B4-BE49-F238E27FC236}">
                <a16:creationId xmlns:a16="http://schemas.microsoft.com/office/drawing/2014/main" id="{E6E24D86-ACB4-8EBA-C931-BEAF16964F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058"/>
          <a:stretch/>
        </p:blipFill>
        <p:spPr bwMode="auto">
          <a:xfrm>
            <a:off x="6691168" y="3039891"/>
            <a:ext cx="1602663" cy="19501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212 zalo Nguyen Thuan">
            <a:extLst>
              <a:ext uri="{FF2B5EF4-FFF2-40B4-BE49-F238E27FC236}">
                <a16:creationId xmlns:a16="http://schemas.microsoft.com/office/drawing/2014/main" id="{AEB209F6-506F-7133-BBD9-0271E2B973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828" y="44056"/>
            <a:ext cx="1089329" cy="108932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212 zalo Nguyen Thuan">
            <a:extLst>
              <a:ext uri="{FF2B5EF4-FFF2-40B4-BE49-F238E27FC236}">
                <a16:creationId xmlns:a16="http://schemas.microsoft.com/office/drawing/2014/main" id="{A83EF4D8-282D-8E82-CF93-DA4C5DD6A4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5852" y="1256182"/>
            <a:ext cx="1933293" cy="1694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2471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n212 zalo Nguyen Thuan">
            <a:extLst>
              <a:ext uri="{FF2B5EF4-FFF2-40B4-BE49-F238E27FC236}">
                <a16:creationId xmlns:a16="http://schemas.microsoft.com/office/drawing/2014/main" id="{C8A3304A-32A7-FD52-74E7-48F0B9E6F0C1}"/>
              </a:ext>
            </a:extLst>
          </p:cNvPr>
          <p:cNvSpPr>
            <a:spLocks noGrp="1"/>
          </p:cNvSpPr>
          <p:nvPr>
            <p:ph type="body" idx="1"/>
          </p:nvPr>
        </p:nvSpPr>
        <p:spPr>
          <a:xfrm>
            <a:off x="154194" y="806384"/>
            <a:ext cx="5452975" cy="4124494"/>
          </a:xfrm>
        </p:spPr>
        <p:txBody>
          <a:bodyPr/>
          <a:lstStyle/>
          <a:p>
            <a:pPr marL="139700" indent="0" algn="just">
              <a:buNone/>
            </a:pPr>
            <a:r>
              <a:rPr lang="en-US" sz="2800" b="1" dirty="0" err="1">
                <a:solidFill>
                  <a:srgbClr val="F28482"/>
                </a:solidFill>
                <a:latin typeface="Bahnschrift SemiBold" panose="020B0502040204020203" pitchFamily="34" charset="0"/>
                <a:ea typeface="Cambria" panose="02040503050406030204" pitchFamily="18" charset="0"/>
              </a:rPr>
              <a:t>Câu</a:t>
            </a:r>
            <a:r>
              <a:rPr lang="en-US" sz="2800" b="1" dirty="0">
                <a:solidFill>
                  <a:srgbClr val="F28482"/>
                </a:solidFill>
                <a:latin typeface="Bahnschrift SemiBold" panose="020B0502040204020203" pitchFamily="34" charset="0"/>
                <a:ea typeface="Cambria" panose="02040503050406030204" pitchFamily="18" charset="0"/>
              </a:rPr>
              <a:t> 2:</a:t>
            </a:r>
            <a:r>
              <a:rPr lang="en-US" sz="2800" dirty="0">
                <a:solidFill>
                  <a:srgbClr val="F28482"/>
                </a:solidFill>
                <a:latin typeface="Bahnschrift SemiBold" panose="020B0502040204020203" pitchFamily="34" charset="0"/>
                <a:ea typeface="Cambria" panose="02040503050406030204" pitchFamily="18" charset="0"/>
              </a:rPr>
              <a:t> </a:t>
            </a:r>
          </a:p>
          <a:p>
            <a:pPr marL="139700" indent="0" algn="just">
              <a:buNone/>
            </a:pP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663300"/>
                </a:solidFill>
                <a:latin typeface="Bahnschrift SemiBold" panose="020B0502040204020203" pitchFamily="34" charset="0"/>
                <a:ea typeface="Cambria" panose="02040503050406030204" pitchFamily="18" charset="0"/>
              </a:rPr>
              <a:t>Lực</a:t>
            </a:r>
            <a:r>
              <a:rPr lang="en-US" sz="2800" dirty="0">
                <a:solidFill>
                  <a:srgbClr val="663300"/>
                </a:solidFill>
                <a:latin typeface="Bahnschrift SemiBold" panose="020B0502040204020203" pitchFamily="34" charset="0"/>
                <a:ea typeface="Cambria" panose="02040503050406030204" pitchFamily="18" charset="0"/>
              </a:rPr>
              <a:t> </a:t>
            </a:r>
            <a:r>
              <a:rPr lang="en-US" sz="2800" dirty="0" err="1">
                <a:solidFill>
                  <a:srgbClr val="663300"/>
                </a:solidFill>
                <a:latin typeface="Bahnschrift SemiBold" panose="020B0502040204020203" pitchFamily="34" charset="0"/>
                <a:ea typeface="Cambria" panose="02040503050406030204" pitchFamily="18" charset="0"/>
              </a:rPr>
              <a:t>hút</a:t>
            </a:r>
            <a:r>
              <a:rPr lang="en-US" sz="2800" dirty="0">
                <a:solidFill>
                  <a:srgbClr val="663300"/>
                </a:solidFill>
                <a:latin typeface="Bahnschrift SemiBold" panose="020B0502040204020203" pitchFamily="34" charset="0"/>
                <a:ea typeface="Cambria" panose="02040503050406030204" pitchFamily="18" charset="0"/>
              </a:rPr>
              <a:t> </a:t>
            </a:r>
            <a:r>
              <a:rPr lang="en-US" sz="2800" dirty="0" err="1">
                <a:solidFill>
                  <a:srgbClr val="663300"/>
                </a:solidFill>
                <a:latin typeface="Bahnschrift SemiBold" panose="020B0502040204020203" pitchFamily="34" charset="0"/>
                <a:ea typeface="Cambria" panose="02040503050406030204" pitchFamily="18" charset="0"/>
              </a:rPr>
              <a:t>giữa</a:t>
            </a:r>
            <a:r>
              <a:rPr lang="en-US" sz="2800" dirty="0">
                <a:solidFill>
                  <a:srgbClr val="663300"/>
                </a:solidFill>
                <a:latin typeface="Bahnschrift SemiBold" panose="020B0502040204020203" pitchFamily="34" charset="0"/>
                <a:ea typeface="Cambria" panose="02040503050406030204" pitchFamily="18" charset="0"/>
              </a:rPr>
              <a:t> </a:t>
            </a:r>
            <a:r>
              <a:rPr lang="en-US" sz="2800" dirty="0" err="1">
                <a:solidFill>
                  <a:srgbClr val="663300"/>
                </a:solidFill>
                <a:latin typeface="Bahnschrift SemiBold" panose="020B0502040204020203" pitchFamily="34" charset="0"/>
                <a:ea typeface="Cambria" panose="02040503050406030204" pitchFamily="18" charset="0"/>
              </a:rPr>
              <a:t>các</a:t>
            </a:r>
            <a:r>
              <a:rPr lang="en-US" sz="2800" dirty="0">
                <a:solidFill>
                  <a:srgbClr val="663300"/>
                </a:solidFill>
                <a:latin typeface="Bahnschrift SemiBold" panose="020B0502040204020203" pitchFamily="34" charset="0"/>
                <a:ea typeface="Cambria" panose="02040503050406030204" pitchFamily="18" charset="0"/>
              </a:rPr>
              <a:t> </a:t>
            </a:r>
            <a:r>
              <a:rPr lang="en-US" sz="2800" dirty="0" err="1">
                <a:solidFill>
                  <a:srgbClr val="663300"/>
                </a:solidFill>
                <a:latin typeface="Bahnschrift SemiBold" panose="020B0502040204020203" pitchFamily="34" charset="0"/>
                <a:ea typeface="Cambria" panose="02040503050406030204" pitchFamily="18" charset="0"/>
              </a:rPr>
              <a:t>phân</a:t>
            </a:r>
            <a:r>
              <a:rPr lang="en-US" sz="2800" dirty="0">
                <a:solidFill>
                  <a:srgbClr val="663300"/>
                </a:solidFill>
                <a:latin typeface="Bahnschrift SemiBold" panose="020B0502040204020203" pitchFamily="34" charset="0"/>
                <a:ea typeface="Cambria" panose="02040503050406030204" pitchFamily="18" charset="0"/>
              </a:rPr>
              <a:t> </a:t>
            </a:r>
            <a:r>
              <a:rPr lang="en-US" sz="2800" dirty="0" err="1">
                <a:solidFill>
                  <a:srgbClr val="663300"/>
                </a:solidFill>
                <a:latin typeface="Bahnschrift SemiBold" panose="020B0502040204020203" pitchFamily="34" charset="0"/>
                <a:ea typeface="Cambria" panose="02040503050406030204" pitchFamily="18" charset="0"/>
              </a:rPr>
              <a:t>tử</a:t>
            </a:r>
            <a:r>
              <a:rPr lang="en-US" sz="2800" dirty="0">
                <a:solidFill>
                  <a:srgbClr val="663300"/>
                </a:solidFill>
                <a:latin typeface="Bahnschrift SemiBold" panose="020B0502040204020203" pitchFamily="34" charset="0"/>
                <a:ea typeface="Cambria" panose="02040503050406030204" pitchFamily="18" charset="0"/>
              </a:rPr>
              <a:t>: </a:t>
            </a:r>
            <a:r>
              <a:rPr lang="en-US" sz="2800" dirty="0">
                <a:solidFill>
                  <a:srgbClr val="84A59D"/>
                </a:solidFill>
                <a:latin typeface="Bahnschrift SemiBold" panose="020B0502040204020203" pitchFamily="34" charset="0"/>
                <a:ea typeface="Cambria" panose="02040503050406030204" pitchFamily="18" charset="0"/>
              </a:rPr>
              <a:t>Cho </a:t>
            </a:r>
            <a:r>
              <a:rPr lang="en-US" sz="2800" dirty="0" err="1">
                <a:solidFill>
                  <a:srgbClr val="84A59D"/>
                </a:solidFill>
                <a:latin typeface="Bahnschrift SemiBold" panose="020B0502040204020203" pitchFamily="34" charset="0"/>
                <a:ea typeface="Cambria" panose="02040503050406030204" pitchFamily="18" charset="0"/>
              </a:rPr>
              <a:t>hai</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thỏi</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chì</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có</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mặt</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nhẵn</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tiếp</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xúc</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với</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nhau</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thì</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chúng</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hút</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nhau</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vì</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khi</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đó</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khoảng</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các</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giữa</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các</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phân</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tử</a:t>
            </a:r>
            <a:r>
              <a:rPr lang="en-US" sz="2800" dirty="0">
                <a:solidFill>
                  <a:srgbClr val="84A59D"/>
                </a:solidFill>
                <a:latin typeface="Bahnschrift SemiBold" panose="020B0502040204020203" pitchFamily="34" charset="0"/>
                <a:ea typeface="Cambria" panose="02040503050406030204" pitchFamily="18" charset="0"/>
              </a:rPr>
              <a:t> ở 2 </a:t>
            </a:r>
            <a:r>
              <a:rPr lang="en-US" sz="2800" dirty="0" err="1">
                <a:solidFill>
                  <a:srgbClr val="84A59D"/>
                </a:solidFill>
                <a:latin typeface="Bahnschrift SemiBold" panose="020B0502040204020203" pitchFamily="34" charset="0"/>
                <a:ea typeface="Cambria" panose="02040503050406030204" pitchFamily="18" charset="0"/>
              </a:rPr>
              <a:t>mặt</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gần</a:t>
            </a:r>
            <a:r>
              <a:rPr lang="en-US" sz="2800" dirty="0">
                <a:solidFill>
                  <a:srgbClr val="84A59D"/>
                </a:solidFill>
                <a:latin typeface="Bahnschrift SemiBold" panose="020B0502040204020203" pitchFamily="34" charset="0"/>
                <a:ea typeface="Cambria" panose="02040503050406030204" pitchFamily="18" charset="0"/>
              </a:rPr>
              <a:t> </a:t>
            </a:r>
            <a:r>
              <a:rPr lang="en-US" sz="2800" dirty="0" err="1">
                <a:solidFill>
                  <a:srgbClr val="84A59D"/>
                </a:solidFill>
                <a:latin typeface="Bahnschrift SemiBold" panose="020B0502040204020203" pitchFamily="34" charset="0"/>
                <a:ea typeface="Cambria" panose="02040503050406030204" pitchFamily="18" charset="0"/>
              </a:rPr>
              <a:t>nhau</a:t>
            </a:r>
            <a:r>
              <a:rPr lang="en-US" sz="2800" dirty="0">
                <a:solidFill>
                  <a:srgbClr val="84A59D"/>
                </a:solidFill>
                <a:latin typeface="Bahnschrift SemiBold" panose="020B0502040204020203" pitchFamily="34" charset="0"/>
                <a:ea typeface="Cambria" panose="02040503050406030204" pitchFamily="18" charset="0"/>
              </a:rPr>
              <a:t>).</a:t>
            </a:r>
          </a:p>
          <a:p>
            <a:pPr algn="just"/>
            <a:endParaRPr lang="en-US" sz="2800" dirty="0">
              <a:solidFill>
                <a:srgbClr val="F28482"/>
              </a:solidFill>
              <a:latin typeface="Bahnschrift SemiBold" panose="020B0502040204020203" pitchFamily="34" charset="0"/>
              <a:ea typeface="Cambria" panose="02040503050406030204" pitchFamily="18" charset="0"/>
            </a:endParaRPr>
          </a:p>
        </p:txBody>
      </p:sp>
      <p:pic>
        <p:nvPicPr>
          <p:cNvPr id="2054" name="Picture 6" descr="n212 zalo Nguyen Thuan">
            <a:extLst>
              <a:ext uri="{FF2B5EF4-FFF2-40B4-BE49-F238E27FC236}">
                <a16:creationId xmlns:a16="http://schemas.microsoft.com/office/drawing/2014/main" id="{379180AE-87DF-D43F-D8B7-5148E3F981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0532" y="1489967"/>
            <a:ext cx="2845845" cy="303190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descr="n212 zalo Nguyen Thuan">
            <a:extLst>
              <a:ext uri="{FF2B5EF4-FFF2-40B4-BE49-F238E27FC236}">
                <a16:creationId xmlns:a16="http://schemas.microsoft.com/office/drawing/2014/main" id="{5E35FA4E-8E01-4129-B5EA-BF253D808457}"/>
              </a:ext>
            </a:extLst>
          </p:cNvPr>
          <p:cNvGrpSpPr/>
          <p:nvPr/>
        </p:nvGrpSpPr>
        <p:grpSpPr>
          <a:xfrm>
            <a:off x="1990545" y="136242"/>
            <a:ext cx="5162909" cy="670142"/>
            <a:chOff x="2035834" y="153494"/>
            <a:chExt cx="5162909" cy="670142"/>
          </a:xfrm>
        </p:grpSpPr>
        <p:sp>
          <p:nvSpPr>
            <p:cNvPr id="7" name="Rectangle: Rounded Corners 6">
              <a:extLst>
                <a:ext uri="{FF2B5EF4-FFF2-40B4-BE49-F238E27FC236}">
                  <a16:creationId xmlns:a16="http://schemas.microsoft.com/office/drawing/2014/main" id="{14781867-2C43-4664-8B5C-0D2F228675B7}"/>
                </a:ext>
              </a:extLst>
            </p:cNvPr>
            <p:cNvSpPr/>
            <p:nvPr/>
          </p:nvSpPr>
          <p:spPr>
            <a:xfrm>
              <a:off x="2035834" y="153494"/>
              <a:ext cx="5162909" cy="670142"/>
            </a:xfrm>
            <a:prstGeom prst="roundRect">
              <a:avLst>
                <a:gd name="adj" fmla="val 50000"/>
              </a:avLst>
            </a:prstGeom>
            <a:solidFill>
              <a:srgbClr val="84A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BC568C0-B6BC-4A92-8493-50D5F173494A}"/>
                </a:ext>
              </a:extLst>
            </p:cNvPr>
            <p:cNvSpPr txBox="1"/>
            <p:nvPr/>
          </p:nvSpPr>
          <p:spPr>
            <a:xfrm>
              <a:off x="2208362" y="226955"/>
              <a:ext cx="4899804" cy="523220"/>
            </a:xfrm>
            <a:prstGeom prst="rect">
              <a:avLst/>
            </a:prstGeom>
            <a:noFill/>
          </p:spPr>
          <p:txBody>
            <a:bodyPr wrap="square" rtlCol="0">
              <a:spAutoFit/>
            </a:bodyPr>
            <a:lstStyle/>
            <a:p>
              <a:r>
                <a:rPr lang="en-US" sz="2800" dirty="0">
                  <a:solidFill>
                    <a:schemeClr val="bg1"/>
                  </a:solidFill>
                  <a:latin typeface="Bahnschrift SemiBold" panose="020B0502040204020203" pitchFamily="34" charset="0"/>
                </a:rPr>
                <a:t>ĐÁP ÁN PHIẾU HỌC TẬP SỐ 1</a:t>
              </a:r>
            </a:p>
          </p:txBody>
        </p:sp>
      </p:grpSp>
      <p:sp>
        <p:nvSpPr>
          <p:cNvPr id="10" name="Freeform 8" descr="n212 zalo Nguyen Thuan">
            <a:extLst>
              <a:ext uri="{FF2B5EF4-FFF2-40B4-BE49-F238E27FC236}">
                <a16:creationId xmlns:a16="http://schemas.microsoft.com/office/drawing/2014/main" id="{B1D18C56-5AB9-4FF5-9E4F-386C7CA3ABD7}"/>
              </a:ext>
            </a:extLst>
          </p:cNvPr>
          <p:cNvSpPr/>
          <p:nvPr/>
        </p:nvSpPr>
        <p:spPr>
          <a:xfrm>
            <a:off x="7153454" y="36852"/>
            <a:ext cx="929497" cy="956236"/>
          </a:xfrm>
          <a:custGeom>
            <a:avLst/>
            <a:gdLst/>
            <a:ahLst/>
            <a:cxnLst/>
            <a:rect l="l" t="t" r="r" b="b"/>
            <a:pathLst>
              <a:path w="2424781" h="2502119">
                <a:moveTo>
                  <a:pt x="0" y="0"/>
                </a:moveTo>
                <a:lnTo>
                  <a:pt x="2424781" y="0"/>
                </a:lnTo>
                <a:lnTo>
                  <a:pt x="2424781" y="2502119"/>
                </a:lnTo>
                <a:lnTo>
                  <a:pt x="0" y="25021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1" name="Freeform 9" descr="n212 zalo Nguyen Thuan">
            <a:extLst>
              <a:ext uri="{FF2B5EF4-FFF2-40B4-BE49-F238E27FC236}">
                <a16:creationId xmlns:a16="http://schemas.microsoft.com/office/drawing/2014/main" id="{4967A506-0F3C-41B2-B29F-D91101531C44}"/>
              </a:ext>
            </a:extLst>
          </p:cNvPr>
          <p:cNvSpPr/>
          <p:nvPr/>
        </p:nvSpPr>
        <p:spPr>
          <a:xfrm>
            <a:off x="856172" y="22132"/>
            <a:ext cx="1134373" cy="898362"/>
          </a:xfrm>
          <a:custGeom>
            <a:avLst/>
            <a:gdLst/>
            <a:ahLst/>
            <a:cxnLst/>
            <a:rect l="l" t="t" r="r" b="b"/>
            <a:pathLst>
              <a:path w="3159456" h="2502119">
                <a:moveTo>
                  <a:pt x="0" y="0"/>
                </a:moveTo>
                <a:lnTo>
                  <a:pt x="3159456" y="0"/>
                </a:lnTo>
                <a:lnTo>
                  <a:pt x="3159456" y="2502119"/>
                </a:lnTo>
                <a:lnTo>
                  <a:pt x="0" y="250211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270887907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n212 zalo Nguyen Thuan">
            <a:extLst>
              <a:ext uri="{FF2B5EF4-FFF2-40B4-BE49-F238E27FC236}">
                <a16:creationId xmlns:a16="http://schemas.microsoft.com/office/drawing/2014/main" id="{C8A3304A-32A7-FD52-74E7-48F0B9E6F0C1}"/>
              </a:ext>
            </a:extLst>
          </p:cNvPr>
          <p:cNvSpPr>
            <a:spLocks noGrp="1"/>
          </p:cNvSpPr>
          <p:nvPr>
            <p:ph type="body" idx="1"/>
          </p:nvPr>
        </p:nvSpPr>
        <p:spPr>
          <a:xfrm>
            <a:off x="112889" y="803163"/>
            <a:ext cx="5295997" cy="3961856"/>
          </a:xfrm>
        </p:spPr>
        <p:txBody>
          <a:bodyPr/>
          <a:lstStyle/>
          <a:p>
            <a:pPr marL="139700" indent="0" algn="just">
              <a:buNone/>
            </a:pPr>
            <a:r>
              <a:rPr lang="en-US" sz="2400" b="1" dirty="0" err="1">
                <a:solidFill>
                  <a:srgbClr val="F6BD60"/>
                </a:solidFill>
                <a:latin typeface="Bahnschrift SemiBold" panose="020B0502040204020203" pitchFamily="34" charset="0"/>
                <a:ea typeface="Cambria" panose="02040503050406030204" pitchFamily="18" charset="0"/>
              </a:rPr>
              <a:t>Câu</a:t>
            </a:r>
            <a:r>
              <a:rPr lang="en-US" sz="2400" b="1" dirty="0">
                <a:solidFill>
                  <a:srgbClr val="F6BD60"/>
                </a:solidFill>
                <a:latin typeface="Bahnschrift SemiBold" panose="020B0502040204020203" pitchFamily="34" charset="0"/>
                <a:ea typeface="Cambria" panose="02040503050406030204" pitchFamily="18" charset="0"/>
              </a:rPr>
              <a:t> 2:</a:t>
            </a:r>
            <a:r>
              <a:rPr lang="en-US" sz="2400" dirty="0">
                <a:solidFill>
                  <a:srgbClr val="F6BD60"/>
                </a:solidFill>
                <a:latin typeface="Bahnschrift SemiBold" panose="020B0502040204020203" pitchFamily="34" charset="0"/>
                <a:ea typeface="Cambria" panose="02040503050406030204" pitchFamily="18" charset="0"/>
              </a:rPr>
              <a:t> </a:t>
            </a:r>
          </a:p>
          <a:p>
            <a:pPr marL="139700" indent="0" algn="just">
              <a:buNone/>
            </a:pP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Lực</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đẩy</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giữa</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các</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phân</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tử</a:t>
            </a:r>
            <a:r>
              <a:rPr lang="en-US" sz="2400" dirty="0">
                <a:solidFill>
                  <a:srgbClr val="F28482"/>
                </a:solidFill>
                <a:latin typeface="Bahnschrift SemiBold" panose="020B0502040204020203" pitchFamily="34" charset="0"/>
                <a:ea typeface="Cambria" panose="02040503050406030204" pitchFamily="18" charset="0"/>
              </a:rPr>
              <a:t>: </a:t>
            </a:r>
            <a:r>
              <a:rPr lang="en-US" sz="2400" dirty="0">
                <a:solidFill>
                  <a:srgbClr val="663300"/>
                </a:solidFill>
                <a:latin typeface="Bahnschrift SemiBold" panose="020B0502040204020203" pitchFamily="34" charset="0"/>
                <a:ea typeface="Cambria" panose="02040503050406030204" pitchFamily="18" charset="0"/>
              </a:rPr>
              <a:t>Cho </a:t>
            </a:r>
            <a:r>
              <a:rPr lang="en-US" sz="2400" dirty="0" err="1">
                <a:solidFill>
                  <a:srgbClr val="663300"/>
                </a:solidFill>
                <a:latin typeface="Bahnschrift SemiBold" panose="020B0502040204020203" pitchFamily="34" charset="0"/>
                <a:ea typeface="Cambria" panose="02040503050406030204" pitchFamily="18" charset="0"/>
              </a:rPr>
              <a:t>chất</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khí</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nhốt</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vào</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một</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xilanh</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rồi</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đẩy</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pittông</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nén</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lại</a:t>
            </a:r>
            <a:r>
              <a:rPr lang="en-US" sz="2400" dirty="0">
                <a:solidFill>
                  <a:srgbClr val="663300"/>
                </a:solidFill>
                <a:latin typeface="Bahnschrift SemiBold" panose="020B0502040204020203" pitchFamily="34" charset="0"/>
                <a:ea typeface="Cambria" panose="02040503050406030204" pitchFamily="18" charset="0"/>
              </a:rPr>
              <a:t>. Ta </a:t>
            </a:r>
            <a:r>
              <a:rPr lang="en-US" sz="2400" dirty="0" err="1">
                <a:solidFill>
                  <a:srgbClr val="663300"/>
                </a:solidFill>
                <a:latin typeface="Bahnschrift SemiBold" panose="020B0502040204020203" pitchFamily="34" charset="0"/>
                <a:ea typeface="Cambria" panose="02040503050406030204" pitchFamily="18" charset="0"/>
              </a:rPr>
              <a:t>chỉ</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nén</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được</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khối</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khí</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đến</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một</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thể</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tích</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nhất</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định</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vì</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khi</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đó</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lực</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đẩy</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giữa</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các</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phân</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tử</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là</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rất</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lớn</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chống</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lại</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lực</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nén</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của</a:t>
            </a:r>
            <a:r>
              <a:rPr lang="en-US" sz="2400" dirty="0">
                <a:solidFill>
                  <a:srgbClr val="663300"/>
                </a:solidFill>
                <a:latin typeface="Bahnschrift SemiBold" panose="020B0502040204020203" pitchFamily="34" charset="0"/>
                <a:ea typeface="Cambria" panose="02040503050406030204" pitchFamily="18" charset="0"/>
              </a:rPr>
              <a:t> </a:t>
            </a:r>
            <a:r>
              <a:rPr lang="en-US" sz="2400" dirty="0" err="1">
                <a:solidFill>
                  <a:srgbClr val="663300"/>
                </a:solidFill>
                <a:latin typeface="Bahnschrift SemiBold" panose="020B0502040204020203" pitchFamily="34" charset="0"/>
                <a:ea typeface="Cambria" panose="02040503050406030204" pitchFamily="18" charset="0"/>
              </a:rPr>
              <a:t>pittông</a:t>
            </a:r>
            <a:r>
              <a:rPr lang="en-US" sz="2400" dirty="0">
                <a:solidFill>
                  <a:srgbClr val="663300"/>
                </a:solidFill>
                <a:latin typeface="Bahnschrift SemiBold" panose="020B0502040204020203" pitchFamily="34" charset="0"/>
                <a:ea typeface="Cambria" panose="02040503050406030204" pitchFamily="18" charset="0"/>
              </a:rPr>
              <a:t>.</a:t>
            </a:r>
          </a:p>
        </p:txBody>
      </p:sp>
      <p:grpSp>
        <p:nvGrpSpPr>
          <p:cNvPr id="6" name="Group 5" descr="n212 zalo Nguyen Thuan">
            <a:extLst>
              <a:ext uri="{FF2B5EF4-FFF2-40B4-BE49-F238E27FC236}">
                <a16:creationId xmlns:a16="http://schemas.microsoft.com/office/drawing/2014/main" id="{9E0085BE-D362-D9D5-2988-448FA92F63BC}"/>
              </a:ext>
            </a:extLst>
          </p:cNvPr>
          <p:cNvGrpSpPr/>
          <p:nvPr/>
        </p:nvGrpSpPr>
        <p:grpSpPr>
          <a:xfrm>
            <a:off x="5408886" y="1604329"/>
            <a:ext cx="3735114" cy="2453846"/>
            <a:chOff x="3290349" y="2810933"/>
            <a:chExt cx="3663018" cy="2187679"/>
          </a:xfrm>
        </p:grpSpPr>
        <p:pic>
          <p:nvPicPr>
            <p:cNvPr id="2056" name="Picture 8" descr="Xi lanh khí nén là gì? 7 phần về xi lanh khí nén">
              <a:extLst>
                <a:ext uri="{FF2B5EF4-FFF2-40B4-BE49-F238E27FC236}">
                  <a16:creationId xmlns:a16="http://schemas.microsoft.com/office/drawing/2014/main" id="{AE9BBEAE-3752-42EE-5AD9-929EB1FA61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0349" y="2935112"/>
              <a:ext cx="3663018" cy="206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0AA3057-EF12-3D61-EB7B-B52312F4132E}"/>
                </a:ext>
              </a:extLst>
            </p:cNvPr>
            <p:cNvSpPr/>
            <p:nvPr/>
          </p:nvSpPr>
          <p:spPr>
            <a:xfrm>
              <a:off x="3290349" y="2810934"/>
              <a:ext cx="575733" cy="6773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4BDC910-F2FE-B79E-42D7-3AC34A396670}"/>
                </a:ext>
              </a:extLst>
            </p:cNvPr>
            <p:cNvSpPr/>
            <p:nvPr/>
          </p:nvSpPr>
          <p:spPr>
            <a:xfrm>
              <a:off x="3866082" y="2810933"/>
              <a:ext cx="2636318" cy="4176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descr="n212 zalo Nguyen Thuan">
            <a:extLst>
              <a:ext uri="{FF2B5EF4-FFF2-40B4-BE49-F238E27FC236}">
                <a16:creationId xmlns:a16="http://schemas.microsoft.com/office/drawing/2014/main" id="{63B2AC0E-A0A9-426E-A61F-D8C14DA66BB1}"/>
              </a:ext>
            </a:extLst>
          </p:cNvPr>
          <p:cNvGrpSpPr/>
          <p:nvPr/>
        </p:nvGrpSpPr>
        <p:grpSpPr>
          <a:xfrm>
            <a:off x="1990545" y="133021"/>
            <a:ext cx="5162909" cy="670142"/>
            <a:chOff x="2035834" y="153494"/>
            <a:chExt cx="5162909" cy="670142"/>
          </a:xfrm>
        </p:grpSpPr>
        <p:sp>
          <p:nvSpPr>
            <p:cNvPr id="11" name="Rectangle: Rounded Corners 10">
              <a:extLst>
                <a:ext uri="{FF2B5EF4-FFF2-40B4-BE49-F238E27FC236}">
                  <a16:creationId xmlns:a16="http://schemas.microsoft.com/office/drawing/2014/main" id="{1338C5FF-F554-49A0-A990-5E0166C5A928}"/>
                </a:ext>
              </a:extLst>
            </p:cNvPr>
            <p:cNvSpPr/>
            <p:nvPr/>
          </p:nvSpPr>
          <p:spPr>
            <a:xfrm>
              <a:off x="2035834" y="153494"/>
              <a:ext cx="5162909" cy="670142"/>
            </a:xfrm>
            <a:prstGeom prst="roundRect">
              <a:avLst>
                <a:gd name="adj" fmla="val 50000"/>
              </a:avLst>
            </a:prstGeom>
            <a:solidFill>
              <a:srgbClr val="84A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03E4187-F008-49F1-84B8-66648A36AA4A}"/>
                </a:ext>
              </a:extLst>
            </p:cNvPr>
            <p:cNvSpPr txBox="1"/>
            <p:nvPr/>
          </p:nvSpPr>
          <p:spPr>
            <a:xfrm>
              <a:off x="2208362" y="226955"/>
              <a:ext cx="4899804" cy="523220"/>
            </a:xfrm>
            <a:prstGeom prst="rect">
              <a:avLst/>
            </a:prstGeom>
            <a:noFill/>
          </p:spPr>
          <p:txBody>
            <a:bodyPr wrap="square" rtlCol="0">
              <a:spAutoFit/>
            </a:bodyPr>
            <a:lstStyle/>
            <a:p>
              <a:r>
                <a:rPr lang="en-US" sz="2800" dirty="0">
                  <a:solidFill>
                    <a:schemeClr val="bg1"/>
                  </a:solidFill>
                  <a:latin typeface="Bahnschrift SemiBold" panose="020B0502040204020203" pitchFamily="34" charset="0"/>
                </a:rPr>
                <a:t>ĐÁP ÁN PHIẾU HỌC TẬP SỐ 1</a:t>
              </a:r>
            </a:p>
          </p:txBody>
        </p:sp>
      </p:grpSp>
      <p:sp>
        <p:nvSpPr>
          <p:cNvPr id="13" name="Freeform 18" descr="n212 zalo Nguyen Thuan">
            <a:extLst>
              <a:ext uri="{FF2B5EF4-FFF2-40B4-BE49-F238E27FC236}">
                <a16:creationId xmlns:a16="http://schemas.microsoft.com/office/drawing/2014/main" id="{72A5BFA0-A667-4E32-9164-47F26E7A1AAB}"/>
              </a:ext>
            </a:extLst>
          </p:cNvPr>
          <p:cNvSpPr/>
          <p:nvPr/>
        </p:nvSpPr>
        <p:spPr>
          <a:xfrm>
            <a:off x="1377130" y="41713"/>
            <a:ext cx="609444" cy="782973"/>
          </a:xfrm>
          <a:custGeom>
            <a:avLst/>
            <a:gdLst/>
            <a:ahLst/>
            <a:cxnLst/>
            <a:rect l="l" t="t" r="r" b="b"/>
            <a:pathLst>
              <a:path w="823501" h="1057979">
                <a:moveTo>
                  <a:pt x="0" y="0"/>
                </a:moveTo>
                <a:lnTo>
                  <a:pt x="823501" y="0"/>
                </a:lnTo>
                <a:lnTo>
                  <a:pt x="823501" y="1057979"/>
                </a:lnTo>
                <a:lnTo>
                  <a:pt x="0" y="1057979"/>
                </a:lnTo>
                <a:lnTo>
                  <a:pt x="0" y="0"/>
                </a:lnTo>
                <a:close/>
              </a:path>
            </a:pathLst>
          </a:custGeom>
          <a:blipFill>
            <a:blip r:embed="rId3">
              <a:extLst>
                <a:ext uri="{96DAC541-7B7A-43D3-8B79-37D633B846F1}">
                  <asvg:svgBlip xmlns:asvg="http://schemas.microsoft.com/office/drawing/2016/SVG/main" xmlns="" r:embed="rId4"/>
                </a:ext>
              </a:extLst>
            </a:blip>
            <a:stretch>
              <a:fillRect t="-235242" r="-550428" b="-192585"/>
            </a:stretch>
          </a:blipFill>
        </p:spPr>
        <p:txBody>
          <a:bodyPr/>
          <a:lstStyle/>
          <a:p>
            <a:endParaRPr lang="en-US"/>
          </a:p>
        </p:txBody>
      </p:sp>
      <p:sp>
        <p:nvSpPr>
          <p:cNvPr id="14" name="Freeform 17" descr="n212 zalo Nguyen Thuan">
            <a:extLst>
              <a:ext uri="{FF2B5EF4-FFF2-40B4-BE49-F238E27FC236}">
                <a16:creationId xmlns:a16="http://schemas.microsoft.com/office/drawing/2014/main" id="{C5DB53A1-DC55-4F11-ACF1-2C6A01281E9D}"/>
              </a:ext>
            </a:extLst>
          </p:cNvPr>
          <p:cNvSpPr/>
          <p:nvPr/>
        </p:nvSpPr>
        <p:spPr>
          <a:xfrm>
            <a:off x="1010959" y="-17587"/>
            <a:ext cx="360172" cy="637604"/>
          </a:xfrm>
          <a:custGeom>
            <a:avLst/>
            <a:gdLst/>
            <a:ahLst/>
            <a:cxnLst/>
            <a:rect l="l" t="t" r="r" b="b"/>
            <a:pathLst>
              <a:path w="776718" h="1227816">
                <a:moveTo>
                  <a:pt x="0" y="0"/>
                </a:moveTo>
                <a:lnTo>
                  <a:pt x="776718" y="0"/>
                </a:lnTo>
                <a:lnTo>
                  <a:pt x="776718" y="1227816"/>
                </a:lnTo>
                <a:lnTo>
                  <a:pt x="0" y="1227816"/>
                </a:lnTo>
                <a:lnTo>
                  <a:pt x="0" y="0"/>
                </a:lnTo>
                <a:close/>
              </a:path>
            </a:pathLst>
          </a:custGeom>
          <a:blipFill>
            <a:blip r:embed="rId5">
              <a:extLst>
                <a:ext uri="{96DAC541-7B7A-43D3-8B79-37D633B846F1}">
                  <asvg:svgBlip xmlns:asvg="http://schemas.microsoft.com/office/drawing/2016/SVG/main" xmlns="" r:embed="rId6"/>
                </a:ext>
              </a:extLst>
            </a:blip>
            <a:stretch>
              <a:fillRect l="-900883" b="-553354"/>
            </a:stretch>
          </a:blipFill>
        </p:spPr>
        <p:txBody>
          <a:bodyPr/>
          <a:lstStyle/>
          <a:p>
            <a:endParaRPr lang="en-US"/>
          </a:p>
        </p:txBody>
      </p:sp>
    </p:spTree>
    <p:extLst>
      <p:ext uri="{BB962C8B-B14F-4D97-AF65-F5344CB8AC3E}">
        <p14:creationId xmlns:p14="http://schemas.microsoft.com/office/powerpoint/2010/main" val="424468422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16" name="Google Shape;474;p33" descr="n212 zalo Nguyen Thuan"/>
          <p:cNvSpPr txBox="1">
            <a:spLocks noGrp="1"/>
          </p:cNvSpPr>
          <p:nvPr>
            <p:ph type="title"/>
          </p:nvPr>
        </p:nvSpPr>
        <p:spPr>
          <a:xfrm>
            <a:off x="432924" y="308313"/>
            <a:ext cx="5391509" cy="281668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4800" dirty="0">
                <a:solidFill>
                  <a:srgbClr val="F28482"/>
                </a:solidFill>
                <a:latin typeface="Bahnschrift SemiBold" panose="020B0502040204020203" pitchFamily="34" charset="0"/>
              </a:rPr>
              <a:t>II. CẤU TRÚC CỦA CHẤT RẮN, CHẤT LỎNG VÀ CHẤT KHÍ</a:t>
            </a:r>
            <a:endParaRPr sz="4800" dirty="0">
              <a:solidFill>
                <a:srgbClr val="F28482"/>
              </a:solidFill>
              <a:latin typeface="Bahnschrift SemiBold" panose="020B0502040204020203" pitchFamily="34" charset="0"/>
            </a:endParaRPr>
          </a:p>
        </p:txBody>
      </p:sp>
      <p:grpSp>
        <p:nvGrpSpPr>
          <p:cNvPr id="17" name="Group 16" descr="n212 zalo Nguyen Thuan">
            <a:extLst>
              <a:ext uri="{FF2B5EF4-FFF2-40B4-BE49-F238E27FC236}">
                <a16:creationId xmlns:a16="http://schemas.microsoft.com/office/drawing/2014/main" id="{08CF700A-B4C6-4F6D-BD53-98992AF276BC}"/>
              </a:ext>
            </a:extLst>
          </p:cNvPr>
          <p:cNvGrpSpPr/>
          <p:nvPr/>
        </p:nvGrpSpPr>
        <p:grpSpPr>
          <a:xfrm>
            <a:off x="6243256" y="1716657"/>
            <a:ext cx="2467820" cy="3107836"/>
            <a:chOff x="3676650" y="172069"/>
            <a:chExt cx="1529290" cy="2042243"/>
          </a:xfrm>
        </p:grpSpPr>
        <p:pic>
          <p:nvPicPr>
            <p:cNvPr id="18" name="Picture 17" descr="A diagram of a number&#10;&#10;Description automatically generated">
              <a:extLst>
                <a:ext uri="{FF2B5EF4-FFF2-40B4-BE49-F238E27FC236}">
                  <a16:creationId xmlns:a16="http://schemas.microsoft.com/office/drawing/2014/main" id="{E597E346-40E1-4389-B150-D6F4C6032E64}"/>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b="18666"/>
            <a:stretch/>
          </p:blipFill>
          <p:spPr>
            <a:xfrm>
              <a:off x="3676650" y="172069"/>
              <a:ext cx="1515552" cy="691076"/>
            </a:xfrm>
            <a:prstGeom prst="rect">
              <a:avLst/>
            </a:prstGeom>
          </p:spPr>
        </p:pic>
        <p:pic>
          <p:nvPicPr>
            <p:cNvPr id="19" name="Picture 18" descr="A diagram of a diagram of a diagram&#10;&#10;Description automatically generated with medium confidence">
              <a:extLst>
                <a:ext uri="{FF2B5EF4-FFF2-40B4-BE49-F238E27FC236}">
                  <a16:creationId xmlns:a16="http://schemas.microsoft.com/office/drawing/2014/main" id="{45993BD2-2526-43C4-9A4E-ACD0F2B17E98}"/>
                </a:ext>
              </a:extLst>
            </p:cNvPr>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b="17659"/>
            <a:stretch/>
          </p:blipFill>
          <p:spPr>
            <a:xfrm>
              <a:off x="3676650" y="859863"/>
              <a:ext cx="1522538" cy="691076"/>
            </a:xfrm>
            <a:prstGeom prst="rect">
              <a:avLst/>
            </a:prstGeom>
          </p:spPr>
        </p:pic>
        <p:pic>
          <p:nvPicPr>
            <p:cNvPr id="20" name="Picture 19" descr="A diagram of a diagram of a diagram of a diagram of a diagram of a diagram of a diagram of a diagram of a diagram of a diagram of a diagram of a diagram of a diagram of&#10;&#10;Description automatically generated">
              <a:extLst>
                <a:ext uri="{FF2B5EF4-FFF2-40B4-BE49-F238E27FC236}">
                  <a16:creationId xmlns:a16="http://schemas.microsoft.com/office/drawing/2014/main" id="{07AD38DB-56B0-4478-85B7-ED4C7F0CCBEC}"/>
                </a:ext>
              </a:extLst>
            </p:cNvPr>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b="19486"/>
            <a:stretch/>
          </p:blipFill>
          <p:spPr>
            <a:xfrm>
              <a:off x="3676650" y="1523236"/>
              <a:ext cx="1529290" cy="691076"/>
            </a:xfrm>
            <a:prstGeom prst="rect">
              <a:avLst/>
            </a:prstGeom>
          </p:spPr>
        </p:pic>
      </p:grpSp>
      <p:sp>
        <p:nvSpPr>
          <p:cNvPr id="21" name="Freeform 13" descr="n212 zalo Nguyen Thuan">
            <a:extLst>
              <a:ext uri="{FF2B5EF4-FFF2-40B4-BE49-F238E27FC236}">
                <a16:creationId xmlns:a16="http://schemas.microsoft.com/office/drawing/2014/main" id="{E002E4EF-B432-4BA2-9FC5-D8DB04695D42}"/>
              </a:ext>
            </a:extLst>
          </p:cNvPr>
          <p:cNvSpPr/>
          <p:nvPr/>
        </p:nvSpPr>
        <p:spPr>
          <a:xfrm flipH="1">
            <a:off x="86263" y="2763325"/>
            <a:ext cx="2216988" cy="2282337"/>
          </a:xfrm>
          <a:custGeom>
            <a:avLst/>
            <a:gdLst/>
            <a:ahLst/>
            <a:cxnLst/>
            <a:rect l="l" t="t" r="r" b="b"/>
            <a:pathLst>
              <a:path w="2791411" h="2502119">
                <a:moveTo>
                  <a:pt x="2791411" y="0"/>
                </a:moveTo>
                <a:lnTo>
                  <a:pt x="0" y="0"/>
                </a:lnTo>
                <a:lnTo>
                  <a:pt x="0" y="2502119"/>
                </a:lnTo>
                <a:lnTo>
                  <a:pt x="2791411" y="2502119"/>
                </a:lnTo>
                <a:lnTo>
                  <a:pt x="2791411"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22" name="Freeform 10" descr="n212 zalo Nguyen Thuan">
            <a:extLst>
              <a:ext uri="{FF2B5EF4-FFF2-40B4-BE49-F238E27FC236}">
                <a16:creationId xmlns:a16="http://schemas.microsoft.com/office/drawing/2014/main" id="{92722533-B06B-4D3E-8A9A-57C3152C4B89}"/>
              </a:ext>
            </a:extLst>
          </p:cNvPr>
          <p:cNvSpPr/>
          <p:nvPr/>
        </p:nvSpPr>
        <p:spPr>
          <a:xfrm>
            <a:off x="6865843" y="-97867"/>
            <a:ext cx="2422321" cy="1546653"/>
          </a:xfrm>
          <a:custGeom>
            <a:avLst/>
            <a:gdLst/>
            <a:ahLst/>
            <a:cxnLst/>
            <a:rect l="l" t="t" r="r" b="b"/>
            <a:pathLst>
              <a:path w="3212848" h="2051405">
                <a:moveTo>
                  <a:pt x="0" y="0"/>
                </a:moveTo>
                <a:lnTo>
                  <a:pt x="3212848" y="0"/>
                </a:lnTo>
                <a:lnTo>
                  <a:pt x="3212848" y="2051406"/>
                </a:lnTo>
                <a:lnTo>
                  <a:pt x="0" y="2051406"/>
                </a:lnTo>
                <a:lnTo>
                  <a:pt x="0" y="0"/>
                </a:lnTo>
                <a:close/>
              </a:path>
            </a:pathLst>
          </a:custGeom>
          <a:blipFill>
            <a:blip r:embed="rId11">
              <a:extLst>
                <a:ext uri="{96DAC541-7B7A-43D3-8B79-37D633B846F1}">
                  <asvg:svgBlip xmlns:asvg="http://schemas.microsoft.com/office/drawing/2016/SVG/main" xmlns="" r:embed="rId12"/>
                </a:ext>
              </a:extLst>
            </a:blip>
            <a:stretch>
              <a:fillRect l="-21972" t="-1538"/>
            </a:stretch>
          </a:blipFill>
        </p:spPr>
        <p:txBody>
          <a:bodyPr/>
          <a:lstStyle/>
          <a:p>
            <a:endParaRPr lang="en-US"/>
          </a:p>
        </p:txBody>
      </p:sp>
    </p:spTree>
    <p:extLst>
      <p:ext uri="{BB962C8B-B14F-4D97-AF65-F5344CB8AC3E}">
        <p14:creationId xmlns:p14="http://schemas.microsoft.com/office/powerpoint/2010/main" val="778724385"/>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60" name="Google Shape;560;p35" descr="n212 zalo Nguyen Thuan"/>
          <p:cNvSpPr txBox="1">
            <a:spLocks noGrp="1"/>
          </p:cNvSpPr>
          <p:nvPr>
            <p:ph type="title"/>
          </p:nvPr>
        </p:nvSpPr>
        <p:spPr>
          <a:xfrm>
            <a:off x="466213" y="675409"/>
            <a:ext cx="6215141" cy="196427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dirty="0">
                <a:solidFill>
                  <a:srgbClr val="FFC000"/>
                </a:solidFill>
                <a:latin typeface="Bahnschrift SemiBold" panose="020B0502040204020203" pitchFamily="34" charset="0"/>
              </a:rPr>
              <a:t>THẢO LUẬN NHÓM </a:t>
            </a:r>
            <a:br>
              <a:rPr lang="en-US" sz="4000" dirty="0">
                <a:solidFill>
                  <a:srgbClr val="FFC000"/>
                </a:solidFill>
                <a:latin typeface="Bahnschrift SemiBold" panose="020B0502040204020203" pitchFamily="34" charset="0"/>
              </a:rPr>
            </a:br>
            <a:r>
              <a:rPr lang="en-US" sz="4000" dirty="0">
                <a:solidFill>
                  <a:srgbClr val="FFC000"/>
                </a:solidFill>
                <a:latin typeface="Bahnschrift SemiBold" panose="020B0502040204020203" pitchFamily="34" charset="0"/>
              </a:rPr>
              <a:t>HOÀN THÀNH PHT SỐ 2 VÀ SỐ 3</a:t>
            </a:r>
            <a:endParaRPr sz="4000" dirty="0">
              <a:solidFill>
                <a:srgbClr val="FFC000"/>
              </a:solidFill>
              <a:latin typeface="Bahnschrift SemiBold" panose="020B0502040204020203" pitchFamily="34" charset="0"/>
            </a:endParaRPr>
          </a:p>
        </p:txBody>
      </p:sp>
      <p:pic>
        <p:nvPicPr>
          <p:cNvPr id="2" name="Picture 1" descr="n212 zalo Nguyen Thu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1355" y="3301711"/>
            <a:ext cx="2455718" cy="1841789"/>
          </a:xfrm>
          <a:prstGeom prst="rect">
            <a:avLst/>
          </a:prstGeom>
        </p:spPr>
      </p:pic>
      <p:sp>
        <p:nvSpPr>
          <p:cNvPr id="3" name="Rectangle: Rounded Corners 2" descr="n212 zalo Nguyen Thuan">
            <a:extLst>
              <a:ext uri="{FF2B5EF4-FFF2-40B4-BE49-F238E27FC236}">
                <a16:creationId xmlns:a16="http://schemas.microsoft.com/office/drawing/2014/main" id="{2F644670-94F9-4A0B-BF73-2DAACE81D7A2}"/>
              </a:ext>
            </a:extLst>
          </p:cNvPr>
          <p:cNvSpPr/>
          <p:nvPr/>
        </p:nvSpPr>
        <p:spPr>
          <a:xfrm>
            <a:off x="625606" y="388190"/>
            <a:ext cx="6215141" cy="2424022"/>
          </a:xfrm>
          <a:prstGeom prst="roundRect">
            <a:avLst>
              <a:gd name="adj" fmla="val 16556"/>
            </a:avLst>
          </a:prstGeom>
          <a:noFill/>
          <a:ln w="38100">
            <a:solidFill>
              <a:srgbClr val="F2848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4" descr="n212 zalo Nguyen Thuan">
            <a:extLst>
              <a:ext uri="{FF2B5EF4-FFF2-40B4-BE49-F238E27FC236}">
                <a16:creationId xmlns:a16="http://schemas.microsoft.com/office/drawing/2014/main" id="{42D588BF-0AE2-4773-B689-BA0AC0FA9A23}"/>
              </a:ext>
            </a:extLst>
          </p:cNvPr>
          <p:cNvSpPr/>
          <p:nvPr/>
        </p:nvSpPr>
        <p:spPr>
          <a:xfrm>
            <a:off x="306820" y="-41848"/>
            <a:ext cx="1014563" cy="1089455"/>
          </a:xfrm>
          <a:custGeom>
            <a:avLst/>
            <a:gdLst/>
            <a:ahLst/>
            <a:cxnLst/>
            <a:rect l="l" t="t" r="r" b="b"/>
            <a:pathLst>
              <a:path w="1014563" h="1089455">
                <a:moveTo>
                  <a:pt x="0" y="0"/>
                </a:moveTo>
                <a:lnTo>
                  <a:pt x="1014564" y="0"/>
                </a:lnTo>
                <a:lnTo>
                  <a:pt x="1014564" y="1089455"/>
                </a:lnTo>
                <a:lnTo>
                  <a:pt x="0" y="1089455"/>
                </a:lnTo>
                <a:lnTo>
                  <a:pt x="0" y="0"/>
                </a:lnTo>
                <a:close/>
              </a:path>
            </a:pathLst>
          </a:custGeom>
          <a:blipFill>
            <a:blip r:embed="rId4">
              <a:extLst>
                <a:ext uri="{96DAC541-7B7A-43D3-8B79-37D633B846F1}">
                  <asvg:svgBlip xmlns:asvg="http://schemas.microsoft.com/office/drawing/2016/SVG/main" xmlns="" r:embed="rId5"/>
                </a:ext>
              </a:extLst>
            </a:blip>
            <a:stretch>
              <a:fillRect l="-246415" t="-129667"/>
            </a:stretch>
          </a:blipFill>
        </p:spPr>
        <p:txBody>
          <a:bodyPr/>
          <a:lstStyle/>
          <a:p>
            <a:endParaRPr lang="en-US"/>
          </a:p>
        </p:txBody>
      </p:sp>
      <p:sp>
        <p:nvSpPr>
          <p:cNvPr id="7" name="Freeform 19" descr="n212 zalo Nguyen Thuan">
            <a:extLst>
              <a:ext uri="{FF2B5EF4-FFF2-40B4-BE49-F238E27FC236}">
                <a16:creationId xmlns:a16="http://schemas.microsoft.com/office/drawing/2014/main" id="{14EDF1C4-E3D2-4C0B-B80F-81A8D41EE46B}"/>
              </a:ext>
            </a:extLst>
          </p:cNvPr>
          <p:cNvSpPr/>
          <p:nvPr/>
        </p:nvSpPr>
        <p:spPr>
          <a:xfrm rot="1018876">
            <a:off x="6506768" y="1493586"/>
            <a:ext cx="667956" cy="1981539"/>
          </a:xfrm>
          <a:custGeom>
            <a:avLst/>
            <a:gdLst/>
            <a:ahLst/>
            <a:cxnLst/>
            <a:rect l="l" t="t" r="r" b="b"/>
            <a:pathLst>
              <a:path w="667956" h="1981539">
                <a:moveTo>
                  <a:pt x="0" y="0"/>
                </a:moveTo>
                <a:lnTo>
                  <a:pt x="667956" y="0"/>
                </a:lnTo>
                <a:lnTo>
                  <a:pt x="667956" y="1981539"/>
                </a:lnTo>
                <a:lnTo>
                  <a:pt x="0" y="1981539"/>
                </a:lnTo>
                <a:lnTo>
                  <a:pt x="0" y="0"/>
                </a:lnTo>
                <a:close/>
              </a:path>
            </a:pathLst>
          </a:custGeom>
          <a:blipFill>
            <a:blip r:embed="rId6">
              <a:extLst>
                <a:ext uri="{96DAC541-7B7A-43D3-8B79-37D633B846F1}">
                  <asvg:svgBlip xmlns:asvg="http://schemas.microsoft.com/office/drawing/2016/SVG/main" xmlns="" r:embed="rId7"/>
                </a:ext>
              </a:extLst>
            </a:blip>
            <a:stretch>
              <a:fillRect l="-533991" t="-66462" b="-41193"/>
            </a:stretch>
          </a:blipFill>
        </p:spPr>
        <p:txBody>
          <a:bodyPr/>
          <a:lstStyle/>
          <a:p>
            <a:endParaRPr lang="en-US"/>
          </a:p>
        </p:txBody>
      </p:sp>
    </p:spTree>
    <p:extLst>
      <p:ext uri="{BB962C8B-B14F-4D97-AF65-F5344CB8AC3E}">
        <p14:creationId xmlns:p14="http://schemas.microsoft.com/office/powerpoint/2010/main" val="790676177"/>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61;p35" descr="n212 zalo Nguyen Thuan"/>
          <p:cNvSpPr txBox="1">
            <a:spLocks noGrp="1"/>
          </p:cNvSpPr>
          <p:nvPr>
            <p:ph type="body" idx="1"/>
          </p:nvPr>
        </p:nvSpPr>
        <p:spPr>
          <a:xfrm>
            <a:off x="297019" y="453851"/>
            <a:ext cx="5411803" cy="4363934"/>
          </a:xfrm>
          <a:prstGeom prst="rect">
            <a:avLst/>
          </a:prstGeom>
        </p:spPr>
        <p:txBody>
          <a:bodyPr spcFirstLastPara="1" wrap="square" lIns="91425" tIns="91425" rIns="91425" bIns="91425" anchor="t" anchorCtr="0">
            <a:noAutofit/>
          </a:bodyPr>
          <a:lstStyle/>
          <a:p>
            <a:pPr marL="139700" lvl="0" indent="0" algn="ctr" rtl="0">
              <a:lnSpc>
                <a:spcPct val="130000"/>
              </a:lnSpc>
              <a:spcBef>
                <a:spcPts val="0"/>
              </a:spcBef>
              <a:spcAft>
                <a:spcPts val="0"/>
              </a:spcAft>
              <a:buSzPts val="1400"/>
              <a:buNone/>
            </a:pPr>
            <a:r>
              <a:rPr lang="en-US" sz="3200" b="1" dirty="0">
                <a:solidFill>
                  <a:srgbClr val="FFC000"/>
                </a:solidFill>
                <a:latin typeface="Bahnschrift SemiBold" panose="020B0502040204020203" pitchFamily="34" charset="0"/>
                <a:ea typeface="Cambria" panose="02040503050406030204" pitchFamily="18" charset="0"/>
              </a:rPr>
              <a:t>PHIẾU HỌC TẬP SỐ 2</a:t>
            </a:r>
          </a:p>
          <a:p>
            <a:pPr marL="139700" lvl="0" indent="0" algn="just">
              <a:lnSpc>
                <a:spcPct val="130000"/>
              </a:lnSpc>
              <a:buNone/>
            </a:pPr>
            <a:r>
              <a:rPr lang="vi-VN" sz="2800" b="1" u="sng" dirty="0">
                <a:solidFill>
                  <a:srgbClr val="F28482"/>
                </a:solidFill>
                <a:latin typeface="Bahnschrift SemiBold" panose="020B0502040204020203" pitchFamily="34" charset="0"/>
                <a:ea typeface="Cambria" panose="02040503050406030204" pitchFamily="18" charset="0"/>
              </a:rPr>
              <a:t>Câu </a:t>
            </a:r>
            <a:r>
              <a:rPr lang="en-US" sz="2800" b="1" u="sng" dirty="0" err="1">
                <a:solidFill>
                  <a:srgbClr val="F28482"/>
                </a:solidFill>
                <a:latin typeface="Bahnschrift SemiBold" panose="020B0502040204020203" pitchFamily="34" charset="0"/>
                <a:ea typeface="Cambria" panose="02040503050406030204" pitchFamily="18" charset="0"/>
              </a:rPr>
              <a:t>hỏi</a:t>
            </a:r>
            <a:r>
              <a:rPr lang="vi-VN" sz="2800" b="1" u="sng" dirty="0">
                <a:solidFill>
                  <a:srgbClr val="F28482"/>
                </a:solidFill>
                <a:latin typeface="Bahnschrift SemiBold" panose="020B0502040204020203" pitchFamily="34" charset="0"/>
                <a:ea typeface="Cambria" panose="02040503050406030204" pitchFamily="18" charset="0"/>
              </a:rPr>
              <a:t>: </a:t>
            </a:r>
            <a:endParaRPr lang="en-US" sz="2800" b="1" u="sng" dirty="0">
              <a:solidFill>
                <a:srgbClr val="F28482"/>
              </a:solidFill>
              <a:latin typeface="Bahnschrift SemiBold" panose="020B0502040204020203" pitchFamily="34" charset="0"/>
              <a:ea typeface="Cambria" panose="02040503050406030204" pitchFamily="18" charset="0"/>
            </a:endParaRPr>
          </a:p>
          <a:p>
            <a:pPr marL="139700" lvl="0" indent="0" algn="just">
              <a:lnSpc>
                <a:spcPct val="130000"/>
              </a:lnSpc>
              <a:buNone/>
            </a:pPr>
            <a:r>
              <a:rPr lang="vi-VN" sz="2400" dirty="0">
                <a:solidFill>
                  <a:srgbClr val="84A59D"/>
                </a:solidFill>
                <a:latin typeface="Bahnschrift SemiBold" panose="020B0502040204020203" pitchFamily="34" charset="0"/>
                <a:ea typeface="Cambria" panose="02040503050406030204" pitchFamily="18" charset="0"/>
              </a:rPr>
              <a:t>Hãy dựa vào H1.3 để mô tả, so sánh khoảng cách và sự sắp xếp (a), chuyển động (b) của phân tủ ở các thể khác </a:t>
            </a:r>
            <a:r>
              <a:rPr lang="vi-VN" sz="2400">
                <a:solidFill>
                  <a:srgbClr val="84A59D"/>
                </a:solidFill>
                <a:latin typeface="Bahnschrift SemiBold" panose="020B0502040204020203" pitchFamily="34" charset="0"/>
                <a:ea typeface="Cambria" panose="02040503050406030204" pitchFamily="18" charset="0"/>
              </a:rPr>
              <a:t>nhau.</a:t>
            </a:r>
            <a:r>
              <a:rPr lang="en-US" sz="2400">
                <a:solidFill>
                  <a:srgbClr val="84A59D"/>
                </a:solidFill>
                <a:latin typeface="Bahnschrift SemiBold" panose="020B0502040204020203" pitchFamily="34" charset="0"/>
                <a:ea typeface="Cambria" panose="02040503050406030204" pitchFamily="18" charset="0"/>
              </a:rPr>
              <a:t> </a:t>
            </a:r>
            <a:r>
              <a:rPr lang="vi-VN" sz="2400">
                <a:solidFill>
                  <a:srgbClr val="84A59D"/>
                </a:solidFill>
                <a:latin typeface="Bahnschrift SemiBold" panose="020B0502040204020203" pitchFamily="34" charset="0"/>
                <a:ea typeface="Cambria" panose="02040503050406030204" pitchFamily="18" charset="0"/>
              </a:rPr>
              <a:t>Từ </a:t>
            </a:r>
            <a:r>
              <a:rPr lang="vi-VN" sz="2400" dirty="0">
                <a:solidFill>
                  <a:srgbClr val="84A59D"/>
                </a:solidFill>
                <a:latin typeface="Bahnschrift SemiBold" panose="020B0502040204020203" pitchFamily="34" charset="0"/>
                <a:ea typeface="Cambria" panose="02040503050406030204" pitchFamily="18" charset="0"/>
              </a:rPr>
              <a:t>đó mô tả một cách sơ lược về cấu trúc của chất rắn, chất lỏng, chất khí.</a:t>
            </a:r>
            <a:endParaRPr lang="en-US" sz="2400" dirty="0">
              <a:solidFill>
                <a:srgbClr val="84A59D"/>
              </a:solidFill>
              <a:latin typeface="Bahnschrift SemiBold" panose="020B0502040204020203" pitchFamily="34" charset="0"/>
              <a:ea typeface="Cambria" panose="02040503050406030204" pitchFamily="18" charset="0"/>
            </a:endParaRPr>
          </a:p>
        </p:txBody>
      </p:sp>
      <p:sp>
        <p:nvSpPr>
          <p:cNvPr id="2" name="Rectangle: Rounded Corners 1" descr="n212 zalo Nguyen Thuan">
            <a:extLst>
              <a:ext uri="{FF2B5EF4-FFF2-40B4-BE49-F238E27FC236}">
                <a16:creationId xmlns:a16="http://schemas.microsoft.com/office/drawing/2014/main" id="{1213AC44-D05D-4E3F-86D4-D45FA7968B7D}"/>
              </a:ext>
            </a:extLst>
          </p:cNvPr>
          <p:cNvSpPr/>
          <p:nvPr/>
        </p:nvSpPr>
        <p:spPr>
          <a:xfrm>
            <a:off x="297019" y="330281"/>
            <a:ext cx="5583691" cy="4513569"/>
          </a:xfrm>
          <a:prstGeom prst="roundRect">
            <a:avLst>
              <a:gd name="adj" fmla="val 7245"/>
            </a:avLst>
          </a:prstGeom>
          <a:noFill/>
          <a:ln w="28575">
            <a:solidFill>
              <a:srgbClr val="84A59D"/>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3" descr="n212 zalo Nguyen Thuan">
            <a:extLst>
              <a:ext uri="{FF2B5EF4-FFF2-40B4-BE49-F238E27FC236}">
                <a16:creationId xmlns:a16="http://schemas.microsoft.com/office/drawing/2014/main" id="{6F483FC1-90AC-4E00-AC56-5DF1E666D963}"/>
              </a:ext>
            </a:extLst>
          </p:cNvPr>
          <p:cNvSpPr/>
          <p:nvPr/>
        </p:nvSpPr>
        <p:spPr>
          <a:xfrm rot="1540453">
            <a:off x="5425115" y="3866484"/>
            <a:ext cx="911189" cy="1321398"/>
          </a:xfrm>
          <a:custGeom>
            <a:avLst/>
            <a:gdLst/>
            <a:ahLst/>
            <a:cxnLst/>
            <a:rect l="l" t="t" r="r" b="b"/>
            <a:pathLst>
              <a:path w="2162011" h="3162942">
                <a:moveTo>
                  <a:pt x="0" y="0"/>
                </a:moveTo>
                <a:lnTo>
                  <a:pt x="2162011" y="0"/>
                </a:lnTo>
                <a:lnTo>
                  <a:pt x="2162011" y="3162941"/>
                </a:lnTo>
                <a:lnTo>
                  <a:pt x="0" y="316294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16" descr="n212 zalo Nguyen Thuan">
            <a:extLst>
              <a:ext uri="{FF2B5EF4-FFF2-40B4-BE49-F238E27FC236}">
                <a16:creationId xmlns:a16="http://schemas.microsoft.com/office/drawing/2014/main" id="{4A4B9028-3F94-45A4-AF6F-E3253389ED77}"/>
              </a:ext>
            </a:extLst>
          </p:cNvPr>
          <p:cNvSpPr/>
          <p:nvPr/>
        </p:nvSpPr>
        <p:spPr>
          <a:xfrm>
            <a:off x="297019" y="15940"/>
            <a:ext cx="845393" cy="843311"/>
          </a:xfrm>
          <a:custGeom>
            <a:avLst/>
            <a:gdLst/>
            <a:ahLst/>
            <a:cxnLst/>
            <a:rect l="l" t="t" r="r" b="b"/>
            <a:pathLst>
              <a:path w="1458852" h="1581471">
                <a:moveTo>
                  <a:pt x="0" y="0"/>
                </a:moveTo>
                <a:lnTo>
                  <a:pt x="1458852" y="0"/>
                </a:lnTo>
                <a:lnTo>
                  <a:pt x="1458852" y="1581471"/>
                </a:lnTo>
                <a:lnTo>
                  <a:pt x="0" y="1581471"/>
                </a:lnTo>
                <a:lnTo>
                  <a:pt x="0" y="0"/>
                </a:lnTo>
                <a:close/>
              </a:path>
            </a:pathLst>
          </a:custGeom>
          <a:blipFill>
            <a:blip r:embed="rId5"/>
            <a:stretch>
              <a:fillRect/>
            </a:stretch>
          </a:blipFill>
        </p:spPr>
        <p:txBody>
          <a:bodyPr/>
          <a:lstStyle/>
          <a:p>
            <a:endParaRPr lang="en-US"/>
          </a:p>
        </p:txBody>
      </p:sp>
      <p:grpSp>
        <p:nvGrpSpPr>
          <p:cNvPr id="3" name="Group 2" descr="n212 zalo Nguyen Thuan">
            <a:extLst>
              <a:ext uri="{FF2B5EF4-FFF2-40B4-BE49-F238E27FC236}">
                <a16:creationId xmlns:a16="http://schemas.microsoft.com/office/drawing/2014/main" id="{B6350402-8A5C-AE1D-2B09-E34283812E26}"/>
              </a:ext>
            </a:extLst>
          </p:cNvPr>
          <p:cNvGrpSpPr/>
          <p:nvPr/>
        </p:nvGrpSpPr>
        <p:grpSpPr>
          <a:xfrm>
            <a:off x="6291077" y="1017832"/>
            <a:ext cx="2467820" cy="3107836"/>
            <a:chOff x="3676650" y="172069"/>
            <a:chExt cx="1529290" cy="2042243"/>
          </a:xfrm>
        </p:grpSpPr>
        <p:pic>
          <p:nvPicPr>
            <p:cNvPr id="4" name="Picture 3" descr="A diagram of a number&#10;&#10;Description automatically generated">
              <a:extLst>
                <a:ext uri="{FF2B5EF4-FFF2-40B4-BE49-F238E27FC236}">
                  <a16:creationId xmlns:a16="http://schemas.microsoft.com/office/drawing/2014/main" id="{69EDBDC4-1DFE-5DFB-A010-70547411A134}"/>
                </a:ext>
              </a:extLst>
            </p:cNvPr>
            <p:cNvPicPr/>
            <p:nvPr/>
          </p:nvPicPr>
          <p:blipFill rotWithShape="1">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Lst>
            </a:blip>
            <a:srcRect b="18666"/>
            <a:stretch/>
          </p:blipFill>
          <p:spPr>
            <a:xfrm>
              <a:off x="3676650" y="172069"/>
              <a:ext cx="1515552" cy="691076"/>
            </a:xfrm>
            <a:prstGeom prst="rect">
              <a:avLst/>
            </a:prstGeom>
          </p:spPr>
        </p:pic>
        <p:pic>
          <p:nvPicPr>
            <p:cNvPr id="6" name="Picture 5" descr="A diagram of a diagram of a diagram&#10;&#10;Description automatically generated with medium confidence">
              <a:extLst>
                <a:ext uri="{FF2B5EF4-FFF2-40B4-BE49-F238E27FC236}">
                  <a16:creationId xmlns:a16="http://schemas.microsoft.com/office/drawing/2014/main" id="{B34A27C4-A562-363A-D42E-7598503E5FB0}"/>
                </a:ext>
              </a:extLst>
            </p:cNvPr>
            <p:cNvPicPr/>
            <p:nvPr/>
          </p:nvPicPr>
          <p:blipFill rotWithShape="1">
            <a:blip r:embed="rId8">
              <a:extLst>
                <a:ext uri="{BEBA8EAE-BF5A-486C-A8C5-ECC9F3942E4B}">
                  <a14:imgProps xmlns:a14="http://schemas.microsoft.com/office/drawing/2010/main">
                    <a14:imgLayer r:embed="rId9">
                      <a14:imgEffect>
                        <a14:sharpenSoften amount="50000"/>
                      </a14:imgEffect>
                      <a14:imgEffect>
                        <a14:brightnessContrast bright="20000" contrast="-40000"/>
                      </a14:imgEffect>
                    </a14:imgLayer>
                  </a14:imgProps>
                </a:ext>
              </a:extLst>
            </a:blip>
            <a:srcRect b="17659"/>
            <a:stretch/>
          </p:blipFill>
          <p:spPr>
            <a:xfrm>
              <a:off x="3676650" y="859863"/>
              <a:ext cx="1522538" cy="691076"/>
            </a:xfrm>
            <a:prstGeom prst="rect">
              <a:avLst/>
            </a:prstGeom>
          </p:spPr>
        </p:pic>
        <p:pic>
          <p:nvPicPr>
            <p:cNvPr id="9" name="Picture 8" descr="A diagram of a diagram of a diagram of a diagram of a diagram of a diagram of a diagram of a diagram of a diagram of a diagram of a diagram of a diagram of a diagram of&#10;&#10;Description automatically generated">
              <a:extLst>
                <a:ext uri="{FF2B5EF4-FFF2-40B4-BE49-F238E27FC236}">
                  <a16:creationId xmlns:a16="http://schemas.microsoft.com/office/drawing/2014/main" id="{D6E40BF1-09F4-F9FF-80B8-0FEE42C3EFB3}"/>
                </a:ext>
              </a:extLst>
            </p:cNvPr>
            <p:cNvPicPr/>
            <p:nvPr/>
          </p:nvPicPr>
          <p:blipFill rotWithShape="1">
            <a:blip r:embed="rId10">
              <a:extLst>
                <a:ext uri="{BEBA8EAE-BF5A-486C-A8C5-ECC9F3942E4B}">
                  <a14:imgProps xmlns:a14="http://schemas.microsoft.com/office/drawing/2010/main">
                    <a14:imgLayer r:embed="rId11">
                      <a14:imgEffect>
                        <a14:sharpenSoften amount="50000"/>
                      </a14:imgEffect>
                      <a14:imgEffect>
                        <a14:brightnessContrast bright="20000" contrast="-40000"/>
                      </a14:imgEffect>
                    </a14:imgLayer>
                  </a14:imgProps>
                </a:ext>
              </a:extLst>
            </a:blip>
            <a:srcRect b="19486"/>
            <a:stretch/>
          </p:blipFill>
          <p:spPr>
            <a:xfrm>
              <a:off x="3676650" y="1523236"/>
              <a:ext cx="1529290" cy="691076"/>
            </a:xfrm>
            <a:prstGeom prst="rect">
              <a:avLst/>
            </a:prstGeom>
          </p:spPr>
        </p:pic>
      </p:grpSp>
    </p:spTree>
    <p:extLst>
      <p:ext uri="{BB962C8B-B14F-4D97-AF65-F5344CB8AC3E}">
        <p14:creationId xmlns:p14="http://schemas.microsoft.com/office/powerpoint/2010/main" val="588960605"/>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descr="n212 zalo Nguyen Thuan"/>
          <p:cNvSpPr/>
          <p:nvPr/>
        </p:nvSpPr>
        <p:spPr>
          <a:xfrm>
            <a:off x="625929" y="256248"/>
            <a:ext cx="7892143" cy="2871416"/>
          </a:xfrm>
          <a:prstGeom prst="snip2DiagRect">
            <a:avLst/>
          </a:prstGeom>
          <a:solidFill>
            <a:srgbClr val="0088B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endParaRPr lang="en-US" sz="2800" b="1" kern="1200" dirty="0">
              <a:solidFill>
                <a:prstClr val="white"/>
              </a:solidFill>
              <a:latin typeface="Cambria" panose="02040503050406030204" pitchFamily="18" charset="0"/>
              <a:ea typeface="Cambria" panose="02040503050406030204" pitchFamily="18" charset="0"/>
              <a:cs typeface="Catamaran" panose="020B0604020202020204" charset="0"/>
            </a:endParaRPr>
          </a:p>
          <a:p>
            <a:pPr defTabSz="685800">
              <a:buClrTx/>
            </a:pPr>
            <a:r>
              <a:rPr lang="en-US" sz="2800" b="1" kern="1200" dirty="0" err="1">
                <a:solidFill>
                  <a:prstClr val="white"/>
                </a:solidFill>
                <a:latin typeface="Cambria" panose="02040503050406030204" pitchFamily="18" charset="0"/>
                <a:ea typeface="Cambria" panose="02040503050406030204" pitchFamily="18" charset="0"/>
                <a:cs typeface="Catamaran" panose="020B0604020202020204" charset="0"/>
              </a:rPr>
              <a:t>Câu</a:t>
            </a:r>
            <a:r>
              <a:rPr lang="en-US" sz="2800" b="1" kern="1200" dirty="0">
                <a:solidFill>
                  <a:prstClr val="white"/>
                </a:solidFill>
                <a:latin typeface="Cambria" panose="02040503050406030204" pitchFamily="18" charset="0"/>
                <a:ea typeface="Cambria" panose="02040503050406030204" pitchFamily="18" charset="0"/>
                <a:cs typeface="Catamaran" panose="020B0604020202020204" charset="0"/>
              </a:rPr>
              <a:t> 1:                </a:t>
            </a:r>
            <a:r>
              <a:rPr lang="vi-VN" sz="2800" b="1" kern="1200" dirty="0">
                <a:solidFill>
                  <a:prstClr val="white"/>
                </a:solidFill>
                <a:latin typeface="Cambria" panose="02040503050406030204" pitchFamily="18" charset="0"/>
                <a:ea typeface="Cambria" panose="02040503050406030204" pitchFamily="18" charset="0"/>
                <a:cs typeface="Catamaran" panose="020B0604020202020204" charset="0"/>
              </a:rPr>
              <a:t>Chặt không đứ</a:t>
            </a:r>
            <a:r>
              <a:rPr lang="en-US" sz="2800" b="1" kern="1200" dirty="0">
                <a:solidFill>
                  <a:prstClr val="white"/>
                </a:solidFill>
                <a:latin typeface="Cambria" panose="02040503050406030204" pitchFamily="18" charset="0"/>
                <a:ea typeface="Cambria" panose="02040503050406030204" pitchFamily="18" charset="0"/>
                <a:cs typeface="Catamaran" panose="020B0604020202020204" charset="0"/>
              </a:rPr>
              <a:t>t</a:t>
            </a:r>
          </a:p>
          <a:p>
            <a:pPr defTabSz="685800">
              <a:buClrTx/>
            </a:pPr>
            <a:r>
              <a:rPr lang="en-US" sz="2800" b="1" kern="1200" dirty="0">
                <a:solidFill>
                  <a:prstClr val="white"/>
                </a:solidFill>
                <a:latin typeface="Cambria" panose="02040503050406030204" pitchFamily="18" charset="0"/>
                <a:ea typeface="Cambria" panose="02040503050406030204" pitchFamily="18" charset="0"/>
                <a:cs typeface="Catamaran" panose="020B0604020202020204" charset="0"/>
              </a:rPr>
              <a:t>                             </a:t>
            </a:r>
            <a:r>
              <a:rPr lang="vi-VN" sz="2800" b="1" kern="1200" dirty="0">
                <a:solidFill>
                  <a:prstClr val="white"/>
                </a:solidFill>
                <a:latin typeface="Cambria" panose="02040503050406030204" pitchFamily="18" charset="0"/>
                <a:ea typeface="Cambria" panose="02040503050406030204" pitchFamily="18" charset="0"/>
                <a:cs typeface="Catamaran" panose="020B0604020202020204" charset="0"/>
              </a:rPr>
              <a:t>Bứt không rời</a:t>
            </a:r>
            <a:endParaRPr lang="en-US" sz="2800" b="1" kern="1200" dirty="0">
              <a:solidFill>
                <a:prstClr val="white"/>
              </a:solidFill>
              <a:latin typeface="Cambria" panose="02040503050406030204" pitchFamily="18" charset="0"/>
              <a:ea typeface="Cambria" panose="02040503050406030204" pitchFamily="18" charset="0"/>
              <a:cs typeface="Catamaran" panose="020B0604020202020204" charset="0"/>
            </a:endParaRPr>
          </a:p>
          <a:p>
            <a:pPr defTabSz="685800">
              <a:buClrTx/>
            </a:pPr>
            <a:r>
              <a:rPr lang="en-US" sz="2800" b="1" kern="1200" dirty="0">
                <a:solidFill>
                  <a:prstClr val="white"/>
                </a:solidFill>
                <a:latin typeface="Cambria" panose="02040503050406030204" pitchFamily="18" charset="0"/>
                <a:ea typeface="Cambria" panose="02040503050406030204" pitchFamily="18" charset="0"/>
                <a:cs typeface="Catamaran" panose="020B0604020202020204" charset="0"/>
              </a:rPr>
              <a:t>                             </a:t>
            </a:r>
            <a:r>
              <a:rPr lang="vi-VN" sz="2800" b="1" kern="1200" dirty="0">
                <a:solidFill>
                  <a:prstClr val="white"/>
                </a:solidFill>
                <a:latin typeface="Cambria" panose="02040503050406030204" pitchFamily="18" charset="0"/>
                <a:ea typeface="Cambria" panose="02040503050406030204" pitchFamily="18" charset="0"/>
                <a:cs typeface="Catamaran" panose="020B0604020202020204" charset="0"/>
              </a:rPr>
              <a:t>Phơi không khô</a:t>
            </a:r>
            <a:endParaRPr lang="en-US" sz="2800" b="1" kern="1200" dirty="0">
              <a:solidFill>
                <a:prstClr val="white"/>
              </a:solidFill>
              <a:latin typeface="Cambria" panose="02040503050406030204" pitchFamily="18" charset="0"/>
              <a:ea typeface="Cambria" panose="02040503050406030204" pitchFamily="18" charset="0"/>
              <a:cs typeface="Catamaran" panose="020B0604020202020204" charset="0"/>
            </a:endParaRPr>
          </a:p>
          <a:p>
            <a:pPr defTabSz="685800">
              <a:buClrTx/>
            </a:pPr>
            <a:r>
              <a:rPr lang="en-US" sz="2800" b="1" kern="1200" dirty="0">
                <a:solidFill>
                  <a:prstClr val="white"/>
                </a:solidFill>
                <a:latin typeface="Cambria" panose="02040503050406030204" pitchFamily="18" charset="0"/>
                <a:ea typeface="Cambria" panose="02040503050406030204" pitchFamily="18" charset="0"/>
                <a:cs typeface="Catamaran" panose="020B0604020202020204" charset="0"/>
              </a:rPr>
              <a:t>                             </a:t>
            </a:r>
            <a:r>
              <a:rPr lang="vi-VN" sz="2800" b="1" kern="1200" dirty="0">
                <a:solidFill>
                  <a:prstClr val="white"/>
                </a:solidFill>
                <a:latin typeface="Cambria" panose="02040503050406030204" pitchFamily="18" charset="0"/>
                <a:ea typeface="Cambria" panose="02040503050406030204" pitchFamily="18" charset="0"/>
                <a:cs typeface="Catamaran" panose="020B0604020202020204" charset="0"/>
              </a:rPr>
              <a:t>Chụm không đỏ. </a:t>
            </a:r>
          </a:p>
          <a:p>
            <a:pPr algn="ctr" defTabSz="685800">
              <a:buClrTx/>
            </a:pPr>
            <a:r>
              <a:rPr lang="en-US" sz="2800" b="1" i="1" kern="1200" dirty="0">
                <a:solidFill>
                  <a:prstClr val="white"/>
                </a:solidFill>
                <a:latin typeface="Cambria" panose="02040503050406030204" pitchFamily="18" charset="0"/>
                <a:ea typeface="Cambria" panose="02040503050406030204" pitchFamily="18" charset="0"/>
                <a:cs typeface="Catamaran" panose="020B0604020202020204" charset="0"/>
              </a:rPr>
              <a:t>(</a:t>
            </a:r>
            <a:r>
              <a:rPr lang="vi-VN" sz="2800" b="1" i="1" kern="1200" dirty="0">
                <a:solidFill>
                  <a:prstClr val="white"/>
                </a:solidFill>
                <a:latin typeface="Cambria" panose="02040503050406030204" pitchFamily="18" charset="0"/>
                <a:ea typeface="Cambria" panose="02040503050406030204" pitchFamily="18" charset="0"/>
                <a:cs typeface="Catamaran" panose="020B0604020202020204" charset="0"/>
              </a:rPr>
              <a:t>Là gì? </a:t>
            </a:r>
            <a:r>
              <a:rPr lang="en-US" sz="2800" b="1" i="1" kern="1200" dirty="0">
                <a:solidFill>
                  <a:prstClr val="white"/>
                </a:solidFill>
                <a:latin typeface="Cambria" panose="02040503050406030204" pitchFamily="18" charset="0"/>
                <a:ea typeface="Cambria" panose="02040503050406030204" pitchFamily="18" charset="0"/>
                <a:cs typeface="Catamaran" panose="020B0604020202020204" charset="0"/>
              </a:rPr>
              <a:t>)</a:t>
            </a:r>
          </a:p>
        </p:txBody>
      </p:sp>
      <p:sp>
        <p:nvSpPr>
          <p:cNvPr id="50" name="Snip Diagonal Corner Rectangle 49" descr="n212 zalo Nguyen Thuan"/>
          <p:cNvSpPr/>
          <p:nvPr/>
        </p:nvSpPr>
        <p:spPr>
          <a:xfrm>
            <a:off x="2988623" y="3391248"/>
            <a:ext cx="3166753" cy="649905"/>
          </a:xfrm>
          <a:prstGeom prst="snip2Diag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err="1">
                <a:solidFill>
                  <a:prstClr val="white"/>
                </a:solidFill>
                <a:latin typeface="Cambria" panose="02040503050406030204" pitchFamily="18" charset="0"/>
                <a:ea typeface="Cambria" panose="02040503050406030204" pitchFamily="18" charset="0"/>
              </a:rPr>
              <a:t>Nước</a:t>
            </a:r>
            <a:endParaRPr lang="en-US" sz="2400" b="1" kern="1200" dirty="0">
              <a:solidFill>
                <a:prstClr val="white"/>
              </a:solidFill>
              <a:latin typeface="Cambria" panose="02040503050406030204" pitchFamily="18" charset="0"/>
              <a:ea typeface="Cambria" panose="02040503050406030204" pitchFamily="18" charset="0"/>
            </a:endParaRPr>
          </a:p>
        </p:txBody>
      </p:sp>
      <p:pic>
        <p:nvPicPr>
          <p:cNvPr id="46" name="Picture 45" descr="n212 zalo Nguyen Thuan">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3775" y="4041153"/>
            <a:ext cx="1800225" cy="1101152"/>
          </a:xfrm>
          <a:prstGeom prst="rect">
            <a:avLst/>
          </a:prstGeom>
        </p:spPr>
      </p:pic>
      <p:pic>
        <p:nvPicPr>
          <p:cNvPr id="4098" name="Picture 2" descr="n212 zalo Nguyen Thuan">
            <a:extLst>
              <a:ext uri="{FF2B5EF4-FFF2-40B4-BE49-F238E27FC236}">
                <a16:creationId xmlns:a16="http://schemas.microsoft.com/office/drawing/2014/main" id="{F37A2BEF-6AD3-4D4F-B7B7-D292FB2A01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072" y="2874655"/>
            <a:ext cx="3018895" cy="2012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1273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n212 zalo Nguyen Thuan">
            <a:extLst>
              <a:ext uri="{FF2B5EF4-FFF2-40B4-BE49-F238E27FC236}">
                <a16:creationId xmlns:a16="http://schemas.microsoft.com/office/drawing/2014/main" id="{D749A64B-02D5-44D5-A95B-0CC7514C1C25}"/>
              </a:ext>
            </a:extLst>
          </p:cNvPr>
          <p:cNvSpPr/>
          <p:nvPr/>
        </p:nvSpPr>
        <p:spPr>
          <a:xfrm>
            <a:off x="1872626" y="181155"/>
            <a:ext cx="5567090" cy="948906"/>
          </a:xfrm>
          <a:prstGeom prst="roundRect">
            <a:avLst>
              <a:gd name="adj" fmla="val 50000"/>
            </a:avLst>
          </a:prstGeom>
          <a:solidFill>
            <a:srgbClr val="F2848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descr="n212 zalo Nguyen Thuan">
            <a:extLst>
              <a:ext uri="{FF2B5EF4-FFF2-40B4-BE49-F238E27FC236}">
                <a16:creationId xmlns:a16="http://schemas.microsoft.com/office/drawing/2014/main" id="{055A7DFE-C1EE-E643-9C9D-E4CC9BA08A32}"/>
              </a:ext>
            </a:extLst>
          </p:cNvPr>
          <p:cNvSpPr>
            <a:spLocks noGrp="1"/>
          </p:cNvSpPr>
          <p:nvPr>
            <p:ph type="title"/>
          </p:nvPr>
        </p:nvSpPr>
        <p:spPr>
          <a:xfrm>
            <a:off x="2051900" y="315131"/>
            <a:ext cx="5219474" cy="642402"/>
          </a:xfrm>
          <a:noFill/>
        </p:spPr>
        <p:txBody>
          <a:bodyPr/>
          <a:lstStyle/>
          <a:p>
            <a:r>
              <a:rPr lang="en-US" sz="3200" b="1" dirty="0" err="1">
                <a:solidFill>
                  <a:schemeClr val="bg1"/>
                </a:solidFill>
                <a:effectLst/>
                <a:latin typeface="Bahnschrift SemiBold" panose="020B0502040204020203" pitchFamily="34" charset="0"/>
                <a:ea typeface="Cambria" panose="02040503050406030204" pitchFamily="18" charset="0"/>
              </a:rPr>
              <a:t>Đáp</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án</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phiếu</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học</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tập</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số</a:t>
            </a:r>
            <a:r>
              <a:rPr lang="en-US" sz="3200" b="1" dirty="0">
                <a:solidFill>
                  <a:schemeClr val="bg1"/>
                </a:solidFill>
                <a:effectLst/>
                <a:latin typeface="Bahnschrift SemiBold" panose="020B0502040204020203" pitchFamily="34" charset="0"/>
                <a:ea typeface="Cambria" panose="02040503050406030204" pitchFamily="18" charset="0"/>
              </a:rPr>
              <a:t> 2</a:t>
            </a:r>
            <a:endParaRPr lang="en-US" sz="3200" dirty="0">
              <a:solidFill>
                <a:schemeClr val="bg1"/>
              </a:solidFill>
              <a:latin typeface="Bahnschrift SemiBold" panose="020B0502040204020203" pitchFamily="34" charset="0"/>
              <a:ea typeface="Cambria" panose="02040503050406030204" pitchFamily="18" charset="0"/>
            </a:endParaRPr>
          </a:p>
        </p:txBody>
      </p:sp>
      <p:sp>
        <p:nvSpPr>
          <p:cNvPr id="3" name="Text Placeholder 2" descr="n212 zalo Nguyen Thuan">
            <a:extLst>
              <a:ext uri="{FF2B5EF4-FFF2-40B4-BE49-F238E27FC236}">
                <a16:creationId xmlns:a16="http://schemas.microsoft.com/office/drawing/2014/main" id="{1DBF8C0E-5F92-A7AD-7F86-CEADF9FBE624}"/>
              </a:ext>
            </a:extLst>
          </p:cNvPr>
          <p:cNvSpPr>
            <a:spLocks noGrp="1"/>
          </p:cNvSpPr>
          <p:nvPr>
            <p:ph type="body" idx="1"/>
          </p:nvPr>
        </p:nvSpPr>
        <p:spPr>
          <a:xfrm>
            <a:off x="423157" y="2057400"/>
            <a:ext cx="6210556" cy="2144828"/>
          </a:xfrm>
        </p:spPr>
        <p:txBody>
          <a:bodyPr/>
          <a:lstStyle/>
          <a:p>
            <a:pPr marL="0" marR="0" indent="0" algn="just">
              <a:lnSpc>
                <a:spcPct val="115000"/>
              </a:lnSpc>
              <a:spcBef>
                <a:spcPts val="0"/>
              </a:spcBef>
              <a:spcAft>
                <a:spcPts val="0"/>
              </a:spcAft>
              <a:buNone/>
            </a:pPr>
            <a:r>
              <a:rPr lang="en-US" sz="2800">
                <a:solidFill>
                  <a:srgbClr val="663300"/>
                </a:solidFill>
                <a:effectLst/>
                <a:latin typeface="Bahnschrift SemiBold" panose="020B0502040204020203" pitchFamily="34" charset="0"/>
                <a:ea typeface="Cambria" panose="02040503050406030204" pitchFamily="18" charset="0"/>
              </a:rPr>
              <a:t>- </a:t>
            </a:r>
            <a:r>
              <a:rPr lang="en-US" sz="2800" dirty="0">
                <a:solidFill>
                  <a:srgbClr val="663300"/>
                </a:solidFill>
                <a:effectLst/>
                <a:latin typeface="Bahnschrift SemiBold" panose="020B0502040204020203" pitchFamily="34" charset="0"/>
                <a:ea typeface="Cambria" panose="02040503050406030204" pitchFamily="18" charset="0"/>
              </a:rPr>
              <a:t>Ở </a:t>
            </a:r>
            <a:r>
              <a:rPr lang="en-US" sz="2800" dirty="0" err="1">
                <a:solidFill>
                  <a:srgbClr val="663300"/>
                </a:solidFill>
                <a:effectLst/>
                <a:latin typeface="Bahnschrift SemiBold" panose="020B0502040204020203" pitchFamily="34" charset="0"/>
                <a:ea typeface="Cambria" panose="02040503050406030204" pitchFamily="18" charset="0"/>
              </a:rPr>
              <a:t>thể</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khí</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phân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tử</a:t>
            </a:r>
            <a:r>
              <a:rPr lang="en-US" sz="2800" dirty="0">
                <a:solidFill>
                  <a:srgbClr val="663300"/>
                </a:solidFill>
                <a:effectLst/>
                <a:latin typeface="Bahnschrift SemiBold" panose="020B0502040204020203" pitchFamily="34" charset="0"/>
                <a:ea typeface="Cambria" panose="02040503050406030204" pitchFamily="18" charset="0"/>
              </a:rPr>
              <a:t> ở </a:t>
            </a:r>
            <a:r>
              <a:rPr lang="en-US" sz="2800" dirty="0" err="1">
                <a:solidFill>
                  <a:srgbClr val="663300"/>
                </a:solidFill>
                <a:effectLst/>
                <a:latin typeface="Bahnschrift SemiBold" panose="020B0502040204020203" pitchFamily="34" charset="0"/>
                <a:ea typeface="Cambria" panose="02040503050406030204" pitchFamily="18" charset="0"/>
              </a:rPr>
              <a:t>xa</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nhau</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Lực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tương</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giữa</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phân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tử</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rất</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yếu</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nên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phân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tử</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chuyển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động</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hoàn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toàn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hỗn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loạn</a:t>
            </a:r>
            <a:r>
              <a:rPr lang="en-US" sz="2800" dirty="0">
                <a:solidFill>
                  <a:srgbClr val="663300"/>
                </a:solidFill>
                <a:effectLst/>
                <a:latin typeface="Bahnschrift SemiBold" panose="020B0502040204020203" pitchFamily="34" charset="0"/>
                <a:ea typeface="Cambria" panose="02040503050406030204" pitchFamily="18" charset="0"/>
              </a:rPr>
              <a:t>.</a:t>
            </a:r>
          </a:p>
        </p:txBody>
      </p:sp>
      <p:pic>
        <p:nvPicPr>
          <p:cNvPr id="3074" name="Picture 2" descr="n212 zalo Nguyen Thuan">
            <a:extLst>
              <a:ext uri="{FF2B5EF4-FFF2-40B4-BE49-F238E27FC236}">
                <a16:creationId xmlns:a16="http://schemas.microsoft.com/office/drawing/2014/main" id="{EAB00C09-D100-B613-8801-0B3022328D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9043" y="-57502"/>
            <a:ext cx="1781345" cy="11875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212 zalo Nguyen Thuan">
            <a:extLst>
              <a:ext uri="{FF2B5EF4-FFF2-40B4-BE49-F238E27FC236}">
                <a16:creationId xmlns:a16="http://schemas.microsoft.com/office/drawing/2014/main" id="{AB6CFD12-D2D5-BB87-FC1D-09D6BC97A5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793" t="3565" r="2741" b="4417"/>
          <a:stretch/>
        </p:blipFill>
        <p:spPr bwMode="auto">
          <a:xfrm>
            <a:off x="7191701" y="1502787"/>
            <a:ext cx="1138687" cy="345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8831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n212 zalo Nguyen Thuan">
            <a:extLst>
              <a:ext uri="{FF2B5EF4-FFF2-40B4-BE49-F238E27FC236}">
                <a16:creationId xmlns:a16="http://schemas.microsoft.com/office/drawing/2014/main" id="{D749A64B-02D5-44D5-A95B-0CC7514C1C25}"/>
              </a:ext>
            </a:extLst>
          </p:cNvPr>
          <p:cNvSpPr/>
          <p:nvPr/>
        </p:nvSpPr>
        <p:spPr>
          <a:xfrm>
            <a:off x="1872626" y="181155"/>
            <a:ext cx="5567090" cy="948906"/>
          </a:xfrm>
          <a:prstGeom prst="roundRect">
            <a:avLst>
              <a:gd name="adj" fmla="val 50000"/>
            </a:avLst>
          </a:prstGeom>
          <a:solidFill>
            <a:srgbClr val="F2848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descr="n212 zalo Nguyen Thuan">
            <a:extLst>
              <a:ext uri="{FF2B5EF4-FFF2-40B4-BE49-F238E27FC236}">
                <a16:creationId xmlns:a16="http://schemas.microsoft.com/office/drawing/2014/main" id="{055A7DFE-C1EE-E643-9C9D-E4CC9BA08A32}"/>
              </a:ext>
            </a:extLst>
          </p:cNvPr>
          <p:cNvSpPr>
            <a:spLocks noGrp="1"/>
          </p:cNvSpPr>
          <p:nvPr>
            <p:ph type="title"/>
          </p:nvPr>
        </p:nvSpPr>
        <p:spPr>
          <a:xfrm>
            <a:off x="2051900" y="315131"/>
            <a:ext cx="5219474" cy="642402"/>
          </a:xfrm>
          <a:noFill/>
        </p:spPr>
        <p:txBody>
          <a:bodyPr/>
          <a:lstStyle/>
          <a:p>
            <a:r>
              <a:rPr lang="en-US" sz="3200" b="1" dirty="0" err="1">
                <a:solidFill>
                  <a:schemeClr val="bg1"/>
                </a:solidFill>
                <a:effectLst/>
                <a:latin typeface="Bahnschrift SemiBold" panose="020B0502040204020203" pitchFamily="34" charset="0"/>
                <a:ea typeface="Cambria" panose="02040503050406030204" pitchFamily="18" charset="0"/>
              </a:rPr>
              <a:t>Đáp</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án</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phiếu</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học</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tập</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số</a:t>
            </a:r>
            <a:r>
              <a:rPr lang="en-US" sz="3200" b="1" dirty="0">
                <a:solidFill>
                  <a:schemeClr val="bg1"/>
                </a:solidFill>
                <a:effectLst/>
                <a:latin typeface="Bahnschrift SemiBold" panose="020B0502040204020203" pitchFamily="34" charset="0"/>
                <a:ea typeface="Cambria" panose="02040503050406030204" pitchFamily="18" charset="0"/>
              </a:rPr>
              <a:t> 2</a:t>
            </a:r>
            <a:endParaRPr lang="en-US" sz="3200" dirty="0">
              <a:solidFill>
                <a:schemeClr val="bg1"/>
              </a:solidFill>
              <a:latin typeface="Bahnschrift SemiBold" panose="020B0502040204020203" pitchFamily="34" charset="0"/>
              <a:ea typeface="Cambria" panose="02040503050406030204" pitchFamily="18" charset="0"/>
            </a:endParaRPr>
          </a:p>
        </p:txBody>
      </p:sp>
      <p:sp>
        <p:nvSpPr>
          <p:cNvPr id="3" name="Text Placeholder 2" descr="n212 zalo Nguyen Thuan">
            <a:extLst>
              <a:ext uri="{FF2B5EF4-FFF2-40B4-BE49-F238E27FC236}">
                <a16:creationId xmlns:a16="http://schemas.microsoft.com/office/drawing/2014/main" id="{1DBF8C0E-5F92-A7AD-7F86-CEADF9FBE624}"/>
              </a:ext>
            </a:extLst>
          </p:cNvPr>
          <p:cNvSpPr>
            <a:spLocks noGrp="1"/>
          </p:cNvSpPr>
          <p:nvPr>
            <p:ph type="body" idx="1"/>
          </p:nvPr>
        </p:nvSpPr>
        <p:spPr>
          <a:xfrm>
            <a:off x="465825" y="1573119"/>
            <a:ext cx="6258825" cy="3169595"/>
          </a:xfrm>
        </p:spPr>
        <p:txBody>
          <a:bodyPr/>
          <a:lstStyle/>
          <a:p>
            <a:pPr marL="0" marR="0" indent="0" algn="just">
              <a:lnSpc>
                <a:spcPct val="115000"/>
              </a:lnSpc>
              <a:spcBef>
                <a:spcPts val="0"/>
              </a:spcBef>
              <a:spcAft>
                <a:spcPts val="0"/>
              </a:spcAft>
              <a:buNone/>
            </a:pPr>
            <a:r>
              <a:rPr lang="en-US" sz="2800">
                <a:solidFill>
                  <a:srgbClr val="663300"/>
                </a:solidFill>
                <a:effectLst/>
                <a:latin typeface="Bahnschrift SemiBold" panose="020B0502040204020203" pitchFamily="34" charset="0"/>
                <a:ea typeface="Cambria" panose="02040503050406030204" pitchFamily="18" charset="0"/>
              </a:rPr>
              <a:t>- </a:t>
            </a:r>
            <a:r>
              <a:rPr lang="en-US" sz="2800" dirty="0">
                <a:solidFill>
                  <a:srgbClr val="663300"/>
                </a:solidFill>
                <a:effectLst/>
                <a:latin typeface="Bahnschrift SemiBold" panose="020B0502040204020203" pitchFamily="34" charset="0"/>
                <a:ea typeface="Cambria" panose="02040503050406030204" pitchFamily="18" charset="0"/>
              </a:rPr>
              <a:t>Ở </a:t>
            </a:r>
            <a:r>
              <a:rPr lang="en-US" sz="2800" dirty="0" err="1">
                <a:solidFill>
                  <a:srgbClr val="663300"/>
                </a:solidFill>
                <a:effectLst/>
                <a:latin typeface="Bahnschrift SemiBold" panose="020B0502040204020203" pitchFamily="34" charset="0"/>
                <a:ea typeface="Cambria" panose="02040503050406030204" pitchFamily="18" charset="0"/>
              </a:rPr>
              <a:t>thể</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rắn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phân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tử</a:t>
            </a:r>
            <a:r>
              <a:rPr lang="en-US" sz="2800" dirty="0">
                <a:solidFill>
                  <a:srgbClr val="663300"/>
                </a:solidFill>
                <a:effectLst/>
                <a:latin typeface="Bahnschrift SemiBold" panose="020B0502040204020203" pitchFamily="34" charset="0"/>
                <a:ea typeface="Cambria" panose="02040503050406030204" pitchFamily="18" charset="0"/>
              </a:rPr>
              <a:t> ở </a:t>
            </a:r>
            <a:r>
              <a:rPr lang="en-US" sz="2800" dirty="0" err="1">
                <a:solidFill>
                  <a:srgbClr val="663300"/>
                </a:solidFill>
                <a:effectLst/>
                <a:latin typeface="Bahnschrift SemiBold" panose="020B0502040204020203" pitchFamily="34" charset="0"/>
                <a:ea typeface="Cambria" panose="02040503050406030204" pitchFamily="18" charset="0"/>
              </a:rPr>
              <a:t>gần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nhau</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Lực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tương</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giữa</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phân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tử</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chất</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rắn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rất</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mạnh</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nên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giữ</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được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phân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tử</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này</a:t>
            </a:r>
            <a:r>
              <a:rPr lang="en-US" sz="2800" dirty="0">
                <a:solidFill>
                  <a:srgbClr val="663300"/>
                </a:solidFill>
                <a:effectLst/>
                <a:latin typeface="Bahnschrift SemiBold" panose="020B0502040204020203" pitchFamily="34" charset="0"/>
                <a:ea typeface="Cambria" panose="02040503050406030204" pitchFamily="18" charset="0"/>
              </a:rPr>
              <a:t> ở </a:t>
            </a:r>
            <a:r>
              <a:rPr lang="en-US" sz="2800" dirty="0" err="1">
                <a:solidFill>
                  <a:srgbClr val="663300"/>
                </a:solidFill>
                <a:effectLst/>
                <a:latin typeface="Bahnschrift SemiBold" panose="020B0502040204020203" pitchFamily="34" charset="0"/>
                <a:ea typeface="Cambria" panose="02040503050406030204" pitchFamily="18" charset="0"/>
              </a:rPr>
              <a:t>các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vị</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trí</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xác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định</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và</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làm</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cho</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chúng</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chỉ</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có</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thể</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dao</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động</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xung</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quanh</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vị</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trí</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cân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bằng</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xác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định</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này</a:t>
            </a:r>
            <a:r>
              <a:rPr lang="en-US" sz="2800" dirty="0">
                <a:solidFill>
                  <a:srgbClr val="663300"/>
                </a:solidFill>
                <a:effectLst/>
                <a:latin typeface="Bahnschrift SemiBold" panose="020B0502040204020203" pitchFamily="34" charset="0"/>
                <a:ea typeface="Cambria" panose="02040503050406030204" pitchFamily="18" charset="0"/>
              </a:rPr>
              <a:t>.</a:t>
            </a:r>
          </a:p>
        </p:txBody>
      </p:sp>
      <p:pic>
        <p:nvPicPr>
          <p:cNvPr id="3074" name="Picture 2" descr="n212 zalo Nguyen Thuan">
            <a:extLst>
              <a:ext uri="{FF2B5EF4-FFF2-40B4-BE49-F238E27FC236}">
                <a16:creationId xmlns:a16="http://schemas.microsoft.com/office/drawing/2014/main" id="{EAB00C09-D100-B613-8801-0B3022328D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9317" y="-77208"/>
            <a:ext cx="1810904" cy="120726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212 zalo Nguyen Thuan">
            <a:extLst>
              <a:ext uri="{FF2B5EF4-FFF2-40B4-BE49-F238E27FC236}">
                <a16:creationId xmlns:a16="http://schemas.microsoft.com/office/drawing/2014/main" id="{AB6CFD12-D2D5-BB87-FC1D-09D6BC97A5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039" r="71017"/>
          <a:stretch/>
        </p:blipFill>
        <p:spPr bwMode="auto">
          <a:xfrm>
            <a:off x="7015498" y="1573119"/>
            <a:ext cx="1662677" cy="3169595"/>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9" descr="n212 zalo Nguyen Thuan">
            <a:extLst>
              <a:ext uri="{FF2B5EF4-FFF2-40B4-BE49-F238E27FC236}">
                <a16:creationId xmlns:a16="http://schemas.microsoft.com/office/drawing/2014/main" id="{5E13CFCA-3E78-4683-91C1-DB145B135194}"/>
              </a:ext>
            </a:extLst>
          </p:cNvPr>
          <p:cNvSpPr/>
          <p:nvPr/>
        </p:nvSpPr>
        <p:spPr>
          <a:xfrm>
            <a:off x="1174902" y="181155"/>
            <a:ext cx="1134338" cy="898334"/>
          </a:xfrm>
          <a:custGeom>
            <a:avLst/>
            <a:gdLst/>
            <a:ahLst/>
            <a:cxnLst/>
            <a:rect l="l" t="t" r="r" b="b"/>
            <a:pathLst>
              <a:path w="3159456" h="2502119">
                <a:moveTo>
                  <a:pt x="0" y="0"/>
                </a:moveTo>
                <a:lnTo>
                  <a:pt x="3159456" y="0"/>
                </a:lnTo>
                <a:lnTo>
                  <a:pt x="3159456" y="2502119"/>
                </a:lnTo>
                <a:lnTo>
                  <a:pt x="0" y="250211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1640345621"/>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n212 zalo Nguyen Thuan">
            <a:extLst>
              <a:ext uri="{FF2B5EF4-FFF2-40B4-BE49-F238E27FC236}">
                <a16:creationId xmlns:a16="http://schemas.microsoft.com/office/drawing/2014/main" id="{D749A64B-02D5-44D5-A95B-0CC7514C1C25}"/>
              </a:ext>
            </a:extLst>
          </p:cNvPr>
          <p:cNvSpPr/>
          <p:nvPr/>
        </p:nvSpPr>
        <p:spPr>
          <a:xfrm>
            <a:off x="1872626" y="181155"/>
            <a:ext cx="5567090" cy="948906"/>
          </a:xfrm>
          <a:prstGeom prst="roundRect">
            <a:avLst>
              <a:gd name="adj" fmla="val 50000"/>
            </a:avLst>
          </a:prstGeom>
          <a:solidFill>
            <a:srgbClr val="F2848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descr="n212 zalo Nguyen Thuan">
            <a:extLst>
              <a:ext uri="{FF2B5EF4-FFF2-40B4-BE49-F238E27FC236}">
                <a16:creationId xmlns:a16="http://schemas.microsoft.com/office/drawing/2014/main" id="{055A7DFE-C1EE-E643-9C9D-E4CC9BA08A32}"/>
              </a:ext>
            </a:extLst>
          </p:cNvPr>
          <p:cNvSpPr>
            <a:spLocks noGrp="1"/>
          </p:cNvSpPr>
          <p:nvPr>
            <p:ph type="title"/>
          </p:nvPr>
        </p:nvSpPr>
        <p:spPr>
          <a:xfrm>
            <a:off x="2051900" y="315131"/>
            <a:ext cx="5219474" cy="642402"/>
          </a:xfrm>
          <a:noFill/>
        </p:spPr>
        <p:txBody>
          <a:bodyPr/>
          <a:lstStyle/>
          <a:p>
            <a:r>
              <a:rPr lang="en-US" sz="3200" b="1" dirty="0" err="1">
                <a:solidFill>
                  <a:schemeClr val="bg1"/>
                </a:solidFill>
                <a:effectLst/>
                <a:latin typeface="Bahnschrift SemiBold" panose="020B0502040204020203" pitchFamily="34" charset="0"/>
                <a:ea typeface="Cambria" panose="02040503050406030204" pitchFamily="18" charset="0"/>
              </a:rPr>
              <a:t>Đáp</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án</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phiếu</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học</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tập</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số</a:t>
            </a:r>
            <a:r>
              <a:rPr lang="en-US" sz="3200" b="1" dirty="0">
                <a:solidFill>
                  <a:schemeClr val="bg1"/>
                </a:solidFill>
                <a:effectLst/>
                <a:latin typeface="Bahnschrift SemiBold" panose="020B0502040204020203" pitchFamily="34" charset="0"/>
                <a:ea typeface="Cambria" panose="02040503050406030204" pitchFamily="18" charset="0"/>
              </a:rPr>
              <a:t> 2</a:t>
            </a:r>
            <a:endParaRPr lang="en-US" sz="3200" dirty="0">
              <a:solidFill>
                <a:schemeClr val="bg1"/>
              </a:solidFill>
              <a:latin typeface="Bahnschrift SemiBold" panose="020B0502040204020203" pitchFamily="34" charset="0"/>
              <a:ea typeface="Cambria" panose="02040503050406030204" pitchFamily="18" charset="0"/>
            </a:endParaRPr>
          </a:p>
        </p:txBody>
      </p:sp>
      <p:sp>
        <p:nvSpPr>
          <p:cNvPr id="3" name="Text Placeholder 2" descr="n212 zalo Nguyen Thuan">
            <a:extLst>
              <a:ext uri="{FF2B5EF4-FFF2-40B4-BE49-F238E27FC236}">
                <a16:creationId xmlns:a16="http://schemas.microsoft.com/office/drawing/2014/main" id="{1DBF8C0E-5F92-A7AD-7F86-CEADF9FBE624}"/>
              </a:ext>
            </a:extLst>
          </p:cNvPr>
          <p:cNvSpPr>
            <a:spLocks noGrp="1"/>
          </p:cNvSpPr>
          <p:nvPr>
            <p:ph type="body" idx="1"/>
          </p:nvPr>
        </p:nvSpPr>
        <p:spPr>
          <a:xfrm>
            <a:off x="310550" y="1723222"/>
            <a:ext cx="6208767" cy="3239123"/>
          </a:xfrm>
        </p:spPr>
        <p:txBody>
          <a:bodyPr/>
          <a:lstStyle/>
          <a:p>
            <a:pPr marL="0" indent="0" algn="just">
              <a:lnSpc>
                <a:spcPct val="115000"/>
              </a:lnSpc>
              <a:buNone/>
            </a:pPr>
            <a:r>
              <a:rPr lang="vi-VN" sz="2800">
                <a:solidFill>
                  <a:srgbClr val="663300"/>
                </a:solidFill>
                <a:latin typeface="Bahnschrift SemiBold" panose="020B0502040204020203" pitchFamily="34" charset="0"/>
                <a:ea typeface="Cambria" panose="02040503050406030204" pitchFamily="18" charset="0"/>
              </a:rPr>
              <a:t>- </a:t>
            </a:r>
            <a:r>
              <a:rPr lang="vi-VN" sz="2800" dirty="0">
                <a:solidFill>
                  <a:srgbClr val="663300"/>
                </a:solidFill>
                <a:latin typeface="Bahnschrift SemiBold" panose="020B0502040204020203" pitchFamily="34" charset="0"/>
                <a:ea typeface="Cambria" panose="02040503050406030204" pitchFamily="18" charset="0"/>
              </a:rPr>
              <a:t>Ở thể lỏng được coi là trung gian giữa thể khí và thể rắn. Lực tương tác giữa các phân tử ở thể lỏng lớn hơn lực tương tác giữa các phân tử ở thể khí nên giữ được các phân tử không chuyển động phân tán ra xa nhau.</a:t>
            </a:r>
            <a:endParaRPr lang="en-US" sz="2800" dirty="0">
              <a:solidFill>
                <a:srgbClr val="663300"/>
              </a:solidFill>
              <a:effectLst/>
              <a:latin typeface="Bahnschrift SemiBold" panose="020B0502040204020203" pitchFamily="34" charset="0"/>
              <a:ea typeface="Cambria" panose="02040503050406030204" pitchFamily="18" charset="0"/>
            </a:endParaRPr>
          </a:p>
        </p:txBody>
      </p:sp>
      <p:pic>
        <p:nvPicPr>
          <p:cNvPr id="3074" name="Picture 2" descr="n212 zalo Nguyen Thuan">
            <a:extLst>
              <a:ext uri="{FF2B5EF4-FFF2-40B4-BE49-F238E27FC236}">
                <a16:creationId xmlns:a16="http://schemas.microsoft.com/office/drawing/2014/main" id="{EAB00C09-D100-B613-8801-0B3022328D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9317" y="-77208"/>
            <a:ext cx="1810904" cy="120726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212 zalo Nguyen Thuan">
            <a:extLst>
              <a:ext uri="{FF2B5EF4-FFF2-40B4-BE49-F238E27FC236}">
                <a16:creationId xmlns:a16="http://schemas.microsoft.com/office/drawing/2014/main" id="{AB6CFD12-D2D5-BB87-FC1D-09D6BC97A5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466" t="32572" r="28444"/>
          <a:stretch/>
        </p:blipFill>
        <p:spPr bwMode="auto">
          <a:xfrm>
            <a:off x="6763109" y="1787224"/>
            <a:ext cx="2070341" cy="2741386"/>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8" descr="n212 zalo Nguyen Thuan">
            <a:extLst>
              <a:ext uri="{FF2B5EF4-FFF2-40B4-BE49-F238E27FC236}">
                <a16:creationId xmlns:a16="http://schemas.microsoft.com/office/drawing/2014/main" id="{BA033EF0-CD91-4641-B1F7-073EAB9608A2}"/>
              </a:ext>
            </a:extLst>
          </p:cNvPr>
          <p:cNvSpPr/>
          <p:nvPr/>
        </p:nvSpPr>
        <p:spPr>
          <a:xfrm>
            <a:off x="1156926" y="430"/>
            <a:ext cx="1094716" cy="1129631"/>
          </a:xfrm>
          <a:custGeom>
            <a:avLst/>
            <a:gdLst/>
            <a:ahLst/>
            <a:cxnLst/>
            <a:rect l="l" t="t" r="r" b="b"/>
            <a:pathLst>
              <a:path w="2424781" h="2502119">
                <a:moveTo>
                  <a:pt x="0" y="0"/>
                </a:moveTo>
                <a:lnTo>
                  <a:pt x="2424781" y="0"/>
                </a:lnTo>
                <a:lnTo>
                  <a:pt x="2424781" y="2502119"/>
                </a:lnTo>
                <a:lnTo>
                  <a:pt x="0" y="250211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2134257471"/>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n212 zalo Nguyen Thuan">
            <a:extLst>
              <a:ext uri="{FF2B5EF4-FFF2-40B4-BE49-F238E27FC236}">
                <a16:creationId xmlns:a16="http://schemas.microsoft.com/office/drawing/2014/main" id="{D749A64B-02D5-44D5-A95B-0CC7514C1C25}"/>
              </a:ext>
            </a:extLst>
          </p:cNvPr>
          <p:cNvSpPr/>
          <p:nvPr/>
        </p:nvSpPr>
        <p:spPr>
          <a:xfrm>
            <a:off x="1872626" y="181155"/>
            <a:ext cx="5567090" cy="948906"/>
          </a:xfrm>
          <a:prstGeom prst="roundRect">
            <a:avLst>
              <a:gd name="adj" fmla="val 50000"/>
            </a:avLst>
          </a:prstGeom>
          <a:solidFill>
            <a:srgbClr val="66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descr="n212 zalo Nguyen Thuan">
            <a:extLst>
              <a:ext uri="{FF2B5EF4-FFF2-40B4-BE49-F238E27FC236}">
                <a16:creationId xmlns:a16="http://schemas.microsoft.com/office/drawing/2014/main" id="{055A7DFE-C1EE-E643-9C9D-E4CC9BA08A32}"/>
              </a:ext>
            </a:extLst>
          </p:cNvPr>
          <p:cNvSpPr>
            <a:spLocks noGrp="1"/>
          </p:cNvSpPr>
          <p:nvPr>
            <p:ph type="title"/>
          </p:nvPr>
        </p:nvSpPr>
        <p:spPr>
          <a:xfrm>
            <a:off x="2051900" y="315131"/>
            <a:ext cx="5219474" cy="642402"/>
          </a:xfrm>
          <a:noFill/>
        </p:spPr>
        <p:txBody>
          <a:bodyPr/>
          <a:lstStyle/>
          <a:p>
            <a:r>
              <a:rPr lang="en-US" sz="3200" b="1" dirty="0" err="1">
                <a:solidFill>
                  <a:schemeClr val="bg1"/>
                </a:solidFill>
                <a:effectLst/>
                <a:latin typeface="Bahnschrift SemiBold" panose="020B0502040204020203" pitchFamily="34" charset="0"/>
                <a:ea typeface="Cambria" panose="02040503050406030204" pitchFamily="18" charset="0"/>
              </a:rPr>
              <a:t>Đáp</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án</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phiếu</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học</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tập</a:t>
            </a:r>
            <a:r>
              <a:rPr lang="en-US" sz="3200" b="1" dirty="0">
                <a:solidFill>
                  <a:schemeClr val="bg1"/>
                </a:solidFill>
                <a:effectLst/>
                <a:latin typeface="Bahnschrift SemiBold" panose="020B0502040204020203" pitchFamily="34" charset="0"/>
                <a:ea typeface="Cambria" panose="02040503050406030204" pitchFamily="18" charset="0"/>
              </a:rPr>
              <a:t> </a:t>
            </a:r>
            <a:r>
              <a:rPr lang="en-US" sz="3200" b="1" dirty="0" err="1">
                <a:solidFill>
                  <a:schemeClr val="bg1"/>
                </a:solidFill>
                <a:effectLst/>
                <a:latin typeface="Bahnschrift SemiBold" panose="020B0502040204020203" pitchFamily="34" charset="0"/>
                <a:ea typeface="Cambria" panose="02040503050406030204" pitchFamily="18" charset="0"/>
              </a:rPr>
              <a:t>số</a:t>
            </a:r>
            <a:r>
              <a:rPr lang="en-US" sz="3200" b="1" dirty="0">
                <a:solidFill>
                  <a:schemeClr val="bg1"/>
                </a:solidFill>
                <a:effectLst/>
                <a:latin typeface="Bahnschrift SemiBold" panose="020B0502040204020203" pitchFamily="34" charset="0"/>
                <a:ea typeface="Cambria" panose="02040503050406030204" pitchFamily="18" charset="0"/>
              </a:rPr>
              <a:t> 2</a:t>
            </a:r>
            <a:endParaRPr lang="en-US" sz="3200" dirty="0">
              <a:solidFill>
                <a:schemeClr val="bg1"/>
              </a:solidFill>
              <a:latin typeface="Bahnschrift SemiBold" panose="020B0502040204020203" pitchFamily="34" charset="0"/>
              <a:ea typeface="Cambria" panose="02040503050406030204" pitchFamily="18" charset="0"/>
            </a:endParaRPr>
          </a:p>
        </p:txBody>
      </p:sp>
      <p:sp>
        <p:nvSpPr>
          <p:cNvPr id="3" name="Text Placeholder 2" descr="n212 zalo Nguyen Thuan">
            <a:extLst>
              <a:ext uri="{FF2B5EF4-FFF2-40B4-BE49-F238E27FC236}">
                <a16:creationId xmlns:a16="http://schemas.microsoft.com/office/drawing/2014/main" id="{1DBF8C0E-5F92-A7AD-7F86-CEADF9FBE624}"/>
              </a:ext>
            </a:extLst>
          </p:cNvPr>
          <p:cNvSpPr>
            <a:spLocks noGrp="1"/>
          </p:cNvSpPr>
          <p:nvPr>
            <p:ph type="body" idx="1"/>
          </p:nvPr>
        </p:nvSpPr>
        <p:spPr>
          <a:xfrm>
            <a:off x="446475" y="1466978"/>
            <a:ext cx="5736567" cy="3109518"/>
          </a:xfrm>
        </p:spPr>
        <p:txBody>
          <a:bodyPr/>
          <a:lstStyle/>
          <a:p>
            <a:pPr marL="0" indent="0" algn="just">
              <a:lnSpc>
                <a:spcPct val="115000"/>
              </a:lnSpc>
              <a:buNone/>
            </a:pPr>
            <a:r>
              <a:rPr lang="en-US" sz="2800" b="1" i="1" dirty="0">
                <a:solidFill>
                  <a:srgbClr val="84A59D"/>
                </a:solidFill>
                <a:latin typeface="Bahnschrift SemiBold" panose="020B0502040204020203" pitchFamily="34" charset="0"/>
                <a:ea typeface="Cambria" panose="02040503050406030204" pitchFamily="18" charset="0"/>
                <a:sym typeface="Symbol" panose="05050102010706020507" pitchFamily="18" charset="2"/>
              </a:rPr>
              <a:t></a:t>
            </a:r>
            <a:r>
              <a:rPr lang="en-US" sz="2800" b="1" i="1" dirty="0">
                <a:solidFill>
                  <a:srgbClr val="84A59D"/>
                </a:solidFill>
                <a:latin typeface="Bahnschrift SemiBold" panose="020B0502040204020203" pitchFamily="34" charset="0"/>
                <a:ea typeface="Cambria" panose="02040503050406030204" pitchFamily="18" charset="0"/>
              </a:rPr>
              <a:t> </a:t>
            </a:r>
            <a:r>
              <a:rPr lang="en-US" sz="2800" b="1" i="1" dirty="0" err="1">
                <a:solidFill>
                  <a:srgbClr val="84A59D"/>
                </a:solidFill>
                <a:latin typeface="Bahnschrift SemiBold" panose="020B0502040204020203" pitchFamily="34" charset="0"/>
                <a:ea typeface="Cambria" panose="02040503050406030204" pitchFamily="18" charset="0"/>
              </a:rPr>
              <a:t>Mô</a:t>
            </a:r>
            <a:r>
              <a:rPr lang="en-US" sz="2800" b="1" i="1" dirty="0">
                <a:solidFill>
                  <a:srgbClr val="84A59D"/>
                </a:solidFill>
                <a:latin typeface="Bahnschrift SemiBold" panose="020B0502040204020203" pitchFamily="34" charset="0"/>
                <a:ea typeface="Cambria" panose="02040503050406030204" pitchFamily="18" charset="0"/>
              </a:rPr>
              <a:t> </a:t>
            </a:r>
            <a:r>
              <a:rPr lang="en-US" sz="2800" b="1" i="1" dirty="0" err="1">
                <a:solidFill>
                  <a:srgbClr val="84A59D"/>
                </a:solidFill>
                <a:latin typeface="Bahnschrift SemiBold" panose="020B0502040204020203" pitchFamily="34" charset="0"/>
                <a:ea typeface="Cambria" panose="02040503050406030204" pitchFamily="18" charset="0"/>
              </a:rPr>
              <a:t>tả</a:t>
            </a:r>
            <a:r>
              <a:rPr lang="en-US" sz="2800" b="1" i="1" dirty="0">
                <a:solidFill>
                  <a:srgbClr val="84A59D"/>
                </a:solidFill>
                <a:latin typeface="Bahnschrift SemiBold" panose="020B0502040204020203" pitchFamily="34" charset="0"/>
                <a:ea typeface="Cambria" panose="02040503050406030204" pitchFamily="18" charset="0"/>
              </a:rPr>
              <a:t> </a:t>
            </a:r>
            <a:r>
              <a:rPr lang="en-US" sz="2800" b="1" i="1" dirty="0" err="1">
                <a:solidFill>
                  <a:srgbClr val="84A59D"/>
                </a:solidFill>
                <a:latin typeface="Bahnschrift SemiBold" panose="020B0502040204020203" pitchFamily="34" charset="0"/>
                <a:ea typeface="Cambria" panose="02040503050406030204" pitchFamily="18" charset="0"/>
              </a:rPr>
              <a:t>sơ</a:t>
            </a:r>
            <a:r>
              <a:rPr lang="en-US" sz="2800" b="1" i="1" dirty="0">
                <a:solidFill>
                  <a:srgbClr val="84A59D"/>
                </a:solidFill>
                <a:latin typeface="Bahnschrift SemiBold" panose="020B0502040204020203" pitchFamily="34" charset="0"/>
                <a:ea typeface="Cambria" panose="02040503050406030204" pitchFamily="18" charset="0"/>
              </a:rPr>
              <a:t> </a:t>
            </a:r>
            <a:r>
              <a:rPr lang="en-US" sz="2800" b="1" i="1" dirty="0" err="1">
                <a:solidFill>
                  <a:srgbClr val="84A59D"/>
                </a:solidFill>
                <a:latin typeface="Bahnschrift SemiBold" panose="020B0502040204020203" pitchFamily="34" charset="0"/>
                <a:ea typeface="Cambria" panose="02040503050406030204" pitchFamily="18" charset="0"/>
              </a:rPr>
              <a:t>lược</a:t>
            </a:r>
            <a:r>
              <a:rPr lang="en-US" sz="2800" b="1" i="1" dirty="0">
                <a:solidFill>
                  <a:srgbClr val="84A59D"/>
                </a:solidFill>
                <a:latin typeface="Bahnschrift SemiBold" panose="020B0502040204020203" pitchFamily="34" charset="0"/>
                <a:ea typeface="Cambria" panose="02040503050406030204" pitchFamily="18" charset="0"/>
              </a:rPr>
              <a:t> </a:t>
            </a:r>
            <a:r>
              <a:rPr lang="en-US" sz="2800" b="1" i="1" dirty="0" err="1">
                <a:solidFill>
                  <a:srgbClr val="84A59D"/>
                </a:solidFill>
                <a:latin typeface="Bahnschrift SemiBold" panose="020B0502040204020203" pitchFamily="34" charset="0"/>
                <a:ea typeface="Cambria" panose="02040503050406030204" pitchFamily="18" charset="0"/>
              </a:rPr>
              <a:t>cấu</a:t>
            </a:r>
            <a:r>
              <a:rPr lang="en-US" sz="2800" b="1" i="1" dirty="0">
                <a:solidFill>
                  <a:srgbClr val="84A59D"/>
                </a:solidFill>
                <a:latin typeface="Bahnschrift SemiBold" panose="020B0502040204020203" pitchFamily="34" charset="0"/>
                <a:ea typeface="Cambria" panose="02040503050406030204" pitchFamily="18" charset="0"/>
              </a:rPr>
              <a:t> </a:t>
            </a:r>
            <a:r>
              <a:rPr lang="en-US" sz="2800" b="1" i="1" dirty="0" err="1">
                <a:solidFill>
                  <a:srgbClr val="84A59D"/>
                </a:solidFill>
                <a:latin typeface="Bahnschrift SemiBold" panose="020B0502040204020203" pitchFamily="34" charset="0"/>
                <a:ea typeface="Cambria" panose="02040503050406030204" pitchFamily="18" charset="0"/>
              </a:rPr>
              <a:t>trúc</a:t>
            </a:r>
            <a:r>
              <a:rPr lang="en-US" sz="2800" b="1" i="1" dirty="0">
                <a:solidFill>
                  <a:srgbClr val="84A59D"/>
                </a:solidFill>
                <a:latin typeface="Bahnschrift SemiBold" panose="020B0502040204020203" pitchFamily="34" charset="0"/>
                <a:ea typeface="Cambria" panose="02040503050406030204" pitchFamily="18" charset="0"/>
              </a:rPr>
              <a:t>:</a:t>
            </a:r>
          </a:p>
          <a:p>
            <a:pPr marL="0" indent="0" algn="just">
              <a:lnSpc>
                <a:spcPct val="115000"/>
              </a:lnSpc>
              <a:buNone/>
            </a:pP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Khoảng</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cách</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giữa</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các</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phân</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tử</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càng</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lớn</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thì</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lực</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liên</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kết</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giữa</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chúng</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càng</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yếu</a:t>
            </a:r>
            <a:r>
              <a:rPr lang="en-US" sz="2800" dirty="0">
                <a:solidFill>
                  <a:srgbClr val="F28482"/>
                </a:solidFill>
                <a:latin typeface="Bahnschrift SemiBold" panose="020B0502040204020203" pitchFamily="34" charset="0"/>
                <a:ea typeface="Cambria" panose="02040503050406030204" pitchFamily="18" charset="0"/>
              </a:rPr>
              <a:t>.</a:t>
            </a:r>
          </a:p>
          <a:p>
            <a:pPr marL="0" indent="0" algn="just">
              <a:lnSpc>
                <a:spcPct val="115000"/>
              </a:lnSpc>
              <a:buNone/>
            </a:pP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Các</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phân</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tử</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sắp</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xếp</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có</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trật</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tự</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thì</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lực</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liên</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kết</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giữa</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chúng</a:t>
            </a:r>
            <a:r>
              <a:rPr lang="en-US" sz="2800" dirty="0">
                <a:solidFill>
                  <a:srgbClr val="F28482"/>
                </a:solidFill>
                <a:latin typeface="Bahnschrift SemiBold" panose="020B0502040204020203" pitchFamily="34" charset="0"/>
                <a:ea typeface="Cambria" panose="02040503050406030204" pitchFamily="18" charset="0"/>
              </a:rPr>
              <a:t> </a:t>
            </a:r>
            <a:r>
              <a:rPr lang="en-US" sz="2800" dirty="0" err="1">
                <a:solidFill>
                  <a:srgbClr val="F28482"/>
                </a:solidFill>
                <a:latin typeface="Bahnschrift SemiBold" panose="020B0502040204020203" pitchFamily="34" charset="0"/>
                <a:ea typeface="Cambria" panose="02040503050406030204" pitchFamily="18" charset="0"/>
              </a:rPr>
              <a:t>mạnh</a:t>
            </a:r>
            <a:r>
              <a:rPr lang="en-US" sz="2800" dirty="0">
                <a:solidFill>
                  <a:srgbClr val="F28482"/>
                </a:solidFill>
                <a:latin typeface="Bahnschrift SemiBold" panose="020B0502040204020203" pitchFamily="34" charset="0"/>
                <a:ea typeface="Cambria" panose="02040503050406030204" pitchFamily="18" charset="0"/>
              </a:rPr>
              <a:t>.</a:t>
            </a:r>
          </a:p>
        </p:txBody>
      </p:sp>
      <p:sp>
        <p:nvSpPr>
          <p:cNvPr id="10" name="Freeform 8" descr="n212 zalo Nguyen Thuan">
            <a:extLst>
              <a:ext uri="{FF2B5EF4-FFF2-40B4-BE49-F238E27FC236}">
                <a16:creationId xmlns:a16="http://schemas.microsoft.com/office/drawing/2014/main" id="{BA033EF0-CD91-4641-B1F7-073EAB9608A2}"/>
              </a:ext>
            </a:extLst>
          </p:cNvPr>
          <p:cNvSpPr/>
          <p:nvPr/>
        </p:nvSpPr>
        <p:spPr>
          <a:xfrm>
            <a:off x="1156926" y="430"/>
            <a:ext cx="1094716" cy="1129631"/>
          </a:xfrm>
          <a:custGeom>
            <a:avLst/>
            <a:gdLst/>
            <a:ahLst/>
            <a:cxnLst/>
            <a:rect l="l" t="t" r="r" b="b"/>
            <a:pathLst>
              <a:path w="2424781" h="2502119">
                <a:moveTo>
                  <a:pt x="0" y="0"/>
                </a:moveTo>
                <a:lnTo>
                  <a:pt x="2424781" y="0"/>
                </a:lnTo>
                <a:lnTo>
                  <a:pt x="2424781" y="2502119"/>
                </a:lnTo>
                <a:lnTo>
                  <a:pt x="0" y="25021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8" name="Group 7" descr="n212 zalo Nguyen Thuan">
            <a:extLst>
              <a:ext uri="{FF2B5EF4-FFF2-40B4-BE49-F238E27FC236}">
                <a16:creationId xmlns:a16="http://schemas.microsoft.com/office/drawing/2014/main" id="{FA0504F6-EB15-4C65-82F0-BD99B4185394}"/>
              </a:ext>
            </a:extLst>
          </p:cNvPr>
          <p:cNvGrpSpPr/>
          <p:nvPr/>
        </p:nvGrpSpPr>
        <p:grpSpPr>
          <a:xfrm>
            <a:off x="6433037" y="1449238"/>
            <a:ext cx="2467820" cy="3107836"/>
            <a:chOff x="3676650" y="172069"/>
            <a:chExt cx="1529290" cy="2042243"/>
          </a:xfrm>
        </p:grpSpPr>
        <p:pic>
          <p:nvPicPr>
            <p:cNvPr id="9" name="Picture 8" descr="A diagram of a number&#10;&#10;Description automatically generated">
              <a:extLst>
                <a:ext uri="{FF2B5EF4-FFF2-40B4-BE49-F238E27FC236}">
                  <a16:creationId xmlns:a16="http://schemas.microsoft.com/office/drawing/2014/main" id="{350CE796-1268-447C-A46D-C0D8C7D36AFA}"/>
                </a:ext>
              </a:extLst>
            </p:cNvPr>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Lst>
            </a:blip>
            <a:srcRect b="18666"/>
            <a:stretch/>
          </p:blipFill>
          <p:spPr>
            <a:xfrm>
              <a:off x="3676650" y="172069"/>
              <a:ext cx="1515552" cy="691076"/>
            </a:xfrm>
            <a:prstGeom prst="rect">
              <a:avLst/>
            </a:prstGeom>
          </p:spPr>
        </p:pic>
        <p:pic>
          <p:nvPicPr>
            <p:cNvPr id="11" name="Picture 10" descr="A diagram of a diagram of a diagram&#10;&#10;Description automatically generated with medium confidence">
              <a:extLst>
                <a:ext uri="{FF2B5EF4-FFF2-40B4-BE49-F238E27FC236}">
                  <a16:creationId xmlns:a16="http://schemas.microsoft.com/office/drawing/2014/main" id="{262F5099-3CFE-4AB0-9FE4-3F91145B86D5}"/>
                </a:ext>
              </a:extLst>
            </p:cNvPr>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rcRect b="17659"/>
            <a:stretch/>
          </p:blipFill>
          <p:spPr>
            <a:xfrm>
              <a:off x="3676650" y="859863"/>
              <a:ext cx="1522538" cy="691076"/>
            </a:xfrm>
            <a:prstGeom prst="rect">
              <a:avLst/>
            </a:prstGeom>
          </p:spPr>
        </p:pic>
        <p:pic>
          <p:nvPicPr>
            <p:cNvPr id="12" name="Picture 11" descr="A diagram of a diagram of a diagram of a diagram of a diagram of a diagram of a diagram of a diagram of a diagram of a diagram of a diagram of a diagram of a diagram of&#10;&#10;Description automatically generated">
              <a:extLst>
                <a:ext uri="{FF2B5EF4-FFF2-40B4-BE49-F238E27FC236}">
                  <a16:creationId xmlns:a16="http://schemas.microsoft.com/office/drawing/2014/main" id="{DA679306-66B1-4018-950C-8B46383A0190}"/>
                </a:ext>
              </a:extLst>
            </p:cNvPr>
            <p:cNvPicPr/>
            <p:nvPr/>
          </p:nvPicPr>
          <p:blipFill rotWithShape="1">
            <a:blip r:embed="rId9">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Lst>
            </a:blip>
            <a:srcRect b="19486"/>
            <a:stretch/>
          </p:blipFill>
          <p:spPr>
            <a:xfrm>
              <a:off x="3676650" y="1523236"/>
              <a:ext cx="1529290" cy="691076"/>
            </a:xfrm>
            <a:prstGeom prst="rect">
              <a:avLst/>
            </a:prstGeom>
          </p:spPr>
        </p:pic>
      </p:grpSp>
    </p:spTree>
    <p:extLst>
      <p:ext uri="{BB962C8B-B14F-4D97-AF65-F5344CB8AC3E}">
        <p14:creationId xmlns:p14="http://schemas.microsoft.com/office/powerpoint/2010/main" val="18179094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561;p35" descr="n212 zalo Nguyen Thuan"/>
          <p:cNvSpPr txBox="1">
            <a:spLocks/>
          </p:cNvSpPr>
          <p:nvPr/>
        </p:nvSpPr>
        <p:spPr>
          <a:xfrm>
            <a:off x="1035170" y="237227"/>
            <a:ext cx="7177177" cy="466904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5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1pPr>
            <a:lvl2pPr marL="914400" marR="0" lvl="1"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2pPr>
            <a:lvl3pPr marL="1371600" marR="0" lvl="2"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3pPr>
            <a:lvl4pPr marL="1828800" marR="0" lvl="3"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4pPr>
            <a:lvl5pPr marL="2286000" marR="0" lvl="4"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5pPr>
            <a:lvl6pPr marL="2743200" marR="0" lvl="5"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6pPr>
            <a:lvl7pPr marL="3200400" marR="0" lvl="6"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7pPr>
            <a:lvl8pPr marL="3657600" marR="0" lvl="7"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8pPr>
            <a:lvl9pPr marL="4114800" marR="0" lvl="8" indent="-317500" algn="l" rtl="0">
              <a:lnSpc>
                <a:spcPct val="100000"/>
              </a:lnSpc>
              <a:spcBef>
                <a:spcPts val="0"/>
              </a:spcBef>
              <a:spcAft>
                <a:spcPts val="0"/>
              </a:spcAft>
              <a:buClr>
                <a:srgbClr val="000000"/>
              </a:buClr>
              <a:buSzPts val="1400"/>
              <a:buFont typeface="Catamaran"/>
              <a:buChar char="■"/>
              <a:defRPr sz="1400" b="0" i="0" u="none" strike="noStrike" cap="none">
                <a:solidFill>
                  <a:srgbClr val="000000"/>
                </a:solidFill>
                <a:latin typeface="Catamaran"/>
                <a:ea typeface="Catamaran"/>
                <a:cs typeface="Catamaran"/>
                <a:sym typeface="Catamaran"/>
              </a:defRPr>
            </a:lvl9pPr>
          </a:lstStyle>
          <a:p>
            <a:pPr marL="139700" marR="0" lvl="0" indent="0" algn="ctr" defTabSz="914400" rtl="0" eaLnBrk="1" fontAlgn="auto" latinLnBrk="0" hangingPunct="1">
              <a:lnSpc>
                <a:spcPct val="120000"/>
              </a:lnSpc>
              <a:spcBef>
                <a:spcPts val="0"/>
              </a:spcBef>
              <a:spcAft>
                <a:spcPts val="0"/>
              </a:spcAft>
              <a:buClr>
                <a:srgbClr val="000000"/>
              </a:buClr>
              <a:buSzPts val="1400"/>
              <a:buFont typeface="Catamaran"/>
              <a:buNone/>
              <a:tabLst/>
              <a:defRPr/>
            </a:pPr>
            <a:r>
              <a:rPr kumimoji="0" lang="en-US" sz="2800" b="1" i="0" u="none" strike="noStrike" kern="0" cap="none" spc="0" normalizeH="0" baseline="0" noProof="0" dirty="0">
                <a:ln>
                  <a:noFill/>
                </a:ln>
                <a:solidFill>
                  <a:srgbClr val="F6BD60"/>
                </a:solidFill>
                <a:effectLst/>
                <a:uLnTx/>
                <a:uFillTx/>
                <a:latin typeface="Bahnschrift SemiBold" panose="020B0502040204020203" pitchFamily="34" charset="0"/>
                <a:ea typeface="Cambria" panose="02040503050406030204" pitchFamily="18" charset="0"/>
                <a:cs typeface="Catamaran"/>
                <a:sym typeface="Catamaran"/>
              </a:rPr>
              <a:t>PHIẾU HỌC TẬP SỐ 3</a:t>
            </a:r>
          </a:p>
          <a:p>
            <a:pPr marL="139700" marR="0" lvl="0" indent="0" algn="just" defTabSz="914400" rtl="0" eaLnBrk="1" fontAlgn="auto" latinLnBrk="0" hangingPunct="1">
              <a:lnSpc>
                <a:spcPct val="120000"/>
              </a:lnSpc>
              <a:spcBef>
                <a:spcPts val="0"/>
              </a:spcBef>
              <a:spcAft>
                <a:spcPts val="0"/>
              </a:spcAft>
              <a:buClr>
                <a:srgbClr val="000000"/>
              </a:buClr>
              <a:buSzPts val="1400"/>
              <a:buFont typeface="Catamaran"/>
              <a:buNone/>
              <a:tabLst/>
              <a:defRPr/>
            </a:pPr>
            <a:r>
              <a:rPr kumimoji="0" lang="vi-VN" sz="2400" b="1" i="0" u="sng" strike="noStrike" kern="0" cap="none" spc="0" normalizeH="0" baseline="0" noProof="0" dirty="0">
                <a:ln>
                  <a:noFill/>
                </a:ln>
                <a:solidFill>
                  <a:srgbClr val="F28482"/>
                </a:solidFill>
                <a:effectLst/>
                <a:uLnTx/>
                <a:uFillTx/>
                <a:latin typeface="Bahnschrift SemiBold" panose="020B0502040204020203" pitchFamily="34" charset="0"/>
                <a:ea typeface="Cambria" panose="02040503050406030204" pitchFamily="18" charset="0"/>
                <a:cs typeface="Catamaran"/>
                <a:sym typeface="Catamaran"/>
              </a:rPr>
              <a:t>Câu </a:t>
            </a:r>
            <a:r>
              <a:rPr kumimoji="0" lang="en-US" sz="2400" b="1" i="0" u="sng" strike="noStrike" kern="0" cap="none" spc="0" normalizeH="0" baseline="0" noProof="0" dirty="0" err="1">
                <a:ln>
                  <a:noFill/>
                </a:ln>
                <a:solidFill>
                  <a:srgbClr val="F28482"/>
                </a:solidFill>
                <a:effectLst/>
                <a:uLnTx/>
                <a:uFillTx/>
                <a:latin typeface="Bahnschrift SemiBold" panose="020B0502040204020203" pitchFamily="34" charset="0"/>
                <a:ea typeface="Cambria" panose="02040503050406030204" pitchFamily="18" charset="0"/>
                <a:cs typeface="Catamaran"/>
                <a:sym typeface="Catamaran"/>
              </a:rPr>
              <a:t>hỏi</a:t>
            </a:r>
            <a:r>
              <a:rPr kumimoji="0" lang="vi-VN" sz="2400" b="1" i="0" u="sng" strike="noStrike" kern="0" cap="none" spc="0" normalizeH="0" baseline="0" noProof="0" dirty="0">
                <a:ln>
                  <a:noFill/>
                </a:ln>
                <a:solidFill>
                  <a:srgbClr val="F28482"/>
                </a:solidFill>
                <a:effectLst/>
                <a:uLnTx/>
                <a:uFillTx/>
                <a:latin typeface="Bahnschrift SemiBold" panose="020B0502040204020203" pitchFamily="34" charset="0"/>
                <a:ea typeface="Cambria" panose="02040503050406030204" pitchFamily="18" charset="0"/>
                <a:cs typeface="Catamaran"/>
                <a:sym typeface="Catamaran"/>
              </a:rPr>
              <a:t>:</a:t>
            </a:r>
            <a:r>
              <a:rPr kumimoji="0" lang="vi-VN" sz="2000" b="0" i="0" u="none" strike="noStrike" kern="0" cap="none" spc="0" normalizeH="0" baseline="0" noProof="0" dirty="0">
                <a:ln>
                  <a:noFill/>
                </a:ln>
                <a:solidFill>
                  <a:srgbClr val="F28482"/>
                </a:solidFill>
                <a:effectLst/>
                <a:uLnTx/>
                <a:uFillTx/>
                <a:latin typeface="Bahnschrift SemiBold" panose="020B0502040204020203" pitchFamily="34" charset="0"/>
                <a:ea typeface="Cambria" panose="02040503050406030204" pitchFamily="18" charset="0"/>
                <a:cs typeface="Catamaran"/>
                <a:sym typeface="Catamaran"/>
              </a:rPr>
              <a:t> </a:t>
            </a:r>
            <a:endParaRPr kumimoji="0" lang="en-US" sz="2000" b="0" i="0" u="none" strike="noStrike" kern="0" cap="none" spc="0" normalizeH="0" baseline="0" noProof="0" dirty="0">
              <a:ln>
                <a:noFill/>
              </a:ln>
              <a:solidFill>
                <a:srgbClr val="F28482"/>
              </a:solidFill>
              <a:effectLst/>
              <a:uLnTx/>
              <a:uFillTx/>
              <a:latin typeface="Bahnschrift SemiBold" panose="020B0502040204020203" pitchFamily="34" charset="0"/>
              <a:ea typeface="Cambria" panose="02040503050406030204" pitchFamily="18" charset="0"/>
              <a:cs typeface="Catamaran"/>
              <a:sym typeface="Catamaran"/>
            </a:endParaRPr>
          </a:p>
          <a:p>
            <a:pPr marL="139700" marR="0" lvl="0" indent="0" algn="just" defTabSz="914400" rtl="0" eaLnBrk="1" fontAlgn="auto" latinLnBrk="0" hangingPunct="1">
              <a:lnSpc>
                <a:spcPct val="120000"/>
              </a:lnSpc>
              <a:spcBef>
                <a:spcPts val="0"/>
              </a:spcBef>
              <a:spcAft>
                <a:spcPts val="0"/>
              </a:spcAft>
              <a:buClr>
                <a:srgbClr val="000000"/>
              </a:buClr>
              <a:buSzPts val="1400"/>
              <a:buFont typeface="Catamaran"/>
              <a:buNone/>
              <a:tabLst/>
              <a:defRPr/>
            </a:pPr>
            <a:r>
              <a:rPr kumimoji="0" lang="vi-VN" sz="2200" b="0" i="0" u="none" strike="noStrike" kern="0" cap="none" spc="0" normalizeH="0" baseline="0" noProof="0" dirty="0">
                <a:ln>
                  <a:noFill/>
                </a:ln>
                <a:solidFill>
                  <a:srgbClr val="84A59D"/>
                </a:solidFill>
                <a:effectLst/>
                <a:uLnTx/>
                <a:uFillTx/>
                <a:latin typeface="Bahnschrift SemiBold" panose="020B0502040204020203" pitchFamily="34" charset="0"/>
                <a:ea typeface="Cambria" panose="02040503050406030204" pitchFamily="18" charset="0"/>
                <a:cs typeface="Catamaran"/>
                <a:sym typeface="Catamaran"/>
              </a:rPr>
              <a:t>Hãy giải thích các đặc điểm sau đây của thể khí, thể rắn, thể lỏng.</a:t>
            </a:r>
          </a:p>
          <a:p>
            <a:pPr marL="139700" marR="0" lvl="0" indent="0" algn="just" defTabSz="914400" rtl="0" eaLnBrk="1" fontAlgn="auto" latinLnBrk="0" hangingPunct="1">
              <a:lnSpc>
                <a:spcPct val="120000"/>
              </a:lnSpc>
              <a:spcBef>
                <a:spcPts val="0"/>
              </a:spcBef>
              <a:spcAft>
                <a:spcPts val="0"/>
              </a:spcAft>
              <a:buClr>
                <a:srgbClr val="000000"/>
              </a:buClr>
              <a:buSzPts val="1400"/>
              <a:buFont typeface="Catamaran"/>
              <a:buNone/>
              <a:tabLst/>
              <a:defRPr/>
            </a:pPr>
            <a:r>
              <a:rPr kumimoji="0" lang="vi-VN" sz="2200" b="0" i="0" u="none" strike="noStrike" kern="0" cap="none" spc="0" normalizeH="0" baseline="0" noProof="0" dirty="0">
                <a:ln>
                  <a:noFill/>
                </a:ln>
                <a:solidFill>
                  <a:srgbClr val="84A59D"/>
                </a:solidFill>
                <a:effectLst/>
                <a:uLnTx/>
                <a:uFillTx/>
                <a:latin typeface="Bahnschrift SemiBold" panose="020B0502040204020203" pitchFamily="34" charset="0"/>
                <a:ea typeface="Cambria" panose="02040503050406030204" pitchFamily="18" charset="0"/>
                <a:cs typeface="Catamaran"/>
                <a:sym typeface="Catamaran"/>
              </a:rPr>
              <a:t>a) Chất khí không có hình dạng và thể tích riêng, luôn chiếm toàn bộ thể tích </a:t>
            </a:r>
            <a:r>
              <a:rPr kumimoji="0" lang="en-US" sz="2200" b="0" i="0" u="none" strike="noStrike" kern="0" cap="none" spc="0" normalizeH="0" baseline="0" noProof="0" dirty="0">
                <a:ln>
                  <a:noFill/>
                </a:ln>
                <a:solidFill>
                  <a:srgbClr val="84A59D"/>
                </a:solidFill>
                <a:effectLst/>
                <a:uLnTx/>
                <a:uFillTx/>
                <a:latin typeface="Bahnschrift SemiBold" panose="020B0502040204020203" pitchFamily="34" charset="0"/>
                <a:ea typeface="Cambria" panose="02040503050406030204" pitchFamily="18" charset="0"/>
                <a:cs typeface="Catamaran"/>
                <a:sym typeface="Catamaran"/>
              </a:rPr>
              <a:t> </a:t>
            </a:r>
            <a:r>
              <a:rPr kumimoji="0" lang="vi-VN" sz="2200" b="0" i="0" u="none" strike="noStrike" kern="0" cap="none" spc="0" normalizeH="0" baseline="0" noProof="0" dirty="0">
                <a:ln>
                  <a:noFill/>
                </a:ln>
                <a:solidFill>
                  <a:srgbClr val="84A59D"/>
                </a:solidFill>
                <a:effectLst/>
                <a:uLnTx/>
                <a:uFillTx/>
                <a:latin typeface="Bahnschrift SemiBold" panose="020B0502040204020203" pitchFamily="34" charset="0"/>
                <a:ea typeface="Cambria" panose="02040503050406030204" pitchFamily="18" charset="0"/>
                <a:cs typeface="Catamaran"/>
                <a:sym typeface="Catamaran"/>
              </a:rPr>
              <a:t>bình chứa và có thể nén được dễ dàng.</a:t>
            </a:r>
          </a:p>
          <a:p>
            <a:pPr marL="139700" marR="0" lvl="0" indent="0" algn="just" defTabSz="914400" rtl="0" eaLnBrk="1" fontAlgn="auto" latinLnBrk="0" hangingPunct="1">
              <a:lnSpc>
                <a:spcPct val="120000"/>
              </a:lnSpc>
              <a:spcBef>
                <a:spcPts val="0"/>
              </a:spcBef>
              <a:spcAft>
                <a:spcPts val="0"/>
              </a:spcAft>
              <a:buClr>
                <a:srgbClr val="000000"/>
              </a:buClr>
              <a:buSzPts val="1400"/>
              <a:buFont typeface="Catamaran"/>
              <a:buNone/>
              <a:tabLst/>
              <a:defRPr/>
            </a:pPr>
            <a:r>
              <a:rPr kumimoji="0" lang="vi-VN" sz="2200" b="0" i="0" u="none" strike="noStrike" kern="0" cap="none" spc="0" normalizeH="0" baseline="0" noProof="0" dirty="0">
                <a:ln>
                  <a:noFill/>
                </a:ln>
                <a:solidFill>
                  <a:srgbClr val="84A59D"/>
                </a:solidFill>
                <a:effectLst/>
                <a:uLnTx/>
                <a:uFillTx/>
                <a:latin typeface="Bahnschrift SemiBold" panose="020B0502040204020203" pitchFamily="34" charset="0"/>
                <a:ea typeface="Cambria" panose="02040503050406030204" pitchFamily="18" charset="0"/>
                <a:cs typeface="Catamaran"/>
                <a:sym typeface="Catamaran"/>
              </a:rPr>
              <a:t>b)</a:t>
            </a:r>
            <a:r>
              <a:rPr kumimoji="0" lang="en-US" sz="2200" b="0" i="0" u="none" strike="noStrike" kern="0" cap="none" spc="0" normalizeH="0" baseline="0" noProof="0" dirty="0">
                <a:ln>
                  <a:noFill/>
                </a:ln>
                <a:solidFill>
                  <a:srgbClr val="84A59D"/>
                </a:solidFill>
                <a:effectLst/>
                <a:uLnTx/>
                <a:uFillTx/>
                <a:latin typeface="Bahnschrift SemiBold" panose="020B0502040204020203" pitchFamily="34" charset="0"/>
                <a:ea typeface="Cambria" panose="02040503050406030204" pitchFamily="18" charset="0"/>
                <a:cs typeface="Catamaran"/>
                <a:sym typeface="Catamaran"/>
              </a:rPr>
              <a:t> </a:t>
            </a:r>
            <a:r>
              <a:rPr kumimoji="0" lang="vi-VN" sz="2200" b="0" i="0" u="none" strike="noStrike" kern="0" cap="none" spc="0" normalizeH="0" baseline="0" noProof="0" dirty="0">
                <a:ln>
                  <a:noFill/>
                </a:ln>
                <a:solidFill>
                  <a:srgbClr val="84A59D"/>
                </a:solidFill>
                <a:effectLst/>
                <a:uLnTx/>
                <a:uFillTx/>
                <a:latin typeface="Bahnschrift SemiBold" panose="020B0502040204020203" pitchFamily="34" charset="0"/>
                <a:ea typeface="Cambria" panose="02040503050406030204" pitchFamily="18" charset="0"/>
                <a:cs typeface="Catamaran"/>
                <a:sym typeface="Catamaran"/>
              </a:rPr>
              <a:t>Vật ở thể rắn có thể tích và hình dạng riêng, rất khó nén.</a:t>
            </a:r>
          </a:p>
          <a:p>
            <a:pPr marL="139700" marR="0" lvl="0" indent="0" algn="just" defTabSz="914400" rtl="0" eaLnBrk="1" fontAlgn="auto" latinLnBrk="0" hangingPunct="1">
              <a:lnSpc>
                <a:spcPct val="120000"/>
              </a:lnSpc>
              <a:spcBef>
                <a:spcPts val="0"/>
              </a:spcBef>
              <a:spcAft>
                <a:spcPts val="0"/>
              </a:spcAft>
              <a:buClr>
                <a:srgbClr val="000000"/>
              </a:buClr>
              <a:buSzPts val="1400"/>
              <a:buFont typeface="Catamaran"/>
              <a:buNone/>
              <a:tabLst/>
              <a:defRPr/>
            </a:pPr>
            <a:r>
              <a:rPr kumimoji="0" lang="vi-VN" sz="2200" b="0" i="0" u="none" strike="noStrike" kern="0" cap="none" spc="0" normalizeH="0" baseline="0" noProof="0" dirty="0">
                <a:ln>
                  <a:noFill/>
                </a:ln>
                <a:solidFill>
                  <a:srgbClr val="84A59D"/>
                </a:solidFill>
                <a:effectLst/>
                <a:uLnTx/>
                <a:uFillTx/>
                <a:latin typeface="Bahnschrift SemiBold" panose="020B0502040204020203" pitchFamily="34" charset="0"/>
                <a:ea typeface="Cambria" panose="02040503050406030204" pitchFamily="18" charset="0"/>
                <a:cs typeface="Catamaran"/>
                <a:sym typeface="Catamaran"/>
              </a:rPr>
              <a:t>c)</a:t>
            </a:r>
            <a:r>
              <a:rPr kumimoji="0" lang="en-US" sz="2200" b="0" i="0" u="none" strike="noStrike" kern="0" cap="none" spc="0" normalizeH="0" baseline="0" noProof="0" dirty="0">
                <a:ln>
                  <a:noFill/>
                </a:ln>
                <a:solidFill>
                  <a:srgbClr val="84A59D"/>
                </a:solidFill>
                <a:effectLst/>
                <a:uLnTx/>
                <a:uFillTx/>
                <a:latin typeface="Bahnschrift SemiBold" panose="020B0502040204020203" pitchFamily="34" charset="0"/>
                <a:ea typeface="Cambria" panose="02040503050406030204" pitchFamily="18" charset="0"/>
                <a:cs typeface="Catamaran"/>
                <a:sym typeface="Catamaran"/>
              </a:rPr>
              <a:t> </a:t>
            </a:r>
            <a:r>
              <a:rPr kumimoji="0" lang="vi-VN" sz="2200" b="0" i="0" u="none" strike="noStrike" kern="0" cap="none" spc="0" normalizeH="0" baseline="0" noProof="0" dirty="0">
                <a:ln>
                  <a:noFill/>
                </a:ln>
                <a:solidFill>
                  <a:srgbClr val="84A59D"/>
                </a:solidFill>
                <a:effectLst/>
                <a:uLnTx/>
                <a:uFillTx/>
                <a:latin typeface="Bahnschrift SemiBold" panose="020B0502040204020203" pitchFamily="34" charset="0"/>
                <a:ea typeface="Cambria" panose="02040503050406030204" pitchFamily="18" charset="0"/>
                <a:cs typeface="Catamaran"/>
                <a:sym typeface="Catamaran"/>
              </a:rPr>
              <a:t>Vật ở thể lỏng có thể tích riêng nhưng không có hình dạng riêng.</a:t>
            </a:r>
          </a:p>
        </p:txBody>
      </p:sp>
      <p:sp>
        <p:nvSpPr>
          <p:cNvPr id="3" name="Rectangle: Rounded Corners 2" descr="n212 zalo Nguyen Thuan">
            <a:extLst>
              <a:ext uri="{FF2B5EF4-FFF2-40B4-BE49-F238E27FC236}">
                <a16:creationId xmlns:a16="http://schemas.microsoft.com/office/drawing/2014/main" id="{080DF0BB-3F4C-4A11-960B-79F68CE07DCA}"/>
              </a:ext>
            </a:extLst>
          </p:cNvPr>
          <p:cNvSpPr/>
          <p:nvPr/>
        </p:nvSpPr>
        <p:spPr>
          <a:xfrm>
            <a:off x="819510" y="237228"/>
            <a:ext cx="7504980" cy="4765077"/>
          </a:xfrm>
          <a:prstGeom prst="roundRect">
            <a:avLst>
              <a:gd name="adj" fmla="val 7044"/>
            </a:avLst>
          </a:prstGeom>
          <a:noFill/>
          <a:ln>
            <a:solidFill>
              <a:srgbClr val="F2848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Freeform 10" descr="n212 zalo Nguyen Thuan">
            <a:extLst>
              <a:ext uri="{FF2B5EF4-FFF2-40B4-BE49-F238E27FC236}">
                <a16:creationId xmlns:a16="http://schemas.microsoft.com/office/drawing/2014/main" id="{7D1C9B5A-512E-4171-917E-A20E7FFDE2BD}"/>
              </a:ext>
            </a:extLst>
          </p:cNvPr>
          <p:cNvSpPr/>
          <p:nvPr/>
        </p:nvSpPr>
        <p:spPr>
          <a:xfrm rot="21371605">
            <a:off x="96574" y="-71718"/>
            <a:ext cx="1652905" cy="1120589"/>
          </a:xfrm>
          <a:custGeom>
            <a:avLst/>
            <a:gdLst/>
            <a:ahLst/>
            <a:cxnLst/>
            <a:rect l="l" t="t" r="r" b="b"/>
            <a:pathLst>
              <a:path w="3212848" h="2051405">
                <a:moveTo>
                  <a:pt x="0" y="0"/>
                </a:moveTo>
                <a:lnTo>
                  <a:pt x="3212848" y="0"/>
                </a:lnTo>
                <a:lnTo>
                  <a:pt x="3212848" y="2051406"/>
                </a:lnTo>
                <a:lnTo>
                  <a:pt x="0" y="2051406"/>
                </a:lnTo>
                <a:lnTo>
                  <a:pt x="0" y="0"/>
                </a:lnTo>
                <a:close/>
              </a:path>
            </a:pathLst>
          </a:custGeom>
          <a:blipFill>
            <a:blip r:embed="rId3">
              <a:extLst>
                <a:ext uri="{96DAC541-7B7A-43D3-8B79-37D633B846F1}">
                  <asvg:svgBlip xmlns:asvg="http://schemas.microsoft.com/office/drawing/2016/SVG/main" xmlns="" r:embed="rId4"/>
                </a:ext>
              </a:extLst>
            </a:blip>
            <a:stretch>
              <a:fillRect l="-21972" t="-1538"/>
            </a:stretch>
          </a:blipFill>
        </p:spPr>
        <p:txBody>
          <a:bodyPr/>
          <a:lstStyle/>
          <a:p>
            <a:endParaRPr lang="en-US" dirty="0"/>
          </a:p>
        </p:txBody>
      </p:sp>
      <p:sp>
        <p:nvSpPr>
          <p:cNvPr id="11" name="Freeform 12" descr="n212 zalo Nguyen Thuan">
            <a:extLst>
              <a:ext uri="{FF2B5EF4-FFF2-40B4-BE49-F238E27FC236}">
                <a16:creationId xmlns:a16="http://schemas.microsoft.com/office/drawing/2014/main" id="{C96EBAA9-6861-4522-8B59-EB391E1CA489}"/>
              </a:ext>
            </a:extLst>
          </p:cNvPr>
          <p:cNvSpPr/>
          <p:nvPr/>
        </p:nvSpPr>
        <p:spPr>
          <a:xfrm>
            <a:off x="7569409" y="3683423"/>
            <a:ext cx="1574591" cy="1460075"/>
          </a:xfrm>
          <a:custGeom>
            <a:avLst/>
            <a:gdLst/>
            <a:ahLst/>
            <a:cxnLst/>
            <a:rect l="l" t="t" r="r" b="b"/>
            <a:pathLst>
              <a:path w="2355178" h="2183892">
                <a:moveTo>
                  <a:pt x="0" y="0"/>
                </a:moveTo>
                <a:lnTo>
                  <a:pt x="2355178" y="0"/>
                </a:lnTo>
                <a:lnTo>
                  <a:pt x="2355178" y="2183892"/>
                </a:lnTo>
                <a:lnTo>
                  <a:pt x="0" y="218389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924631587"/>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n212 zalo Nguyen Thuan">
            <a:extLst>
              <a:ext uri="{FF2B5EF4-FFF2-40B4-BE49-F238E27FC236}">
                <a16:creationId xmlns:a16="http://schemas.microsoft.com/office/drawing/2014/main" id="{63121EE2-0305-4182-AEE4-0885C76081EA}"/>
              </a:ext>
            </a:extLst>
          </p:cNvPr>
          <p:cNvSpPr/>
          <p:nvPr/>
        </p:nvSpPr>
        <p:spPr>
          <a:xfrm>
            <a:off x="2355011" y="144510"/>
            <a:ext cx="4865298" cy="680055"/>
          </a:xfrm>
          <a:prstGeom prst="roundRect">
            <a:avLst>
              <a:gd name="adj" fmla="val 50000"/>
            </a:avLst>
          </a:prstGeom>
          <a:noFill/>
          <a:ln w="28575">
            <a:solidFill>
              <a:srgbClr val="F2848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descr="n212 zalo Nguyen Thuan">
            <a:extLst>
              <a:ext uri="{FF2B5EF4-FFF2-40B4-BE49-F238E27FC236}">
                <a16:creationId xmlns:a16="http://schemas.microsoft.com/office/drawing/2014/main" id="{0F438655-EEF7-0490-05A8-5B96194DAF3F}"/>
              </a:ext>
            </a:extLst>
          </p:cNvPr>
          <p:cNvSpPr>
            <a:spLocks noGrp="1"/>
          </p:cNvSpPr>
          <p:nvPr>
            <p:ph type="title"/>
          </p:nvPr>
        </p:nvSpPr>
        <p:spPr>
          <a:xfrm>
            <a:off x="2643995" y="178306"/>
            <a:ext cx="4287329" cy="547800"/>
          </a:xfrm>
        </p:spPr>
        <p:txBody>
          <a:bodyPr/>
          <a:lstStyle/>
          <a:p>
            <a:r>
              <a:rPr lang="en-US" sz="2800" b="1" dirty="0" err="1">
                <a:solidFill>
                  <a:schemeClr val="accent1">
                    <a:lumMod val="50000"/>
                  </a:schemeClr>
                </a:solidFill>
                <a:effectLst/>
                <a:latin typeface="Bahnschrift SemiBold" panose="020B0502040204020203" pitchFamily="34" charset="0"/>
                <a:ea typeface="Cambria" panose="02040503050406030204" pitchFamily="18" charset="0"/>
              </a:rPr>
              <a:t>Đáp</a:t>
            </a:r>
            <a:r>
              <a:rPr lang="en-US" sz="2800" b="1" dirty="0">
                <a:solidFill>
                  <a:schemeClr val="accent1">
                    <a:lumMod val="50000"/>
                  </a:schemeClr>
                </a:solidFill>
                <a:effectLst/>
                <a:latin typeface="Bahnschrift SemiBold" panose="020B0502040204020203" pitchFamily="34" charset="0"/>
                <a:ea typeface="Cambria" panose="02040503050406030204" pitchFamily="18" charset="0"/>
              </a:rPr>
              <a:t> </a:t>
            </a:r>
            <a:r>
              <a:rPr lang="en-US" sz="2800" b="1" dirty="0" err="1">
                <a:solidFill>
                  <a:schemeClr val="accent1">
                    <a:lumMod val="50000"/>
                  </a:schemeClr>
                </a:solidFill>
                <a:effectLst/>
                <a:latin typeface="Bahnschrift SemiBold" panose="020B0502040204020203" pitchFamily="34" charset="0"/>
                <a:ea typeface="Cambria" panose="02040503050406030204" pitchFamily="18" charset="0"/>
              </a:rPr>
              <a:t>án</a:t>
            </a:r>
            <a:r>
              <a:rPr lang="en-US" sz="2800" b="1" dirty="0">
                <a:solidFill>
                  <a:schemeClr val="accent1">
                    <a:lumMod val="50000"/>
                  </a:schemeClr>
                </a:solidFill>
                <a:effectLst/>
                <a:latin typeface="Bahnschrift SemiBold" panose="020B0502040204020203" pitchFamily="34" charset="0"/>
                <a:ea typeface="Cambria" panose="02040503050406030204" pitchFamily="18" charset="0"/>
              </a:rPr>
              <a:t> </a:t>
            </a:r>
            <a:r>
              <a:rPr lang="en-US" sz="2800" b="1" dirty="0" err="1">
                <a:solidFill>
                  <a:schemeClr val="accent1">
                    <a:lumMod val="50000"/>
                  </a:schemeClr>
                </a:solidFill>
                <a:effectLst/>
                <a:latin typeface="Bahnschrift SemiBold" panose="020B0502040204020203" pitchFamily="34" charset="0"/>
                <a:ea typeface="Cambria" panose="02040503050406030204" pitchFamily="18" charset="0"/>
              </a:rPr>
              <a:t>phiếu</a:t>
            </a:r>
            <a:r>
              <a:rPr lang="en-US" sz="2800" b="1" dirty="0">
                <a:solidFill>
                  <a:schemeClr val="accent1">
                    <a:lumMod val="50000"/>
                  </a:schemeClr>
                </a:solidFill>
                <a:effectLst/>
                <a:latin typeface="Bahnschrift SemiBold" panose="020B0502040204020203" pitchFamily="34" charset="0"/>
                <a:ea typeface="Cambria" panose="02040503050406030204" pitchFamily="18" charset="0"/>
              </a:rPr>
              <a:t> </a:t>
            </a:r>
            <a:r>
              <a:rPr lang="en-US" sz="2800" b="1" dirty="0" err="1">
                <a:solidFill>
                  <a:schemeClr val="accent1">
                    <a:lumMod val="50000"/>
                  </a:schemeClr>
                </a:solidFill>
                <a:effectLst/>
                <a:latin typeface="Bahnschrift SemiBold" panose="020B0502040204020203" pitchFamily="34" charset="0"/>
                <a:ea typeface="Cambria" panose="02040503050406030204" pitchFamily="18" charset="0"/>
              </a:rPr>
              <a:t>học</a:t>
            </a:r>
            <a:r>
              <a:rPr lang="en-US" sz="2800" b="1" dirty="0">
                <a:solidFill>
                  <a:schemeClr val="accent1">
                    <a:lumMod val="50000"/>
                  </a:schemeClr>
                </a:solidFill>
                <a:effectLst/>
                <a:latin typeface="Bahnschrift SemiBold" panose="020B0502040204020203" pitchFamily="34" charset="0"/>
                <a:ea typeface="Cambria" panose="02040503050406030204" pitchFamily="18" charset="0"/>
              </a:rPr>
              <a:t> </a:t>
            </a:r>
            <a:r>
              <a:rPr lang="en-US" sz="2800" b="1" dirty="0" err="1">
                <a:solidFill>
                  <a:schemeClr val="accent1">
                    <a:lumMod val="50000"/>
                  </a:schemeClr>
                </a:solidFill>
                <a:effectLst/>
                <a:latin typeface="Bahnschrift SemiBold" panose="020B0502040204020203" pitchFamily="34" charset="0"/>
                <a:ea typeface="Cambria" panose="02040503050406030204" pitchFamily="18" charset="0"/>
              </a:rPr>
              <a:t>tập</a:t>
            </a:r>
            <a:r>
              <a:rPr lang="en-US" sz="2800" b="1" dirty="0">
                <a:solidFill>
                  <a:schemeClr val="accent1">
                    <a:lumMod val="50000"/>
                  </a:schemeClr>
                </a:solidFill>
                <a:effectLst/>
                <a:latin typeface="Bahnschrift SemiBold" panose="020B0502040204020203" pitchFamily="34" charset="0"/>
                <a:ea typeface="Cambria" panose="02040503050406030204" pitchFamily="18" charset="0"/>
              </a:rPr>
              <a:t> </a:t>
            </a:r>
            <a:r>
              <a:rPr lang="en-US" sz="2800" b="1" dirty="0" err="1">
                <a:solidFill>
                  <a:schemeClr val="accent1">
                    <a:lumMod val="50000"/>
                  </a:schemeClr>
                </a:solidFill>
                <a:effectLst/>
                <a:latin typeface="Bahnschrift SemiBold" panose="020B0502040204020203" pitchFamily="34" charset="0"/>
                <a:ea typeface="Cambria" panose="02040503050406030204" pitchFamily="18" charset="0"/>
              </a:rPr>
              <a:t>số</a:t>
            </a:r>
            <a:r>
              <a:rPr lang="en-US" sz="2800" b="1" dirty="0">
                <a:solidFill>
                  <a:schemeClr val="accent1">
                    <a:lumMod val="50000"/>
                  </a:schemeClr>
                </a:solidFill>
                <a:effectLst/>
                <a:latin typeface="Bahnschrift SemiBold" panose="020B0502040204020203" pitchFamily="34" charset="0"/>
                <a:ea typeface="Cambria" panose="02040503050406030204" pitchFamily="18" charset="0"/>
              </a:rPr>
              <a:t> 3</a:t>
            </a:r>
            <a:endParaRPr lang="en-US" dirty="0">
              <a:solidFill>
                <a:schemeClr val="accent1">
                  <a:lumMod val="50000"/>
                </a:schemeClr>
              </a:solidFill>
              <a:latin typeface="Bahnschrift SemiBold" panose="020B0502040204020203" pitchFamily="34" charset="0"/>
            </a:endParaRPr>
          </a:p>
        </p:txBody>
      </p:sp>
      <p:sp>
        <p:nvSpPr>
          <p:cNvPr id="3" name="Text Placeholder 2" descr="n212 zalo Nguyen Thuan">
            <a:extLst>
              <a:ext uri="{FF2B5EF4-FFF2-40B4-BE49-F238E27FC236}">
                <a16:creationId xmlns:a16="http://schemas.microsoft.com/office/drawing/2014/main" id="{2C899E34-640E-24F0-7FE8-F80F72F81013}"/>
              </a:ext>
            </a:extLst>
          </p:cNvPr>
          <p:cNvSpPr>
            <a:spLocks noGrp="1"/>
          </p:cNvSpPr>
          <p:nvPr>
            <p:ph type="body" idx="1"/>
          </p:nvPr>
        </p:nvSpPr>
        <p:spPr>
          <a:xfrm>
            <a:off x="472698" y="1242671"/>
            <a:ext cx="5223767" cy="3489968"/>
          </a:xfrm>
        </p:spPr>
        <p:txBody>
          <a:bodyPr/>
          <a:lstStyle/>
          <a:p>
            <a:pPr marL="0" marR="0" indent="0" algn="just">
              <a:lnSpc>
                <a:spcPct val="115000"/>
              </a:lnSpc>
              <a:spcBef>
                <a:spcPts val="0"/>
              </a:spcBef>
              <a:spcAft>
                <a:spcPts val="0"/>
              </a:spcAft>
              <a:buNone/>
            </a:pPr>
            <a:r>
              <a:rPr lang="en-US" sz="2400" b="1" dirty="0">
                <a:solidFill>
                  <a:srgbClr val="84A59D"/>
                </a:solidFill>
                <a:effectLst/>
                <a:latin typeface="Bahnschrift SemiBold" panose="020B0502040204020203" pitchFamily="34" charset="0"/>
                <a:ea typeface="Cambria" panose="02040503050406030204" pitchFamily="18" charset="0"/>
              </a:rPr>
              <a:t>a) </a:t>
            </a:r>
            <a:r>
              <a:rPr lang="en-US" sz="2400" b="1" dirty="0" err="1">
                <a:solidFill>
                  <a:srgbClr val="84A59D"/>
                </a:solidFill>
                <a:effectLst/>
                <a:latin typeface="Bahnschrift SemiBold" panose="020B0502040204020203" pitchFamily="34" charset="0"/>
                <a:ea typeface="Cambria" panose="02040503050406030204" pitchFamily="18" charset="0"/>
              </a:rPr>
              <a:t>Vì</a:t>
            </a:r>
            <a:r>
              <a:rPr lang="en-US" sz="2400" b="1" dirty="0">
                <a:solidFill>
                  <a:srgbClr val="84A59D"/>
                </a:solidFill>
                <a:effectLst/>
                <a:latin typeface="Bahnschrift SemiBold" panose="020B0502040204020203" pitchFamily="34" charset="0"/>
                <a:ea typeface="Cambria" panose="02040503050406030204" pitchFamily="18" charset="0"/>
              </a:rPr>
              <a:t> ở </a:t>
            </a:r>
            <a:r>
              <a:rPr lang="en-US" sz="2400" b="1" dirty="0" err="1">
                <a:solidFill>
                  <a:srgbClr val="84A59D"/>
                </a:solidFill>
                <a:effectLst/>
                <a:latin typeface="Bahnschrift SemiBold" panose="020B0502040204020203" pitchFamily="34" charset="0"/>
                <a:ea typeface="Cambria" panose="02040503050406030204" pitchFamily="18" charset="0"/>
              </a:rPr>
              <a:t>thể</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khí</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các</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phân</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tử</a:t>
            </a:r>
            <a:r>
              <a:rPr lang="en-US" sz="2400" b="1" dirty="0">
                <a:solidFill>
                  <a:srgbClr val="84A59D"/>
                </a:solidFill>
                <a:effectLst/>
                <a:latin typeface="Bahnschrift SemiBold" panose="020B0502040204020203" pitchFamily="34" charset="0"/>
                <a:ea typeface="Cambria" panose="02040503050406030204" pitchFamily="18" charset="0"/>
              </a:rPr>
              <a:t> ở </a:t>
            </a:r>
            <a:r>
              <a:rPr lang="en-US" sz="2400" b="1" dirty="0" err="1">
                <a:solidFill>
                  <a:srgbClr val="84A59D"/>
                </a:solidFill>
                <a:effectLst/>
                <a:latin typeface="Bahnschrift SemiBold" panose="020B0502040204020203" pitchFamily="34" charset="0"/>
                <a:ea typeface="Cambria" panose="02040503050406030204" pitchFamily="18" charset="0"/>
              </a:rPr>
              <a:t>xa</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nhau</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Lực</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tương</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tác</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giữa</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các</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phân</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tử</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rất</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yếu</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nên</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các</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phân</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tử</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chuyển</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động</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hoàn</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toàn</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hỗn</a:t>
            </a: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b="1" dirty="0" err="1">
                <a:solidFill>
                  <a:srgbClr val="84A59D"/>
                </a:solidFill>
                <a:effectLst/>
                <a:latin typeface="Bahnschrift SemiBold" panose="020B0502040204020203" pitchFamily="34" charset="0"/>
                <a:ea typeface="Cambria" panose="02040503050406030204" pitchFamily="18" charset="0"/>
              </a:rPr>
              <a:t>loạn</a:t>
            </a:r>
            <a:r>
              <a:rPr lang="en-US" sz="2400" b="1" dirty="0">
                <a:solidFill>
                  <a:srgbClr val="84A59D"/>
                </a:solidFill>
                <a:effectLst/>
                <a:latin typeface="Bahnschrift SemiBold" panose="020B0502040204020203" pitchFamily="34" charset="0"/>
                <a:ea typeface="Cambria" panose="02040503050406030204" pitchFamily="18" charset="0"/>
              </a:rPr>
              <a:t> </a:t>
            </a:r>
          </a:p>
          <a:p>
            <a:pPr marL="0" marR="0" indent="0" algn="just">
              <a:lnSpc>
                <a:spcPct val="115000"/>
              </a:lnSpc>
              <a:spcBef>
                <a:spcPts val="0"/>
              </a:spcBef>
              <a:spcAft>
                <a:spcPts val="0"/>
              </a:spcAft>
              <a:buNone/>
            </a:pPr>
            <a:r>
              <a:rPr lang="en-US" sz="2400" b="1" i="1" dirty="0">
                <a:solidFill>
                  <a:srgbClr val="F28482"/>
                </a:solidFill>
                <a:effectLst/>
                <a:latin typeface="Bahnschrift SemiBold" panose="020B0502040204020203" pitchFamily="34" charset="0"/>
                <a:ea typeface="Cambria" panose="02040503050406030204" pitchFamily="18" charset="0"/>
                <a:sym typeface="Symbol" panose="05050102010706020507" pitchFamily="18" charset="2"/>
              </a:rPr>
              <a:t></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Vì</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vậy</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chất</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khí</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không</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có</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hình</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dạng</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và</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thể</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tích</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riêng</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luôn</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chiếm</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toàn</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bộ</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thể</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tích</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bình</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chứa</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và</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có</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thể</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nén</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được</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dễ</a:t>
            </a:r>
            <a:r>
              <a:rPr lang="en-US" sz="2400" b="1" i="1" dirty="0">
                <a:solidFill>
                  <a:srgbClr val="F28482"/>
                </a:solidFill>
                <a:effectLst/>
                <a:latin typeface="Bahnschrift SemiBold" panose="020B0502040204020203" pitchFamily="34" charset="0"/>
                <a:ea typeface="Cambria" panose="02040503050406030204" pitchFamily="18" charset="0"/>
              </a:rPr>
              <a:t> </a:t>
            </a:r>
            <a:r>
              <a:rPr lang="en-US" sz="2400" b="1" i="1" dirty="0" err="1">
                <a:solidFill>
                  <a:srgbClr val="F28482"/>
                </a:solidFill>
                <a:effectLst/>
                <a:latin typeface="Bahnschrift SemiBold" panose="020B0502040204020203" pitchFamily="34" charset="0"/>
                <a:ea typeface="Cambria" panose="02040503050406030204" pitchFamily="18" charset="0"/>
              </a:rPr>
              <a:t>dàng</a:t>
            </a:r>
            <a:r>
              <a:rPr lang="en-US" sz="2400" b="1" i="1" dirty="0">
                <a:solidFill>
                  <a:srgbClr val="F28482"/>
                </a:solidFill>
                <a:effectLst/>
                <a:latin typeface="Bahnschrift SemiBold" panose="020B0502040204020203" pitchFamily="34" charset="0"/>
                <a:ea typeface="Cambria" panose="02040503050406030204" pitchFamily="18" charset="0"/>
              </a:rPr>
              <a:t>.</a:t>
            </a:r>
          </a:p>
        </p:txBody>
      </p:sp>
      <p:pic>
        <p:nvPicPr>
          <p:cNvPr id="7" name="Picture 6" descr="n212 zalo Nguyen Thuan">
            <a:extLst>
              <a:ext uri="{FF2B5EF4-FFF2-40B4-BE49-F238E27FC236}">
                <a16:creationId xmlns:a16="http://schemas.microsoft.com/office/drawing/2014/main" id="{4B53E716-D8CB-446F-8BA5-AFC0621E574D}"/>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r="32488" b="18666"/>
          <a:stretch/>
        </p:blipFill>
        <p:spPr>
          <a:xfrm>
            <a:off x="6283375" y="1553121"/>
            <a:ext cx="2498315" cy="1434534"/>
          </a:xfrm>
          <a:prstGeom prst="rect">
            <a:avLst/>
          </a:prstGeom>
        </p:spPr>
      </p:pic>
      <p:sp>
        <p:nvSpPr>
          <p:cNvPr id="9" name="Freeform 2" descr="n212 zalo Nguyen Thuan">
            <a:extLst>
              <a:ext uri="{FF2B5EF4-FFF2-40B4-BE49-F238E27FC236}">
                <a16:creationId xmlns:a16="http://schemas.microsoft.com/office/drawing/2014/main" id="{6FA2E5F4-8EBB-4C88-AE8D-66D635BDA168}"/>
              </a:ext>
            </a:extLst>
          </p:cNvPr>
          <p:cNvSpPr/>
          <p:nvPr/>
        </p:nvSpPr>
        <p:spPr>
          <a:xfrm>
            <a:off x="1204790" y="144511"/>
            <a:ext cx="1038852" cy="680055"/>
          </a:xfrm>
          <a:custGeom>
            <a:avLst/>
            <a:gdLst/>
            <a:ahLst/>
            <a:cxnLst/>
            <a:rect l="l" t="t" r="r" b="b"/>
            <a:pathLst>
              <a:path w="2634005" h="1724279">
                <a:moveTo>
                  <a:pt x="0" y="0"/>
                </a:moveTo>
                <a:lnTo>
                  <a:pt x="2634005" y="0"/>
                </a:lnTo>
                <a:lnTo>
                  <a:pt x="2634005" y="1724279"/>
                </a:lnTo>
                <a:lnTo>
                  <a:pt x="0" y="172427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5" name="Picture 4" descr="n212 zalo Nguyen Thuan">
            <a:extLst>
              <a:ext uri="{FF2B5EF4-FFF2-40B4-BE49-F238E27FC236}">
                <a16:creationId xmlns:a16="http://schemas.microsoft.com/office/drawing/2014/main" id="{07CFC8E0-075C-9977-F91D-046C9523EA06}"/>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l="67512" b="18666"/>
          <a:stretch/>
        </p:blipFill>
        <p:spPr>
          <a:xfrm>
            <a:off x="6898784" y="3077808"/>
            <a:ext cx="1267495" cy="1276805"/>
          </a:xfrm>
          <a:prstGeom prst="rect">
            <a:avLst/>
          </a:prstGeom>
        </p:spPr>
      </p:pic>
    </p:spTree>
    <p:extLst>
      <p:ext uri="{BB962C8B-B14F-4D97-AF65-F5344CB8AC3E}">
        <p14:creationId xmlns:p14="http://schemas.microsoft.com/office/powerpoint/2010/main" val="1707741539"/>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n212 zalo Nguyen Thuan">
            <a:extLst>
              <a:ext uri="{FF2B5EF4-FFF2-40B4-BE49-F238E27FC236}">
                <a16:creationId xmlns:a16="http://schemas.microsoft.com/office/drawing/2014/main" id="{63121EE2-0305-4182-AEE4-0885C76081EA}"/>
              </a:ext>
            </a:extLst>
          </p:cNvPr>
          <p:cNvSpPr/>
          <p:nvPr/>
        </p:nvSpPr>
        <p:spPr>
          <a:xfrm>
            <a:off x="2355011" y="299778"/>
            <a:ext cx="4865298" cy="680055"/>
          </a:xfrm>
          <a:prstGeom prst="roundRect">
            <a:avLst>
              <a:gd name="adj" fmla="val 50000"/>
            </a:avLst>
          </a:prstGeom>
          <a:noFill/>
          <a:ln w="28575">
            <a:solidFill>
              <a:srgbClr val="F6BD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descr="n212 zalo Nguyen Thuan">
            <a:extLst>
              <a:ext uri="{FF2B5EF4-FFF2-40B4-BE49-F238E27FC236}">
                <a16:creationId xmlns:a16="http://schemas.microsoft.com/office/drawing/2014/main" id="{0F438655-EEF7-0490-05A8-5B96194DAF3F}"/>
              </a:ext>
            </a:extLst>
          </p:cNvPr>
          <p:cNvSpPr>
            <a:spLocks noGrp="1"/>
          </p:cNvSpPr>
          <p:nvPr>
            <p:ph type="title"/>
          </p:nvPr>
        </p:nvSpPr>
        <p:spPr>
          <a:xfrm>
            <a:off x="2643995" y="333574"/>
            <a:ext cx="4287329" cy="547800"/>
          </a:xfrm>
        </p:spPr>
        <p:txBody>
          <a:bodyPr/>
          <a:lstStyle/>
          <a:p>
            <a:r>
              <a:rPr lang="en-US" sz="2800" b="1" dirty="0" err="1">
                <a:solidFill>
                  <a:srgbClr val="F28482"/>
                </a:solidFill>
                <a:effectLst/>
                <a:latin typeface="Bahnschrift SemiBold" panose="020B0502040204020203" pitchFamily="34" charset="0"/>
                <a:ea typeface="Cambria" panose="02040503050406030204" pitchFamily="18" charset="0"/>
              </a:rPr>
              <a:t>Đáp</a:t>
            </a:r>
            <a:r>
              <a:rPr lang="en-US" sz="2800" b="1" dirty="0">
                <a:solidFill>
                  <a:srgbClr val="F28482"/>
                </a:solidFill>
                <a:effectLst/>
                <a:latin typeface="Bahnschrift SemiBold" panose="020B0502040204020203" pitchFamily="34" charset="0"/>
                <a:ea typeface="Cambria" panose="02040503050406030204" pitchFamily="18" charset="0"/>
              </a:rPr>
              <a:t> </a:t>
            </a:r>
            <a:r>
              <a:rPr lang="en-US" sz="2800" b="1" dirty="0" err="1">
                <a:solidFill>
                  <a:srgbClr val="F28482"/>
                </a:solidFill>
                <a:effectLst/>
                <a:latin typeface="Bahnschrift SemiBold" panose="020B0502040204020203" pitchFamily="34" charset="0"/>
                <a:ea typeface="Cambria" panose="02040503050406030204" pitchFamily="18" charset="0"/>
              </a:rPr>
              <a:t>án</a:t>
            </a:r>
            <a:r>
              <a:rPr lang="en-US" sz="2800" b="1" dirty="0">
                <a:solidFill>
                  <a:srgbClr val="F28482"/>
                </a:solidFill>
                <a:effectLst/>
                <a:latin typeface="Bahnschrift SemiBold" panose="020B0502040204020203" pitchFamily="34" charset="0"/>
                <a:ea typeface="Cambria" panose="02040503050406030204" pitchFamily="18" charset="0"/>
              </a:rPr>
              <a:t> </a:t>
            </a:r>
            <a:r>
              <a:rPr lang="en-US" sz="2800" b="1" dirty="0" err="1">
                <a:solidFill>
                  <a:srgbClr val="F28482"/>
                </a:solidFill>
                <a:effectLst/>
                <a:latin typeface="Bahnschrift SemiBold" panose="020B0502040204020203" pitchFamily="34" charset="0"/>
                <a:ea typeface="Cambria" panose="02040503050406030204" pitchFamily="18" charset="0"/>
              </a:rPr>
              <a:t>phiếu</a:t>
            </a:r>
            <a:r>
              <a:rPr lang="en-US" sz="2800" b="1" dirty="0">
                <a:solidFill>
                  <a:srgbClr val="F28482"/>
                </a:solidFill>
                <a:effectLst/>
                <a:latin typeface="Bahnschrift SemiBold" panose="020B0502040204020203" pitchFamily="34" charset="0"/>
                <a:ea typeface="Cambria" panose="02040503050406030204" pitchFamily="18" charset="0"/>
              </a:rPr>
              <a:t> </a:t>
            </a:r>
            <a:r>
              <a:rPr lang="en-US" sz="2800" b="1" dirty="0" err="1">
                <a:solidFill>
                  <a:srgbClr val="F28482"/>
                </a:solidFill>
                <a:effectLst/>
                <a:latin typeface="Bahnschrift SemiBold" panose="020B0502040204020203" pitchFamily="34" charset="0"/>
                <a:ea typeface="Cambria" panose="02040503050406030204" pitchFamily="18" charset="0"/>
              </a:rPr>
              <a:t>học</a:t>
            </a:r>
            <a:r>
              <a:rPr lang="en-US" sz="2800" b="1" dirty="0">
                <a:solidFill>
                  <a:srgbClr val="F28482"/>
                </a:solidFill>
                <a:effectLst/>
                <a:latin typeface="Bahnschrift SemiBold" panose="020B0502040204020203" pitchFamily="34" charset="0"/>
                <a:ea typeface="Cambria" panose="02040503050406030204" pitchFamily="18" charset="0"/>
              </a:rPr>
              <a:t> </a:t>
            </a:r>
            <a:r>
              <a:rPr lang="en-US" sz="2800" b="1" dirty="0" err="1">
                <a:solidFill>
                  <a:srgbClr val="F28482"/>
                </a:solidFill>
                <a:effectLst/>
                <a:latin typeface="Bahnschrift SemiBold" panose="020B0502040204020203" pitchFamily="34" charset="0"/>
                <a:ea typeface="Cambria" panose="02040503050406030204" pitchFamily="18" charset="0"/>
              </a:rPr>
              <a:t>tập</a:t>
            </a:r>
            <a:r>
              <a:rPr lang="en-US" sz="2800" b="1" dirty="0">
                <a:solidFill>
                  <a:srgbClr val="F28482"/>
                </a:solidFill>
                <a:effectLst/>
                <a:latin typeface="Bahnschrift SemiBold" panose="020B0502040204020203" pitchFamily="34" charset="0"/>
                <a:ea typeface="Cambria" panose="02040503050406030204" pitchFamily="18" charset="0"/>
              </a:rPr>
              <a:t> </a:t>
            </a:r>
            <a:r>
              <a:rPr lang="en-US" sz="2800" b="1" dirty="0" err="1">
                <a:solidFill>
                  <a:srgbClr val="F28482"/>
                </a:solidFill>
                <a:effectLst/>
                <a:latin typeface="Bahnschrift SemiBold" panose="020B0502040204020203" pitchFamily="34" charset="0"/>
                <a:ea typeface="Cambria" panose="02040503050406030204" pitchFamily="18" charset="0"/>
              </a:rPr>
              <a:t>số</a:t>
            </a:r>
            <a:r>
              <a:rPr lang="en-US" sz="2800" b="1" dirty="0">
                <a:solidFill>
                  <a:srgbClr val="F28482"/>
                </a:solidFill>
                <a:effectLst/>
                <a:latin typeface="Bahnschrift SemiBold" panose="020B0502040204020203" pitchFamily="34" charset="0"/>
                <a:ea typeface="Cambria" panose="02040503050406030204" pitchFamily="18" charset="0"/>
              </a:rPr>
              <a:t> 3</a:t>
            </a:r>
            <a:endParaRPr lang="en-US" dirty="0">
              <a:solidFill>
                <a:srgbClr val="F28482"/>
              </a:solidFill>
              <a:latin typeface="Bahnschrift SemiBold" panose="020B0502040204020203" pitchFamily="34" charset="0"/>
            </a:endParaRPr>
          </a:p>
        </p:txBody>
      </p:sp>
      <p:sp>
        <p:nvSpPr>
          <p:cNvPr id="3" name="Text Placeholder 2" descr="n212 zalo Nguyen Thuan">
            <a:extLst>
              <a:ext uri="{FF2B5EF4-FFF2-40B4-BE49-F238E27FC236}">
                <a16:creationId xmlns:a16="http://schemas.microsoft.com/office/drawing/2014/main" id="{2C899E34-640E-24F0-7FE8-F80F72F81013}"/>
              </a:ext>
            </a:extLst>
          </p:cNvPr>
          <p:cNvSpPr>
            <a:spLocks noGrp="1"/>
          </p:cNvSpPr>
          <p:nvPr>
            <p:ph type="body" idx="1"/>
          </p:nvPr>
        </p:nvSpPr>
        <p:spPr>
          <a:xfrm>
            <a:off x="254039" y="1311216"/>
            <a:ext cx="5738988" cy="3432382"/>
          </a:xfrm>
        </p:spPr>
        <p:txBody>
          <a:bodyPr/>
          <a:lstStyle/>
          <a:p>
            <a:pPr marL="0" indent="0" algn="just">
              <a:lnSpc>
                <a:spcPct val="115000"/>
              </a:lnSpc>
              <a:buNone/>
            </a:pPr>
            <a:r>
              <a:rPr lang="en-US" sz="2400" dirty="0">
                <a:solidFill>
                  <a:schemeClr val="bg2">
                    <a:lumMod val="50000"/>
                  </a:schemeClr>
                </a:solidFill>
                <a:latin typeface="Bahnschrift SemiBold" panose="020B0502040204020203" pitchFamily="34" charset="0"/>
                <a:ea typeface="Cambria" panose="02040503050406030204" pitchFamily="18" charset="0"/>
              </a:rPr>
              <a:t>b) </a:t>
            </a:r>
            <a:r>
              <a:rPr lang="en-US" sz="2400" dirty="0" err="1">
                <a:solidFill>
                  <a:schemeClr val="bg2">
                    <a:lumMod val="50000"/>
                  </a:schemeClr>
                </a:solidFill>
                <a:latin typeface="Bahnschrift SemiBold" panose="020B0502040204020203" pitchFamily="34" charset="0"/>
                <a:ea typeface="Cambria" panose="02040503050406030204" pitchFamily="18" charset="0"/>
              </a:rPr>
              <a:t>Vì</a:t>
            </a:r>
            <a:r>
              <a:rPr lang="en-US" sz="2400" dirty="0">
                <a:solidFill>
                  <a:schemeClr val="bg2">
                    <a:lumMod val="50000"/>
                  </a:schemeClr>
                </a:solidFill>
                <a:latin typeface="Bahnschrift SemiBold" panose="020B0502040204020203" pitchFamily="34" charset="0"/>
                <a:ea typeface="Cambria" panose="02040503050406030204" pitchFamily="18" charset="0"/>
              </a:rPr>
              <a:t> ở </a:t>
            </a:r>
            <a:r>
              <a:rPr lang="en-US" sz="2400" dirty="0" err="1">
                <a:solidFill>
                  <a:schemeClr val="bg2">
                    <a:lumMod val="50000"/>
                  </a:schemeClr>
                </a:solidFill>
                <a:latin typeface="Bahnschrift SemiBold" panose="020B0502040204020203" pitchFamily="34" charset="0"/>
                <a:ea typeface="Cambria" panose="02040503050406030204" pitchFamily="18" charset="0"/>
              </a:rPr>
              <a:t>thể</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rắn</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các</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phân</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tử</a:t>
            </a:r>
            <a:r>
              <a:rPr lang="en-US" sz="2400" dirty="0">
                <a:solidFill>
                  <a:schemeClr val="bg2">
                    <a:lumMod val="50000"/>
                  </a:schemeClr>
                </a:solidFill>
                <a:latin typeface="Bahnschrift SemiBold" panose="020B0502040204020203" pitchFamily="34" charset="0"/>
                <a:ea typeface="Cambria" panose="02040503050406030204" pitchFamily="18" charset="0"/>
              </a:rPr>
              <a:t> ở </a:t>
            </a:r>
            <a:r>
              <a:rPr lang="en-US" sz="2400" dirty="0" err="1">
                <a:solidFill>
                  <a:schemeClr val="bg2">
                    <a:lumMod val="50000"/>
                  </a:schemeClr>
                </a:solidFill>
                <a:latin typeface="Bahnschrift SemiBold" panose="020B0502040204020203" pitchFamily="34" charset="0"/>
                <a:ea typeface="Cambria" panose="02040503050406030204" pitchFamily="18" charset="0"/>
              </a:rPr>
              <a:t>gần</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nhau</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Lực</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tương</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tác</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giữa</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các</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phân</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tử</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chất</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rắn</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rất</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mạnh</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nên</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giữ</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được</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các</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phân</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tử</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này</a:t>
            </a:r>
            <a:r>
              <a:rPr lang="en-US" sz="2400" dirty="0">
                <a:solidFill>
                  <a:schemeClr val="bg2">
                    <a:lumMod val="50000"/>
                  </a:schemeClr>
                </a:solidFill>
                <a:latin typeface="Bahnschrift SemiBold" panose="020B0502040204020203" pitchFamily="34" charset="0"/>
                <a:ea typeface="Cambria" panose="02040503050406030204" pitchFamily="18" charset="0"/>
              </a:rPr>
              <a:t> ở </a:t>
            </a:r>
            <a:r>
              <a:rPr lang="en-US" sz="2400" dirty="0" err="1">
                <a:solidFill>
                  <a:schemeClr val="bg2">
                    <a:lumMod val="50000"/>
                  </a:schemeClr>
                </a:solidFill>
                <a:latin typeface="Bahnschrift SemiBold" panose="020B0502040204020203" pitchFamily="34" charset="0"/>
                <a:ea typeface="Cambria" panose="02040503050406030204" pitchFamily="18" charset="0"/>
              </a:rPr>
              <a:t>các</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vị</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trí</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xác</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định</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và</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làm</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cho</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chúng</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chỉ</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có</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thể</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dao</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động</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xung</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quanh</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các</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vị</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trí</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cân</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bằng</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xác</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định</a:t>
            </a:r>
            <a:r>
              <a:rPr lang="en-US" sz="2400" dirty="0">
                <a:solidFill>
                  <a:schemeClr val="bg2">
                    <a:lumMod val="50000"/>
                  </a:schemeClr>
                </a:solidFill>
                <a:latin typeface="Bahnschrift SemiBold" panose="020B0502040204020203" pitchFamily="34" charset="0"/>
                <a:ea typeface="Cambria" panose="02040503050406030204" pitchFamily="18" charset="0"/>
              </a:rPr>
              <a:t> </a:t>
            </a:r>
            <a:r>
              <a:rPr lang="en-US" sz="2400" dirty="0" err="1">
                <a:solidFill>
                  <a:schemeClr val="bg2">
                    <a:lumMod val="50000"/>
                  </a:schemeClr>
                </a:solidFill>
                <a:latin typeface="Bahnschrift SemiBold" panose="020B0502040204020203" pitchFamily="34" charset="0"/>
                <a:ea typeface="Cambria" panose="02040503050406030204" pitchFamily="18" charset="0"/>
              </a:rPr>
              <a:t>này</a:t>
            </a:r>
            <a:r>
              <a:rPr lang="en-US" sz="2400" dirty="0">
                <a:solidFill>
                  <a:schemeClr val="bg2">
                    <a:lumMod val="50000"/>
                  </a:schemeClr>
                </a:solidFill>
                <a:latin typeface="Bahnschrift SemiBold" panose="020B0502040204020203" pitchFamily="34" charset="0"/>
                <a:ea typeface="Cambria" panose="02040503050406030204" pitchFamily="18" charset="0"/>
              </a:rPr>
              <a:t> </a:t>
            </a:r>
          </a:p>
          <a:p>
            <a:pPr marL="0" indent="0" algn="just">
              <a:lnSpc>
                <a:spcPct val="115000"/>
              </a:lnSpc>
              <a:buNone/>
            </a:pPr>
            <a:r>
              <a:rPr lang="en-US" sz="2400" b="1">
                <a:solidFill>
                  <a:srgbClr val="84A59D"/>
                </a:solidFill>
                <a:latin typeface="Bahnschrift SemiBold" panose="020B0502040204020203" pitchFamily="34" charset="0"/>
                <a:ea typeface="Cambria" panose="02040503050406030204" pitchFamily="18" charset="0"/>
                <a:sym typeface="Symbol" panose="05050102010706020507" pitchFamily="18" charset="2"/>
              </a:rPr>
              <a:t></a:t>
            </a:r>
            <a:r>
              <a:rPr lang="en-US" sz="2400" b="1">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Vì</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vậy</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vật</a:t>
            </a:r>
            <a:r>
              <a:rPr lang="en-US" sz="2400" b="1" dirty="0">
                <a:solidFill>
                  <a:srgbClr val="84A59D"/>
                </a:solidFill>
                <a:latin typeface="Bahnschrift SemiBold" panose="020B0502040204020203" pitchFamily="34" charset="0"/>
                <a:ea typeface="Cambria" panose="02040503050406030204" pitchFamily="18" charset="0"/>
              </a:rPr>
              <a:t> ở </a:t>
            </a:r>
            <a:r>
              <a:rPr lang="en-US" sz="2400" b="1" dirty="0" err="1">
                <a:solidFill>
                  <a:srgbClr val="84A59D"/>
                </a:solidFill>
                <a:latin typeface="Bahnschrift SemiBold" panose="020B0502040204020203" pitchFamily="34" charset="0"/>
                <a:ea typeface="Cambria" panose="02040503050406030204" pitchFamily="18" charset="0"/>
              </a:rPr>
              <a:t>thể</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rắn</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có</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thể</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tích</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và</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hình</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dạng</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riêng</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rất</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khó</a:t>
            </a:r>
            <a:r>
              <a:rPr lang="en-US" sz="2400" b="1" dirty="0">
                <a:solidFill>
                  <a:srgbClr val="84A59D"/>
                </a:solidFill>
                <a:latin typeface="Bahnschrift SemiBold" panose="020B0502040204020203" pitchFamily="34" charset="0"/>
                <a:ea typeface="Cambria" panose="02040503050406030204" pitchFamily="18" charset="0"/>
              </a:rPr>
              <a:t> </a:t>
            </a:r>
            <a:r>
              <a:rPr lang="en-US" sz="2400" b="1" dirty="0" err="1">
                <a:solidFill>
                  <a:srgbClr val="84A59D"/>
                </a:solidFill>
                <a:latin typeface="Bahnschrift SemiBold" panose="020B0502040204020203" pitchFamily="34" charset="0"/>
                <a:ea typeface="Cambria" panose="02040503050406030204" pitchFamily="18" charset="0"/>
              </a:rPr>
              <a:t>nén</a:t>
            </a:r>
            <a:r>
              <a:rPr lang="en-US" sz="2400" b="1" dirty="0">
                <a:solidFill>
                  <a:srgbClr val="84A59D"/>
                </a:solidFill>
                <a:latin typeface="Bahnschrift SemiBold" panose="020B0502040204020203" pitchFamily="34" charset="0"/>
                <a:ea typeface="Cambria" panose="02040503050406030204" pitchFamily="18" charset="0"/>
              </a:rPr>
              <a:t>.</a:t>
            </a:r>
          </a:p>
        </p:txBody>
      </p:sp>
      <p:pic>
        <p:nvPicPr>
          <p:cNvPr id="8" name="Picture 7" descr="n212 zalo Nguyen Thuan">
            <a:extLst>
              <a:ext uri="{FF2B5EF4-FFF2-40B4-BE49-F238E27FC236}">
                <a16:creationId xmlns:a16="http://schemas.microsoft.com/office/drawing/2014/main" id="{2C212715-0EB9-442C-9011-1E0916120161}"/>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r="32803" b="17659"/>
          <a:stretch/>
        </p:blipFill>
        <p:spPr>
          <a:xfrm>
            <a:off x="6196189" y="1311215"/>
            <a:ext cx="2693772" cy="1716191"/>
          </a:xfrm>
          <a:prstGeom prst="rect">
            <a:avLst/>
          </a:prstGeom>
        </p:spPr>
      </p:pic>
      <p:sp>
        <p:nvSpPr>
          <p:cNvPr id="10" name="Freeform 11" descr="n212 zalo Nguyen Thuan">
            <a:extLst>
              <a:ext uri="{FF2B5EF4-FFF2-40B4-BE49-F238E27FC236}">
                <a16:creationId xmlns:a16="http://schemas.microsoft.com/office/drawing/2014/main" id="{DCED0650-BFDC-45B5-87BD-6866158B0811}"/>
              </a:ext>
            </a:extLst>
          </p:cNvPr>
          <p:cNvSpPr/>
          <p:nvPr/>
        </p:nvSpPr>
        <p:spPr>
          <a:xfrm>
            <a:off x="1584161" y="0"/>
            <a:ext cx="679059" cy="1025703"/>
          </a:xfrm>
          <a:custGeom>
            <a:avLst/>
            <a:gdLst/>
            <a:ahLst/>
            <a:cxnLst/>
            <a:rect l="l" t="t" r="r" b="b"/>
            <a:pathLst>
              <a:path w="1358118" h="2051405">
                <a:moveTo>
                  <a:pt x="0" y="0"/>
                </a:moveTo>
                <a:lnTo>
                  <a:pt x="1358118" y="0"/>
                </a:lnTo>
                <a:lnTo>
                  <a:pt x="1358118" y="2051405"/>
                </a:lnTo>
                <a:lnTo>
                  <a:pt x="0" y="205140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dirty="0"/>
          </a:p>
        </p:txBody>
      </p:sp>
      <p:pic>
        <p:nvPicPr>
          <p:cNvPr id="5" name="Picture 4" descr="n212 zalo Nguyen Thuan">
            <a:extLst>
              <a:ext uri="{FF2B5EF4-FFF2-40B4-BE49-F238E27FC236}">
                <a16:creationId xmlns:a16="http://schemas.microsoft.com/office/drawing/2014/main" id="{C993C64E-3C90-B494-8827-26B19BFF5DEA}"/>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l="67505" b="17659"/>
          <a:stretch/>
        </p:blipFill>
        <p:spPr>
          <a:xfrm>
            <a:off x="6844510" y="3027406"/>
            <a:ext cx="1397130" cy="1716191"/>
          </a:xfrm>
          <a:prstGeom prst="rect">
            <a:avLst/>
          </a:prstGeom>
        </p:spPr>
      </p:pic>
    </p:spTree>
    <p:extLst>
      <p:ext uri="{BB962C8B-B14F-4D97-AF65-F5344CB8AC3E}">
        <p14:creationId xmlns:p14="http://schemas.microsoft.com/office/powerpoint/2010/main" val="531848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descr="n212 zalo Nguyen Thuan">
            <a:extLst>
              <a:ext uri="{FF2B5EF4-FFF2-40B4-BE49-F238E27FC236}">
                <a16:creationId xmlns:a16="http://schemas.microsoft.com/office/drawing/2014/main" id="{63121EE2-0305-4182-AEE4-0885C76081EA}"/>
              </a:ext>
            </a:extLst>
          </p:cNvPr>
          <p:cNvSpPr/>
          <p:nvPr/>
        </p:nvSpPr>
        <p:spPr>
          <a:xfrm>
            <a:off x="2355011" y="299778"/>
            <a:ext cx="4865298" cy="680055"/>
          </a:xfrm>
          <a:prstGeom prst="roundRect">
            <a:avLst>
              <a:gd name="adj" fmla="val 50000"/>
            </a:avLst>
          </a:prstGeom>
          <a:noFill/>
          <a:ln w="28575">
            <a:solidFill>
              <a:srgbClr val="F6BD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descr="n212 zalo Nguyen Thuan">
            <a:extLst>
              <a:ext uri="{FF2B5EF4-FFF2-40B4-BE49-F238E27FC236}">
                <a16:creationId xmlns:a16="http://schemas.microsoft.com/office/drawing/2014/main" id="{0F438655-EEF7-0490-05A8-5B96194DAF3F}"/>
              </a:ext>
            </a:extLst>
          </p:cNvPr>
          <p:cNvSpPr>
            <a:spLocks noGrp="1"/>
          </p:cNvSpPr>
          <p:nvPr>
            <p:ph type="title"/>
          </p:nvPr>
        </p:nvSpPr>
        <p:spPr>
          <a:xfrm>
            <a:off x="2643995" y="333574"/>
            <a:ext cx="4287329" cy="547800"/>
          </a:xfrm>
        </p:spPr>
        <p:txBody>
          <a:bodyPr/>
          <a:lstStyle/>
          <a:p>
            <a:r>
              <a:rPr lang="en-US" sz="2800" b="1" dirty="0" err="1">
                <a:solidFill>
                  <a:srgbClr val="F28482"/>
                </a:solidFill>
                <a:effectLst/>
                <a:latin typeface="Bahnschrift SemiBold" panose="020B0502040204020203" pitchFamily="34" charset="0"/>
                <a:ea typeface="Cambria" panose="02040503050406030204" pitchFamily="18" charset="0"/>
              </a:rPr>
              <a:t>Đáp</a:t>
            </a:r>
            <a:r>
              <a:rPr lang="en-US" sz="2800" b="1" dirty="0">
                <a:solidFill>
                  <a:srgbClr val="F28482"/>
                </a:solidFill>
                <a:effectLst/>
                <a:latin typeface="Bahnschrift SemiBold" panose="020B0502040204020203" pitchFamily="34" charset="0"/>
                <a:ea typeface="Cambria" panose="02040503050406030204" pitchFamily="18" charset="0"/>
              </a:rPr>
              <a:t> </a:t>
            </a:r>
            <a:r>
              <a:rPr lang="en-US" sz="2800" b="1" dirty="0" err="1">
                <a:solidFill>
                  <a:srgbClr val="F28482"/>
                </a:solidFill>
                <a:effectLst/>
                <a:latin typeface="Bahnschrift SemiBold" panose="020B0502040204020203" pitchFamily="34" charset="0"/>
                <a:ea typeface="Cambria" panose="02040503050406030204" pitchFamily="18" charset="0"/>
              </a:rPr>
              <a:t>án</a:t>
            </a:r>
            <a:r>
              <a:rPr lang="en-US" sz="2800" b="1" dirty="0">
                <a:solidFill>
                  <a:srgbClr val="F28482"/>
                </a:solidFill>
                <a:effectLst/>
                <a:latin typeface="Bahnschrift SemiBold" panose="020B0502040204020203" pitchFamily="34" charset="0"/>
                <a:ea typeface="Cambria" panose="02040503050406030204" pitchFamily="18" charset="0"/>
              </a:rPr>
              <a:t> </a:t>
            </a:r>
            <a:r>
              <a:rPr lang="en-US" sz="2800" b="1" dirty="0" err="1">
                <a:solidFill>
                  <a:srgbClr val="F28482"/>
                </a:solidFill>
                <a:effectLst/>
                <a:latin typeface="Bahnschrift SemiBold" panose="020B0502040204020203" pitchFamily="34" charset="0"/>
                <a:ea typeface="Cambria" panose="02040503050406030204" pitchFamily="18" charset="0"/>
              </a:rPr>
              <a:t>phiếu</a:t>
            </a:r>
            <a:r>
              <a:rPr lang="en-US" sz="2800" b="1" dirty="0">
                <a:solidFill>
                  <a:srgbClr val="F28482"/>
                </a:solidFill>
                <a:effectLst/>
                <a:latin typeface="Bahnschrift SemiBold" panose="020B0502040204020203" pitchFamily="34" charset="0"/>
                <a:ea typeface="Cambria" panose="02040503050406030204" pitchFamily="18" charset="0"/>
              </a:rPr>
              <a:t> </a:t>
            </a:r>
            <a:r>
              <a:rPr lang="en-US" sz="2800" b="1" dirty="0" err="1">
                <a:solidFill>
                  <a:srgbClr val="F28482"/>
                </a:solidFill>
                <a:effectLst/>
                <a:latin typeface="Bahnschrift SemiBold" panose="020B0502040204020203" pitchFamily="34" charset="0"/>
                <a:ea typeface="Cambria" panose="02040503050406030204" pitchFamily="18" charset="0"/>
              </a:rPr>
              <a:t>học</a:t>
            </a:r>
            <a:r>
              <a:rPr lang="en-US" sz="2800" b="1" dirty="0">
                <a:solidFill>
                  <a:srgbClr val="F28482"/>
                </a:solidFill>
                <a:effectLst/>
                <a:latin typeface="Bahnschrift SemiBold" panose="020B0502040204020203" pitchFamily="34" charset="0"/>
                <a:ea typeface="Cambria" panose="02040503050406030204" pitchFamily="18" charset="0"/>
              </a:rPr>
              <a:t> </a:t>
            </a:r>
            <a:r>
              <a:rPr lang="en-US" sz="2800" b="1" dirty="0" err="1">
                <a:solidFill>
                  <a:srgbClr val="F28482"/>
                </a:solidFill>
                <a:effectLst/>
                <a:latin typeface="Bahnschrift SemiBold" panose="020B0502040204020203" pitchFamily="34" charset="0"/>
                <a:ea typeface="Cambria" panose="02040503050406030204" pitchFamily="18" charset="0"/>
              </a:rPr>
              <a:t>tập</a:t>
            </a:r>
            <a:r>
              <a:rPr lang="en-US" sz="2800" b="1" dirty="0">
                <a:solidFill>
                  <a:srgbClr val="F28482"/>
                </a:solidFill>
                <a:effectLst/>
                <a:latin typeface="Bahnschrift SemiBold" panose="020B0502040204020203" pitchFamily="34" charset="0"/>
                <a:ea typeface="Cambria" panose="02040503050406030204" pitchFamily="18" charset="0"/>
              </a:rPr>
              <a:t> </a:t>
            </a:r>
            <a:r>
              <a:rPr lang="en-US" sz="2800" b="1" dirty="0" err="1">
                <a:solidFill>
                  <a:srgbClr val="F28482"/>
                </a:solidFill>
                <a:effectLst/>
                <a:latin typeface="Bahnschrift SemiBold" panose="020B0502040204020203" pitchFamily="34" charset="0"/>
                <a:ea typeface="Cambria" panose="02040503050406030204" pitchFamily="18" charset="0"/>
              </a:rPr>
              <a:t>số</a:t>
            </a:r>
            <a:r>
              <a:rPr lang="en-US" sz="2800" b="1" dirty="0">
                <a:solidFill>
                  <a:srgbClr val="F28482"/>
                </a:solidFill>
                <a:effectLst/>
                <a:latin typeface="Bahnschrift SemiBold" panose="020B0502040204020203" pitchFamily="34" charset="0"/>
                <a:ea typeface="Cambria" panose="02040503050406030204" pitchFamily="18" charset="0"/>
              </a:rPr>
              <a:t> 3</a:t>
            </a:r>
            <a:endParaRPr lang="en-US" dirty="0">
              <a:solidFill>
                <a:srgbClr val="F28482"/>
              </a:solidFill>
              <a:latin typeface="Bahnschrift SemiBold" panose="020B0502040204020203" pitchFamily="34" charset="0"/>
            </a:endParaRPr>
          </a:p>
        </p:txBody>
      </p:sp>
      <p:sp>
        <p:nvSpPr>
          <p:cNvPr id="3" name="Text Placeholder 2" descr="n212 zalo Nguyen Thuan">
            <a:extLst>
              <a:ext uri="{FF2B5EF4-FFF2-40B4-BE49-F238E27FC236}">
                <a16:creationId xmlns:a16="http://schemas.microsoft.com/office/drawing/2014/main" id="{2C899E34-640E-24F0-7FE8-F80F72F81013}"/>
              </a:ext>
            </a:extLst>
          </p:cNvPr>
          <p:cNvSpPr>
            <a:spLocks noGrp="1"/>
          </p:cNvSpPr>
          <p:nvPr>
            <p:ph type="body" idx="1"/>
          </p:nvPr>
        </p:nvSpPr>
        <p:spPr>
          <a:xfrm>
            <a:off x="254039" y="1261787"/>
            <a:ext cx="5577418" cy="3498711"/>
          </a:xfrm>
        </p:spPr>
        <p:txBody>
          <a:bodyPr/>
          <a:lstStyle/>
          <a:p>
            <a:pPr marL="0" indent="0" algn="just">
              <a:lnSpc>
                <a:spcPct val="115000"/>
              </a:lnSpc>
              <a:buNone/>
            </a:pPr>
            <a:r>
              <a:rPr lang="en-US" sz="2400" dirty="0">
                <a:solidFill>
                  <a:srgbClr val="FFAB40"/>
                </a:solidFill>
                <a:latin typeface="Bahnschrift SemiBold" panose="020B0502040204020203" pitchFamily="34" charset="0"/>
                <a:ea typeface="Cambria" panose="02040503050406030204" pitchFamily="18" charset="0"/>
              </a:rPr>
              <a:t>c) </a:t>
            </a:r>
            <a:r>
              <a:rPr lang="en-US" sz="2400" dirty="0" err="1">
                <a:solidFill>
                  <a:srgbClr val="FFAB40"/>
                </a:solidFill>
                <a:latin typeface="Bahnschrift SemiBold" panose="020B0502040204020203" pitchFamily="34" charset="0"/>
                <a:ea typeface="Cambria" panose="02040503050406030204" pitchFamily="18" charset="0"/>
              </a:rPr>
              <a:t>Vì</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thể</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lỏng</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được</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coi</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là</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trung</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gian</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giữa</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thể</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khí</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và</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thể</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rắn</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Lực</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tương</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tác</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giữa</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các</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phân</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tử</a:t>
            </a:r>
            <a:r>
              <a:rPr lang="en-US" sz="2400" dirty="0">
                <a:solidFill>
                  <a:srgbClr val="FFAB40"/>
                </a:solidFill>
                <a:latin typeface="Bahnschrift SemiBold" panose="020B0502040204020203" pitchFamily="34" charset="0"/>
                <a:ea typeface="Cambria" panose="02040503050406030204" pitchFamily="18" charset="0"/>
              </a:rPr>
              <a:t> ở </a:t>
            </a:r>
            <a:r>
              <a:rPr lang="en-US" sz="2400" dirty="0" err="1">
                <a:solidFill>
                  <a:srgbClr val="FFAB40"/>
                </a:solidFill>
                <a:latin typeface="Bahnschrift SemiBold" panose="020B0502040204020203" pitchFamily="34" charset="0"/>
                <a:ea typeface="Cambria" panose="02040503050406030204" pitchFamily="18" charset="0"/>
              </a:rPr>
              <a:t>thể</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lỏng</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lớn</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hơn</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lực</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tương</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tác</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giữa</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các</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phân</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tử</a:t>
            </a:r>
            <a:r>
              <a:rPr lang="en-US" sz="2400" dirty="0">
                <a:solidFill>
                  <a:srgbClr val="FFAB40"/>
                </a:solidFill>
                <a:latin typeface="Bahnschrift SemiBold" panose="020B0502040204020203" pitchFamily="34" charset="0"/>
                <a:ea typeface="Cambria" panose="02040503050406030204" pitchFamily="18" charset="0"/>
              </a:rPr>
              <a:t> ở </a:t>
            </a:r>
            <a:r>
              <a:rPr lang="en-US" sz="2400" dirty="0" err="1">
                <a:solidFill>
                  <a:srgbClr val="FFAB40"/>
                </a:solidFill>
                <a:latin typeface="Bahnschrift SemiBold" panose="020B0502040204020203" pitchFamily="34" charset="0"/>
                <a:ea typeface="Cambria" panose="02040503050406030204" pitchFamily="18" charset="0"/>
              </a:rPr>
              <a:t>thể</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khí</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nên</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giữ</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được</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các</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phân</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tử</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không</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chuyển</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động</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phân</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tán</a:t>
            </a:r>
            <a:r>
              <a:rPr lang="en-US" sz="2400" dirty="0">
                <a:solidFill>
                  <a:srgbClr val="FFAB40"/>
                </a:solidFill>
                <a:latin typeface="Bahnschrift SemiBold" panose="020B0502040204020203" pitchFamily="34" charset="0"/>
                <a:ea typeface="Cambria" panose="02040503050406030204" pitchFamily="18" charset="0"/>
              </a:rPr>
              <a:t> ra </a:t>
            </a:r>
            <a:r>
              <a:rPr lang="en-US" sz="2400" dirty="0" err="1">
                <a:solidFill>
                  <a:srgbClr val="FFAB40"/>
                </a:solidFill>
                <a:latin typeface="Bahnschrift SemiBold" panose="020B0502040204020203" pitchFamily="34" charset="0"/>
                <a:ea typeface="Cambria" panose="02040503050406030204" pitchFamily="18" charset="0"/>
              </a:rPr>
              <a:t>xa</a:t>
            </a:r>
            <a:r>
              <a:rPr lang="en-US" sz="2400" dirty="0">
                <a:solidFill>
                  <a:srgbClr val="FFAB40"/>
                </a:solidFill>
                <a:latin typeface="Bahnschrift SemiBold" panose="020B0502040204020203" pitchFamily="34" charset="0"/>
                <a:ea typeface="Cambria" panose="02040503050406030204" pitchFamily="18" charset="0"/>
              </a:rPr>
              <a:t> </a:t>
            </a:r>
            <a:r>
              <a:rPr lang="en-US" sz="2400" dirty="0" err="1">
                <a:solidFill>
                  <a:srgbClr val="FFAB40"/>
                </a:solidFill>
                <a:latin typeface="Bahnschrift SemiBold" panose="020B0502040204020203" pitchFamily="34" charset="0"/>
                <a:ea typeface="Cambria" panose="02040503050406030204" pitchFamily="18" charset="0"/>
              </a:rPr>
              <a:t>nhau</a:t>
            </a:r>
            <a:r>
              <a:rPr lang="en-US" sz="2400" dirty="0">
                <a:solidFill>
                  <a:srgbClr val="FFAB40"/>
                </a:solidFill>
                <a:latin typeface="Bahnschrift SemiBold" panose="020B0502040204020203" pitchFamily="34" charset="0"/>
                <a:ea typeface="Cambria" panose="02040503050406030204" pitchFamily="18" charset="0"/>
              </a:rPr>
              <a:t> </a:t>
            </a:r>
          </a:p>
          <a:p>
            <a:pPr marL="0" indent="0" algn="just">
              <a:lnSpc>
                <a:spcPct val="115000"/>
              </a:lnSpc>
              <a:buNone/>
            </a:pPr>
            <a:r>
              <a:rPr lang="en-US" sz="2400" b="1" dirty="0">
                <a:solidFill>
                  <a:srgbClr val="663300"/>
                </a:solidFill>
                <a:latin typeface="Bahnschrift SemiBold" panose="020B0502040204020203" pitchFamily="34" charset="0"/>
                <a:ea typeface="Cambria" panose="02040503050406030204" pitchFamily="18" charset="0"/>
                <a:sym typeface="Symbol" panose="05050102010706020507" pitchFamily="18" charset="2"/>
              </a:rPr>
              <a:t></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Vì</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vậy</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vật</a:t>
            </a:r>
            <a:r>
              <a:rPr lang="en-US" sz="2400" b="1" dirty="0">
                <a:solidFill>
                  <a:srgbClr val="663300"/>
                </a:solidFill>
                <a:latin typeface="Bahnschrift SemiBold" panose="020B0502040204020203" pitchFamily="34" charset="0"/>
                <a:ea typeface="Cambria" panose="02040503050406030204" pitchFamily="18" charset="0"/>
              </a:rPr>
              <a:t> ở </a:t>
            </a:r>
            <a:r>
              <a:rPr lang="en-US" sz="2400" b="1" dirty="0" err="1">
                <a:solidFill>
                  <a:srgbClr val="663300"/>
                </a:solidFill>
                <a:latin typeface="Bahnschrift SemiBold" panose="020B0502040204020203" pitchFamily="34" charset="0"/>
                <a:ea typeface="Cambria" panose="02040503050406030204" pitchFamily="18" charset="0"/>
              </a:rPr>
              <a:t>thể</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lỏng</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có</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thể</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tích</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riêng</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nhưng</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không</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có</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hình</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dạng</a:t>
            </a:r>
            <a:r>
              <a:rPr lang="en-US" sz="2400" b="1" dirty="0">
                <a:solidFill>
                  <a:srgbClr val="663300"/>
                </a:solidFill>
                <a:latin typeface="Bahnschrift SemiBold" panose="020B0502040204020203" pitchFamily="34" charset="0"/>
                <a:ea typeface="Cambria" panose="02040503050406030204" pitchFamily="18" charset="0"/>
              </a:rPr>
              <a:t> </a:t>
            </a:r>
            <a:r>
              <a:rPr lang="en-US" sz="2400" b="1" dirty="0" err="1">
                <a:solidFill>
                  <a:srgbClr val="663300"/>
                </a:solidFill>
                <a:latin typeface="Bahnschrift SemiBold" panose="020B0502040204020203" pitchFamily="34" charset="0"/>
                <a:ea typeface="Cambria" panose="02040503050406030204" pitchFamily="18" charset="0"/>
              </a:rPr>
              <a:t>riêng</a:t>
            </a:r>
            <a:r>
              <a:rPr lang="en-US" sz="2400" b="1" dirty="0">
                <a:solidFill>
                  <a:srgbClr val="663300"/>
                </a:solidFill>
                <a:latin typeface="Bahnschrift SemiBold" panose="020B0502040204020203" pitchFamily="34" charset="0"/>
                <a:ea typeface="Cambria" panose="02040503050406030204" pitchFamily="18" charset="0"/>
              </a:rPr>
              <a:t>.</a:t>
            </a:r>
          </a:p>
        </p:txBody>
      </p:sp>
      <p:pic>
        <p:nvPicPr>
          <p:cNvPr id="7" name="Picture 6" descr="n212 zalo Nguyen Thuan">
            <a:extLst>
              <a:ext uri="{FF2B5EF4-FFF2-40B4-BE49-F238E27FC236}">
                <a16:creationId xmlns:a16="http://schemas.microsoft.com/office/drawing/2014/main" id="{AD5AAB04-54B3-41FF-88F5-DD14D337903D}"/>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r="32138" b="19486"/>
          <a:stretch/>
        </p:blipFill>
        <p:spPr>
          <a:xfrm>
            <a:off x="5964941" y="1261787"/>
            <a:ext cx="2783642" cy="1668540"/>
          </a:xfrm>
          <a:prstGeom prst="rect">
            <a:avLst/>
          </a:prstGeom>
        </p:spPr>
      </p:pic>
      <p:sp>
        <p:nvSpPr>
          <p:cNvPr id="9" name="Freeform 7" descr="n212 zalo Nguyen Thuan">
            <a:extLst>
              <a:ext uri="{FF2B5EF4-FFF2-40B4-BE49-F238E27FC236}">
                <a16:creationId xmlns:a16="http://schemas.microsoft.com/office/drawing/2014/main" id="{1ACE9C80-1BB1-4873-ABAB-9AEEA4E33116}"/>
              </a:ext>
            </a:extLst>
          </p:cNvPr>
          <p:cNvSpPr/>
          <p:nvPr/>
        </p:nvSpPr>
        <p:spPr>
          <a:xfrm>
            <a:off x="1175277" y="173427"/>
            <a:ext cx="953077" cy="868094"/>
          </a:xfrm>
          <a:custGeom>
            <a:avLst/>
            <a:gdLst/>
            <a:ahLst/>
            <a:cxnLst/>
            <a:rect l="l" t="t" r="r" b="b"/>
            <a:pathLst>
              <a:path w="1906154" h="1736188">
                <a:moveTo>
                  <a:pt x="0" y="0"/>
                </a:moveTo>
                <a:lnTo>
                  <a:pt x="1906154" y="0"/>
                </a:lnTo>
                <a:lnTo>
                  <a:pt x="1906154" y="1736188"/>
                </a:lnTo>
                <a:lnTo>
                  <a:pt x="0" y="173618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5" name="Picture 4" descr="n212 zalo Nguyen Thuan">
            <a:extLst>
              <a:ext uri="{FF2B5EF4-FFF2-40B4-BE49-F238E27FC236}">
                <a16:creationId xmlns:a16="http://schemas.microsoft.com/office/drawing/2014/main" id="{002D7132-59A3-12D2-3A4D-8D1A133FE1A5}"/>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l="67069" b="19486"/>
          <a:stretch/>
        </p:blipFill>
        <p:spPr>
          <a:xfrm>
            <a:off x="6681861" y="2930327"/>
            <a:ext cx="1349801" cy="1668539"/>
          </a:xfrm>
          <a:prstGeom prst="rect">
            <a:avLst/>
          </a:prstGeom>
        </p:spPr>
      </p:pic>
    </p:spTree>
    <p:extLst>
      <p:ext uri="{BB962C8B-B14F-4D97-AF65-F5344CB8AC3E}">
        <p14:creationId xmlns:p14="http://schemas.microsoft.com/office/powerpoint/2010/main" val="25754524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2" name="Rectangle: Rounded Corners 1" descr="n212 zalo Nguyen Thuan">
            <a:extLst>
              <a:ext uri="{FF2B5EF4-FFF2-40B4-BE49-F238E27FC236}">
                <a16:creationId xmlns:a16="http://schemas.microsoft.com/office/drawing/2014/main" id="{19E82F0D-F678-4224-9A70-94C96577AAD3}"/>
              </a:ext>
            </a:extLst>
          </p:cNvPr>
          <p:cNvSpPr/>
          <p:nvPr/>
        </p:nvSpPr>
        <p:spPr>
          <a:xfrm>
            <a:off x="2286000" y="267387"/>
            <a:ext cx="4097547" cy="716094"/>
          </a:xfrm>
          <a:prstGeom prst="roundRect">
            <a:avLst>
              <a:gd name="adj" fmla="val 50000"/>
            </a:avLst>
          </a:prstGeom>
          <a:solidFill>
            <a:srgbClr val="84A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 name="Google Shape;750;p42" descr="n212 zalo Nguyen Thuan"/>
          <p:cNvSpPr txBox="1">
            <a:spLocks noGrp="1"/>
          </p:cNvSpPr>
          <p:nvPr>
            <p:ph type="title"/>
          </p:nvPr>
        </p:nvSpPr>
        <p:spPr>
          <a:xfrm>
            <a:off x="2395075" y="315141"/>
            <a:ext cx="3844609" cy="47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err="1">
                <a:solidFill>
                  <a:schemeClr val="bg1"/>
                </a:solidFill>
                <a:latin typeface="Bahnschrift SemiBold" panose="020B0502040204020203" pitchFamily="34" charset="0"/>
                <a:ea typeface="Cambria" panose="02040503050406030204" pitchFamily="18" charset="0"/>
              </a:rPr>
              <a:t>Đặc</a:t>
            </a:r>
            <a:r>
              <a:rPr lang="en-GB" dirty="0">
                <a:solidFill>
                  <a:schemeClr val="bg1"/>
                </a:solidFill>
                <a:latin typeface="Bahnschrift SemiBold" panose="020B0502040204020203" pitchFamily="34" charset="0"/>
                <a:ea typeface="Cambria" panose="02040503050406030204" pitchFamily="18" charset="0"/>
              </a:rPr>
              <a:t> </a:t>
            </a:r>
            <a:r>
              <a:rPr lang="en-GB" dirty="0" err="1">
                <a:solidFill>
                  <a:schemeClr val="bg1"/>
                </a:solidFill>
                <a:latin typeface="Bahnschrift SemiBold" panose="020B0502040204020203" pitchFamily="34" charset="0"/>
                <a:ea typeface="Cambria" panose="02040503050406030204" pitchFamily="18" charset="0"/>
              </a:rPr>
              <a:t>điểm</a:t>
            </a:r>
            <a:r>
              <a:rPr lang="en-GB" dirty="0">
                <a:solidFill>
                  <a:schemeClr val="bg1"/>
                </a:solidFill>
                <a:latin typeface="Bahnschrift SemiBold" panose="020B0502040204020203" pitchFamily="34" charset="0"/>
                <a:ea typeface="Cambria" panose="02040503050406030204" pitchFamily="18" charset="0"/>
              </a:rPr>
              <a:t> </a:t>
            </a:r>
            <a:r>
              <a:rPr lang="en-GB" dirty="0" err="1">
                <a:solidFill>
                  <a:schemeClr val="bg1"/>
                </a:solidFill>
                <a:latin typeface="Bahnschrift SemiBold" panose="020B0502040204020203" pitchFamily="34" charset="0"/>
                <a:ea typeface="Cambria" panose="02040503050406030204" pitchFamily="18" charset="0"/>
              </a:rPr>
              <a:t>của</a:t>
            </a:r>
            <a:r>
              <a:rPr lang="en-GB" dirty="0">
                <a:solidFill>
                  <a:schemeClr val="bg1"/>
                </a:solidFill>
                <a:latin typeface="Bahnschrift SemiBold" panose="020B0502040204020203" pitchFamily="34" charset="0"/>
                <a:ea typeface="Cambria" panose="02040503050406030204" pitchFamily="18" charset="0"/>
              </a:rPr>
              <a:t> </a:t>
            </a:r>
            <a:r>
              <a:rPr lang="en-GB" dirty="0" err="1">
                <a:solidFill>
                  <a:schemeClr val="bg1"/>
                </a:solidFill>
                <a:latin typeface="Bahnschrift SemiBold" panose="020B0502040204020203" pitchFamily="34" charset="0"/>
                <a:ea typeface="Cambria" panose="02040503050406030204" pitchFamily="18" charset="0"/>
              </a:rPr>
              <a:t>phân</a:t>
            </a:r>
            <a:r>
              <a:rPr lang="en-GB" dirty="0">
                <a:solidFill>
                  <a:schemeClr val="bg1"/>
                </a:solidFill>
                <a:latin typeface="Bahnschrift SemiBold" panose="020B0502040204020203" pitchFamily="34" charset="0"/>
                <a:ea typeface="Cambria" panose="02040503050406030204" pitchFamily="18" charset="0"/>
              </a:rPr>
              <a:t> </a:t>
            </a:r>
            <a:r>
              <a:rPr lang="en-GB" dirty="0" err="1">
                <a:solidFill>
                  <a:schemeClr val="bg1"/>
                </a:solidFill>
                <a:latin typeface="Bahnschrift SemiBold" panose="020B0502040204020203" pitchFamily="34" charset="0"/>
                <a:ea typeface="Cambria" panose="02040503050406030204" pitchFamily="18" charset="0"/>
              </a:rPr>
              <a:t>tử</a:t>
            </a:r>
            <a:r>
              <a:rPr lang="en-GB" dirty="0">
                <a:solidFill>
                  <a:schemeClr val="bg1"/>
                </a:solidFill>
                <a:latin typeface="Bahnschrift SemiBold" panose="020B0502040204020203" pitchFamily="34" charset="0"/>
                <a:ea typeface="Cambria" panose="02040503050406030204" pitchFamily="18" charset="0"/>
              </a:rPr>
              <a:t>:</a:t>
            </a:r>
            <a:endParaRPr dirty="0">
              <a:solidFill>
                <a:schemeClr val="bg1"/>
              </a:solidFill>
              <a:latin typeface="Bahnschrift SemiBold" panose="020B0502040204020203" pitchFamily="34" charset="0"/>
              <a:ea typeface="Cambria" panose="02040503050406030204" pitchFamily="18" charset="0"/>
            </a:endParaRPr>
          </a:p>
        </p:txBody>
      </p:sp>
      <p:sp>
        <p:nvSpPr>
          <p:cNvPr id="751" name="Google Shape;751;p42" descr="n212 zalo Nguyen Thuan"/>
          <p:cNvSpPr txBox="1">
            <a:spLocks noGrp="1"/>
          </p:cNvSpPr>
          <p:nvPr>
            <p:ph type="body" idx="1"/>
          </p:nvPr>
        </p:nvSpPr>
        <p:spPr>
          <a:xfrm>
            <a:off x="439790" y="3328998"/>
            <a:ext cx="3794024" cy="1715304"/>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GB" sz="2400" b="1" dirty="0" err="1">
                <a:solidFill>
                  <a:srgbClr val="84A59D"/>
                </a:solidFill>
                <a:latin typeface="Bahnschrift SemiBold" panose="020B0502040204020203" pitchFamily="34" charset="0"/>
                <a:ea typeface="Cambria" panose="02040503050406030204" pitchFamily="18" charset="0"/>
              </a:rPr>
              <a:t>Khoảng</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cách</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giữa</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các</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phân</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tử</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càng</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lớn</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thì</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lực</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liên</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kết</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giữa</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chúng</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càng</a:t>
            </a:r>
            <a:r>
              <a:rPr lang="en-GB" sz="2400" b="1" dirty="0">
                <a:solidFill>
                  <a:srgbClr val="84A59D"/>
                </a:solidFill>
                <a:latin typeface="Bahnschrift SemiBold" panose="020B0502040204020203" pitchFamily="34" charset="0"/>
                <a:ea typeface="Cambria" panose="02040503050406030204" pitchFamily="18" charset="0"/>
              </a:rPr>
              <a:t> </a:t>
            </a:r>
            <a:r>
              <a:rPr lang="en-GB" sz="2400" b="1" dirty="0" err="1">
                <a:solidFill>
                  <a:srgbClr val="84A59D"/>
                </a:solidFill>
                <a:latin typeface="Bahnschrift SemiBold" panose="020B0502040204020203" pitchFamily="34" charset="0"/>
                <a:ea typeface="Cambria" panose="02040503050406030204" pitchFamily="18" charset="0"/>
              </a:rPr>
              <a:t>yếu</a:t>
            </a:r>
            <a:r>
              <a:rPr lang="en-GB" sz="2400" b="1" dirty="0">
                <a:solidFill>
                  <a:srgbClr val="84A59D"/>
                </a:solidFill>
                <a:latin typeface="Bahnschrift SemiBold" panose="020B0502040204020203" pitchFamily="34" charset="0"/>
                <a:ea typeface="Cambria" panose="02040503050406030204" pitchFamily="18" charset="0"/>
              </a:rPr>
              <a:t>.</a:t>
            </a:r>
            <a:endParaRPr sz="2400" b="1" dirty="0">
              <a:solidFill>
                <a:srgbClr val="84A59D"/>
              </a:solidFill>
              <a:latin typeface="Bahnschrift SemiBold" panose="020B0502040204020203" pitchFamily="34" charset="0"/>
              <a:ea typeface="Cambria" panose="02040503050406030204" pitchFamily="18" charset="0"/>
            </a:endParaRPr>
          </a:p>
        </p:txBody>
      </p:sp>
      <p:sp>
        <p:nvSpPr>
          <p:cNvPr id="752" name="Google Shape;752;p42" descr="n212 zalo Nguyen Thuan"/>
          <p:cNvSpPr txBox="1">
            <a:spLocks noGrp="1"/>
          </p:cNvSpPr>
          <p:nvPr>
            <p:ph type="body" idx="2"/>
          </p:nvPr>
        </p:nvSpPr>
        <p:spPr>
          <a:xfrm>
            <a:off x="4967725" y="3504282"/>
            <a:ext cx="3419916" cy="1232581"/>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US" sz="2400" dirty="0" err="1">
                <a:solidFill>
                  <a:srgbClr val="F28482"/>
                </a:solidFill>
                <a:latin typeface="Bahnschrift SemiBold" panose="020B0502040204020203" pitchFamily="34" charset="0"/>
                <a:ea typeface="Cambria" panose="02040503050406030204" pitchFamily="18" charset="0"/>
              </a:rPr>
              <a:t>Các</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phân</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tử</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sắp</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xếp</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có</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trật</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tự</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thì</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lực</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liên</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kết</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giữa</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chúng</a:t>
            </a:r>
            <a:r>
              <a:rPr lang="en-US" sz="2400" dirty="0">
                <a:solidFill>
                  <a:srgbClr val="F28482"/>
                </a:solidFill>
                <a:latin typeface="Bahnschrift SemiBold" panose="020B0502040204020203" pitchFamily="34" charset="0"/>
                <a:ea typeface="Cambria" panose="02040503050406030204" pitchFamily="18" charset="0"/>
              </a:rPr>
              <a:t> </a:t>
            </a:r>
            <a:r>
              <a:rPr lang="en-US" sz="2400" dirty="0" err="1">
                <a:solidFill>
                  <a:srgbClr val="F28482"/>
                </a:solidFill>
                <a:latin typeface="Bahnschrift SemiBold" panose="020B0502040204020203" pitchFamily="34" charset="0"/>
                <a:ea typeface="Cambria" panose="02040503050406030204" pitchFamily="18" charset="0"/>
              </a:rPr>
              <a:t>mạnh</a:t>
            </a:r>
            <a:endParaRPr sz="2400" dirty="0">
              <a:solidFill>
                <a:srgbClr val="F28482"/>
              </a:solidFill>
              <a:latin typeface="Bahnschrift SemiBold" panose="020B0502040204020203" pitchFamily="34" charset="0"/>
              <a:ea typeface="Cambria" panose="02040503050406030204" pitchFamily="18" charset="0"/>
            </a:endParaRPr>
          </a:p>
          <a:p>
            <a:pPr marL="0" lvl="0" indent="0" algn="just" rtl="0">
              <a:spcBef>
                <a:spcPts val="0"/>
              </a:spcBef>
              <a:spcAft>
                <a:spcPts val="0"/>
              </a:spcAft>
              <a:buNone/>
            </a:pPr>
            <a:endParaRPr sz="2400" dirty="0">
              <a:solidFill>
                <a:srgbClr val="F28482"/>
              </a:solidFill>
              <a:latin typeface="Bahnschrift SemiBold" panose="020B0502040204020203" pitchFamily="34" charset="0"/>
              <a:ea typeface="Cambria" panose="02040503050406030204" pitchFamily="18" charset="0"/>
            </a:endParaRPr>
          </a:p>
        </p:txBody>
      </p:sp>
      <p:pic>
        <p:nvPicPr>
          <p:cNvPr id="4" name="Picture 3" descr="n212 zalo Nguyen Thuan"/>
          <p:cNvPicPr>
            <a:picLocks noChangeAspect="1"/>
          </p:cNvPicPr>
          <p:nvPr/>
        </p:nvPicPr>
        <p:blipFill>
          <a:blip r:embed="rId3"/>
          <a:stretch>
            <a:fillRect/>
          </a:stretch>
        </p:blipFill>
        <p:spPr>
          <a:xfrm>
            <a:off x="4996514" y="1154805"/>
            <a:ext cx="3256447" cy="2178153"/>
          </a:xfrm>
          <a:prstGeom prst="rect">
            <a:avLst/>
          </a:prstGeom>
        </p:spPr>
      </p:pic>
      <p:pic>
        <p:nvPicPr>
          <p:cNvPr id="6" name="Picture 5" descr="n212 zalo Nguyen Thu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6023" y="1345545"/>
            <a:ext cx="1924050" cy="1924050"/>
          </a:xfrm>
          <a:prstGeom prst="rect">
            <a:avLst/>
          </a:prstGeom>
        </p:spPr>
      </p:pic>
      <p:sp>
        <p:nvSpPr>
          <p:cNvPr id="39" name="Freeform 14" descr="n212 zalo Nguyen Thuan">
            <a:extLst>
              <a:ext uri="{FF2B5EF4-FFF2-40B4-BE49-F238E27FC236}">
                <a16:creationId xmlns:a16="http://schemas.microsoft.com/office/drawing/2014/main" id="{5E5FCAAF-973B-42DD-B7D9-2567A84AFE73}"/>
              </a:ext>
            </a:extLst>
          </p:cNvPr>
          <p:cNvSpPr/>
          <p:nvPr/>
        </p:nvSpPr>
        <p:spPr>
          <a:xfrm>
            <a:off x="6323717" y="54931"/>
            <a:ext cx="748211" cy="1014212"/>
          </a:xfrm>
          <a:custGeom>
            <a:avLst/>
            <a:gdLst/>
            <a:ahLst/>
            <a:cxnLst/>
            <a:rect l="l" t="t" r="r" b="b"/>
            <a:pathLst>
              <a:path w="1845879" h="2502119">
                <a:moveTo>
                  <a:pt x="0" y="0"/>
                </a:moveTo>
                <a:lnTo>
                  <a:pt x="1845879" y="0"/>
                </a:lnTo>
                <a:lnTo>
                  <a:pt x="1845879" y="2502119"/>
                </a:lnTo>
                <a:lnTo>
                  <a:pt x="0" y="250211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40" name="Freeform 9" descr="n212 zalo Nguyen Thuan">
            <a:extLst>
              <a:ext uri="{FF2B5EF4-FFF2-40B4-BE49-F238E27FC236}">
                <a16:creationId xmlns:a16="http://schemas.microsoft.com/office/drawing/2014/main" id="{D06764C2-DCC2-4676-BF67-43A17C4A1351}"/>
              </a:ext>
            </a:extLst>
          </p:cNvPr>
          <p:cNvSpPr/>
          <p:nvPr/>
        </p:nvSpPr>
        <p:spPr>
          <a:xfrm>
            <a:off x="1315528" y="99198"/>
            <a:ext cx="1254571" cy="909485"/>
          </a:xfrm>
          <a:custGeom>
            <a:avLst/>
            <a:gdLst/>
            <a:ahLst/>
            <a:cxnLst/>
            <a:rect l="l" t="t" r="r" b="b"/>
            <a:pathLst>
              <a:path w="3159456" h="2502119">
                <a:moveTo>
                  <a:pt x="0" y="0"/>
                </a:moveTo>
                <a:lnTo>
                  <a:pt x="3159456" y="0"/>
                </a:lnTo>
                <a:lnTo>
                  <a:pt x="3159456" y="2502119"/>
                </a:lnTo>
                <a:lnTo>
                  <a:pt x="0" y="250211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51">
                                            <p:txEl>
                                              <p:pRg st="0" end="0"/>
                                            </p:txEl>
                                          </p:spTgt>
                                        </p:tgtEl>
                                        <p:attrNameLst>
                                          <p:attrName>style.visibility</p:attrName>
                                        </p:attrNameLst>
                                      </p:cBhvr>
                                      <p:to>
                                        <p:strVal val="visible"/>
                                      </p:to>
                                    </p:set>
                                    <p:animEffect transition="in" filter="wipe(down)">
                                      <p:cBhvr>
                                        <p:cTn id="10" dur="500"/>
                                        <p:tgtEl>
                                          <p:spTgt spid="75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52">
                                            <p:txEl>
                                              <p:pRg st="0" end="0"/>
                                            </p:txEl>
                                          </p:spTgt>
                                        </p:tgtEl>
                                        <p:attrNameLst>
                                          <p:attrName>style.visibility</p:attrName>
                                        </p:attrNameLst>
                                      </p:cBhvr>
                                      <p:to>
                                        <p:strVal val="visible"/>
                                      </p:to>
                                    </p:set>
                                    <p:animEffect transition="in" filter="barn(inVertical)">
                                      <p:cBhvr>
                                        <p:cTn id="18" dur="500"/>
                                        <p:tgtEl>
                                          <p:spTgt spid="7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1" grpId="0" build="p"/>
      <p:bldP spid="75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playback (online-video-cutter.com)" descr="n212 zalo Nguyen Thua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8062"/>
            <a:ext cx="9143999" cy="5151562"/>
          </a:xfrm>
          <a:prstGeom prst="rect">
            <a:avLst/>
          </a:prstGeom>
        </p:spPr>
      </p:pic>
    </p:spTree>
    <p:extLst>
      <p:ext uri="{BB962C8B-B14F-4D97-AF65-F5344CB8AC3E}">
        <p14:creationId xmlns:p14="http://schemas.microsoft.com/office/powerpoint/2010/main" val="32841069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58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descr="n212 zalo Nguyen Thuan"/>
          <p:cNvSpPr/>
          <p:nvPr/>
        </p:nvSpPr>
        <p:spPr>
          <a:xfrm>
            <a:off x="1031174" y="443284"/>
            <a:ext cx="6762007" cy="1188089"/>
          </a:xfrm>
          <a:prstGeom prst="snip2DiagRect">
            <a:avLst/>
          </a:prstGeom>
          <a:solidFill>
            <a:srgbClr val="0088B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200" b="1" kern="1200" dirty="0" err="1">
                <a:solidFill>
                  <a:prstClr val="white"/>
                </a:solidFill>
                <a:latin typeface="Cambria" panose="02040503050406030204" pitchFamily="18" charset="0"/>
                <a:ea typeface="Cambria" panose="02040503050406030204" pitchFamily="18" charset="0"/>
              </a:rPr>
              <a:t>Câu</a:t>
            </a:r>
            <a:r>
              <a:rPr lang="en-US" sz="3200" b="1" kern="1200" dirty="0">
                <a:solidFill>
                  <a:prstClr val="white"/>
                </a:solidFill>
                <a:latin typeface="Cambria" panose="02040503050406030204" pitchFamily="18" charset="0"/>
                <a:ea typeface="Cambria" panose="02040503050406030204" pitchFamily="18" charset="0"/>
              </a:rPr>
              <a:t> 2: </a:t>
            </a:r>
            <a:r>
              <a:rPr lang="en-US" sz="3200" b="1" kern="1200" dirty="0" err="1">
                <a:solidFill>
                  <a:prstClr val="white"/>
                </a:solidFill>
                <a:latin typeface="Cambria" panose="02040503050406030204" pitchFamily="18" charset="0"/>
                <a:ea typeface="Cambria" panose="02040503050406030204" pitchFamily="18" charset="0"/>
              </a:rPr>
              <a:t>Cái</a:t>
            </a:r>
            <a:r>
              <a:rPr lang="en-US" sz="3200" b="1" kern="1200" dirty="0">
                <a:solidFill>
                  <a:prstClr val="white"/>
                </a:solidFill>
                <a:latin typeface="Cambria" panose="02040503050406030204" pitchFamily="18" charset="0"/>
                <a:ea typeface="Cambria" panose="02040503050406030204" pitchFamily="18" charset="0"/>
              </a:rPr>
              <a:t> </a:t>
            </a:r>
            <a:r>
              <a:rPr lang="en-US" sz="3200" b="1" kern="1200" dirty="0" err="1">
                <a:solidFill>
                  <a:prstClr val="white"/>
                </a:solidFill>
                <a:latin typeface="Cambria" panose="02040503050406030204" pitchFamily="18" charset="0"/>
                <a:ea typeface="Cambria" panose="02040503050406030204" pitchFamily="18" charset="0"/>
              </a:rPr>
              <a:t>gì</a:t>
            </a:r>
            <a:r>
              <a:rPr lang="en-US" sz="3200" b="1" kern="1200" dirty="0">
                <a:solidFill>
                  <a:prstClr val="white"/>
                </a:solidFill>
                <a:latin typeface="Cambria" panose="02040503050406030204" pitchFamily="18" charset="0"/>
                <a:ea typeface="Cambria" panose="02040503050406030204" pitchFamily="18" charset="0"/>
              </a:rPr>
              <a:t> </a:t>
            </a:r>
            <a:r>
              <a:rPr lang="en-US" sz="3200" b="1" kern="1200" dirty="0" err="1">
                <a:solidFill>
                  <a:prstClr val="white"/>
                </a:solidFill>
                <a:latin typeface="Cambria" panose="02040503050406030204" pitchFamily="18" charset="0"/>
                <a:ea typeface="Cambria" panose="02040503050406030204" pitchFamily="18" charset="0"/>
              </a:rPr>
              <a:t>trong</a:t>
            </a:r>
            <a:r>
              <a:rPr lang="en-US" sz="3200" b="1" kern="1200" dirty="0">
                <a:solidFill>
                  <a:prstClr val="white"/>
                </a:solidFill>
                <a:latin typeface="Cambria" panose="02040503050406030204" pitchFamily="18" charset="0"/>
                <a:ea typeface="Cambria" panose="02040503050406030204" pitchFamily="18" charset="0"/>
              </a:rPr>
              <a:t> </a:t>
            </a:r>
            <a:r>
              <a:rPr lang="en-US" sz="3200" b="1" kern="1200" dirty="0" err="1">
                <a:solidFill>
                  <a:prstClr val="white"/>
                </a:solidFill>
                <a:latin typeface="Cambria" panose="02040503050406030204" pitchFamily="18" charset="0"/>
                <a:ea typeface="Cambria" panose="02040503050406030204" pitchFamily="18" charset="0"/>
              </a:rPr>
              <a:t>lạnh</a:t>
            </a:r>
            <a:r>
              <a:rPr lang="en-US" sz="3200" b="1" kern="1200" dirty="0">
                <a:solidFill>
                  <a:prstClr val="white"/>
                </a:solidFill>
                <a:latin typeface="Cambria" panose="02040503050406030204" pitchFamily="18" charset="0"/>
                <a:ea typeface="Cambria" panose="02040503050406030204" pitchFamily="18" charset="0"/>
              </a:rPr>
              <a:t> </a:t>
            </a:r>
            <a:r>
              <a:rPr lang="en-US" sz="3200" b="1" kern="1200" dirty="0" err="1">
                <a:solidFill>
                  <a:prstClr val="white"/>
                </a:solidFill>
                <a:latin typeface="Cambria" panose="02040503050406030204" pitchFamily="18" charset="0"/>
                <a:ea typeface="Cambria" panose="02040503050406030204" pitchFamily="18" charset="0"/>
              </a:rPr>
              <a:t>ngoài</a:t>
            </a:r>
            <a:r>
              <a:rPr lang="en-US" sz="3200" b="1" kern="1200" dirty="0">
                <a:solidFill>
                  <a:prstClr val="white"/>
                </a:solidFill>
                <a:latin typeface="Cambria" panose="02040503050406030204" pitchFamily="18" charset="0"/>
                <a:ea typeface="Cambria" panose="02040503050406030204" pitchFamily="18" charset="0"/>
              </a:rPr>
              <a:t> </a:t>
            </a:r>
            <a:r>
              <a:rPr lang="en-US" sz="3200" b="1" kern="1200" dirty="0" err="1">
                <a:solidFill>
                  <a:prstClr val="white"/>
                </a:solidFill>
                <a:latin typeface="Cambria" panose="02040503050406030204" pitchFamily="18" charset="0"/>
                <a:ea typeface="Cambria" panose="02040503050406030204" pitchFamily="18" charset="0"/>
              </a:rPr>
              <a:t>nóng</a:t>
            </a:r>
            <a:r>
              <a:rPr lang="en-US" sz="3200" b="1" kern="1200" dirty="0">
                <a:solidFill>
                  <a:prstClr val="white"/>
                </a:solidFill>
                <a:latin typeface="Cambria" panose="02040503050406030204" pitchFamily="18" charset="0"/>
                <a:ea typeface="Cambria" panose="02040503050406030204" pitchFamily="18" charset="0"/>
              </a:rPr>
              <a:t>? </a:t>
            </a:r>
          </a:p>
        </p:txBody>
      </p:sp>
      <p:sp>
        <p:nvSpPr>
          <p:cNvPr id="50" name="Snip Diagonal Corner Rectangle 49" descr="n212 zalo Nguyen Thuan"/>
          <p:cNvSpPr/>
          <p:nvPr/>
        </p:nvSpPr>
        <p:spPr>
          <a:xfrm>
            <a:off x="2130605" y="2145250"/>
            <a:ext cx="4563143" cy="1179841"/>
          </a:xfrm>
          <a:prstGeom prst="snip2Diag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600" b="1" kern="1200" dirty="0" err="1">
                <a:solidFill>
                  <a:prstClr val="white"/>
                </a:solidFill>
                <a:latin typeface="Cambria" panose="02040503050406030204" pitchFamily="18" charset="0"/>
                <a:ea typeface="Cambria" panose="02040503050406030204" pitchFamily="18" charset="0"/>
              </a:rPr>
              <a:t>Tủ</a:t>
            </a:r>
            <a:r>
              <a:rPr lang="en-US" sz="3600" b="1" kern="1200" dirty="0">
                <a:solidFill>
                  <a:prstClr val="white"/>
                </a:solidFill>
                <a:latin typeface="Cambria" panose="02040503050406030204" pitchFamily="18" charset="0"/>
                <a:ea typeface="Cambria" panose="02040503050406030204" pitchFamily="18" charset="0"/>
              </a:rPr>
              <a:t> </a:t>
            </a:r>
            <a:r>
              <a:rPr lang="en-US" sz="3600" b="1" kern="1200" dirty="0" err="1">
                <a:solidFill>
                  <a:prstClr val="white"/>
                </a:solidFill>
                <a:latin typeface="Cambria" panose="02040503050406030204" pitchFamily="18" charset="0"/>
                <a:ea typeface="Cambria" panose="02040503050406030204" pitchFamily="18" charset="0"/>
              </a:rPr>
              <a:t>lạnh</a:t>
            </a:r>
            <a:endParaRPr lang="en-US" sz="3600" b="1" kern="1200" dirty="0">
              <a:solidFill>
                <a:prstClr val="white"/>
              </a:solidFill>
              <a:latin typeface="Cambria" panose="02040503050406030204" pitchFamily="18" charset="0"/>
              <a:ea typeface="Cambria" panose="02040503050406030204" pitchFamily="18" charset="0"/>
            </a:endParaRPr>
          </a:p>
        </p:txBody>
      </p:sp>
      <p:pic>
        <p:nvPicPr>
          <p:cNvPr id="46" name="Picture 45" descr="n212 zalo Nguyen Thuan">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3775" y="4042348"/>
            <a:ext cx="1800225" cy="1101152"/>
          </a:xfrm>
          <a:prstGeom prst="rect">
            <a:avLst/>
          </a:prstGeom>
        </p:spPr>
      </p:pic>
      <p:pic>
        <p:nvPicPr>
          <p:cNvPr id="5122" name="Picture 2" descr="n212 zalo Nguyen Thuan">
            <a:extLst>
              <a:ext uri="{FF2B5EF4-FFF2-40B4-BE49-F238E27FC236}">
                <a16:creationId xmlns:a16="http://schemas.microsoft.com/office/drawing/2014/main" id="{3E89229D-DCB4-4296-BF8A-984827024D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827" y="2758418"/>
            <a:ext cx="3241649" cy="2161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3492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16" name="Google Shape;476;p33" descr="n212 zalo Nguyen Thuan"/>
          <p:cNvSpPr txBox="1">
            <a:spLocks noGrp="1"/>
          </p:cNvSpPr>
          <p:nvPr>
            <p:ph type="title"/>
          </p:nvPr>
        </p:nvSpPr>
        <p:spPr>
          <a:xfrm>
            <a:off x="521148" y="147437"/>
            <a:ext cx="7906858" cy="1345721"/>
          </a:xfrm>
          <a:prstGeom prst="rect">
            <a:avLst/>
          </a:prstGeom>
        </p:spPr>
        <p:txBody>
          <a:bodyPr spcFirstLastPara="1" wrap="square" lIns="91425" tIns="91425" rIns="91425" bIns="91425" anchor="ctr" anchorCtr="0">
            <a:noAutofit/>
          </a:bodyPr>
          <a:lstStyle/>
          <a:p>
            <a:r>
              <a:rPr lang="en-US" sz="6000" dirty="0">
                <a:solidFill>
                  <a:srgbClr val="84A59D"/>
                </a:solidFill>
                <a:latin typeface="Bahnschrift SemiBold" panose="020B0502040204020203" pitchFamily="34" charset="0"/>
              </a:rPr>
              <a:t>III. SỰ CHUYỂN THỂ</a:t>
            </a:r>
          </a:p>
        </p:txBody>
      </p:sp>
      <p:pic>
        <p:nvPicPr>
          <p:cNvPr id="18" name="Picture 17" descr="n212 zalo Nguyen Thuan">
            <a:extLst>
              <a:ext uri="{FF2B5EF4-FFF2-40B4-BE49-F238E27FC236}">
                <a16:creationId xmlns:a16="http://schemas.microsoft.com/office/drawing/2014/main" id="{3EEA53B7-4ED9-4C8C-8DE4-3E0876A1F9F5}"/>
              </a:ext>
            </a:extLst>
          </p:cNvPr>
          <p:cNvPicPr/>
          <p:nvPr/>
        </p:nvPicPr>
        <p:blipFill>
          <a:blip r:embed="rId3"/>
          <a:stretch>
            <a:fillRect/>
          </a:stretch>
        </p:blipFill>
        <p:spPr>
          <a:xfrm>
            <a:off x="3088500" y="1564817"/>
            <a:ext cx="2967000" cy="2705259"/>
          </a:xfrm>
          <a:prstGeom prst="rect">
            <a:avLst/>
          </a:prstGeom>
        </p:spPr>
      </p:pic>
      <p:sp>
        <p:nvSpPr>
          <p:cNvPr id="19" name="Freeform 3" descr="n212 zalo Nguyen Thuan">
            <a:extLst>
              <a:ext uri="{FF2B5EF4-FFF2-40B4-BE49-F238E27FC236}">
                <a16:creationId xmlns:a16="http://schemas.microsoft.com/office/drawing/2014/main" id="{5B3B3B6E-C05A-4368-BA5D-CCC8FF153601}"/>
              </a:ext>
            </a:extLst>
          </p:cNvPr>
          <p:cNvSpPr/>
          <p:nvPr/>
        </p:nvSpPr>
        <p:spPr>
          <a:xfrm rot="20439080">
            <a:off x="101426" y="-9891"/>
            <a:ext cx="1250778" cy="1829842"/>
          </a:xfrm>
          <a:custGeom>
            <a:avLst/>
            <a:gdLst/>
            <a:ahLst/>
            <a:cxnLst/>
            <a:rect l="l" t="t" r="r" b="b"/>
            <a:pathLst>
              <a:path w="2162011" h="3162942">
                <a:moveTo>
                  <a:pt x="0" y="0"/>
                </a:moveTo>
                <a:lnTo>
                  <a:pt x="2162011" y="0"/>
                </a:lnTo>
                <a:lnTo>
                  <a:pt x="2162011" y="3162941"/>
                </a:lnTo>
                <a:lnTo>
                  <a:pt x="0" y="31629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0" name="Freeform 6" descr="n212 zalo Nguyen Thuan">
            <a:extLst>
              <a:ext uri="{FF2B5EF4-FFF2-40B4-BE49-F238E27FC236}">
                <a16:creationId xmlns:a16="http://schemas.microsoft.com/office/drawing/2014/main" id="{23663C1F-DD52-4BC2-8A32-F9E6EF32EDFA}"/>
              </a:ext>
            </a:extLst>
          </p:cNvPr>
          <p:cNvSpPr/>
          <p:nvPr/>
        </p:nvSpPr>
        <p:spPr>
          <a:xfrm>
            <a:off x="6901133" y="3675437"/>
            <a:ext cx="2363637" cy="1468063"/>
          </a:xfrm>
          <a:custGeom>
            <a:avLst/>
            <a:gdLst/>
            <a:ahLst/>
            <a:cxnLst/>
            <a:rect l="l" t="t" r="r" b="b"/>
            <a:pathLst>
              <a:path w="2893997" h="1724279">
                <a:moveTo>
                  <a:pt x="0" y="0"/>
                </a:moveTo>
                <a:lnTo>
                  <a:pt x="2893997" y="0"/>
                </a:lnTo>
                <a:lnTo>
                  <a:pt x="2893997" y="1724279"/>
                </a:lnTo>
                <a:lnTo>
                  <a:pt x="0" y="1724279"/>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3475175959"/>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2" name="Rectangle: Rounded Corners 1" descr="n212 zalo Nguyen Thuan">
            <a:extLst>
              <a:ext uri="{FF2B5EF4-FFF2-40B4-BE49-F238E27FC236}">
                <a16:creationId xmlns:a16="http://schemas.microsoft.com/office/drawing/2014/main" id="{A697445C-98F8-46F6-A140-D216301BFD0D}"/>
              </a:ext>
            </a:extLst>
          </p:cNvPr>
          <p:cNvSpPr/>
          <p:nvPr/>
        </p:nvSpPr>
        <p:spPr>
          <a:xfrm>
            <a:off x="741872" y="362309"/>
            <a:ext cx="3157268" cy="707366"/>
          </a:xfrm>
          <a:prstGeom prst="roundRect">
            <a:avLst>
              <a:gd name="adj" fmla="val 50000"/>
            </a:avLst>
          </a:prstGeom>
          <a:solidFill>
            <a:srgbClr val="84A5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Google Shape;576;p36" descr="n212 zalo Nguyen Thuan"/>
          <p:cNvSpPr txBox="1">
            <a:spLocks noGrp="1"/>
          </p:cNvSpPr>
          <p:nvPr>
            <p:ph type="title"/>
          </p:nvPr>
        </p:nvSpPr>
        <p:spPr>
          <a:xfrm>
            <a:off x="741872" y="466555"/>
            <a:ext cx="3157268" cy="50576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3000" dirty="0">
                <a:solidFill>
                  <a:schemeClr val="bg1"/>
                </a:solidFill>
                <a:latin typeface="Bahnschrift SemiBold" panose="020B0502040204020203" pitchFamily="34" charset="0"/>
              </a:rPr>
              <a:t>1. </a:t>
            </a:r>
            <a:r>
              <a:rPr lang="en-GB" sz="3000" dirty="0" err="1">
                <a:solidFill>
                  <a:schemeClr val="bg1"/>
                </a:solidFill>
                <a:latin typeface="Bahnschrift SemiBold" panose="020B0502040204020203" pitchFamily="34" charset="0"/>
              </a:rPr>
              <a:t>Sự</a:t>
            </a:r>
            <a:r>
              <a:rPr lang="en-GB" sz="3000" dirty="0">
                <a:solidFill>
                  <a:schemeClr val="bg1"/>
                </a:solidFill>
                <a:latin typeface="Bahnschrift SemiBold" panose="020B0502040204020203" pitchFamily="34" charset="0"/>
              </a:rPr>
              <a:t> </a:t>
            </a:r>
            <a:r>
              <a:rPr lang="en-GB" sz="3000" dirty="0" err="1">
                <a:solidFill>
                  <a:schemeClr val="bg1"/>
                </a:solidFill>
                <a:latin typeface="Bahnschrift SemiBold" panose="020B0502040204020203" pitchFamily="34" charset="0"/>
              </a:rPr>
              <a:t>chuyển</a:t>
            </a:r>
            <a:r>
              <a:rPr lang="en-GB" sz="3000" dirty="0">
                <a:solidFill>
                  <a:schemeClr val="bg1"/>
                </a:solidFill>
                <a:latin typeface="Bahnschrift SemiBold" panose="020B0502040204020203" pitchFamily="34" charset="0"/>
              </a:rPr>
              <a:t> </a:t>
            </a:r>
            <a:r>
              <a:rPr lang="en-GB" sz="3000" dirty="0" err="1">
                <a:solidFill>
                  <a:schemeClr val="bg1"/>
                </a:solidFill>
                <a:latin typeface="Bahnschrift SemiBold" panose="020B0502040204020203" pitchFamily="34" charset="0"/>
              </a:rPr>
              <a:t>thể</a:t>
            </a:r>
            <a:endParaRPr sz="3000" dirty="0">
              <a:solidFill>
                <a:schemeClr val="bg1"/>
              </a:solidFill>
              <a:latin typeface="Bahnschrift SemiBold" panose="020B0502040204020203" pitchFamily="34" charset="0"/>
            </a:endParaRPr>
          </a:p>
        </p:txBody>
      </p:sp>
      <p:sp>
        <p:nvSpPr>
          <p:cNvPr id="578" name="Google Shape;578;p36" descr="n212 zalo Nguyen Thuan"/>
          <p:cNvSpPr txBox="1">
            <a:spLocks noGrp="1"/>
          </p:cNvSpPr>
          <p:nvPr>
            <p:ph type="subTitle" idx="1"/>
          </p:nvPr>
        </p:nvSpPr>
        <p:spPr>
          <a:xfrm>
            <a:off x="187378" y="1162825"/>
            <a:ext cx="5462923" cy="3866375"/>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Các</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chất</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có</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thể</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chuyển</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từ</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thể</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này</a:t>
            </a:r>
            <a:r>
              <a:rPr lang="en-GB" sz="2400" dirty="0">
                <a:solidFill>
                  <a:schemeClr val="accent1">
                    <a:lumMod val="50000"/>
                  </a:schemeClr>
                </a:solidFill>
                <a:latin typeface="Bahnschrift SemiBold" panose="020B0502040204020203" pitchFamily="34" charset="0"/>
                <a:ea typeface="Cambria" panose="02040503050406030204" pitchFamily="18" charset="0"/>
              </a:rPr>
              <a:t> sang </a:t>
            </a:r>
            <a:r>
              <a:rPr lang="en-GB" sz="2400" dirty="0" err="1">
                <a:solidFill>
                  <a:schemeClr val="accent1">
                    <a:lumMod val="50000"/>
                  </a:schemeClr>
                </a:solidFill>
                <a:latin typeface="Bahnschrift SemiBold" panose="020B0502040204020203" pitchFamily="34" charset="0"/>
                <a:ea typeface="Cambria" panose="02040503050406030204" pitchFamily="18" charset="0"/>
              </a:rPr>
              <a:t>thể</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khác</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p>
          <a:p>
            <a:pPr marL="0" lvl="0" indent="0" algn="just" rtl="0">
              <a:spcBef>
                <a:spcPts val="0"/>
              </a:spcBef>
              <a:spcAft>
                <a:spcPts val="0"/>
              </a:spcAft>
              <a:buNone/>
            </a:pP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Đa</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số</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các</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chất</a:t>
            </a:r>
            <a:r>
              <a:rPr lang="en-GB" sz="2400" dirty="0">
                <a:solidFill>
                  <a:srgbClr val="84A59D"/>
                </a:solidFill>
                <a:latin typeface="Bahnschrift SemiBold" panose="020B0502040204020203" pitchFamily="34" charset="0"/>
                <a:ea typeface="Cambria" panose="02040503050406030204" pitchFamily="18" charset="0"/>
              </a:rPr>
              <a:t> ở </a:t>
            </a:r>
            <a:r>
              <a:rPr lang="en-GB" sz="2400" dirty="0" err="1">
                <a:solidFill>
                  <a:srgbClr val="84A59D"/>
                </a:solidFill>
                <a:latin typeface="Bahnschrift SemiBold" panose="020B0502040204020203" pitchFamily="34" charset="0"/>
                <a:ea typeface="Cambria" panose="02040503050406030204" pitchFamily="18" charset="0"/>
              </a:rPr>
              <a:t>thể</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rắn</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khi</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nóng</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lên</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có</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thể</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chuyển</a:t>
            </a:r>
            <a:r>
              <a:rPr lang="en-GB" sz="2400" dirty="0">
                <a:solidFill>
                  <a:srgbClr val="84A59D"/>
                </a:solidFill>
                <a:latin typeface="Bahnschrift SemiBold" panose="020B0502040204020203" pitchFamily="34" charset="0"/>
                <a:ea typeface="Cambria" panose="02040503050406030204" pitchFamily="18" charset="0"/>
              </a:rPr>
              <a:t> sang </a:t>
            </a:r>
            <a:r>
              <a:rPr lang="en-GB" sz="2400" dirty="0" err="1">
                <a:solidFill>
                  <a:srgbClr val="84A59D"/>
                </a:solidFill>
                <a:latin typeface="Bahnschrift SemiBold" panose="020B0502040204020203" pitchFamily="34" charset="0"/>
                <a:ea typeface="Cambria" panose="02040503050406030204" pitchFamily="18" charset="0"/>
              </a:rPr>
              <a:t>thể</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lỏng</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rồi</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từ</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thể</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lỏng</a:t>
            </a:r>
            <a:r>
              <a:rPr lang="en-GB" sz="2400" dirty="0">
                <a:solidFill>
                  <a:srgbClr val="84A59D"/>
                </a:solidFill>
                <a:latin typeface="Bahnschrift SemiBold" panose="020B0502040204020203" pitchFamily="34" charset="0"/>
                <a:ea typeface="Cambria" panose="02040503050406030204" pitchFamily="18" charset="0"/>
              </a:rPr>
              <a:t> sang </a:t>
            </a:r>
            <a:r>
              <a:rPr lang="en-GB" sz="2400" dirty="0" err="1">
                <a:solidFill>
                  <a:srgbClr val="84A59D"/>
                </a:solidFill>
                <a:latin typeface="Bahnschrift SemiBold" panose="020B0502040204020203" pitchFamily="34" charset="0"/>
                <a:ea typeface="Cambria" panose="02040503050406030204" pitchFamily="18" charset="0"/>
              </a:rPr>
              <a:t>thể</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khí</a:t>
            </a:r>
            <a:r>
              <a:rPr lang="en-GB" sz="2400" dirty="0">
                <a:solidFill>
                  <a:srgbClr val="84A59D"/>
                </a:solidFill>
                <a:latin typeface="Bahnschrift SemiBold" panose="020B0502040204020203" pitchFamily="34" charset="0"/>
                <a:ea typeface="Cambria" panose="02040503050406030204" pitchFamily="18" charset="0"/>
              </a:rPr>
              <a:t>.</a:t>
            </a:r>
          </a:p>
          <a:p>
            <a:pPr marL="0" lvl="0" indent="0" algn="just" rtl="0">
              <a:spcBef>
                <a:spcPts val="0"/>
              </a:spcBef>
              <a:spcAft>
                <a:spcPts val="0"/>
              </a:spcAft>
              <a:buNone/>
            </a:pPr>
            <a:r>
              <a:rPr lang="en-GB" sz="2400" dirty="0">
                <a:solidFill>
                  <a:schemeClr val="accent1">
                    <a:lumMod val="50000"/>
                  </a:schemeClr>
                </a:solidFill>
                <a:latin typeface="Bahnschrift SemiBold" panose="020B0502040204020203" pitchFamily="34" charset="0"/>
                <a:ea typeface="Cambria" panose="02040503050406030204" pitchFamily="18" charset="0"/>
              </a:rPr>
              <a:t>- Ng</a:t>
            </a:r>
            <a:r>
              <a:rPr lang="vi-VN" sz="2400" dirty="0">
                <a:solidFill>
                  <a:schemeClr val="accent1">
                    <a:lumMod val="50000"/>
                  </a:schemeClr>
                </a:solidFill>
                <a:latin typeface="Bahnschrift SemiBold" panose="020B0502040204020203" pitchFamily="34" charset="0"/>
                <a:ea typeface="Cambria" panose="02040503050406030204" pitchFamily="18" charset="0"/>
              </a:rPr>
              <a:t>ư</a:t>
            </a:r>
            <a:r>
              <a:rPr lang="en-US" sz="2400" dirty="0">
                <a:solidFill>
                  <a:schemeClr val="accent1">
                    <a:lumMod val="50000"/>
                  </a:schemeClr>
                </a:solidFill>
                <a:latin typeface="Bahnschrift SemiBold" panose="020B0502040204020203" pitchFamily="34" charset="0"/>
                <a:ea typeface="Cambria" panose="02040503050406030204" pitchFamily="18" charset="0"/>
              </a:rPr>
              <a:t>ợ</a:t>
            </a:r>
            <a:r>
              <a:rPr lang="en-GB" sz="2400" dirty="0">
                <a:solidFill>
                  <a:schemeClr val="accent1">
                    <a:lumMod val="50000"/>
                  </a:schemeClr>
                </a:solidFill>
                <a:latin typeface="Bahnschrift SemiBold" panose="020B0502040204020203" pitchFamily="34" charset="0"/>
                <a:ea typeface="Cambria" panose="02040503050406030204" pitchFamily="18" charset="0"/>
              </a:rPr>
              <a:t>c </a:t>
            </a:r>
            <a:r>
              <a:rPr lang="en-GB" sz="2400" dirty="0" err="1">
                <a:solidFill>
                  <a:schemeClr val="accent1">
                    <a:lumMod val="50000"/>
                  </a:schemeClr>
                </a:solidFill>
                <a:latin typeface="Bahnschrift SemiBold" panose="020B0502040204020203" pitchFamily="34" charset="0"/>
                <a:ea typeface="Cambria" panose="02040503050406030204" pitchFamily="18" charset="0"/>
              </a:rPr>
              <a:t>lại</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đa</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số</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chất</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khí</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khi</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lạnh</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đi</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có</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thể</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chuyển</a:t>
            </a:r>
            <a:r>
              <a:rPr lang="en-GB" sz="2400" dirty="0">
                <a:solidFill>
                  <a:schemeClr val="accent1">
                    <a:lumMod val="50000"/>
                  </a:schemeClr>
                </a:solidFill>
                <a:latin typeface="Bahnschrift SemiBold" panose="020B0502040204020203" pitchFamily="34" charset="0"/>
                <a:ea typeface="Cambria" panose="02040503050406030204" pitchFamily="18" charset="0"/>
              </a:rPr>
              <a:t> sang </a:t>
            </a:r>
            <a:r>
              <a:rPr lang="en-GB" sz="2400" dirty="0" err="1">
                <a:solidFill>
                  <a:schemeClr val="accent1">
                    <a:lumMod val="50000"/>
                  </a:schemeClr>
                </a:solidFill>
                <a:latin typeface="Bahnschrift SemiBold" panose="020B0502040204020203" pitchFamily="34" charset="0"/>
                <a:ea typeface="Cambria" panose="02040503050406030204" pitchFamily="18" charset="0"/>
              </a:rPr>
              <a:t>thể</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lỏng</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rồi</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từ</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thể</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lỏng</a:t>
            </a:r>
            <a:r>
              <a:rPr lang="en-GB" sz="2400" dirty="0">
                <a:solidFill>
                  <a:schemeClr val="accent1">
                    <a:lumMod val="50000"/>
                  </a:schemeClr>
                </a:solidFill>
                <a:latin typeface="Bahnschrift SemiBold" panose="020B0502040204020203" pitchFamily="34" charset="0"/>
                <a:ea typeface="Cambria" panose="02040503050406030204" pitchFamily="18" charset="0"/>
              </a:rPr>
              <a:t> sang </a:t>
            </a:r>
            <a:r>
              <a:rPr lang="en-GB" sz="2400" dirty="0" err="1">
                <a:solidFill>
                  <a:schemeClr val="accent1">
                    <a:lumMod val="50000"/>
                  </a:schemeClr>
                </a:solidFill>
                <a:latin typeface="Bahnschrift SemiBold" panose="020B0502040204020203" pitchFamily="34" charset="0"/>
                <a:ea typeface="Cambria" panose="02040503050406030204" pitchFamily="18" charset="0"/>
              </a:rPr>
              <a:t>thể</a:t>
            </a:r>
            <a:r>
              <a:rPr lang="en-GB" sz="2400" dirty="0">
                <a:solidFill>
                  <a:schemeClr val="accent1">
                    <a:lumMod val="50000"/>
                  </a:schemeClr>
                </a:solidFill>
                <a:latin typeface="Bahnschrift SemiBold" panose="020B0502040204020203" pitchFamily="34" charset="0"/>
                <a:ea typeface="Cambria" panose="02040503050406030204" pitchFamily="18" charset="0"/>
              </a:rPr>
              <a:t> </a:t>
            </a:r>
            <a:r>
              <a:rPr lang="en-GB" sz="2400" dirty="0" err="1">
                <a:solidFill>
                  <a:schemeClr val="accent1">
                    <a:lumMod val="50000"/>
                  </a:schemeClr>
                </a:solidFill>
                <a:latin typeface="Bahnschrift SemiBold" panose="020B0502040204020203" pitchFamily="34" charset="0"/>
                <a:ea typeface="Cambria" panose="02040503050406030204" pitchFamily="18" charset="0"/>
              </a:rPr>
              <a:t>rắn</a:t>
            </a:r>
            <a:endParaRPr lang="en-GB" sz="2400" dirty="0">
              <a:solidFill>
                <a:schemeClr val="accent1">
                  <a:lumMod val="50000"/>
                </a:schemeClr>
              </a:solidFill>
              <a:latin typeface="Bahnschrift SemiBold" panose="020B0502040204020203" pitchFamily="34" charset="0"/>
              <a:ea typeface="Cambria" panose="02040503050406030204" pitchFamily="18" charset="0"/>
            </a:endParaRPr>
          </a:p>
          <a:p>
            <a:pPr marL="0" lvl="0" indent="0" algn="just" rtl="0">
              <a:spcBef>
                <a:spcPts val="0"/>
              </a:spcBef>
              <a:spcAft>
                <a:spcPts val="0"/>
              </a:spcAft>
              <a:buNone/>
            </a:pP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Một</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số</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chất</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có</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thể</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chuyển</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trực</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tiếp</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từ</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thể</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rắn</a:t>
            </a:r>
            <a:r>
              <a:rPr lang="en-GB" sz="2400" dirty="0">
                <a:solidFill>
                  <a:srgbClr val="84A59D"/>
                </a:solidFill>
                <a:latin typeface="Bahnschrift SemiBold" panose="020B0502040204020203" pitchFamily="34" charset="0"/>
                <a:ea typeface="Cambria" panose="02040503050406030204" pitchFamily="18" charset="0"/>
              </a:rPr>
              <a:t> sang </a:t>
            </a:r>
            <a:r>
              <a:rPr lang="en-GB" sz="2400" dirty="0" err="1">
                <a:solidFill>
                  <a:srgbClr val="84A59D"/>
                </a:solidFill>
                <a:latin typeface="Bahnschrift SemiBold" panose="020B0502040204020203" pitchFamily="34" charset="0"/>
                <a:ea typeface="Cambria" panose="02040503050406030204" pitchFamily="18" charset="0"/>
              </a:rPr>
              <a:t>thể</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khí</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và</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ngược</a:t>
            </a:r>
            <a:r>
              <a:rPr lang="en-GB" sz="2400" dirty="0">
                <a:solidFill>
                  <a:srgbClr val="84A59D"/>
                </a:solidFill>
                <a:latin typeface="Bahnschrift SemiBold" panose="020B0502040204020203" pitchFamily="34" charset="0"/>
                <a:ea typeface="Cambria" panose="02040503050406030204" pitchFamily="18" charset="0"/>
              </a:rPr>
              <a:t> </a:t>
            </a:r>
            <a:r>
              <a:rPr lang="en-GB" sz="2400" dirty="0" err="1">
                <a:solidFill>
                  <a:srgbClr val="84A59D"/>
                </a:solidFill>
                <a:latin typeface="Bahnschrift SemiBold" panose="020B0502040204020203" pitchFamily="34" charset="0"/>
                <a:ea typeface="Cambria" panose="02040503050406030204" pitchFamily="18" charset="0"/>
              </a:rPr>
              <a:t>lại</a:t>
            </a:r>
            <a:r>
              <a:rPr lang="en-GB" sz="2400" dirty="0">
                <a:solidFill>
                  <a:srgbClr val="84A59D"/>
                </a:solidFill>
                <a:latin typeface="Bahnschrift SemiBold" panose="020B0502040204020203" pitchFamily="34" charset="0"/>
                <a:ea typeface="Cambria" panose="02040503050406030204" pitchFamily="18" charset="0"/>
              </a:rPr>
              <a:t>.</a:t>
            </a:r>
            <a:endParaRPr sz="2400" dirty="0">
              <a:solidFill>
                <a:srgbClr val="84A59D"/>
              </a:solidFill>
              <a:latin typeface="Bahnschrift SemiBold" panose="020B0502040204020203" pitchFamily="34" charset="0"/>
              <a:ea typeface="Cambria" panose="02040503050406030204" pitchFamily="18" charset="0"/>
            </a:endParaRPr>
          </a:p>
        </p:txBody>
      </p:sp>
      <p:sp>
        <p:nvSpPr>
          <p:cNvPr id="3" name="TextBox 2" descr="n212 zalo Nguyen Thuan"/>
          <p:cNvSpPr txBox="1"/>
          <p:nvPr/>
        </p:nvSpPr>
        <p:spPr>
          <a:xfrm>
            <a:off x="6073525" y="3650419"/>
            <a:ext cx="2796680" cy="1015663"/>
          </a:xfrm>
          <a:prstGeom prst="rect">
            <a:avLst/>
          </a:prstGeom>
          <a:noFill/>
        </p:spPr>
        <p:txBody>
          <a:bodyPr wrap="square" rtlCol="0">
            <a:spAutoFit/>
          </a:bodyPr>
          <a:lstStyle/>
          <a:p>
            <a:pPr algn="ctr"/>
            <a:r>
              <a:rPr lang="en-US" sz="2000" b="1" dirty="0" err="1">
                <a:solidFill>
                  <a:srgbClr val="F28482"/>
                </a:solidFill>
                <a:latin typeface="Bahnschrift SemiBold" panose="020B0502040204020203" pitchFamily="34" charset="0"/>
                <a:cs typeface="Catamaran" panose="020B0604020202020204" charset="0"/>
              </a:rPr>
              <a:t>Hình</a:t>
            </a:r>
            <a:r>
              <a:rPr lang="en-US" sz="2000" b="1" dirty="0">
                <a:solidFill>
                  <a:srgbClr val="F28482"/>
                </a:solidFill>
                <a:latin typeface="Bahnschrift SemiBold" panose="020B0502040204020203" pitchFamily="34" charset="0"/>
                <a:cs typeface="Catamaran" panose="020B0604020202020204" charset="0"/>
              </a:rPr>
              <a:t> 1.4: </a:t>
            </a:r>
          </a:p>
          <a:p>
            <a:pPr algn="ctr"/>
            <a:r>
              <a:rPr lang="en-US" sz="2000" b="1" dirty="0" err="1">
                <a:solidFill>
                  <a:srgbClr val="F28482"/>
                </a:solidFill>
                <a:latin typeface="Bahnschrift SemiBold" panose="020B0502040204020203" pitchFamily="34" charset="0"/>
                <a:cs typeface="Catamaran" panose="020B0604020202020204" charset="0"/>
              </a:rPr>
              <a:t>Sơ</a:t>
            </a:r>
            <a:r>
              <a:rPr lang="en-US" sz="2000" b="1" dirty="0">
                <a:solidFill>
                  <a:srgbClr val="F28482"/>
                </a:solidFill>
                <a:latin typeface="Bahnschrift SemiBold" panose="020B0502040204020203" pitchFamily="34" charset="0"/>
                <a:cs typeface="Catamaran" panose="020B0604020202020204" charset="0"/>
              </a:rPr>
              <a:t> </a:t>
            </a:r>
            <a:r>
              <a:rPr lang="en-US" sz="2000" b="1" dirty="0" err="1">
                <a:solidFill>
                  <a:srgbClr val="F28482"/>
                </a:solidFill>
                <a:latin typeface="Bahnschrift SemiBold" panose="020B0502040204020203" pitchFamily="34" charset="0"/>
                <a:cs typeface="Catamaran" panose="020B0604020202020204" charset="0"/>
              </a:rPr>
              <a:t>đồ</a:t>
            </a:r>
            <a:r>
              <a:rPr lang="en-US" sz="2000" b="1" dirty="0">
                <a:solidFill>
                  <a:srgbClr val="F28482"/>
                </a:solidFill>
                <a:latin typeface="Bahnschrift SemiBold" panose="020B0502040204020203" pitchFamily="34" charset="0"/>
                <a:cs typeface="Catamaran" panose="020B0604020202020204" charset="0"/>
              </a:rPr>
              <a:t> </a:t>
            </a:r>
            <a:r>
              <a:rPr lang="en-US" sz="2000" b="1" dirty="0" err="1">
                <a:solidFill>
                  <a:srgbClr val="F28482"/>
                </a:solidFill>
                <a:latin typeface="Bahnschrift SemiBold" panose="020B0502040204020203" pitchFamily="34" charset="0"/>
                <a:cs typeface="Catamaran" panose="020B0604020202020204" charset="0"/>
              </a:rPr>
              <a:t>các</a:t>
            </a:r>
            <a:r>
              <a:rPr lang="en-US" sz="2000" b="1" dirty="0">
                <a:solidFill>
                  <a:srgbClr val="F28482"/>
                </a:solidFill>
                <a:latin typeface="Bahnschrift SemiBold" panose="020B0502040204020203" pitchFamily="34" charset="0"/>
                <a:cs typeface="Catamaran" panose="020B0604020202020204" charset="0"/>
              </a:rPr>
              <a:t> </a:t>
            </a:r>
            <a:r>
              <a:rPr lang="en-US" sz="2000" b="1" dirty="0" err="1">
                <a:solidFill>
                  <a:srgbClr val="F28482"/>
                </a:solidFill>
                <a:latin typeface="Bahnschrift SemiBold" panose="020B0502040204020203" pitchFamily="34" charset="0"/>
                <a:cs typeface="Catamaran" panose="020B0604020202020204" charset="0"/>
              </a:rPr>
              <a:t>hình</a:t>
            </a:r>
            <a:r>
              <a:rPr lang="en-US" sz="2000" b="1" dirty="0">
                <a:solidFill>
                  <a:srgbClr val="F28482"/>
                </a:solidFill>
                <a:latin typeface="Bahnschrift SemiBold" panose="020B0502040204020203" pitchFamily="34" charset="0"/>
                <a:cs typeface="Catamaran" panose="020B0604020202020204" charset="0"/>
              </a:rPr>
              <a:t> </a:t>
            </a:r>
            <a:r>
              <a:rPr lang="en-US" sz="2000" b="1" dirty="0" err="1">
                <a:solidFill>
                  <a:srgbClr val="F28482"/>
                </a:solidFill>
                <a:latin typeface="Bahnschrift SemiBold" panose="020B0502040204020203" pitchFamily="34" charset="0"/>
                <a:cs typeface="Catamaran" panose="020B0604020202020204" charset="0"/>
              </a:rPr>
              <a:t>thức</a:t>
            </a:r>
            <a:r>
              <a:rPr lang="en-US" sz="2000" b="1" dirty="0">
                <a:solidFill>
                  <a:srgbClr val="F28482"/>
                </a:solidFill>
                <a:latin typeface="Bahnschrift SemiBold" panose="020B0502040204020203" pitchFamily="34" charset="0"/>
                <a:cs typeface="Catamaran" panose="020B0604020202020204" charset="0"/>
              </a:rPr>
              <a:t> </a:t>
            </a:r>
            <a:r>
              <a:rPr lang="en-US" sz="2000" b="1" dirty="0" err="1">
                <a:solidFill>
                  <a:srgbClr val="F28482"/>
                </a:solidFill>
                <a:latin typeface="Bahnschrift SemiBold" panose="020B0502040204020203" pitchFamily="34" charset="0"/>
                <a:cs typeface="Catamaran" panose="020B0604020202020204" charset="0"/>
              </a:rPr>
              <a:t>chuyển</a:t>
            </a:r>
            <a:r>
              <a:rPr lang="en-US" sz="2000" b="1" dirty="0">
                <a:solidFill>
                  <a:srgbClr val="F28482"/>
                </a:solidFill>
                <a:latin typeface="Bahnschrift SemiBold" panose="020B0502040204020203" pitchFamily="34" charset="0"/>
                <a:cs typeface="Catamaran" panose="020B0604020202020204" charset="0"/>
              </a:rPr>
              <a:t> </a:t>
            </a:r>
            <a:r>
              <a:rPr lang="en-US" sz="2000" b="1" dirty="0" err="1">
                <a:solidFill>
                  <a:srgbClr val="F28482"/>
                </a:solidFill>
                <a:latin typeface="Bahnschrift SemiBold" panose="020B0502040204020203" pitchFamily="34" charset="0"/>
                <a:cs typeface="Catamaran" panose="020B0604020202020204" charset="0"/>
              </a:rPr>
              <a:t>thể</a:t>
            </a:r>
            <a:endParaRPr lang="en-US" sz="2000" b="1" dirty="0">
              <a:solidFill>
                <a:srgbClr val="F28482"/>
              </a:solidFill>
              <a:latin typeface="Bahnschrift SemiBold" panose="020B0502040204020203" pitchFamily="34" charset="0"/>
              <a:cs typeface="Catamaran" panose="020B0604020202020204" charset="0"/>
            </a:endParaRPr>
          </a:p>
        </p:txBody>
      </p:sp>
      <p:pic>
        <p:nvPicPr>
          <p:cNvPr id="4" name="Picture 3" descr="n212 zalo Nguyen Thuan"/>
          <p:cNvPicPr>
            <a:picLocks noChangeAspect="1"/>
          </p:cNvPicPr>
          <p:nvPr/>
        </p:nvPicPr>
        <p:blipFill>
          <a:blip r:embed="rId3"/>
          <a:stretch>
            <a:fillRect/>
          </a:stretch>
        </p:blipFill>
        <p:spPr>
          <a:xfrm>
            <a:off x="6073525" y="1096564"/>
            <a:ext cx="2796680" cy="2553855"/>
          </a:xfrm>
          <a:prstGeom prst="rect">
            <a:avLst/>
          </a:prstGeom>
        </p:spPr>
      </p:pic>
      <p:sp>
        <p:nvSpPr>
          <p:cNvPr id="10" name="Freeform 5" descr="n212 zalo Nguyen Thuan">
            <a:extLst>
              <a:ext uri="{FF2B5EF4-FFF2-40B4-BE49-F238E27FC236}">
                <a16:creationId xmlns:a16="http://schemas.microsoft.com/office/drawing/2014/main" id="{45111819-62AD-4F8E-85EC-328B03C36866}"/>
              </a:ext>
            </a:extLst>
          </p:cNvPr>
          <p:cNvSpPr/>
          <p:nvPr/>
        </p:nvSpPr>
        <p:spPr>
          <a:xfrm>
            <a:off x="0" y="70611"/>
            <a:ext cx="744733" cy="999064"/>
          </a:xfrm>
          <a:custGeom>
            <a:avLst/>
            <a:gdLst/>
            <a:ahLst/>
            <a:cxnLst/>
            <a:rect l="l" t="t" r="r" b="b"/>
            <a:pathLst>
              <a:path w="1958700" h="2627608">
                <a:moveTo>
                  <a:pt x="0" y="0"/>
                </a:moveTo>
                <a:lnTo>
                  <a:pt x="1958701" y="0"/>
                </a:lnTo>
                <a:lnTo>
                  <a:pt x="1958701" y="2627608"/>
                </a:lnTo>
                <a:lnTo>
                  <a:pt x="0" y="26276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77" name="Google Shape;577;p36" descr="n212 zalo Nguyen Thuan"/>
          <p:cNvSpPr/>
          <p:nvPr/>
        </p:nvSpPr>
        <p:spPr>
          <a:xfrm rot="-9816458">
            <a:off x="5724210" y="2522391"/>
            <a:ext cx="643906" cy="616529"/>
          </a:xfrm>
          <a:custGeom>
            <a:avLst/>
            <a:gdLst/>
            <a:ahLst/>
            <a:cxnLst/>
            <a:rect l="l" t="t" r="r" b="b"/>
            <a:pathLst>
              <a:path w="19782" h="15675" extrusionOk="0">
                <a:moveTo>
                  <a:pt x="15682" y="1034"/>
                </a:moveTo>
                <a:cubicBezTo>
                  <a:pt x="15888" y="1034"/>
                  <a:pt x="16081" y="1128"/>
                  <a:pt x="16255" y="1364"/>
                </a:cubicBezTo>
                <a:cubicBezTo>
                  <a:pt x="17039" y="2147"/>
                  <a:pt x="17243" y="3919"/>
                  <a:pt x="17634" y="4890"/>
                </a:cubicBezTo>
                <a:cubicBezTo>
                  <a:pt x="18026" y="5878"/>
                  <a:pt x="18810" y="7054"/>
                  <a:pt x="18998" y="8025"/>
                </a:cubicBezTo>
                <a:cubicBezTo>
                  <a:pt x="18998" y="8621"/>
                  <a:pt x="19202" y="8809"/>
                  <a:pt x="18998" y="9013"/>
                </a:cubicBezTo>
                <a:cubicBezTo>
                  <a:pt x="17431" y="6662"/>
                  <a:pt x="15863" y="4311"/>
                  <a:pt x="14108" y="1959"/>
                </a:cubicBezTo>
                <a:cubicBezTo>
                  <a:pt x="14656" y="1543"/>
                  <a:pt x="15204" y="1034"/>
                  <a:pt x="15682" y="1034"/>
                </a:cubicBezTo>
                <a:close/>
                <a:moveTo>
                  <a:pt x="13716" y="2351"/>
                </a:moveTo>
                <a:cubicBezTo>
                  <a:pt x="15471" y="4499"/>
                  <a:pt x="17039" y="6850"/>
                  <a:pt x="18606" y="9201"/>
                </a:cubicBezTo>
                <a:lnTo>
                  <a:pt x="18606" y="9405"/>
                </a:lnTo>
                <a:cubicBezTo>
                  <a:pt x="18026" y="9593"/>
                  <a:pt x="17431" y="9593"/>
                  <a:pt x="16851" y="9593"/>
                </a:cubicBezTo>
                <a:cubicBezTo>
                  <a:pt x="16647" y="9593"/>
                  <a:pt x="16459" y="9797"/>
                  <a:pt x="16067" y="9797"/>
                </a:cubicBezTo>
                <a:cubicBezTo>
                  <a:pt x="14891" y="7633"/>
                  <a:pt x="13512" y="5486"/>
                  <a:pt x="12148" y="3323"/>
                </a:cubicBezTo>
                <a:cubicBezTo>
                  <a:pt x="12728" y="3135"/>
                  <a:pt x="13324" y="2743"/>
                  <a:pt x="13716" y="2351"/>
                </a:cubicBezTo>
                <a:close/>
                <a:moveTo>
                  <a:pt x="11757" y="3715"/>
                </a:moveTo>
                <a:cubicBezTo>
                  <a:pt x="13120" y="5674"/>
                  <a:pt x="14500" y="7837"/>
                  <a:pt x="15675" y="9797"/>
                </a:cubicBezTo>
                <a:cubicBezTo>
                  <a:pt x="15079" y="9985"/>
                  <a:pt x="14500" y="10188"/>
                  <a:pt x="13904" y="10188"/>
                </a:cubicBezTo>
                <a:cubicBezTo>
                  <a:pt x="12728" y="8417"/>
                  <a:pt x="11553" y="6458"/>
                  <a:pt x="10377" y="4702"/>
                </a:cubicBezTo>
                <a:cubicBezTo>
                  <a:pt x="10973" y="4311"/>
                  <a:pt x="11365" y="3919"/>
                  <a:pt x="11757" y="3715"/>
                </a:cubicBezTo>
                <a:close/>
                <a:moveTo>
                  <a:pt x="9985" y="4890"/>
                </a:moveTo>
                <a:cubicBezTo>
                  <a:pt x="11161" y="6662"/>
                  <a:pt x="12336" y="8417"/>
                  <a:pt x="13512" y="10376"/>
                </a:cubicBezTo>
                <a:cubicBezTo>
                  <a:pt x="12932" y="10376"/>
                  <a:pt x="12540" y="10580"/>
                  <a:pt x="11945" y="10580"/>
                </a:cubicBezTo>
                <a:cubicBezTo>
                  <a:pt x="10973" y="8809"/>
                  <a:pt x="9985" y="7242"/>
                  <a:pt x="8810" y="5674"/>
                </a:cubicBezTo>
                <a:cubicBezTo>
                  <a:pt x="9202" y="5486"/>
                  <a:pt x="9593" y="5094"/>
                  <a:pt x="9985" y="4890"/>
                </a:cubicBezTo>
                <a:close/>
                <a:moveTo>
                  <a:pt x="5675" y="2351"/>
                </a:moveTo>
                <a:cubicBezTo>
                  <a:pt x="6067" y="2351"/>
                  <a:pt x="7054" y="5282"/>
                  <a:pt x="7242" y="5674"/>
                </a:cubicBezTo>
                <a:lnTo>
                  <a:pt x="7446" y="5674"/>
                </a:lnTo>
                <a:cubicBezTo>
                  <a:pt x="7446" y="5878"/>
                  <a:pt x="7446" y="6270"/>
                  <a:pt x="7634" y="6458"/>
                </a:cubicBezTo>
                <a:cubicBezTo>
                  <a:pt x="7694" y="6518"/>
                  <a:pt x="7753" y="6543"/>
                  <a:pt x="7806" y="6543"/>
                </a:cubicBezTo>
                <a:cubicBezTo>
                  <a:pt x="7933" y="6543"/>
                  <a:pt x="8026" y="6402"/>
                  <a:pt x="8026" y="6270"/>
                </a:cubicBezTo>
                <a:lnTo>
                  <a:pt x="8418" y="5878"/>
                </a:lnTo>
                <a:cubicBezTo>
                  <a:pt x="9593" y="7445"/>
                  <a:pt x="10581" y="9013"/>
                  <a:pt x="11553" y="10580"/>
                </a:cubicBezTo>
                <a:cubicBezTo>
                  <a:pt x="10973" y="10768"/>
                  <a:pt x="10581" y="10768"/>
                  <a:pt x="9985" y="10972"/>
                </a:cubicBezTo>
                <a:cubicBezTo>
                  <a:pt x="8418" y="8417"/>
                  <a:pt x="6662" y="5878"/>
                  <a:pt x="5095" y="3323"/>
                </a:cubicBezTo>
                <a:lnTo>
                  <a:pt x="4891" y="3323"/>
                </a:lnTo>
                <a:cubicBezTo>
                  <a:pt x="5283" y="2743"/>
                  <a:pt x="5487" y="2351"/>
                  <a:pt x="5675" y="2351"/>
                </a:cubicBezTo>
                <a:close/>
                <a:moveTo>
                  <a:pt x="1176" y="9797"/>
                </a:moveTo>
                <a:cubicBezTo>
                  <a:pt x="1568" y="10580"/>
                  <a:pt x="2148" y="11364"/>
                  <a:pt x="2744" y="11944"/>
                </a:cubicBezTo>
                <a:cubicBezTo>
                  <a:pt x="1756" y="11756"/>
                  <a:pt x="785" y="11160"/>
                  <a:pt x="785" y="10580"/>
                </a:cubicBezTo>
                <a:cubicBezTo>
                  <a:pt x="785" y="10376"/>
                  <a:pt x="973" y="9985"/>
                  <a:pt x="1176" y="9797"/>
                </a:cubicBezTo>
                <a:close/>
                <a:moveTo>
                  <a:pt x="2148" y="8229"/>
                </a:moveTo>
                <a:cubicBezTo>
                  <a:pt x="2932" y="9797"/>
                  <a:pt x="3716" y="11160"/>
                  <a:pt x="4499" y="12728"/>
                </a:cubicBezTo>
                <a:cubicBezTo>
                  <a:pt x="4107" y="12540"/>
                  <a:pt x="3919" y="12540"/>
                  <a:pt x="3528" y="12336"/>
                </a:cubicBezTo>
                <a:cubicBezTo>
                  <a:pt x="2744" y="11364"/>
                  <a:pt x="2148" y="10376"/>
                  <a:pt x="1364" y="9405"/>
                </a:cubicBezTo>
                <a:cubicBezTo>
                  <a:pt x="1568" y="9013"/>
                  <a:pt x="1960" y="8621"/>
                  <a:pt x="2148" y="8229"/>
                </a:cubicBezTo>
                <a:close/>
                <a:moveTo>
                  <a:pt x="3136" y="6458"/>
                </a:moveTo>
                <a:cubicBezTo>
                  <a:pt x="4107" y="9013"/>
                  <a:pt x="5487" y="11552"/>
                  <a:pt x="6850" y="13715"/>
                </a:cubicBezTo>
                <a:cubicBezTo>
                  <a:pt x="6271" y="13511"/>
                  <a:pt x="5487" y="13119"/>
                  <a:pt x="4891" y="12931"/>
                </a:cubicBezTo>
                <a:lnTo>
                  <a:pt x="4891" y="12540"/>
                </a:lnTo>
                <a:cubicBezTo>
                  <a:pt x="4107" y="10972"/>
                  <a:pt x="3136" y="9405"/>
                  <a:pt x="2540" y="7837"/>
                </a:cubicBezTo>
                <a:lnTo>
                  <a:pt x="2352" y="7837"/>
                </a:lnTo>
                <a:cubicBezTo>
                  <a:pt x="2352" y="7633"/>
                  <a:pt x="2352" y="7633"/>
                  <a:pt x="2540" y="7633"/>
                </a:cubicBezTo>
                <a:lnTo>
                  <a:pt x="3136" y="6458"/>
                </a:lnTo>
                <a:close/>
                <a:moveTo>
                  <a:pt x="4703" y="3715"/>
                </a:moveTo>
                <a:cubicBezTo>
                  <a:pt x="6271" y="6066"/>
                  <a:pt x="8026" y="8621"/>
                  <a:pt x="9593" y="10972"/>
                </a:cubicBezTo>
                <a:cubicBezTo>
                  <a:pt x="9405" y="11160"/>
                  <a:pt x="9405" y="11160"/>
                  <a:pt x="9405" y="11364"/>
                </a:cubicBezTo>
                <a:cubicBezTo>
                  <a:pt x="9593" y="11944"/>
                  <a:pt x="10189" y="14107"/>
                  <a:pt x="9797" y="14687"/>
                </a:cubicBezTo>
                <a:cubicBezTo>
                  <a:pt x="7838" y="11364"/>
                  <a:pt x="6067" y="8025"/>
                  <a:pt x="4107" y="4702"/>
                </a:cubicBezTo>
                <a:cubicBezTo>
                  <a:pt x="4311" y="4499"/>
                  <a:pt x="4499" y="4107"/>
                  <a:pt x="4703" y="3715"/>
                </a:cubicBezTo>
                <a:close/>
                <a:moveTo>
                  <a:pt x="3919" y="5094"/>
                </a:moveTo>
                <a:cubicBezTo>
                  <a:pt x="5675" y="8417"/>
                  <a:pt x="7634" y="11756"/>
                  <a:pt x="9405" y="14891"/>
                </a:cubicBezTo>
                <a:cubicBezTo>
                  <a:pt x="9014" y="14891"/>
                  <a:pt x="8230" y="14499"/>
                  <a:pt x="7634" y="14107"/>
                </a:cubicBezTo>
                <a:cubicBezTo>
                  <a:pt x="6067" y="11552"/>
                  <a:pt x="4499" y="9013"/>
                  <a:pt x="3528" y="6270"/>
                </a:cubicBezTo>
                <a:cubicBezTo>
                  <a:pt x="3324" y="6270"/>
                  <a:pt x="3324" y="6066"/>
                  <a:pt x="3324" y="6066"/>
                </a:cubicBezTo>
                <a:cubicBezTo>
                  <a:pt x="3528" y="5878"/>
                  <a:pt x="3716" y="5486"/>
                  <a:pt x="3919" y="5094"/>
                </a:cubicBezTo>
                <a:close/>
                <a:moveTo>
                  <a:pt x="16067" y="0"/>
                </a:moveTo>
                <a:cubicBezTo>
                  <a:pt x="14688" y="1176"/>
                  <a:pt x="13324" y="2147"/>
                  <a:pt x="11945" y="3135"/>
                </a:cubicBezTo>
                <a:cubicBezTo>
                  <a:pt x="11757" y="3135"/>
                  <a:pt x="11757" y="3135"/>
                  <a:pt x="11553" y="3323"/>
                </a:cubicBezTo>
                <a:cubicBezTo>
                  <a:pt x="10581" y="3919"/>
                  <a:pt x="9593" y="4702"/>
                  <a:pt x="8622" y="5282"/>
                </a:cubicBezTo>
                <a:cubicBezTo>
                  <a:pt x="8418" y="5282"/>
                  <a:pt x="8230" y="5486"/>
                  <a:pt x="8230" y="5674"/>
                </a:cubicBezTo>
                <a:cubicBezTo>
                  <a:pt x="8026" y="5674"/>
                  <a:pt x="8026" y="5674"/>
                  <a:pt x="7838" y="5878"/>
                </a:cubicBezTo>
                <a:lnTo>
                  <a:pt x="7838" y="5486"/>
                </a:lnTo>
                <a:cubicBezTo>
                  <a:pt x="7838" y="5282"/>
                  <a:pt x="7634" y="5282"/>
                  <a:pt x="7634" y="5282"/>
                </a:cubicBezTo>
                <a:cubicBezTo>
                  <a:pt x="7054" y="3919"/>
                  <a:pt x="6459" y="2743"/>
                  <a:pt x="5879" y="1568"/>
                </a:cubicBezTo>
                <a:cubicBezTo>
                  <a:pt x="5879" y="1466"/>
                  <a:pt x="5828" y="1415"/>
                  <a:pt x="5753" y="1415"/>
                </a:cubicBezTo>
                <a:cubicBezTo>
                  <a:pt x="5679" y="1415"/>
                  <a:pt x="5581" y="1466"/>
                  <a:pt x="5487" y="1568"/>
                </a:cubicBezTo>
                <a:lnTo>
                  <a:pt x="3716" y="4499"/>
                </a:lnTo>
                <a:lnTo>
                  <a:pt x="3716" y="4702"/>
                </a:lnTo>
                <a:cubicBezTo>
                  <a:pt x="2540" y="6850"/>
                  <a:pt x="1176" y="8809"/>
                  <a:pt x="1" y="10972"/>
                </a:cubicBezTo>
                <a:lnTo>
                  <a:pt x="1" y="11160"/>
                </a:lnTo>
                <a:lnTo>
                  <a:pt x="3136" y="12540"/>
                </a:lnTo>
                <a:lnTo>
                  <a:pt x="3136" y="12728"/>
                </a:lnTo>
                <a:lnTo>
                  <a:pt x="3528" y="12728"/>
                </a:lnTo>
                <a:lnTo>
                  <a:pt x="9985" y="15674"/>
                </a:lnTo>
                <a:lnTo>
                  <a:pt x="10189" y="15471"/>
                </a:lnTo>
                <a:cubicBezTo>
                  <a:pt x="10377" y="14499"/>
                  <a:pt x="10377" y="13511"/>
                  <a:pt x="10189" y="12728"/>
                </a:cubicBezTo>
                <a:cubicBezTo>
                  <a:pt x="9985" y="12148"/>
                  <a:pt x="9797" y="11756"/>
                  <a:pt x="10377" y="11364"/>
                </a:cubicBezTo>
                <a:cubicBezTo>
                  <a:pt x="10581" y="11160"/>
                  <a:pt x="11945" y="10972"/>
                  <a:pt x="12336" y="10972"/>
                </a:cubicBezTo>
                <a:cubicBezTo>
                  <a:pt x="12728" y="10768"/>
                  <a:pt x="13324" y="10768"/>
                  <a:pt x="13716" y="10768"/>
                </a:cubicBezTo>
                <a:cubicBezTo>
                  <a:pt x="13716" y="10828"/>
                  <a:pt x="13750" y="10853"/>
                  <a:pt x="13798" y="10853"/>
                </a:cubicBezTo>
                <a:cubicBezTo>
                  <a:pt x="13913" y="10853"/>
                  <a:pt x="14108" y="10713"/>
                  <a:pt x="14108" y="10580"/>
                </a:cubicBezTo>
                <a:cubicBezTo>
                  <a:pt x="15863" y="10188"/>
                  <a:pt x="17822" y="9985"/>
                  <a:pt x="19594" y="9593"/>
                </a:cubicBezTo>
                <a:cubicBezTo>
                  <a:pt x="19782" y="9593"/>
                  <a:pt x="19782" y="9405"/>
                  <a:pt x="19782" y="9201"/>
                </a:cubicBezTo>
                <a:lnTo>
                  <a:pt x="16255" y="188"/>
                </a:lnTo>
                <a:lnTo>
                  <a:pt x="16067" y="0"/>
                </a:lnTo>
                <a:close/>
              </a:path>
            </a:pathLst>
          </a:custGeom>
          <a:solidFill>
            <a:srgbClr val="F6BD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079547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78">
                                            <p:txEl>
                                              <p:pRg st="0" end="0"/>
                                            </p:txEl>
                                          </p:spTgt>
                                        </p:tgtEl>
                                        <p:attrNameLst>
                                          <p:attrName>style.visibility</p:attrName>
                                        </p:attrNameLst>
                                      </p:cBhvr>
                                      <p:to>
                                        <p:strVal val="visible"/>
                                      </p:to>
                                    </p:set>
                                    <p:animEffect transition="in" filter="wipe(left)">
                                      <p:cBhvr>
                                        <p:cTn id="7" dur="500"/>
                                        <p:tgtEl>
                                          <p:spTgt spid="5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78">
                                            <p:txEl>
                                              <p:pRg st="1" end="1"/>
                                            </p:txEl>
                                          </p:spTgt>
                                        </p:tgtEl>
                                        <p:attrNameLst>
                                          <p:attrName>style.visibility</p:attrName>
                                        </p:attrNameLst>
                                      </p:cBhvr>
                                      <p:to>
                                        <p:strVal val="visible"/>
                                      </p:to>
                                    </p:set>
                                    <p:animEffect transition="in" filter="wipe(left)">
                                      <p:cBhvr>
                                        <p:cTn id="12" dur="500"/>
                                        <p:tgtEl>
                                          <p:spTgt spid="57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78">
                                            <p:txEl>
                                              <p:pRg st="2" end="2"/>
                                            </p:txEl>
                                          </p:spTgt>
                                        </p:tgtEl>
                                        <p:attrNameLst>
                                          <p:attrName>style.visibility</p:attrName>
                                        </p:attrNameLst>
                                      </p:cBhvr>
                                      <p:to>
                                        <p:strVal val="visible"/>
                                      </p:to>
                                    </p:set>
                                    <p:animEffect transition="in" filter="wipe(left)">
                                      <p:cBhvr>
                                        <p:cTn id="17" dur="500"/>
                                        <p:tgtEl>
                                          <p:spTgt spid="57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78">
                                            <p:txEl>
                                              <p:pRg st="3" end="3"/>
                                            </p:txEl>
                                          </p:spTgt>
                                        </p:tgtEl>
                                        <p:attrNameLst>
                                          <p:attrName>style.visibility</p:attrName>
                                        </p:attrNameLst>
                                      </p:cBhvr>
                                      <p:to>
                                        <p:strVal val="visible"/>
                                      </p:to>
                                    </p:set>
                                    <p:animEffect transition="in" filter="wipe(left)">
                                      <p:cBhvr>
                                        <p:cTn id="22" dur="500"/>
                                        <p:tgtEl>
                                          <p:spTgt spid="57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36" descr="n212 zalo Nguyen Thuan"/>
          <p:cNvSpPr/>
          <p:nvPr/>
        </p:nvSpPr>
        <p:spPr>
          <a:xfrm>
            <a:off x="196319" y="333490"/>
            <a:ext cx="5135462" cy="1244948"/>
          </a:xfrm>
          <a:custGeom>
            <a:avLst/>
            <a:gdLst/>
            <a:ahLst/>
            <a:cxnLst/>
            <a:rect l="l" t="t" r="r" b="b"/>
            <a:pathLst>
              <a:path w="82894" h="58064" extrusionOk="0">
                <a:moveTo>
                  <a:pt x="42354" y="0"/>
                </a:moveTo>
                <a:cubicBezTo>
                  <a:pt x="19854" y="0"/>
                  <a:pt x="1" y="8431"/>
                  <a:pt x="1" y="28946"/>
                </a:cubicBezTo>
                <a:cubicBezTo>
                  <a:pt x="1" y="45000"/>
                  <a:pt x="7280" y="58063"/>
                  <a:pt x="40699" y="58063"/>
                </a:cubicBezTo>
                <a:cubicBezTo>
                  <a:pt x="63199" y="58063"/>
                  <a:pt x="82893" y="54265"/>
                  <a:pt x="81398" y="28946"/>
                </a:cubicBezTo>
                <a:cubicBezTo>
                  <a:pt x="80577" y="13063"/>
                  <a:pt x="69486" y="0"/>
                  <a:pt x="42354" y="0"/>
                </a:cubicBezTo>
                <a:close/>
              </a:path>
            </a:pathLst>
          </a:custGeom>
          <a:solidFill>
            <a:srgbClr val="F2848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36" descr="n212 zalo Nguyen Thuan"/>
          <p:cNvSpPr txBox="1">
            <a:spLocks noGrp="1"/>
          </p:cNvSpPr>
          <p:nvPr>
            <p:ph type="title"/>
          </p:nvPr>
        </p:nvSpPr>
        <p:spPr>
          <a:xfrm>
            <a:off x="709958" y="694035"/>
            <a:ext cx="4108184" cy="6372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2400" dirty="0">
                <a:solidFill>
                  <a:schemeClr val="bg1"/>
                </a:solidFill>
                <a:latin typeface="Bahnschrift SemiBold" panose="020B0502040204020203" pitchFamily="34" charset="0"/>
              </a:rPr>
              <a:t>2. </a:t>
            </a:r>
            <a:r>
              <a:rPr lang="en-GB" sz="2400" dirty="0" err="1">
                <a:solidFill>
                  <a:schemeClr val="bg1"/>
                </a:solidFill>
                <a:latin typeface="Bahnschrift SemiBold" panose="020B0502040204020203" pitchFamily="34" charset="0"/>
              </a:rPr>
              <a:t>Dùng</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mô</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hình</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động</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học</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phân</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tử</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giải</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thích</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sự</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chuyển</a:t>
            </a:r>
            <a:r>
              <a:rPr lang="en-GB" sz="2400" dirty="0">
                <a:solidFill>
                  <a:schemeClr val="bg1"/>
                </a:solidFill>
                <a:latin typeface="Bahnschrift SemiBold" panose="020B0502040204020203" pitchFamily="34" charset="0"/>
              </a:rPr>
              <a:t> </a:t>
            </a:r>
            <a:r>
              <a:rPr lang="en-GB" sz="2400" dirty="0" err="1">
                <a:solidFill>
                  <a:schemeClr val="bg1"/>
                </a:solidFill>
                <a:latin typeface="Bahnschrift SemiBold" panose="020B0502040204020203" pitchFamily="34" charset="0"/>
              </a:rPr>
              <a:t>thể</a:t>
            </a:r>
            <a:endParaRPr sz="2400" dirty="0">
              <a:solidFill>
                <a:schemeClr val="bg1"/>
              </a:solidFill>
              <a:latin typeface="Bahnschrift SemiBold" panose="020B0502040204020203" pitchFamily="34" charset="0"/>
            </a:endParaRPr>
          </a:p>
        </p:txBody>
      </p:sp>
      <p:sp>
        <p:nvSpPr>
          <p:cNvPr id="578" name="Google Shape;578;p36" descr="n212 zalo Nguyen Thuan"/>
          <p:cNvSpPr txBox="1">
            <a:spLocks noGrp="1"/>
          </p:cNvSpPr>
          <p:nvPr>
            <p:ph type="subTitle" idx="1"/>
          </p:nvPr>
        </p:nvSpPr>
        <p:spPr>
          <a:xfrm>
            <a:off x="365784" y="1578438"/>
            <a:ext cx="3241621" cy="61402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dirty="0" err="1">
                <a:solidFill>
                  <a:srgbClr val="663300"/>
                </a:solidFill>
                <a:latin typeface="Bahnschrift SemiBold" panose="020B0502040204020203" pitchFamily="34" charset="0"/>
                <a:ea typeface="Cambria" panose="02040503050406030204" pitchFamily="18" charset="0"/>
              </a:rPr>
              <a:t>Đọc</a:t>
            </a:r>
            <a:r>
              <a:rPr lang="en-GB" sz="2400" dirty="0">
                <a:solidFill>
                  <a:srgbClr val="663300"/>
                </a:solidFill>
                <a:latin typeface="Bahnschrift SemiBold" panose="020B0502040204020203" pitchFamily="34" charset="0"/>
                <a:ea typeface="Cambria" panose="02040503050406030204" pitchFamily="18" charset="0"/>
              </a:rPr>
              <a:t> </a:t>
            </a:r>
            <a:r>
              <a:rPr lang="en-GB" sz="2400" dirty="0" err="1">
                <a:solidFill>
                  <a:srgbClr val="663300"/>
                </a:solidFill>
                <a:latin typeface="Bahnschrift SemiBold" panose="020B0502040204020203" pitchFamily="34" charset="0"/>
                <a:ea typeface="Cambria" panose="02040503050406030204" pitchFamily="18" charset="0"/>
              </a:rPr>
              <a:t>thông</a:t>
            </a:r>
            <a:r>
              <a:rPr lang="en-GB" sz="2400" dirty="0">
                <a:solidFill>
                  <a:srgbClr val="663300"/>
                </a:solidFill>
                <a:latin typeface="Bahnschrift SemiBold" panose="020B0502040204020203" pitchFamily="34" charset="0"/>
                <a:ea typeface="Cambria" panose="02040503050406030204" pitchFamily="18" charset="0"/>
              </a:rPr>
              <a:t> tin SGK/ 8</a:t>
            </a:r>
            <a:endParaRPr sz="2400" dirty="0">
              <a:solidFill>
                <a:srgbClr val="663300"/>
              </a:solidFill>
              <a:latin typeface="Bahnschrift SemiBold" panose="020B0502040204020203" pitchFamily="34" charset="0"/>
              <a:ea typeface="Cambria" panose="02040503050406030204" pitchFamily="18" charset="0"/>
            </a:endParaRPr>
          </a:p>
        </p:txBody>
      </p:sp>
      <p:grpSp>
        <p:nvGrpSpPr>
          <p:cNvPr id="8" name="Group 7" descr="n212 zalo Nguyen Thuan"/>
          <p:cNvGrpSpPr/>
          <p:nvPr/>
        </p:nvGrpSpPr>
        <p:grpSpPr>
          <a:xfrm>
            <a:off x="5395727" y="2729142"/>
            <a:ext cx="3356708" cy="2353863"/>
            <a:chOff x="5378445" y="2593397"/>
            <a:chExt cx="3356708" cy="2353863"/>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8445" y="2593397"/>
              <a:ext cx="3356708" cy="1892198"/>
            </a:xfrm>
            <a:prstGeom prst="rect">
              <a:avLst/>
            </a:prstGeom>
          </p:spPr>
        </p:pic>
        <p:sp>
          <p:nvSpPr>
            <p:cNvPr id="6" name="TextBox 5"/>
            <p:cNvSpPr txBox="1"/>
            <p:nvPr/>
          </p:nvSpPr>
          <p:spPr>
            <a:xfrm>
              <a:off x="6521536" y="4485595"/>
              <a:ext cx="1070524" cy="461665"/>
            </a:xfrm>
            <a:prstGeom prst="rect">
              <a:avLst/>
            </a:prstGeom>
            <a:noFill/>
          </p:spPr>
          <p:txBody>
            <a:bodyPr wrap="square" rtlCol="0">
              <a:spAutoFit/>
            </a:bodyPr>
            <a:lstStyle/>
            <a:p>
              <a:r>
                <a:rPr lang="en-US" sz="2400" b="1" dirty="0" err="1">
                  <a:solidFill>
                    <a:srgbClr val="663300"/>
                  </a:solidFill>
                  <a:latin typeface="Bahnschrift SemiBold" panose="020B0502040204020203" pitchFamily="34" charset="0"/>
                  <a:cs typeface="Catamaran" panose="020B0604020202020204" charset="0"/>
                </a:rPr>
                <a:t>Sự</a:t>
              </a:r>
              <a:r>
                <a:rPr lang="en-US" sz="2400" b="1" dirty="0">
                  <a:solidFill>
                    <a:srgbClr val="663300"/>
                  </a:solidFill>
                  <a:latin typeface="Bahnschrift SemiBold" panose="020B0502040204020203" pitchFamily="34" charset="0"/>
                  <a:cs typeface="Catamaran" panose="020B0604020202020204" charset="0"/>
                </a:rPr>
                <a:t> </a:t>
              </a:r>
              <a:r>
                <a:rPr lang="en-US" sz="2400" b="1" dirty="0" err="1">
                  <a:solidFill>
                    <a:srgbClr val="663300"/>
                  </a:solidFill>
                  <a:latin typeface="Bahnschrift SemiBold" panose="020B0502040204020203" pitchFamily="34" charset="0"/>
                  <a:cs typeface="Catamaran" panose="020B0604020202020204" charset="0"/>
                </a:rPr>
                <a:t>sôi</a:t>
              </a:r>
              <a:r>
                <a:rPr lang="en-US" sz="2400" b="1" dirty="0">
                  <a:solidFill>
                    <a:srgbClr val="663300"/>
                  </a:solidFill>
                  <a:latin typeface="Bahnschrift SemiBold" panose="020B0502040204020203" pitchFamily="34" charset="0"/>
                  <a:cs typeface="Catamaran" panose="020B0604020202020204" charset="0"/>
                </a:rPr>
                <a:t> </a:t>
              </a:r>
            </a:p>
          </p:txBody>
        </p:sp>
      </p:grpSp>
      <p:grpSp>
        <p:nvGrpSpPr>
          <p:cNvPr id="3" name="Group 2" descr="n212 zalo Nguyen Thuan"/>
          <p:cNvGrpSpPr/>
          <p:nvPr/>
        </p:nvGrpSpPr>
        <p:grpSpPr>
          <a:xfrm>
            <a:off x="5395726" y="333490"/>
            <a:ext cx="3356708" cy="2253025"/>
            <a:chOff x="5536596" y="318725"/>
            <a:chExt cx="3356708" cy="2253025"/>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6596" y="318725"/>
              <a:ext cx="3356708" cy="1779460"/>
            </a:xfrm>
            <a:prstGeom prst="rect">
              <a:avLst/>
            </a:prstGeom>
          </p:spPr>
        </p:pic>
        <p:sp>
          <p:nvSpPr>
            <p:cNvPr id="12" name="TextBox 11"/>
            <p:cNvSpPr txBox="1"/>
            <p:nvPr/>
          </p:nvSpPr>
          <p:spPr>
            <a:xfrm>
              <a:off x="6368155" y="2110085"/>
              <a:ext cx="1693590" cy="461665"/>
            </a:xfrm>
            <a:prstGeom prst="rect">
              <a:avLst/>
            </a:prstGeom>
            <a:noFill/>
          </p:spPr>
          <p:txBody>
            <a:bodyPr wrap="square" rtlCol="0">
              <a:spAutoFit/>
            </a:bodyPr>
            <a:lstStyle/>
            <a:p>
              <a:r>
                <a:rPr lang="en-US" sz="2400" b="1" dirty="0" err="1">
                  <a:solidFill>
                    <a:srgbClr val="663300"/>
                  </a:solidFill>
                  <a:latin typeface="Bahnschrift SemiBold" panose="020B0502040204020203" pitchFamily="34" charset="0"/>
                  <a:cs typeface="Catamaran" panose="020B0604020202020204" charset="0"/>
                </a:rPr>
                <a:t>Sự</a:t>
              </a:r>
              <a:r>
                <a:rPr lang="en-US" sz="2400" b="1" dirty="0">
                  <a:solidFill>
                    <a:srgbClr val="663300"/>
                  </a:solidFill>
                  <a:latin typeface="Bahnschrift SemiBold" panose="020B0502040204020203" pitchFamily="34" charset="0"/>
                  <a:cs typeface="Catamaran" panose="020B0604020202020204" charset="0"/>
                </a:rPr>
                <a:t> bay </a:t>
              </a:r>
              <a:r>
                <a:rPr lang="en-US" sz="2400" b="1" dirty="0" err="1">
                  <a:solidFill>
                    <a:srgbClr val="663300"/>
                  </a:solidFill>
                  <a:latin typeface="Bahnschrift SemiBold" panose="020B0502040204020203" pitchFamily="34" charset="0"/>
                  <a:cs typeface="Catamaran" panose="020B0604020202020204" charset="0"/>
                </a:rPr>
                <a:t>hơi</a:t>
              </a:r>
              <a:endParaRPr lang="en-US" sz="2400" b="1" dirty="0">
                <a:solidFill>
                  <a:srgbClr val="663300"/>
                </a:solidFill>
                <a:latin typeface="Bahnschrift SemiBold" panose="020B0502040204020203" pitchFamily="34" charset="0"/>
                <a:cs typeface="Catamaran" panose="020B0604020202020204" charset="0"/>
              </a:endParaRPr>
            </a:p>
          </p:txBody>
        </p:sp>
      </p:grpSp>
      <p:grpSp>
        <p:nvGrpSpPr>
          <p:cNvPr id="10" name="Group 9" descr="n212 zalo Nguyen Thuan"/>
          <p:cNvGrpSpPr/>
          <p:nvPr/>
        </p:nvGrpSpPr>
        <p:grpSpPr>
          <a:xfrm>
            <a:off x="196319" y="2234338"/>
            <a:ext cx="4861124" cy="2655546"/>
            <a:chOff x="59272" y="2001275"/>
            <a:chExt cx="4861124" cy="2655546"/>
          </a:xfrm>
        </p:grpSpPr>
        <p:sp>
          <p:nvSpPr>
            <p:cNvPr id="14" name="TextBox 13"/>
            <p:cNvSpPr txBox="1"/>
            <p:nvPr/>
          </p:nvSpPr>
          <p:spPr>
            <a:xfrm>
              <a:off x="59272" y="3948935"/>
              <a:ext cx="4861124" cy="707886"/>
            </a:xfrm>
            <a:prstGeom prst="rect">
              <a:avLst/>
            </a:prstGeom>
            <a:noFill/>
          </p:spPr>
          <p:txBody>
            <a:bodyPr wrap="square" rtlCol="0">
              <a:spAutoFit/>
            </a:bodyPr>
            <a:lstStyle/>
            <a:p>
              <a:pPr algn="ct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Hình</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1.5: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Đồ</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thị</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về</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sự</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thay</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đổi</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nhiệt</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độ</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của</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nước</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theo</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thời</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gian</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khi</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được</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đun</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sôi</a:t>
              </a:r>
              <a:endPar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endParaRPr>
            </a:p>
          </p:txBody>
        </p:sp>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228737" y="2001275"/>
              <a:ext cx="4516303" cy="1905780"/>
            </a:xfrm>
            <a:prstGeom prst="rect">
              <a:avLst/>
            </a:prstGeom>
          </p:spPr>
        </p:pic>
      </p:grpSp>
    </p:spTree>
    <p:extLst>
      <p:ext uri="{BB962C8B-B14F-4D97-AF65-F5344CB8AC3E}">
        <p14:creationId xmlns:p14="http://schemas.microsoft.com/office/powerpoint/2010/main" val="3908292730"/>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descr="n212 zalo Nguyen Thuan"/>
          <p:cNvSpPr/>
          <p:nvPr/>
        </p:nvSpPr>
        <p:spPr>
          <a:xfrm>
            <a:off x="619727" y="635217"/>
            <a:ext cx="5392882" cy="2275609"/>
          </a:xfrm>
          <a:prstGeom prst="wedgeEllipseCallout">
            <a:avLst>
              <a:gd name="adj1" fmla="val 60569"/>
              <a:gd name="adj2" fmla="val 76239"/>
            </a:avLst>
          </a:prstGeom>
          <a:solidFill>
            <a:srgbClr val="F6BD6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Google Shape;578;p36" descr="n212 zalo Nguyen Thuan"/>
          <p:cNvSpPr txBox="1">
            <a:spLocks noGrp="1"/>
          </p:cNvSpPr>
          <p:nvPr>
            <p:ph type="subTitle" idx="1"/>
          </p:nvPr>
        </p:nvSpPr>
        <p:spPr>
          <a:xfrm>
            <a:off x="1050825" y="873130"/>
            <a:ext cx="5074488" cy="16100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200" dirty="0" err="1">
                <a:solidFill>
                  <a:schemeClr val="bg1"/>
                </a:solidFill>
                <a:latin typeface="Bahnschrift SemiBold" panose="020B0502040204020203" pitchFamily="34" charset="0"/>
                <a:ea typeface="Cambria" panose="02040503050406030204" pitchFamily="18" charset="0"/>
              </a:rPr>
              <a:t>Tại</a:t>
            </a:r>
            <a:r>
              <a:rPr lang="en-GB" sz="3200" dirty="0">
                <a:solidFill>
                  <a:schemeClr val="bg1"/>
                </a:solidFill>
                <a:latin typeface="Bahnschrift SemiBold" panose="020B0502040204020203" pitchFamily="34" charset="0"/>
                <a:ea typeface="Cambria" panose="02040503050406030204" pitchFamily="18" charset="0"/>
              </a:rPr>
              <a:t> </a:t>
            </a:r>
            <a:r>
              <a:rPr lang="en-GB" sz="3200" dirty="0" err="1">
                <a:solidFill>
                  <a:schemeClr val="bg1"/>
                </a:solidFill>
                <a:latin typeface="Bahnschrift SemiBold" panose="020B0502040204020203" pitchFamily="34" charset="0"/>
                <a:ea typeface="Cambria" panose="02040503050406030204" pitchFamily="18" charset="0"/>
              </a:rPr>
              <a:t>sao</a:t>
            </a:r>
            <a:r>
              <a:rPr lang="en-GB" sz="3200" dirty="0">
                <a:solidFill>
                  <a:schemeClr val="bg1"/>
                </a:solidFill>
                <a:latin typeface="Bahnschrift SemiBold" panose="020B0502040204020203" pitchFamily="34" charset="0"/>
                <a:ea typeface="Cambria" panose="02040503050406030204" pitchFamily="18" charset="0"/>
              </a:rPr>
              <a:t> </a:t>
            </a:r>
            <a:r>
              <a:rPr lang="en-GB" sz="3200" dirty="0" err="1">
                <a:solidFill>
                  <a:schemeClr val="bg1"/>
                </a:solidFill>
                <a:latin typeface="Bahnschrift SemiBold" panose="020B0502040204020203" pitchFamily="34" charset="0"/>
                <a:ea typeface="Cambria" panose="02040503050406030204" pitchFamily="18" charset="0"/>
              </a:rPr>
              <a:t>khi</a:t>
            </a:r>
            <a:r>
              <a:rPr lang="en-GB" sz="3200" dirty="0">
                <a:solidFill>
                  <a:schemeClr val="bg1"/>
                </a:solidFill>
                <a:latin typeface="Bahnschrift SemiBold" panose="020B0502040204020203" pitchFamily="34" charset="0"/>
                <a:ea typeface="Cambria" panose="02040503050406030204" pitchFamily="18" charset="0"/>
              </a:rPr>
              <a:t> bay </a:t>
            </a:r>
            <a:r>
              <a:rPr lang="en-GB" sz="3200" dirty="0" err="1">
                <a:solidFill>
                  <a:schemeClr val="bg1"/>
                </a:solidFill>
                <a:latin typeface="Bahnschrift SemiBold" panose="020B0502040204020203" pitchFamily="34" charset="0"/>
                <a:ea typeface="Cambria" panose="02040503050406030204" pitchFamily="18" charset="0"/>
              </a:rPr>
              <a:t>hơi</a:t>
            </a:r>
            <a:r>
              <a:rPr lang="en-GB" sz="3200" dirty="0">
                <a:solidFill>
                  <a:schemeClr val="bg1"/>
                </a:solidFill>
                <a:latin typeface="Bahnschrift SemiBold" panose="020B0502040204020203" pitchFamily="34" charset="0"/>
                <a:ea typeface="Cambria" panose="02040503050406030204" pitchFamily="18" charset="0"/>
              </a:rPr>
              <a:t> </a:t>
            </a:r>
            <a:r>
              <a:rPr lang="en-GB" sz="3200" dirty="0" err="1">
                <a:solidFill>
                  <a:schemeClr val="bg1"/>
                </a:solidFill>
                <a:latin typeface="Bahnschrift SemiBold" panose="020B0502040204020203" pitchFamily="34" charset="0"/>
                <a:ea typeface="Cambria" panose="02040503050406030204" pitchFamily="18" charset="0"/>
              </a:rPr>
              <a:t>nhiệt</a:t>
            </a:r>
            <a:r>
              <a:rPr lang="en-GB" sz="3200" dirty="0">
                <a:solidFill>
                  <a:schemeClr val="bg1"/>
                </a:solidFill>
                <a:latin typeface="Bahnschrift SemiBold" panose="020B0502040204020203" pitchFamily="34" charset="0"/>
                <a:ea typeface="Cambria" panose="02040503050406030204" pitchFamily="18" charset="0"/>
              </a:rPr>
              <a:t> </a:t>
            </a:r>
            <a:r>
              <a:rPr lang="en-GB" sz="3200" dirty="0" err="1">
                <a:solidFill>
                  <a:schemeClr val="bg1"/>
                </a:solidFill>
                <a:latin typeface="Bahnschrift SemiBold" panose="020B0502040204020203" pitchFamily="34" charset="0"/>
                <a:ea typeface="Cambria" panose="02040503050406030204" pitchFamily="18" charset="0"/>
              </a:rPr>
              <a:t>độ</a:t>
            </a:r>
            <a:r>
              <a:rPr lang="en-GB" sz="3200" dirty="0">
                <a:solidFill>
                  <a:schemeClr val="bg1"/>
                </a:solidFill>
                <a:latin typeface="Bahnschrift SemiBold" panose="020B0502040204020203" pitchFamily="34" charset="0"/>
                <a:ea typeface="Cambria" panose="02040503050406030204" pitchFamily="18" charset="0"/>
              </a:rPr>
              <a:t> </a:t>
            </a:r>
            <a:r>
              <a:rPr lang="en-GB" sz="3200" dirty="0" err="1">
                <a:solidFill>
                  <a:schemeClr val="bg1"/>
                </a:solidFill>
                <a:latin typeface="Bahnschrift SemiBold" panose="020B0502040204020203" pitchFamily="34" charset="0"/>
                <a:ea typeface="Cambria" panose="02040503050406030204" pitchFamily="18" charset="0"/>
              </a:rPr>
              <a:t>của</a:t>
            </a:r>
            <a:r>
              <a:rPr lang="en-GB" sz="3200" dirty="0">
                <a:solidFill>
                  <a:schemeClr val="bg1"/>
                </a:solidFill>
                <a:latin typeface="Bahnschrift SemiBold" panose="020B0502040204020203" pitchFamily="34" charset="0"/>
                <a:ea typeface="Cambria" panose="02040503050406030204" pitchFamily="18" charset="0"/>
              </a:rPr>
              <a:t> </a:t>
            </a:r>
            <a:r>
              <a:rPr lang="en-GB" sz="3200" dirty="0" err="1">
                <a:solidFill>
                  <a:schemeClr val="bg1"/>
                </a:solidFill>
                <a:latin typeface="Bahnschrift SemiBold" panose="020B0502040204020203" pitchFamily="34" charset="0"/>
                <a:ea typeface="Cambria" panose="02040503050406030204" pitchFamily="18" charset="0"/>
              </a:rPr>
              <a:t>chất</a:t>
            </a:r>
            <a:r>
              <a:rPr lang="en-GB" sz="3200" dirty="0">
                <a:solidFill>
                  <a:schemeClr val="bg1"/>
                </a:solidFill>
                <a:latin typeface="Bahnschrift SemiBold" panose="020B0502040204020203" pitchFamily="34" charset="0"/>
                <a:ea typeface="Cambria" panose="02040503050406030204" pitchFamily="18" charset="0"/>
              </a:rPr>
              <a:t> </a:t>
            </a:r>
            <a:r>
              <a:rPr lang="en-GB" sz="3200" dirty="0" err="1">
                <a:solidFill>
                  <a:schemeClr val="bg1"/>
                </a:solidFill>
                <a:latin typeface="Bahnschrift SemiBold" panose="020B0502040204020203" pitchFamily="34" charset="0"/>
                <a:ea typeface="Cambria" panose="02040503050406030204" pitchFamily="18" charset="0"/>
              </a:rPr>
              <a:t>lỏng</a:t>
            </a:r>
            <a:r>
              <a:rPr lang="en-GB" sz="3200" dirty="0">
                <a:solidFill>
                  <a:schemeClr val="bg1"/>
                </a:solidFill>
                <a:latin typeface="Bahnschrift SemiBold" panose="020B0502040204020203" pitchFamily="34" charset="0"/>
                <a:ea typeface="Cambria" panose="02040503050406030204" pitchFamily="18" charset="0"/>
              </a:rPr>
              <a:t> </a:t>
            </a:r>
            <a:r>
              <a:rPr lang="en-GB" sz="3200" dirty="0" err="1">
                <a:solidFill>
                  <a:schemeClr val="bg1"/>
                </a:solidFill>
                <a:latin typeface="Bahnschrift SemiBold" panose="020B0502040204020203" pitchFamily="34" charset="0"/>
                <a:ea typeface="Cambria" panose="02040503050406030204" pitchFamily="18" charset="0"/>
              </a:rPr>
              <a:t>giảm</a:t>
            </a:r>
            <a:r>
              <a:rPr lang="en-GB" sz="3200" dirty="0">
                <a:solidFill>
                  <a:schemeClr val="bg1"/>
                </a:solidFill>
                <a:latin typeface="Bahnschrift SemiBold" panose="020B0502040204020203" pitchFamily="34" charset="0"/>
                <a:ea typeface="Cambria" panose="02040503050406030204" pitchFamily="18" charset="0"/>
              </a:rPr>
              <a:t>???</a:t>
            </a:r>
            <a:endParaRPr sz="3200" dirty="0">
              <a:solidFill>
                <a:schemeClr val="bg1"/>
              </a:solidFill>
              <a:latin typeface="Bahnschrift SemiBold" panose="020B0502040204020203" pitchFamily="34" charset="0"/>
              <a:ea typeface="Cambria" panose="02040503050406030204" pitchFamily="18" charset="0"/>
            </a:endParaRPr>
          </a:p>
        </p:txBody>
      </p:sp>
      <p:pic>
        <p:nvPicPr>
          <p:cNvPr id="7" name="Picture 6" descr="n212 zalo Nguyen Thu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1637" y="2680855"/>
            <a:ext cx="2462645" cy="2462645"/>
          </a:xfrm>
          <a:prstGeom prst="rect">
            <a:avLst/>
          </a:prstGeom>
        </p:spPr>
      </p:pic>
      <p:sp>
        <p:nvSpPr>
          <p:cNvPr id="5" name="Freeform 13" descr="n212 zalo Nguyen Thuan">
            <a:extLst>
              <a:ext uri="{FF2B5EF4-FFF2-40B4-BE49-F238E27FC236}">
                <a16:creationId xmlns:a16="http://schemas.microsoft.com/office/drawing/2014/main" id="{63B1AA81-ED9B-4AA1-A4A8-0A4A024A422C}"/>
              </a:ext>
            </a:extLst>
          </p:cNvPr>
          <p:cNvSpPr/>
          <p:nvPr/>
        </p:nvSpPr>
        <p:spPr>
          <a:xfrm flipH="1">
            <a:off x="0" y="3147368"/>
            <a:ext cx="2226922" cy="1996132"/>
          </a:xfrm>
          <a:custGeom>
            <a:avLst/>
            <a:gdLst/>
            <a:ahLst/>
            <a:cxnLst/>
            <a:rect l="l" t="t" r="r" b="b"/>
            <a:pathLst>
              <a:path w="2791411" h="2502119">
                <a:moveTo>
                  <a:pt x="2791411" y="0"/>
                </a:moveTo>
                <a:lnTo>
                  <a:pt x="0" y="0"/>
                </a:lnTo>
                <a:lnTo>
                  <a:pt x="0" y="2502119"/>
                </a:lnTo>
                <a:lnTo>
                  <a:pt x="2791411" y="2502119"/>
                </a:lnTo>
                <a:lnTo>
                  <a:pt x="2791411"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4" descr="n212 zalo Nguyen Thuan">
            <a:extLst>
              <a:ext uri="{FF2B5EF4-FFF2-40B4-BE49-F238E27FC236}">
                <a16:creationId xmlns:a16="http://schemas.microsoft.com/office/drawing/2014/main" id="{BDD99DBF-E2FA-4BF8-A613-F6EAE5169829}"/>
              </a:ext>
            </a:extLst>
          </p:cNvPr>
          <p:cNvSpPr/>
          <p:nvPr/>
        </p:nvSpPr>
        <p:spPr>
          <a:xfrm>
            <a:off x="7207914" y="58958"/>
            <a:ext cx="758204" cy="814172"/>
          </a:xfrm>
          <a:custGeom>
            <a:avLst/>
            <a:gdLst/>
            <a:ahLst/>
            <a:cxnLst/>
            <a:rect l="l" t="t" r="r" b="b"/>
            <a:pathLst>
              <a:path w="1014563" h="1089455">
                <a:moveTo>
                  <a:pt x="0" y="0"/>
                </a:moveTo>
                <a:lnTo>
                  <a:pt x="1014564" y="0"/>
                </a:lnTo>
                <a:lnTo>
                  <a:pt x="1014564" y="1089455"/>
                </a:lnTo>
                <a:lnTo>
                  <a:pt x="0" y="1089455"/>
                </a:lnTo>
                <a:lnTo>
                  <a:pt x="0" y="0"/>
                </a:lnTo>
                <a:close/>
              </a:path>
            </a:pathLst>
          </a:custGeom>
          <a:blipFill>
            <a:blip r:embed="rId6">
              <a:extLst>
                <a:ext uri="{96DAC541-7B7A-43D3-8B79-37D633B846F1}">
                  <asvg:svgBlip xmlns:asvg="http://schemas.microsoft.com/office/drawing/2016/SVG/main" xmlns="" r:embed="rId7"/>
                </a:ext>
              </a:extLst>
            </a:blip>
            <a:stretch>
              <a:fillRect l="-246415" t="-129667"/>
            </a:stretch>
          </a:blipFill>
        </p:spPr>
        <p:txBody>
          <a:bodyPr/>
          <a:lstStyle/>
          <a:p>
            <a:endParaRPr lang="en-US"/>
          </a:p>
        </p:txBody>
      </p:sp>
      <p:sp>
        <p:nvSpPr>
          <p:cNvPr id="9" name="Freeform 9" descr="n212 zalo Nguyen Thuan">
            <a:extLst>
              <a:ext uri="{FF2B5EF4-FFF2-40B4-BE49-F238E27FC236}">
                <a16:creationId xmlns:a16="http://schemas.microsoft.com/office/drawing/2014/main" id="{BDB8A846-FE1F-46EE-A80A-AB93F4B6889F}"/>
              </a:ext>
            </a:extLst>
          </p:cNvPr>
          <p:cNvSpPr/>
          <p:nvPr/>
        </p:nvSpPr>
        <p:spPr>
          <a:xfrm flipH="1">
            <a:off x="7508701" y="73073"/>
            <a:ext cx="2031144" cy="1280549"/>
          </a:xfrm>
          <a:custGeom>
            <a:avLst/>
            <a:gdLst/>
            <a:ahLst/>
            <a:cxnLst/>
            <a:rect l="l" t="t" r="r" b="b"/>
            <a:pathLst>
              <a:path w="3159456" h="2502119">
                <a:moveTo>
                  <a:pt x="0" y="0"/>
                </a:moveTo>
                <a:lnTo>
                  <a:pt x="3159456" y="0"/>
                </a:lnTo>
                <a:lnTo>
                  <a:pt x="3159456" y="2502119"/>
                </a:lnTo>
                <a:lnTo>
                  <a:pt x="0" y="250211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extLst>
      <p:ext uri="{BB962C8B-B14F-4D97-AF65-F5344CB8AC3E}">
        <p14:creationId xmlns:p14="http://schemas.microsoft.com/office/powerpoint/2010/main" val="19754538"/>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n212 zalo Nguyen Thuan"/>
          <p:cNvSpPr>
            <a:spLocks noGrp="1"/>
          </p:cNvSpPr>
          <p:nvPr>
            <p:ph type="body" idx="1"/>
          </p:nvPr>
        </p:nvSpPr>
        <p:spPr>
          <a:xfrm>
            <a:off x="161337" y="795263"/>
            <a:ext cx="5930544" cy="2418632"/>
          </a:xfrm>
        </p:spPr>
        <p:txBody>
          <a:bodyPr/>
          <a:lstStyle/>
          <a:p>
            <a:pPr marL="139700" indent="0" algn="just">
              <a:lnSpc>
                <a:spcPct val="130000"/>
              </a:lnSpc>
              <a:buNone/>
            </a:pPr>
            <a:r>
              <a:rPr lang="vi-VN" sz="2800" dirty="0">
                <a:solidFill>
                  <a:srgbClr val="84A59D"/>
                </a:solidFill>
                <a:latin typeface="Bahnschrift SemiBold" panose="020B0502040204020203" pitchFamily="34" charset="0"/>
                <a:ea typeface="Cambria" panose="02040503050406030204" pitchFamily="18" charset="0"/>
              </a:rPr>
              <a:t>Quá trình bay hơi do một số phân tử nước ở bề mặt của nước có động năng chuyển động nhiệt lớn, nên nội năng giảm ⇒ nhiệt độ giảm.</a:t>
            </a:r>
            <a:endParaRPr lang="en-US" sz="2800" dirty="0">
              <a:solidFill>
                <a:srgbClr val="84A59D"/>
              </a:solidFill>
              <a:latin typeface="Bahnschrift SemiBold" panose="020B0502040204020203" pitchFamily="34" charset="0"/>
              <a:ea typeface="Cambria" panose="02040503050406030204" pitchFamily="18" charset="0"/>
            </a:endParaRPr>
          </a:p>
        </p:txBody>
      </p:sp>
      <p:pic>
        <p:nvPicPr>
          <p:cNvPr id="5" name="Picture 4" descr="n212 zalo Nguyen Thuan"/>
          <p:cNvPicPr>
            <a:picLocks noChangeAspect="1"/>
          </p:cNvPicPr>
          <p:nvPr/>
        </p:nvPicPr>
        <p:blipFill>
          <a:blip r:embed="rId2"/>
          <a:stretch>
            <a:fillRect/>
          </a:stretch>
        </p:blipFill>
        <p:spPr>
          <a:xfrm>
            <a:off x="6254836" y="391425"/>
            <a:ext cx="2437550" cy="2216988"/>
          </a:xfrm>
          <a:prstGeom prst="rect">
            <a:avLst/>
          </a:prstGeom>
        </p:spPr>
      </p:pic>
      <p:pic>
        <p:nvPicPr>
          <p:cNvPr id="6" name="Picture 5" descr="n212 zalo Nguyen Thu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836" y="2924354"/>
            <a:ext cx="2437550" cy="2037991"/>
          </a:xfrm>
          <a:prstGeom prst="rect">
            <a:avLst/>
          </a:prstGeom>
        </p:spPr>
      </p:pic>
      <p:sp>
        <p:nvSpPr>
          <p:cNvPr id="7" name="Freeform 12" descr="n212 zalo Nguyen Thuan">
            <a:extLst>
              <a:ext uri="{FF2B5EF4-FFF2-40B4-BE49-F238E27FC236}">
                <a16:creationId xmlns:a16="http://schemas.microsoft.com/office/drawing/2014/main" id="{251BF8B8-485F-45D6-80FD-41480ABAD75C}"/>
              </a:ext>
            </a:extLst>
          </p:cNvPr>
          <p:cNvSpPr/>
          <p:nvPr/>
        </p:nvSpPr>
        <p:spPr>
          <a:xfrm>
            <a:off x="1" y="3447534"/>
            <a:ext cx="1952368" cy="1695965"/>
          </a:xfrm>
          <a:custGeom>
            <a:avLst/>
            <a:gdLst/>
            <a:ahLst/>
            <a:cxnLst/>
            <a:rect l="l" t="t" r="r" b="b"/>
            <a:pathLst>
              <a:path w="2355178" h="2183892">
                <a:moveTo>
                  <a:pt x="0" y="0"/>
                </a:moveTo>
                <a:lnTo>
                  <a:pt x="2355178" y="0"/>
                </a:lnTo>
                <a:lnTo>
                  <a:pt x="2355178" y="2183892"/>
                </a:lnTo>
                <a:lnTo>
                  <a:pt x="0" y="21838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dirty="0"/>
          </a:p>
        </p:txBody>
      </p:sp>
    </p:spTree>
    <p:extLst>
      <p:ext uri="{BB962C8B-B14F-4D97-AF65-F5344CB8AC3E}">
        <p14:creationId xmlns:p14="http://schemas.microsoft.com/office/powerpoint/2010/main" val="3328954367"/>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3" name="Rectangle: Rounded Corners 2" descr="n212 zalo Nguyen Thuan">
            <a:extLst>
              <a:ext uri="{FF2B5EF4-FFF2-40B4-BE49-F238E27FC236}">
                <a16:creationId xmlns:a16="http://schemas.microsoft.com/office/drawing/2014/main" id="{29FBEB78-DB8D-445A-A3C5-D0DF74A0133B}"/>
              </a:ext>
            </a:extLst>
          </p:cNvPr>
          <p:cNvSpPr/>
          <p:nvPr/>
        </p:nvSpPr>
        <p:spPr>
          <a:xfrm>
            <a:off x="349624" y="394447"/>
            <a:ext cx="6331731" cy="2411506"/>
          </a:xfrm>
          <a:prstGeom prst="roundRect">
            <a:avLst>
              <a:gd name="adj" fmla="val 50000"/>
            </a:avLst>
          </a:prstGeom>
          <a:noFill/>
          <a:ln w="28575">
            <a:solidFill>
              <a:srgbClr val="84A59D"/>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Google Shape;560;p35" descr="n212 zalo Nguyen Thuan"/>
          <p:cNvSpPr txBox="1">
            <a:spLocks noGrp="1"/>
          </p:cNvSpPr>
          <p:nvPr>
            <p:ph type="title"/>
          </p:nvPr>
        </p:nvSpPr>
        <p:spPr>
          <a:xfrm>
            <a:off x="466214" y="675409"/>
            <a:ext cx="5913804" cy="1589809"/>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000" dirty="0">
                <a:solidFill>
                  <a:srgbClr val="F28482"/>
                </a:solidFill>
                <a:latin typeface="Bahnschrift SemiBold" panose="020B0502040204020203" pitchFamily="34" charset="0"/>
              </a:rPr>
              <a:t>THẢO LUẬN NHÓM </a:t>
            </a:r>
            <a:br>
              <a:rPr lang="en-US" sz="4000" dirty="0">
                <a:solidFill>
                  <a:srgbClr val="F28482"/>
                </a:solidFill>
                <a:latin typeface="Bahnschrift SemiBold" panose="020B0502040204020203" pitchFamily="34" charset="0"/>
              </a:rPr>
            </a:br>
            <a:r>
              <a:rPr lang="en-US" sz="4000" dirty="0">
                <a:solidFill>
                  <a:srgbClr val="F28482"/>
                </a:solidFill>
                <a:latin typeface="Bahnschrift SemiBold" panose="020B0502040204020203" pitchFamily="34" charset="0"/>
              </a:rPr>
              <a:t>HOÀN THÀNH PHT SỐ 4 VÀ SỐ 5</a:t>
            </a:r>
            <a:endParaRPr sz="4000" dirty="0">
              <a:solidFill>
                <a:srgbClr val="F28482"/>
              </a:solidFill>
              <a:latin typeface="Bahnschrift SemiBold" panose="020B0502040204020203" pitchFamily="34" charset="0"/>
            </a:endParaRPr>
          </a:p>
        </p:txBody>
      </p:sp>
      <p:pic>
        <p:nvPicPr>
          <p:cNvPr id="2" name="Picture 1" descr="n212 zalo Nguyen Thu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1355" y="3301711"/>
            <a:ext cx="2455718" cy="1841789"/>
          </a:xfrm>
          <a:prstGeom prst="rect">
            <a:avLst/>
          </a:prstGeom>
        </p:spPr>
      </p:pic>
      <p:sp>
        <p:nvSpPr>
          <p:cNvPr id="6" name="Freeform 15" descr="n212 zalo Nguyen Thuan">
            <a:extLst>
              <a:ext uri="{FF2B5EF4-FFF2-40B4-BE49-F238E27FC236}">
                <a16:creationId xmlns:a16="http://schemas.microsoft.com/office/drawing/2014/main" id="{4FAEE45C-432C-41A9-B054-2757F40D7A3C}"/>
              </a:ext>
            </a:extLst>
          </p:cNvPr>
          <p:cNvSpPr/>
          <p:nvPr/>
        </p:nvSpPr>
        <p:spPr>
          <a:xfrm>
            <a:off x="83642" y="2115758"/>
            <a:ext cx="1153066" cy="3027742"/>
          </a:xfrm>
          <a:custGeom>
            <a:avLst/>
            <a:gdLst/>
            <a:ahLst/>
            <a:cxnLst/>
            <a:rect l="l" t="t" r="r" b="b"/>
            <a:pathLst>
              <a:path w="1781040" h="4676691">
                <a:moveTo>
                  <a:pt x="0" y="0"/>
                </a:moveTo>
                <a:lnTo>
                  <a:pt x="1781040" y="0"/>
                </a:lnTo>
                <a:lnTo>
                  <a:pt x="1781040" y="4676691"/>
                </a:lnTo>
                <a:lnTo>
                  <a:pt x="0" y="4676691"/>
                </a:lnTo>
                <a:lnTo>
                  <a:pt x="0" y="0"/>
                </a:lnTo>
                <a:close/>
              </a:path>
            </a:pathLst>
          </a:custGeom>
          <a:blipFill>
            <a:blip r:embed="rId4"/>
            <a:stretch>
              <a:fillRect/>
            </a:stretch>
          </a:blipFill>
        </p:spPr>
        <p:txBody>
          <a:bodyPr/>
          <a:lstStyle/>
          <a:p>
            <a:endParaRPr lang="en-US"/>
          </a:p>
        </p:txBody>
      </p:sp>
      <p:sp>
        <p:nvSpPr>
          <p:cNvPr id="7" name="Freeform 10" descr="n212 zalo Nguyen Thuan">
            <a:extLst>
              <a:ext uri="{FF2B5EF4-FFF2-40B4-BE49-F238E27FC236}">
                <a16:creationId xmlns:a16="http://schemas.microsoft.com/office/drawing/2014/main" id="{CEB6AB7D-3998-473D-8796-07570F2EBE60}"/>
              </a:ext>
            </a:extLst>
          </p:cNvPr>
          <p:cNvSpPr/>
          <p:nvPr/>
        </p:nvSpPr>
        <p:spPr>
          <a:xfrm>
            <a:off x="6748414" y="117858"/>
            <a:ext cx="2321599" cy="1482342"/>
          </a:xfrm>
          <a:custGeom>
            <a:avLst/>
            <a:gdLst/>
            <a:ahLst/>
            <a:cxnLst/>
            <a:rect l="l" t="t" r="r" b="b"/>
            <a:pathLst>
              <a:path w="3212848" h="2051405">
                <a:moveTo>
                  <a:pt x="0" y="0"/>
                </a:moveTo>
                <a:lnTo>
                  <a:pt x="3212848" y="0"/>
                </a:lnTo>
                <a:lnTo>
                  <a:pt x="3212848" y="2051406"/>
                </a:lnTo>
                <a:lnTo>
                  <a:pt x="0" y="2051406"/>
                </a:lnTo>
                <a:lnTo>
                  <a:pt x="0" y="0"/>
                </a:lnTo>
                <a:close/>
              </a:path>
            </a:pathLst>
          </a:custGeom>
          <a:blipFill>
            <a:blip r:embed="rId5">
              <a:extLst>
                <a:ext uri="{96DAC541-7B7A-43D3-8B79-37D633B846F1}">
                  <asvg:svgBlip xmlns:asvg="http://schemas.microsoft.com/office/drawing/2016/SVG/main" xmlns="" r:embed="rId6"/>
                </a:ext>
              </a:extLst>
            </a:blip>
            <a:stretch>
              <a:fillRect l="-21972" t="-1538"/>
            </a:stretch>
          </a:blipFill>
        </p:spPr>
        <p:txBody>
          <a:bodyPr/>
          <a:lstStyle/>
          <a:p>
            <a:endParaRPr lang="en-US"/>
          </a:p>
        </p:txBody>
      </p:sp>
      <p:sp>
        <p:nvSpPr>
          <p:cNvPr id="8" name="Freeform 3" descr="n212 zalo Nguyen Thuan">
            <a:extLst>
              <a:ext uri="{FF2B5EF4-FFF2-40B4-BE49-F238E27FC236}">
                <a16:creationId xmlns:a16="http://schemas.microsoft.com/office/drawing/2014/main" id="{E26FAAF1-58DE-4B93-8342-A51A24A9B3B1}"/>
              </a:ext>
            </a:extLst>
          </p:cNvPr>
          <p:cNvSpPr/>
          <p:nvPr/>
        </p:nvSpPr>
        <p:spPr>
          <a:xfrm rot="1421206">
            <a:off x="5951163" y="1470313"/>
            <a:ext cx="1090886" cy="1589809"/>
          </a:xfrm>
          <a:custGeom>
            <a:avLst/>
            <a:gdLst/>
            <a:ahLst/>
            <a:cxnLst/>
            <a:rect l="l" t="t" r="r" b="b"/>
            <a:pathLst>
              <a:path w="2162011" h="3162942">
                <a:moveTo>
                  <a:pt x="0" y="0"/>
                </a:moveTo>
                <a:lnTo>
                  <a:pt x="2162011" y="0"/>
                </a:lnTo>
                <a:lnTo>
                  <a:pt x="2162011" y="3162941"/>
                </a:lnTo>
                <a:lnTo>
                  <a:pt x="0" y="316294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extLst>
      <p:ext uri="{BB962C8B-B14F-4D97-AF65-F5344CB8AC3E}">
        <p14:creationId xmlns:p14="http://schemas.microsoft.com/office/powerpoint/2010/main" val="826543538"/>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61" name="Google Shape;561;p35" descr="n212 zalo Nguyen Thuan"/>
          <p:cNvSpPr txBox="1">
            <a:spLocks noGrp="1"/>
          </p:cNvSpPr>
          <p:nvPr>
            <p:ph type="body" idx="1"/>
          </p:nvPr>
        </p:nvSpPr>
        <p:spPr>
          <a:xfrm>
            <a:off x="301924" y="298454"/>
            <a:ext cx="5313872" cy="4546591"/>
          </a:xfrm>
          <a:prstGeom prst="rect">
            <a:avLst/>
          </a:prstGeom>
        </p:spPr>
        <p:txBody>
          <a:bodyPr spcFirstLastPara="1" wrap="square" lIns="91425" tIns="91425" rIns="91425" bIns="91425" anchor="t" anchorCtr="0">
            <a:noAutofit/>
          </a:bodyPr>
          <a:lstStyle/>
          <a:p>
            <a:pPr marL="139700" lvl="0" indent="0" algn="ctr" rtl="0">
              <a:lnSpc>
                <a:spcPct val="130000"/>
              </a:lnSpc>
              <a:spcBef>
                <a:spcPts val="0"/>
              </a:spcBef>
              <a:spcAft>
                <a:spcPts val="0"/>
              </a:spcAft>
              <a:buSzPts val="1400"/>
              <a:buNone/>
            </a:pPr>
            <a:r>
              <a:rPr lang="en-US" sz="2400" b="1" dirty="0">
                <a:solidFill>
                  <a:srgbClr val="F28482"/>
                </a:solidFill>
                <a:latin typeface="Bahnschrift SemiBold" panose="020B0502040204020203" pitchFamily="34" charset="0"/>
                <a:ea typeface="Cambria" panose="02040503050406030204" pitchFamily="18" charset="0"/>
              </a:rPr>
              <a:t>PHIẾU HỌC TẬP SỐ 4</a:t>
            </a:r>
          </a:p>
          <a:p>
            <a:pPr marL="139700" lvl="0" indent="0" algn="just">
              <a:lnSpc>
                <a:spcPct val="130000"/>
              </a:lnSpc>
              <a:buNone/>
            </a:pPr>
            <a:r>
              <a:rPr lang="vi-VN" sz="2400" b="1" u="sng" dirty="0">
                <a:solidFill>
                  <a:schemeClr val="bg2">
                    <a:lumMod val="50000"/>
                  </a:schemeClr>
                </a:solidFill>
                <a:latin typeface="Bahnschrift SemiBold" panose="020B0502040204020203" pitchFamily="34" charset="0"/>
                <a:ea typeface="Cambria" panose="02040503050406030204" pitchFamily="18" charset="0"/>
              </a:rPr>
              <a:t>Câu 1:</a:t>
            </a:r>
            <a:r>
              <a:rPr lang="vi-VN" sz="2400" b="1" dirty="0">
                <a:solidFill>
                  <a:schemeClr val="bg2">
                    <a:lumMod val="50000"/>
                  </a:schemeClr>
                </a:solidFill>
                <a:latin typeface="Bahnschrift SemiBold" panose="020B0502040204020203" pitchFamily="34" charset="0"/>
                <a:ea typeface="Cambria" panose="02040503050406030204" pitchFamily="18" charset="0"/>
              </a:rPr>
              <a:t> </a:t>
            </a:r>
            <a:r>
              <a:rPr lang="vi-VN" sz="2400" dirty="0">
                <a:solidFill>
                  <a:schemeClr val="bg2">
                    <a:lumMod val="50000"/>
                  </a:schemeClr>
                </a:solidFill>
                <a:latin typeface="Bahnschrift SemiBold" panose="020B0502040204020203" pitchFamily="34" charset="0"/>
                <a:ea typeface="Cambria" panose="02040503050406030204" pitchFamily="18" charset="0"/>
              </a:rPr>
              <a:t>Hãy dựa vào đồ thị ở H1.5 để mô tả sự thay đổi nhiệt độ của nước khi được đun từ 20℃ tới khi sôi?</a:t>
            </a:r>
          </a:p>
          <a:p>
            <a:pPr marL="139700" lvl="0" indent="0" algn="just">
              <a:lnSpc>
                <a:spcPct val="130000"/>
              </a:lnSpc>
              <a:buNone/>
            </a:pPr>
            <a:r>
              <a:rPr lang="vi-VN" sz="2400" b="1" u="sng" dirty="0">
                <a:solidFill>
                  <a:srgbClr val="84A59D"/>
                </a:solidFill>
                <a:latin typeface="Bahnschrift SemiBold" panose="020B0502040204020203" pitchFamily="34" charset="0"/>
                <a:ea typeface="Cambria" panose="02040503050406030204" pitchFamily="18" charset="0"/>
              </a:rPr>
              <a:t>Câu 2:</a:t>
            </a:r>
            <a:r>
              <a:rPr lang="vi-VN" sz="2400" b="1" dirty="0">
                <a:solidFill>
                  <a:srgbClr val="84A59D"/>
                </a:solidFill>
                <a:latin typeface="Bahnschrift SemiBold" panose="020B0502040204020203" pitchFamily="34" charset="0"/>
                <a:ea typeface="Cambria" panose="02040503050406030204" pitchFamily="18" charset="0"/>
              </a:rPr>
              <a:t> </a:t>
            </a:r>
            <a:r>
              <a:rPr lang="vi-VN" sz="2400" dirty="0">
                <a:solidFill>
                  <a:srgbClr val="84A59D"/>
                </a:solidFill>
                <a:latin typeface="Bahnschrift SemiBold" panose="020B0502040204020203" pitchFamily="34" charset="0"/>
                <a:ea typeface="Cambria" panose="02040503050406030204" pitchFamily="18" charset="0"/>
              </a:rPr>
              <a:t>Khi nước đang sôi thì năng lượng mà nước nhận được từ nguồn nhiệt có được chuyển hóa thành động năng của các phân tử nước không? Tại sao?</a:t>
            </a:r>
          </a:p>
        </p:txBody>
      </p:sp>
      <p:grpSp>
        <p:nvGrpSpPr>
          <p:cNvPr id="6" name="Group 5" descr="n212 zalo Nguyen Thuan">
            <a:extLst>
              <a:ext uri="{FF2B5EF4-FFF2-40B4-BE49-F238E27FC236}">
                <a16:creationId xmlns:a16="http://schemas.microsoft.com/office/drawing/2014/main" id="{D68D3576-3B77-4ADE-9FE0-A1AED9AE683D}"/>
              </a:ext>
            </a:extLst>
          </p:cNvPr>
          <p:cNvGrpSpPr/>
          <p:nvPr/>
        </p:nvGrpSpPr>
        <p:grpSpPr>
          <a:xfrm>
            <a:off x="5899354" y="1260435"/>
            <a:ext cx="3244646" cy="2814732"/>
            <a:chOff x="228737" y="2001275"/>
            <a:chExt cx="4675908" cy="3122654"/>
          </a:xfrm>
        </p:grpSpPr>
        <p:sp>
          <p:nvSpPr>
            <p:cNvPr id="7" name="TextBox 6">
              <a:extLst>
                <a:ext uri="{FF2B5EF4-FFF2-40B4-BE49-F238E27FC236}">
                  <a16:creationId xmlns:a16="http://schemas.microsoft.com/office/drawing/2014/main" id="{6E737FF8-61A2-4133-B271-6815294DAD81}"/>
                </a:ext>
              </a:extLst>
            </p:cNvPr>
            <p:cNvSpPr txBox="1"/>
            <p:nvPr/>
          </p:nvSpPr>
          <p:spPr>
            <a:xfrm>
              <a:off x="228737" y="3997156"/>
              <a:ext cx="4675908" cy="1126773"/>
            </a:xfrm>
            <a:prstGeom prst="rect">
              <a:avLst/>
            </a:prstGeom>
            <a:noFill/>
          </p:spPr>
          <p:txBody>
            <a:bodyPr wrap="square" rtlCol="0">
              <a:spAutoFit/>
            </a:bodyPr>
            <a:lstStyle/>
            <a:p>
              <a:pPr algn="ct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Hình</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1.5: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Đồ</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thị</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về</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sự</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thay</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đổi</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nhiệt</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độ</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của</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nước</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theo</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thời</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gian</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khi</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được</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đun</a:t>
              </a:r>
              <a:r>
                <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84A59D"/>
                  </a:solidFill>
                  <a:latin typeface="Bahnschrift SemiBold" panose="020B0502040204020203" pitchFamily="34" charset="0"/>
                  <a:ea typeface="Cambria" panose="02040503050406030204" pitchFamily="18" charset="0"/>
                  <a:cs typeface="Catamaran" panose="020B0604020202020204" charset="0"/>
                </a:rPr>
                <a:t>sôi</a:t>
              </a:r>
              <a:endParaRPr lang="en-US" sz="2000" b="1" dirty="0">
                <a:solidFill>
                  <a:srgbClr val="84A59D"/>
                </a:solidFill>
                <a:latin typeface="Bahnschrift SemiBold" panose="020B0502040204020203" pitchFamily="34" charset="0"/>
                <a:ea typeface="Cambria" panose="02040503050406030204" pitchFamily="18" charset="0"/>
                <a:cs typeface="Catamaran" panose="020B0604020202020204" charset="0"/>
              </a:endParaRPr>
            </a:p>
          </p:txBody>
        </p:sp>
        <p:pic>
          <p:nvPicPr>
            <p:cNvPr id="8" name="Picture 7">
              <a:extLst>
                <a:ext uri="{FF2B5EF4-FFF2-40B4-BE49-F238E27FC236}">
                  <a16:creationId xmlns:a16="http://schemas.microsoft.com/office/drawing/2014/main" id="{AD9B2E87-9491-4F75-B7F9-30E8A75851C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28737" y="2001275"/>
              <a:ext cx="4516303" cy="1905780"/>
            </a:xfrm>
            <a:prstGeom prst="rect">
              <a:avLst/>
            </a:prstGeom>
          </p:spPr>
        </p:pic>
      </p:grpSp>
      <p:sp>
        <p:nvSpPr>
          <p:cNvPr id="4" name="Rectangle: Top Corners One Rounded and One Snipped 3" descr="n212 zalo Nguyen Thuan">
            <a:extLst>
              <a:ext uri="{FF2B5EF4-FFF2-40B4-BE49-F238E27FC236}">
                <a16:creationId xmlns:a16="http://schemas.microsoft.com/office/drawing/2014/main" id="{14D628A4-17F7-4540-9C58-9A47ED76EBA9}"/>
              </a:ext>
            </a:extLst>
          </p:cNvPr>
          <p:cNvSpPr/>
          <p:nvPr/>
        </p:nvSpPr>
        <p:spPr>
          <a:xfrm>
            <a:off x="301924" y="94891"/>
            <a:ext cx="5426016" cy="4750154"/>
          </a:xfrm>
          <a:prstGeom prst="snipRoundRect">
            <a:avLst/>
          </a:prstGeom>
          <a:noFill/>
          <a:ln w="28575">
            <a:solidFill>
              <a:srgbClr val="F6BD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7" descr="n212 zalo Nguyen Thuan">
            <a:extLst>
              <a:ext uri="{FF2B5EF4-FFF2-40B4-BE49-F238E27FC236}">
                <a16:creationId xmlns:a16="http://schemas.microsoft.com/office/drawing/2014/main" id="{F88E8BE9-87D8-4C1A-BA81-1A5BEAC932E1}"/>
              </a:ext>
            </a:extLst>
          </p:cNvPr>
          <p:cNvSpPr/>
          <p:nvPr/>
        </p:nvSpPr>
        <p:spPr>
          <a:xfrm>
            <a:off x="5333210" y="4051813"/>
            <a:ext cx="1027658" cy="936025"/>
          </a:xfrm>
          <a:custGeom>
            <a:avLst/>
            <a:gdLst/>
            <a:ahLst/>
            <a:cxnLst/>
            <a:rect l="l" t="t" r="r" b="b"/>
            <a:pathLst>
              <a:path w="1906154" h="1736188">
                <a:moveTo>
                  <a:pt x="0" y="0"/>
                </a:moveTo>
                <a:lnTo>
                  <a:pt x="1906154" y="0"/>
                </a:lnTo>
                <a:lnTo>
                  <a:pt x="1906154" y="1736188"/>
                </a:lnTo>
                <a:lnTo>
                  <a:pt x="0" y="173618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2" name="Freeform 19" descr="n212 zalo Nguyen Thuan">
            <a:extLst>
              <a:ext uri="{FF2B5EF4-FFF2-40B4-BE49-F238E27FC236}">
                <a16:creationId xmlns:a16="http://schemas.microsoft.com/office/drawing/2014/main" id="{CB9B2E55-CF6F-4E78-B5B6-26F4A3E587BF}"/>
              </a:ext>
            </a:extLst>
          </p:cNvPr>
          <p:cNvSpPr/>
          <p:nvPr/>
        </p:nvSpPr>
        <p:spPr>
          <a:xfrm rot="1098194">
            <a:off x="224243" y="-331249"/>
            <a:ext cx="509037" cy="1510093"/>
          </a:xfrm>
          <a:custGeom>
            <a:avLst/>
            <a:gdLst/>
            <a:ahLst/>
            <a:cxnLst/>
            <a:rect l="l" t="t" r="r" b="b"/>
            <a:pathLst>
              <a:path w="667956" h="1981539">
                <a:moveTo>
                  <a:pt x="0" y="0"/>
                </a:moveTo>
                <a:lnTo>
                  <a:pt x="667956" y="0"/>
                </a:lnTo>
                <a:lnTo>
                  <a:pt x="667956" y="1981539"/>
                </a:lnTo>
                <a:lnTo>
                  <a:pt x="0" y="1981539"/>
                </a:lnTo>
                <a:lnTo>
                  <a:pt x="0" y="0"/>
                </a:lnTo>
                <a:close/>
              </a:path>
            </a:pathLst>
          </a:custGeom>
          <a:blipFill>
            <a:blip r:embed="rId7">
              <a:extLst>
                <a:ext uri="{96DAC541-7B7A-43D3-8B79-37D633B846F1}">
                  <asvg:svgBlip xmlns:asvg="http://schemas.microsoft.com/office/drawing/2016/SVG/main" xmlns="" r:embed="rId8"/>
                </a:ext>
              </a:extLst>
            </a:blip>
            <a:stretch>
              <a:fillRect l="-533991" t="-66462" b="-41193"/>
            </a:stretch>
          </a:blipFill>
        </p:spPr>
        <p:txBody>
          <a:bodyPr/>
          <a:lstStyle/>
          <a:p>
            <a:endParaRPr lang="en-US"/>
          </a:p>
        </p:txBody>
      </p:sp>
    </p:spTree>
    <p:extLst>
      <p:ext uri="{BB962C8B-B14F-4D97-AF65-F5344CB8AC3E}">
        <p14:creationId xmlns:p14="http://schemas.microsoft.com/office/powerpoint/2010/main" val="1875045933"/>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 Placeholder 2" descr="n212 zalo Nguyen Thuan">
                <a:extLst>
                  <a:ext uri="{FF2B5EF4-FFF2-40B4-BE49-F238E27FC236}">
                    <a16:creationId xmlns:a16="http://schemas.microsoft.com/office/drawing/2014/main" id="{BED619E5-9451-2C92-AA12-15DC91CCA938}"/>
                  </a:ext>
                </a:extLst>
              </p:cNvPr>
              <p:cNvSpPr>
                <a:spLocks noGrp="1"/>
              </p:cNvSpPr>
              <p:nvPr>
                <p:ph type="body" idx="1"/>
              </p:nvPr>
            </p:nvSpPr>
            <p:spPr>
              <a:xfrm>
                <a:off x="384248" y="1177573"/>
                <a:ext cx="6072996" cy="1847849"/>
              </a:xfrm>
            </p:spPr>
            <p:txBody>
              <a:bodyPr/>
              <a:lstStyle/>
              <a:p>
                <a:pPr marL="0" marR="0" indent="0" algn="just">
                  <a:lnSpc>
                    <a:spcPct val="115000"/>
                  </a:lnSpc>
                  <a:spcBef>
                    <a:spcPts val="0"/>
                  </a:spcBef>
                  <a:spcAft>
                    <a:spcPts val="0"/>
                  </a:spcAft>
                  <a:buNone/>
                </a:pPr>
                <a:r>
                  <a:rPr lang="en-US" sz="2400" b="1" i="1" dirty="0" err="1">
                    <a:solidFill>
                      <a:srgbClr val="663300"/>
                    </a:solidFill>
                    <a:effectLst/>
                    <a:latin typeface="Bahnschrift SemiBold" panose="020B0502040204020203" pitchFamily="34" charset="0"/>
                    <a:ea typeface="Cambria" panose="02040503050406030204" pitchFamily="18" charset="0"/>
                  </a:rPr>
                  <a:t>Câu</a:t>
                </a:r>
                <a:r>
                  <a:rPr lang="en-US" sz="2400" b="1" i="1" dirty="0">
                    <a:solidFill>
                      <a:srgbClr val="663300"/>
                    </a:solidFill>
                    <a:effectLst/>
                    <a:latin typeface="Bahnschrift SemiBold" panose="020B0502040204020203" pitchFamily="34" charset="0"/>
                    <a:ea typeface="Cambria" panose="02040503050406030204" pitchFamily="18" charset="0"/>
                  </a:rPr>
                  <a:t> 1: </a:t>
                </a:r>
                <a:endParaRPr lang="en-US" sz="2400" dirty="0">
                  <a:solidFill>
                    <a:srgbClr val="663300"/>
                  </a:solidFill>
                  <a:effectLst/>
                  <a:latin typeface="Bahnschrift SemiBold" panose="020B0502040204020203" pitchFamily="34" charset="0"/>
                  <a:ea typeface="Cambria" panose="02040503050406030204" pitchFamily="18" charset="0"/>
                </a:endParaRPr>
              </a:p>
              <a:p>
                <a:pPr marL="0" indent="0" algn="just">
                  <a:lnSpc>
                    <a:spcPct val="115000"/>
                  </a:lnSpc>
                  <a:buNone/>
                </a:pPr>
                <a:r>
                  <a:rPr lang="en-US" sz="2400" b="1"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Khi</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đun</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nước</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từ</a:t>
                </a:r>
                <a:r>
                  <a:rPr lang="en-US" sz="2400" dirty="0">
                    <a:solidFill>
                      <a:srgbClr val="84A59D"/>
                    </a:solidFill>
                    <a:effectLst/>
                    <a:latin typeface="Bahnschrift SemiBold" panose="020B0502040204020203" pitchFamily="34" charset="0"/>
                    <a:ea typeface="Cambria" panose="02040503050406030204" pitchFamily="18" charset="0"/>
                  </a:rPr>
                  <a:t> 20</a:t>
                </a:r>
                <a:r>
                  <a:rPr lang="en-US" sz="2400" dirty="0">
                    <a:solidFill>
                      <a:srgbClr val="84A59D"/>
                    </a:solidFill>
                    <a:latin typeface="Bahnschrift SemiBold" panose="020B0502040204020203" pitchFamily="34" charset="0"/>
                    <a:ea typeface="Times New Roman" panose="02020603050405020304" pitchFamily="18" charset="0"/>
                  </a:rPr>
                  <a:t> </a:t>
                </a:r>
                <a14:m>
                  <m:oMath xmlns:m="http://schemas.openxmlformats.org/officeDocument/2006/math">
                    <m:r>
                      <a:rPr lang="en-US" sz="2400" i="0">
                        <a:solidFill>
                          <a:srgbClr val="84A59D"/>
                        </a:solidFill>
                        <a:latin typeface="Cambria Math" panose="02040503050406030204" pitchFamily="18" charset="0"/>
                        <a:ea typeface="Times New Roman" panose="02020603050405020304" pitchFamily="18" charset="0"/>
                      </a:rPr>
                      <m:t>℃</m:t>
                    </m:r>
                  </m:oMath>
                </a14:m>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nhiệt</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độ</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tăng</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dần</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nước</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bắt</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đầu</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sôi</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và</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nước</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đạt</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đến</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nhiệt</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độ</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cao</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nhất</a:t>
                </a:r>
                <a:r>
                  <a:rPr lang="en-US" sz="2400" dirty="0">
                    <a:solidFill>
                      <a:srgbClr val="84A59D"/>
                    </a:solidFill>
                    <a:effectLst/>
                    <a:latin typeface="Bahnschrift SemiBold" panose="020B0502040204020203" pitchFamily="34" charset="0"/>
                    <a:ea typeface="Cambria" panose="02040503050406030204" pitchFamily="18" charset="0"/>
                  </a:rPr>
                  <a:t> 100</a:t>
                </a:r>
                <a14:m>
                  <m:oMath xmlns:m="http://schemas.openxmlformats.org/officeDocument/2006/math">
                    <m:r>
                      <a:rPr lang="en-US" sz="2400" i="0">
                        <a:solidFill>
                          <a:srgbClr val="84A59D"/>
                        </a:solidFill>
                        <a:effectLst/>
                        <a:latin typeface="Cambria Math" panose="02040503050406030204" pitchFamily="18" charset="0"/>
                        <a:ea typeface="Times New Roman" panose="02020603050405020304" pitchFamily="18" charset="0"/>
                      </a:rPr>
                      <m:t>℃</m:t>
                    </m:r>
                  </m:oMath>
                </a14:m>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thì</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nhiệt</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độ</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không</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thay</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đổi</a:t>
                </a:r>
                <a:r>
                  <a:rPr lang="en-US" sz="2400" dirty="0">
                    <a:solidFill>
                      <a:srgbClr val="84A59D"/>
                    </a:solidFill>
                    <a:effectLst/>
                    <a:latin typeface="Bahnschrift SemiBold" panose="020B0502040204020203" pitchFamily="34" charset="0"/>
                    <a:ea typeface="Cambria" panose="02040503050406030204" pitchFamily="18" charset="0"/>
                  </a:rPr>
                  <a:t>.</a:t>
                </a:r>
              </a:p>
            </p:txBody>
          </p:sp>
        </mc:Choice>
        <mc:Fallback xmlns="">
          <p:sp>
            <p:nvSpPr>
              <p:cNvPr id="3" name="Text Placeholder 2" descr="n212 zalo Nguyen Thuan">
                <a:extLst>
                  <a:ext uri="{FF2B5EF4-FFF2-40B4-BE49-F238E27FC236}">
                    <a16:creationId xmlns:a16="http://schemas.microsoft.com/office/drawing/2014/main" id="{BED619E5-9451-2C92-AA12-15DC91CCA938}"/>
                  </a:ext>
                </a:extLst>
              </p:cNvPr>
              <p:cNvSpPr>
                <a:spLocks noGrp="1" noRot="1" noChangeAspect="1" noMove="1" noResize="1" noEditPoints="1" noAdjustHandles="1" noChangeArrowheads="1" noChangeShapeType="1" noTextEdit="1"/>
              </p:cNvSpPr>
              <p:nvPr>
                <p:ph type="body" idx="1"/>
              </p:nvPr>
            </p:nvSpPr>
            <p:spPr>
              <a:xfrm>
                <a:off x="384248" y="1177573"/>
                <a:ext cx="6072996" cy="1847849"/>
              </a:xfrm>
              <a:blipFill>
                <a:blip r:embed="rId2"/>
                <a:stretch>
                  <a:fillRect l="-1506" r="-1606" b="-3960"/>
                </a:stretch>
              </a:blipFill>
            </p:spPr>
            <p:txBody>
              <a:bodyPr/>
              <a:lstStyle/>
              <a:p>
                <a:r>
                  <a:rPr lang="en-US">
                    <a:noFill/>
                  </a:rPr>
                  <a:t> </a:t>
                </a:r>
              </a:p>
            </p:txBody>
          </p:sp>
        </mc:Fallback>
      </mc:AlternateContent>
      <p:pic>
        <p:nvPicPr>
          <p:cNvPr id="5124" name="Picture 4" descr="n212 zalo Nguyen Thuan">
            <a:extLst>
              <a:ext uri="{FF2B5EF4-FFF2-40B4-BE49-F238E27FC236}">
                <a16:creationId xmlns:a16="http://schemas.microsoft.com/office/drawing/2014/main" id="{326EBDF3-EC15-9095-7BAC-9F3EF09C41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8452" y="1659050"/>
            <a:ext cx="2965548" cy="143227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n212 zalo Nguyen Thuan">
            <a:extLst>
              <a:ext uri="{FF2B5EF4-FFF2-40B4-BE49-F238E27FC236}">
                <a16:creationId xmlns:a16="http://schemas.microsoft.com/office/drawing/2014/main" id="{471AA6F6-3BF9-1EF9-6D93-CA03DA4F21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8231" y="-32821"/>
            <a:ext cx="1533172" cy="15331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descr="n212 zalo Nguyen Thuan">
            <a:extLst>
              <a:ext uri="{FF2B5EF4-FFF2-40B4-BE49-F238E27FC236}">
                <a16:creationId xmlns:a16="http://schemas.microsoft.com/office/drawing/2014/main" id="{0EDC2263-960B-9F1C-2376-7B2C2C1C33D0}"/>
              </a:ext>
            </a:extLst>
          </p:cNvPr>
          <p:cNvSpPr txBox="1"/>
          <p:nvPr/>
        </p:nvSpPr>
        <p:spPr>
          <a:xfrm>
            <a:off x="384247" y="2876045"/>
            <a:ext cx="8427156" cy="2179764"/>
          </a:xfrm>
          <a:prstGeom prst="rect">
            <a:avLst/>
          </a:prstGeom>
          <a:noFill/>
        </p:spPr>
        <p:txBody>
          <a:bodyPr wrap="square" rtlCol="0">
            <a:spAutoFit/>
          </a:bodyPr>
          <a:lstStyle/>
          <a:p>
            <a:pPr marL="0" marR="0" indent="0" algn="just">
              <a:lnSpc>
                <a:spcPct val="115000"/>
              </a:lnSpc>
              <a:spcBef>
                <a:spcPts val="0"/>
              </a:spcBef>
              <a:spcAft>
                <a:spcPts val="0"/>
              </a:spcAft>
              <a:buNone/>
            </a:pPr>
            <a:r>
              <a:rPr lang="en-US" sz="2400" b="1" i="1" dirty="0" err="1">
                <a:solidFill>
                  <a:srgbClr val="663300"/>
                </a:solidFill>
                <a:effectLst/>
                <a:latin typeface="Bahnschrift SemiBold" panose="020B0502040204020203" pitchFamily="34" charset="0"/>
                <a:ea typeface="Cambria" panose="02040503050406030204" pitchFamily="18" charset="0"/>
              </a:rPr>
              <a:t>Câu</a:t>
            </a:r>
            <a:r>
              <a:rPr lang="en-US" sz="2400" b="1" i="1" dirty="0">
                <a:solidFill>
                  <a:srgbClr val="663300"/>
                </a:solidFill>
                <a:effectLst/>
                <a:latin typeface="Bahnschrift SemiBold" panose="020B0502040204020203" pitchFamily="34" charset="0"/>
                <a:ea typeface="Cambria" panose="02040503050406030204" pitchFamily="18" charset="0"/>
              </a:rPr>
              <a:t> 2: </a:t>
            </a:r>
            <a:endParaRPr lang="en-US" sz="2400" dirty="0">
              <a:solidFill>
                <a:srgbClr val="663300"/>
              </a:solidFill>
              <a:effectLst/>
              <a:latin typeface="Bahnschrift SemiBold" panose="020B0502040204020203" pitchFamily="34" charset="0"/>
              <a:ea typeface="Cambria" panose="02040503050406030204" pitchFamily="18" charset="0"/>
            </a:endParaRPr>
          </a:p>
          <a:p>
            <a:pPr marL="0" marR="0" indent="0" algn="just">
              <a:lnSpc>
                <a:spcPct val="115000"/>
              </a:lnSpc>
              <a:spcBef>
                <a:spcPts val="0"/>
              </a:spcBef>
              <a:spcAft>
                <a:spcPts val="0"/>
              </a:spcAft>
              <a:buNone/>
            </a:pP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Khi</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nước</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đang</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sôi</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thì</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năng</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lượng</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mà</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nước</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nhận</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được</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từ</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nguồn</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nhiệt</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có</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chuyển</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hóa</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thành</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động</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năng</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của</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các</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phân</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tử</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nước</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Vì</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nhiệt</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năng</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mà</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ngọn</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lửa</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cung</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cấp</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cho</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nước</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sẽ</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chuyển</a:t>
            </a:r>
            <a:r>
              <a:rPr lang="en-US" sz="2400" dirty="0">
                <a:solidFill>
                  <a:srgbClr val="84A59D"/>
                </a:solidFill>
                <a:effectLst/>
                <a:latin typeface="Bahnschrift SemiBold" panose="020B0502040204020203" pitchFamily="34" charset="0"/>
                <a:ea typeface="Cambria" panose="02040503050406030204" pitchFamily="18" charset="0"/>
              </a:rPr>
              <a:t> sang </a:t>
            </a:r>
            <a:r>
              <a:rPr lang="en-US" sz="2400" dirty="0" err="1">
                <a:solidFill>
                  <a:srgbClr val="84A59D"/>
                </a:solidFill>
                <a:effectLst/>
                <a:latin typeface="Bahnschrift SemiBold" panose="020B0502040204020203" pitchFamily="34" charset="0"/>
                <a:ea typeface="Cambria" panose="02040503050406030204" pitchFamily="18" charset="0"/>
              </a:rPr>
              <a:t>thành</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động</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năng</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của</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các</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phân</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tử</a:t>
            </a:r>
            <a:r>
              <a:rPr lang="en-US" sz="2400" dirty="0">
                <a:solidFill>
                  <a:srgbClr val="84A59D"/>
                </a:solidFill>
                <a:effectLst/>
                <a:latin typeface="Bahnschrift SemiBold" panose="020B0502040204020203" pitchFamily="34" charset="0"/>
                <a:ea typeface="Cambria" panose="02040503050406030204" pitchFamily="18" charset="0"/>
              </a:rPr>
              <a:t> </a:t>
            </a:r>
            <a:r>
              <a:rPr lang="en-US" sz="2400" dirty="0" err="1">
                <a:solidFill>
                  <a:srgbClr val="84A59D"/>
                </a:solidFill>
                <a:effectLst/>
                <a:latin typeface="Bahnschrift SemiBold" panose="020B0502040204020203" pitchFamily="34" charset="0"/>
                <a:ea typeface="Cambria" panose="02040503050406030204" pitchFamily="18" charset="0"/>
              </a:rPr>
              <a:t>nước</a:t>
            </a:r>
            <a:r>
              <a:rPr lang="en-US" sz="2400" dirty="0">
                <a:solidFill>
                  <a:srgbClr val="84A59D"/>
                </a:solidFill>
                <a:effectLst/>
                <a:latin typeface="Bahnschrift SemiBold" panose="020B0502040204020203" pitchFamily="34" charset="0"/>
                <a:ea typeface="Cambria" panose="02040503050406030204" pitchFamily="18" charset="0"/>
              </a:rPr>
              <a:t>.</a:t>
            </a:r>
          </a:p>
        </p:txBody>
      </p:sp>
      <p:sp>
        <p:nvSpPr>
          <p:cNvPr id="9" name="Rectangle: Rounded Corners 8" descr="n212 zalo Nguyen Thuan">
            <a:extLst>
              <a:ext uri="{FF2B5EF4-FFF2-40B4-BE49-F238E27FC236}">
                <a16:creationId xmlns:a16="http://schemas.microsoft.com/office/drawing/2014/main" id="{4D56825C-0702-4D70-986A-A11445BFA7A6}"/>
              </a:ext>
            </a:extLst>
          </p:cNvPr>
          <p:cNvSpPr/>
          <p:nvPr/>
        </p:nvSpPr>
        <p:spPr>
          <a:xfrm>
            <a:off x="1242205" y="284672"/>
            <a:ext cx="6383546" cy="698739"/>
          </a:xfrm>
          <a:prstGeom prst="roundRect">
            <a:avLst>
              <a:gd name="adj" fmla="val 50000"/>
            </a:avLst>
          </a:prstGeom>
          <a:solidFill>
            <a:srgbClr val="F6B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descr="n212 zalo Nguyen Thuan">
            <a:extLst>
              <a:ext uri="{FF2B5EF4-FFF2-40B4-BE49-F238E27FC236}">
                <a16:creationId xmlns:a16="http://schemas.microsoft.com/office/drawing/2014/main" id="{4DD86756-E0FF-4BC5-B21D-625DD353ED9B}"/>
              </a:ext>
            </a:extLst>
          </p:cNvPr>
          <p:cNvSpPr txBox="1"/>
          <p:nvPr/>
        </p:nvSpPr>
        <p:spPr>
          <a:xfrm>
            <a:off x="1764102" y="352059"/>
            <a:ext cx="5615796" cy="584775"/>
          </a:xfrm>
          <a:prstGeom prst="rect">
            <a:avLst/>
          </a:prstGeom>
          <a:noFill/>
        </p:spPr>
        <p:txBody>
          <a:bodyPr wrap="square" rtlCol="0">
            <a:spAutoFit/>
          </a:bodyPr>
          <a:lstStyle/>
          <a:p>
            <a:r>
              <a:rPr lang="en-US" sz="3200" dirty="0">
                <a:solidFill>
                  <a:schemeClr val="bg1"/>
                </a:solidFill>
                <a:latin typeface="Bahnschrift SemiBold" panose="020B0502040204020203" pitchFamily="34" charset="0"/>
              </a:rPr>
              <a:t>ĐÁP ÁN PHIẾU HỌC TẬP SỐ 4</a:t>
            </a:r>
          </a:p>
        </p:txBody>
      </p:sp>
    </p:spTree>
    <p:extLst>
      <p:ext uri="{BB962C8B-B14F-4D97-AF65-F5344CB8AC3E}">
        <p14:creationId xmlns:p14="http://schemas.microsoft.com/office/powerpoint/2010/main" val="37670946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60" name="Google Shape;560;p35" descr="n212 zalo Nguyen Thuan"/>
          <p:cNvSpPr txBox="1">
            <a:spLocks noGrp="1"/>
          </p:cNvSpPr>
          <p:nvPr>
            <p:ph type="title"/>
          </p:nvPr>
        </p:nvSpPr>
        <p:spPr>
          <a:xfrm>
            <a:off x="6644187" y="226214"/>
            <a:ext cx="2316933" cy="140380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dirty="0">
                <a:solidFill>
                  <a:schemeClr val="bg1"/>
                </a:solidFill>
                <a:latin typeface="Amatic SC" panose="020B0604020202020204" charset="-79"/>
                <a:ea typeface="Cambria" panose="02040503050406030204" pitchFamily="18" charset="0"/>
                <a:cs typeface="Amatic SC" panose="020B0604020202020204" charset="-79"/>
              </a:rPr>
              <a:t>THẢO LUẬN NHÓM</a:t>
            </a:r>
            <a:endParaRPr sz="4000" dirty="0">
              <a:solidFill>
                <a:schemeClr val="bg1"/>
              </a:solidFill>
              <a:latin typeface="Amatic SC" panose="020B0604020202020204" charset="-79"/>
              <a:ea typeface="Cambria" panose="02040503050406030204" pitchFamily="18" charset="0"/>
              <a:cs typeface="Amatic SC" panose="020B0604020202020204" charset="-79"/>
            </a:endParaRPr>
          </a:p>
        </p:txBody>
      </p:sp>
      <p:sp>
        <p:nvSpPr>
          <p:cNvPr id="561" name="Google Shape;561;p35" descr="n212 zalo Nguyen Thuan"/>
          <p:cNvSpPr txBox="1">
            <a:spLocks noGrp="1"/>
          </p:cNvSpPr>
          <p:nvPr>
            <p:ph type="body" idx="1"/>
          </p:nvPr>
        </p:nvSpPr>
        <p:spPr>
          <a:xfrm>
            <a:off x="228108" y="268497"/>
            <a:ext cx="5971890" cy="4606506"/>
          </a:xfrm>
          <a:prstGeom prst="rect">
            <a:avLst/>
          </a:prstGeom>
        </p:spPr>
        <p:txBody>
          <a:bodyPr spcFirstLastPara="1" wrap="square" lIns="91425" tIns="91425" rIns="91425" bIns="91425" anchor="t" anchorCtr="0">
            <a:noAutofit/>
          </a:bodyPr>
          <a:lstStyle/>
          <a:p>
            <a:pPr marL="139700" lvl="0" indent="0" algn="ctr" rtl="0">
              <a:lnSpc>
                <a:spcPct val="120000"/>
              </a:lnSpc>
              <a:spcBef>
                <a:spcPts val="0"/>
              </a:spcBef>
              <a:spcAft>
                <a:spcPts val="0"/>
              </a:spcAft>
              <a:buSzPts val="1400"/>
              <a:buNone/>
            </a:pPr>
            <a:r>
              <a:rPr lang="en-US" sz="2800" b="1" dirty="0">
                <a:solidFill>
                  <a:srgbClr val="84A59D"/>
                </a:solidFill>
                <a:latin typeface="Bahnschrift SemiBold" panose="020B0502040204020203" pitchFamily="34" charset="0"/>
                <a:ea typeface="Cambria" panose="02040503050406030204" pitchFamily="18" charset="0"/>
              </a:rPr>
              <a:t>PHIẾU HỌC TẬP SỐ 5</a:t>
            </a:r>
          </a:p>
          <a:p>
            <a:pPr marL="139700" lvl="0" indent="0" algn="just">
              <a:lnSpc>
                <a:spcPct val="120000"/>
              </a:lnSpc>
              <a:buNone/>
            </a:pPr>
            <a:r>
              <a:rPr lang="vi-VN" sz="2400" b="1" u="sng" dirty="0">
                <a:solidFill>
                  <a:srgbClr val="F28482"/>
                </a:solidFill>
                <a:latin typeface="Bahnschrift SemiBold" panose="020B0502040204020203" pitchFamily="34" charset="0"/>
                <a:ea typeface="Cambria" panose="02040503050406030204" pitchFamily="18" charset="0"/>
              </a:rPr>
              <a:t>Câu 1: </a:t>
            </a:r>
            <a:r>
              <a:rPr lang="vi-VN" sz="2400" dirty="0">
                <a:solidFill>
                  <a:srgbClr val="663300"/>
                </a:solidFill>
                <a:latin typeface="Bahnschrift SemiBold" panose="020B0502040204020203" pitchFamily="34" charset="0"/>
                <a:ea typeface="Cambria" panose="02040503050406030204" pitchFamily="18" charset="0"/>
              </a:rPr>
              <a:t>Tại sao chất rắn kết tinh khi được đun nóng có thể chuyển thành chất lỏng?</a:t>
            </a:r>
          </a:p>
          <a:p>
            <a:pPr marL="139700" lvl="0" indent="0" algn="just">
              <a:lnSpc>
                <a:spcPct val="120000"/>
              </a:lnSpc>
              <a:buNone/>
            </a:pPr>
            <a:r>
              <a:rPr lang="vi-VN" sz="2400" b="1" u="sng" dirty="0">
                <a:solidFill>
                  <a:srgbClr val="F28482"/>
                </a:solidFill>
                <a:latin typeface="Bahnschrift SemiBold" panose="020B0502040204020203" pitchFamily="34" charset="0"/>
                <a:ea typeface="Cambria" panose="02040503050406030204" pitchFamily="18" charset="0"/>
              </a:rPr>
              <a:t>Câu 2:</a:t>
            </a:r>
            <a:r>
              <a:rPr lang="vi-VN" sz="2400" dirty="0">
                <a:solidFill>
                  <a:srgbClr val="F28482"/>
                </a:solidFill>
                <a:latin typeface="Bahnschrift SemiBold" panose="020B0502040204020203" pitchFamily="34" charset="0"/>
                <a:ea typeface="Cambria" panose="02040503050406030204" pitchFamily="18" charset="0"/>
              </a:rPr>
              <a:t> </a:t>
            </a:r>
            <a:r>
              <a:rPr lang="vi-VN" sz="2400" dirty="0">
                <a:solidFill>
                  <a:srgbClr val="663300"/>
                </a:solidFill>
                <a:latin typeface="Bahnschrift SemiBold" panose="020B0502040204020203" pitchFamily="34" charset="0"/>
                <a:ea typeface="Cambria" panose="02040503050406030204" pitchFamily="18" charset="0"/>
              </a:rPr>
              <a:t>a) Hãy dựa vào H1.7 để mô tả quá trình nóng chảy của chất kết tinh?</a:t>
            </a:r>
          </a:p>
          <a:p>
            <a:pPr marL="139700" lvl="0" indent="0" algn="just">
              <a:lnSpc>
                <a:spcPct val="120000"/>
              </a:lnSpc>
              <a:buNone/>
            </a:pPr>
            <a:r>
              <a:rPr lang="vi-VN" sz="2400" dirty="0">
                <a:solidFill>
                  <a:srgbClr val="663300"/>
                </a:solidFill>
                <a:latin typeface="Bahnschrift SemiBold" panose="020B0502040204020203" pitchFamily="34" charset="0"/>
                <a:ea typeface="Cambria" panose="02040503050406030204" pitchFamily="18" charset="0"/>
              </a:rPr>
              <a:t>b) Giải thích tại sao khi đang nóng chảy, nhiệt độ của chất rắn kết tinh không tăng dù vẫn nhận được nhiệt năng. Năng lượng mà chất rắn kết tinh nhận được lúc này dùng để làm gì?</a:t>
            </a:r>
          </a:p>
        </p:txBody>
      </p:sp>
      <p:grpSp>
        <p:nvGrpSpPr>
          <p:cNvPr id="4" name="Group 3" descr="n212 zalo Nguyen Thuan"/>
          <p:cNvGrpSpPr/>
          <p:nvPr/>
        </p:nvGrpSpPr>
        <p:grpSpPr>
          <a:xfrm>
            <a:off x="6312336" y="1674628"/>
            <a:ext cx="2831664" cy="3008832"/>
            <a:chOff x="5979354" y="1762119"/>
            <a:chExt cx="2976042" cy="2916229"/>
          </a:xfrm>
        </p:grpSpPr>
        <p:sp>
          <p:nvSpPr>
            <p:cNvPr id="9" name="TextBox 8"/>
            <p:cNvSpPr txBox="1"/>
            <p:nvPr/>
          </p:nvSpPr>
          <p:spPr>
            <a:xfrm>
              <a:off x="6065390" y="3395640"/>
              <a:ext cx="2804671" cy="1282708"/>
            </a:xfrm>
            <a:prstGeom prst="rect">
              <a:avLst/>
            </a:prstGeom>
            <a:noFill/>
          </p:spPr>
          <p:txBody>
            <a:bodyPr wrap="square" rtlCol="0">
              <a:spAutoFit/>
            </a:bodyPr>
            <a:lstStyle/>
            <a:p>
              <a:pPr algn="ct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Hình</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1.7: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Đồ</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thị</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sự</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thay</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đổi</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nhiệt</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độ</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của</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chất</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rắn</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kết</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tinh</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khi</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được</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làm</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nóng</a:t>
              </a:r>
              <a:r>
                <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rPr>
                <a:t> </a:t>
              </a:r>
              <a:r>
                <a:rPr lang="en-US" sz="2000" b="1" dirty="0" err="1">
                  <a:solidFill>
                    <a:srgbClr val="F6BD60"/>
                  </a:solidFill>
                  <a:latin typeface="Bahnschrift SemiBold" panose="020B0502040204020203" pitchFamily="34" charset="0"/>
                  <a:ea typeface="Cambria" panose="02040503050406030204" pitchFamily="18" charset="0"/>
                  <a:cs typeface="Catamaran" panose="020B0604020202020204" charset="0"/>
                </a:rPr>
                <a:t>chảy</a:t>
              </a:r>
              <a:endParaRPr lang="en-US" sz="2000" b="1" dirty="0">
                <a:solidFill>
                  <a:srgbClr val="F6BD60"/>
                </a:solidFill>
                <a:latin typeface="Bahnschrift SemiBold" panose="020B0502040204020203" pitchFamily="34" charset="0"/>
                <a:ea typeface="Cambria" panose="02040503050406030204" pitchFamily="18" charset="0"/>
                <a:cs typeface="Catamaran" panose="020B0604020202020204"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979354" y="1762119"/>
              <a:ext cx="2976042" cy="1507706"/>
            </a:xfrm>
            <a:prstGeom prst="rect">
              <a:avLst/>
            </a:prstGeom>
          </p:spPr>
        </p:pic>
      </p:grpSp>
      <p:sp>
        <p:nvSpPr>
          <p:cNvPr id="2" name="Oval 1" descr="n212 zalo Nguyen Thuan">
            <a:extLst>
              <a:ext uri="{FF2B5EF4-FFF2-40B4-BE49-F238E27FC236}">
                <a16:creationId xmlns:a16="http://schemas.microsoft.com/office/drawing/2014/main" id="{2AE51032-0D40-49F0-A0FD-95FE62B745EF}"/>
              </a:ext>
            </a:extLst>
          </p:cNvPr>
          <p:cNvSpPr/>
          <p:nvPr/>
        </p:nvSpPr>
        <p:spPr>
          <a:xfrm>
            <a:off x="7140946" y="29301"/>
            <a:ext cx="1657997" cy="1403803"/>
          </a:xfrm>
          <a:prstGeom prst="ellipse">
            <a:avLst/>
          </a:prstGeom>
          <a:solidFill>
            <a:srgbClr val="F284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descr="n212 zalo Nguyen Thuan">
            <a:extLst>
              <a:ext uri="{FF2B5EF4-FFF2-40B4-BE49-F238E27FC236}">
                <a16:creationId xmlns:a16="http://schemas.microsoft.com/office/drawing/2014/main" id="{8CF66F4D-E533-44F2-BA1D-1D613BAF3316}"/>
              </a:ext>
            </a:extLst>
          </p:cNvPr>
          <p:cNvSpPr txBox="1"/>
          <p:nvPr/>
        </p:nvSpPr>
        <p:spPr>
          <a:xfrm>
            <a:off x="7494629" y="131037"/>
            <a:ext cx="1112808" cy="1200329"/>
          </a:xfrm>
          <a:prstGeom prst="rect">
            <a:avLst/>
          </a:prstGeom>
          <a:noFill/>
        </p:spPr>
        <p:txBody>
          <a:bodyPr wrap="square" rtlCol="0">
            <a:spAutoFit/>
          </a:bodyPr>
          <a:lstStyle/>
          <a:p>
            <a:r>
              <a:rPr lang="en-US" sz="2400" dirty="0">
                <a:solidFill>
                  <a:schemeClr val="bg1"/>
                </a:solidFill>
                <a:latin typeface="Bahnschrift SemiBold" panose="020B0502040204020203" pitchFamily="34" charset="0"/>
              </a:rPr>
              <a:t>THẢO LUẬN NHÓM</a:t>
            </a:r>
          </a:p>
        </p:txBody>
      </p:sp>
      <p:sp>
        <p:nvSpPr>
          <p:cNvPr id="10" name="Freeform 19" descr="n212 zalo Nguyen Thuan">
            <a:extLst>
              <a:ext uri="{FF2B5EF4-FFF2-40B4-BE49-F238E27FC236}">
                <a16:creationId xmlns:a16="http://schemas.microsoft.com/office/drawing/2014/main" id="{2566E74A-D1EF-4B4E-AD9C-A0D8F696A259}"/>
              </a:ext>
            </a:extLst>
          </p:cNvPr>
          <p:cNvSpPr/>
          <p:nvPr/>
        </p:nvSpPr>
        <p:spPr>
          <a:xfrm rot="1319482">
            <a:off x="8564411" y="516947"/>
            <a:ext cx="532908" cy="1390063"/>
          </a:xfrm>
          <a:custGeom>
            <a:avLst/>
            <a:gdLst/>
            <a:ahLst/>
            <a:cxnLst/>
            <a:rect l="l" t="t" r="r" b="b"/>
            <a:pathLst>
              <a:path w="667956" h="1981539">
                <a:moveTo>
                  <a:pt x="0" y="0"/>
                </a:moveTo>
                <a:lnTo>
                  <a:pt x="667956" y="0"/>
                </a:lnTo>
                <a:lnTo>
                  <a:pt x="667956" y="1981539"/>
                </a:lnTo>
                <a:lnTo>
                  <a:pt x="0" y="1981539"/>
                </a:lnTo>
                <a:lnTo>
                  <a:pt x="0" y="0"/>
                </a:lnTo>
                <a:close/>
              </a:path>
            </a:pathLst>
          </a:custGeom>
          <a:blipFill>
            <a:blip r:embed="rId5">
              <a:extLst>
                <a:ext uri="{96DAC541-7B7A-43D3-8B79-37D633B846F1}">
                  <asvg:svgBlip xmlns:asvg="http://schemas.microsoft.com/office/drawing/2016/SVG/main" xmlns="" r:embed="rId6"/>
                </a:ext>
              </a:extLst>
            </a:blip>
            <a:stretch>
              <a:fillRect l="-533991" t="-66462" b="-41193"/>
            </a:stretch>
          </a:blipFill>
        </p:spPr>
        <p:txBody>
          <a:bodyPr/>
          <a:lstStyle/>
          <a:p>
            <a:endParaRPr lang="en-US"/>
          </a:p>
        </p:txBody>
      </p:sp>
      <p:sp>
        <p:nvSpPr>
          <p:cNvPr id="6" name="Rectangle: Rounded Corners 5" descr="n212 zalo Nguyen Thuan">
            <a:extLst>
              <a:ext uri="{FF2B5EF4-FFF2-40B4-BE49-F238E27FC236}">
                <a16:creationId xmlns:a16="http://schemas.microsoft.com/office/drawing/2014/main" id="{85015A16-F922-4DE5-A824-03218568C0A5}"/>
              </a:ext>
            </a:extLst>
          </p:cNvPr>
          <p:cNvSpPr/>
          <p:nvPr/>
        </p:nvSpPr>
        <p:spPr>
          <a:xfrm>
            <a:off x="182881" y="131037"/>
            <a:ext cx="6084227" cy="4889537"/>
          </a:xfrm>
          <a:prstGeom prst="roundRect">
            <a:avLst>
              <a:gd name="adj" fmla="val 10845"/>
            </a:avLst>
          </a:prstGeom>
          <a:noFill/>
          <a:ln w="28575">
            <a:solidFill>
              <a:srgbClr val="F28482"/>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7" descr="n212 zalo Nguyen Thuan">
            <a:extLst>
              <a:ext uri="{FF2B5EF4-FFF2-40B4-BE49-F238E27FC236}">
                <a16:creationId xmlns:a16="http://schemas.microsoft.com/office/drawing/2014/main" id="{C06D0D42-C00E-4A87-AC04-7C65EA48B7E9}"/>
              </a:ext>
            </a:extLst>
          </p:cNvPr>
          <p:cNvSpPr/>
          <p:nvPr/>
        </p:nvSpPr>
        <p:spPr>
          <a:xfrm>
            <a:off x="671779" y="226214"/>
            <a:ext cx="742953" cy="676706"/>
          </a:xfrm>
          <a:custGeom>
            <a:avLst/>
            <a:gdLst/>
            <a:ahLst/>
            <a:cxnLst/>
            <a:rect l="l" t="t" r="r" b="b"/>
            <a:pathLst>
              <a:path w="1906154" h="1736188">
                <a:moveTo>
                  <a:pt x="0" y="0"/>
                </a:moveTo>
                <a:lnTo>
                  <a:pt x="1906154" y="0"/>
                </a:lnTo>
                <a:lnTo>
                  <a:pt x="1906154" y="1736188"/>
                </a:lnTo>
                <a:lnTo>
                  <a:pt x="0" y="173618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4" descr="n212 zalo Nguyen Thuan">
            <a:extLst>
              <a:ext uri="{FF2B5EF4-FFF2-40B4-BE49-F238E27FC236}">
                <a16:creationId xmlns:a16="http://schemas.microsoft.com/office/drawing/2014/main" id="{06667D0B-816F-4B72-9568-F8CEF2314825}"/>
              </a:ext>
            </a:extLst>
          </p:cNvPr>
          <p:cNvSpPr/>
          <p:nvPr/>
        </p:nvSpPr>
        <p:spPr>
          <a:xfrm>
            <a:off x="5837561" y="4354694"/>
            <a:ext cx="577644" cy="738665"/>
          </a:xfrm>
          <a:custGeom>
            <a:avLst/>
            <a:gdLst/>
            <a:ahLst/>
            <a:cxnLst/>
            <a:rect l="l" t="t" r="r" b="b"/>
            <a:pathLst>
              <a:path w="1014563" h="1089455">
                <a:moveTo>
                  <a:pt x="0" y="0"/>
                </a:moveTo>
                <a:lnTo>
                  <a:pt x="1014564" y="0"/>
                </a:lnTo>
                <a:lnTo>
                  <a:pt x="1014564" y="1089455"/>
                </a:lnTo>
                <a:lnTo>
                  <a:pt x="0" y="1089455"/>
                </a:lnTo>
                <a:lnTo>
                  <a:pt x="0" y="0"/>
                </a:lnTo>
                <a:close/>
              </a:path>
            </a:pathLst>
          </a:custGeom>
          <a:blipFill>
            <a:blip r:embed="rId9">
              <a:extLst>
                <a:ext uri="{96DAC541-7B7A-43D3-8B79-37D633B846F1}">
                  <asvg:svgBlip xmlns:asvg="http://schemas.microsoft.com/office/drawing/2016/SVG/main" xmlns="" r:embed="rId10"/>
                </a:ext>
              </a:extLst>
            </a:blip>
            <a:stretch>
              <a:fillRect l="-246415" t="-129667"/>
            </a:stretch>
          </a:blipFill>
        </p:spPr>
        <p:txBody>
          <a:bodyPr/>
          <a:lstStyle/>
          <a:p>
            <a:endParaRPr lang="en-US"/>
          </a:p>
        </p:txBody>
      </p:sp>
    </p:spTree>
    <p:extLst>
      <p:ext uri="{BB962C8B-B14F-4D97-AF65-F5344CB8AC3E}">
        <p14:creationId xmlns:p14="http://schemas.microsoft.com/office/powerpoint/2010/main" val="170728663"/>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212 zalo Nguyen Thuan">
            <a:extLst>
              <a:ext uri="{FF2B5EF4-FFF2-40B4-BE49-F238E27FC236}">
                <a16:creationId xmlns:a16="http://schemas.microsoft.com/office/drawing/2014/main" id="{433823A9-7458-474A-9FEB-EFD9D4547D84}"/>
              </a:ext>
            </a:extLst>
          </p:cNvPr>
          <p:cNvPicPr>
            <a:picLocks noChangeAspect="1"/>
          </p:cNvPicPr>
          <p:nvPr/>
        </p:nvPicPr>
        <p:blipFill>
          <a:blip r:embed="rId2"/>
          <a:stretch>
            <a:fillRect/>
          </a:stretch>
        </p:blipFill>
        <p:spPr>
          <a:xfrm>
            <a:off x="5909827" y="1115129"/>
            <a:ext cx="2323541" cy="1936284"/>
          </a:xfrm>
          <a:prstGeom prst="rect">
            <a:avLst/>
          </a:prstGeom>
        </p:spPr>
      </p:pic>
      <p:pic>
        <p:nvPicPr>
          <p:cNvPr id="6" name="Picture 5" descr="n212 zalo Nguyen Thuan">
            <a:extLst>
              <a:ext uri="{FF2B5EF4-FFF2-40B4-BE49-F238E27FC236}">
                <a16:creationId xmlns:a16="http://schemas.microsoft.com/office/drawing/2014/main" id="{5F1A930F-D679-4F2D-8B27-6EF014676DF8}"/>
              </a:ext>
            </a:extLst>
          </p:cNvPr>
          <p:cNvPicPr>
            <a:picLocks noChangeAspect="1"/>
          </p:cNvPicPr>
          <p:nvPr/>
        </p:nvPicPr>
        <p:blipFill>
          <a:blip r:embed="rId3"/>
          <a:stretch>
            <a:fillRect/>
          </a:stretch>
        </p:blipFill>
        <p:spPr>
          <a:xfrm>
            <a:off x="5327375" y="3240852"/>
            <a:ext cx="3078924" cy="1764162"/>
          </a:xfrm>
          <a:prstGeom prst="rect">
            <a:avLst/>
          </a:prstGeom>
        </p:spPr>
      </p:pic>
      <p:sp>
        <p:nvSpPr>
          <p:cNvPr id="10" name="Rectangle: Rounded Corners 9" descr="n212 zalo Nguyen Thuan">
            <a:extLst>
              <a:ext uri="{FF2B5EF4-FFF2-40B4-BE49-F238E27FC236}">
                <a16:creationId xmlns:a16="http://schemas.microsoft.com/office/drawing/2014/main" id="{35A28C36-86BD-46A6-B172-4D9861146E61}"/>
              </a:ext>
            </a:extLst>
          </p:cNvPr>
          <p:cNvSpPr/>
          <p:nvPr/>
        </p:nvSpPr>
        <p:spPr>
          <a:xfrm>
            <a:off x="1975449" y="284672"/>
            <a:ext cx="4908430" cy="750498"/>
          </a:xfrm>
          <a:prstGeom prst="roundRect">
            <a:avLst>
              <a:gd name="adj" fmla="val 30460"/>
            </a:avLst>
          </a:prstGeom>
          <a:solidFill>
            <a:srgbClr val="F284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descr="n212 zalo Nguyen Thuan">
            <a:extLst>
              <a:ext uri="{FF2B5EF4-FFF2-40B4-BE49-F238E27FC236}">
                <a16:creationId xmlns:a16="http://schemas.microsoft.com/office/drawing/2014/main" id="{00A3E001-8D4B-4CDA-A967-F4D7828B6E40}"/>
              </a:ext>
            </a:extLst>
          </p:cNvPr>
          <p:cNvSpPr txBox="1"/>
          <p:nvPr/>
        </p:nvSpPr>
        <p:spPr>
          <a:xfrm>
            <a:off x="2311879" y="437392"/>
            <a:ext cx="4235570" cy="461665"/>
          </a:xfrm>
          <a:prstGeom prst="rect">
            <a:avLst/>
          </a:prstGeom>
          <a:noFill/>
        </p:spPr>
        <p:txBody>
          <a:bodyPr wrap="square" rtlCol="0">
            <a:spAutoFit/>
          </a:bodyPr>
          <a:lstStyle/>
          <a:p>
            <a:r>
              <a:rPr lang="en-US" sz="2400" dirty="0">
                <a:solidFill>
                  <a:schemeClr val="bg1"/>
                </a:solidFill>
                <a:latin typeface="Bahnschrift SemiBold" panose="020B0502040204020203" pitchFamily="34" charset="0"/>
              </a:rPr>
              <a:t>ĐÁP ÁN PHIẾU HỌC TẬP SỐ 5</a:t>
            </a:r>
          </a:p>
        </p:txBody>
      </p:sp>
      <p:sp>
        <p:nvSpPr>
          <p:cNvPr id="12" name="Freeform 10" descr="n212 zalo Nguyen Thuan">
            <a:extLst>
              <a:ext uri="{FF2B5EF4-FFF2-40B4-BE49-F238E27FC236}">
                <a16:creationId xmlns:a16="http://schemas.microsoft.com/office/drawing/2014/main" id="{E977D9AE-A936-4368-9EFF-F3CDD6D9FD2D}"/>
              </a:ext>
            </a:extLst>
          </p:cNvPr>
          <p:cNvSpPr/>
          <p:nvPr/>
        </p:nvSpPr>
        <p:spPr>
          <a:xfrm>
            <a:off x="421302" y="42846"/>
            <a:ext cx="1554147" cy="992324"/>
          </a:xfrm>
          <a:custGeom>
            <a:avLst/>
            <a:gdLst/>
            <a:ahLst/>
            <a:cxnLst/>
            <a:rect l="l" t="t" r="r" b="b"/>
            <a:pathLst>
              <a:path w="3212848" h="2051405">
                <a:moveTo>
                  <a:pt x="0" y="0"/>
                </a:moveTo>
                <a:lnTo>
                  <a:pt x="3212848" y="0"/>
                </a:lnTo>
                <a:lnTo>
                  <a:pt x="3212848" y="2051406"/>
                </a:lnTo>
                <a:lnTo>
                  <a:pt x="0" y="2051406"/>
                </a:lnTo>
                <a:lnTo>
                  <a:pt x="0" y="0"/>
                </a:lnTo>
                <a:close/>
              </a:path>
            </a:pathLst>
          </a:custGeom>
          <a:blipFill>
            <a:blip r:embed="rId4">
              <a:extLst>
                <a:ext uri="{96DAC541-7B7A-43D3-8B79-37D633B846F1}">
                  <asvg:svgBlip xmlns:asvg="http://schemas.microsoft.com/office/drawing/2016/SVG/main" xmlns="" r:embed="rId5"/>
                </a:ext>
              </a:extLst>
            </a:blip>
            <a:stretch>
              <a:fillRect l="-21972" t="-1538"/>
            </a:stretch>
          </a:blipFill>
        </p:spPr>
        <p:txBody>
          <a:bodyPr/>
          <a:lstStyle/>
          <a:p>
            <a:endParaRPr lang="en-US"/>
          </a:p>
        </p:txBody>
      </p:sp>
      <p:sp>
        <p:nvSpPr>
          <p:cNvPr id="3" name="Text Placeholder 2" descr="n212 zalo Nguyen Thuan">
            <a:extLst>
              <a:ext uri="{FF2B5EF4-FFF2-40B4-BE49-F238E27FC236}">
                <a16:creationId xmlns:a16="http://schemas.microsoft.com/office/drawing/2014/main" id="{50211A21-AC71-3329-042C-4B7621054DA6}"/>
              </a:ext>
            </a:extLst>
          </p:cNvPr>
          <p:cNvSpPr>
            <a:spLocks noGrp="1"/>
          </p:cNvSpPr>
          <p:nvPr>
            <p:ph type="body" idx="1"/>
          </p:nvPr>
        </p:nvSpPr>
        <p:spPr>
          <a:xfrm>
            <a:off x="516707" y="1154994"/>
            <a:ext cx="5193979" cy="3687350"/>
          </a:xfrm>
        </p:spPr>
        <p:txBody>
          <a:bodyPr/>
          <a:lstStyle/>
          <a:p>
            <a:pPr marL="0" marR="0" indent="0" algn="just">
              <a:lnSpc>
                <a:spcPct val="115000"/>
              </a:lnSpc>
              <a:spcBef>
                <a:spcPts val="0"/>
              </a:spcBef>
              <a:spcAft>
                <a:spcPts val="0"/>
              </a:spcAft>
              <a:buNone/>
            </a:pPr>
            <a:r>
              <a:rPr lang="en-US" sz="2800" b="1" dirty="0" err="1">
                <a:solidFill>
                  <a:srgbClr val="F6BD60"/>
                </a:solidFill>
                <a:effectLst/>
                <a:latin typeface="Bahnschrift SemiBold" panose="020B0502040204020203" pitchFamily="34" charset="0"/>
                <a:ea typeface="Cambria" panose="02040503050406030204" pitchFamily="18" charset="0"/>
              </a:rPr>
              <a:t>Câu</a:t>
            </a:r>
            <a:r>
              <a:rPr lang="en-US" sz="2800" b="1" dirty="0">
                <a:solidFill>
                  <a:srgbClr val="F6BD60"/>
                </a:solidFill>
                <a:effectLst/>
                <a:latin typeface="Bahnschrift SemiBold" panose="020B0502040204020203" pitchFamily="34" charset="0"/>
                <a:ea typeface="Cambria" panose="02040503050406030204" pitchFamily="18" charset="0"/>
              </a:rPr>
              <a:t> 1: </a:t>
            </a:r>
            <a:endParaRPr lang="en-US" sz="2800" dirty="0">
              <a:solidFill>
                <a:srgbClr val="F6BD60"/>
              </a:solidFill>
              <a:effectLst/>
              <a:latin typeface="Bahnschrift SemiBold" panose="020B0502040204020203" pitchFamily="34" charset="0"/>
              <a:ea typeface="Cambria" panose="02040503050406030204" pitchFamily="18" charset="0"/>
            </a:endParaRPr>
          </a:p>
          <a:p>
            <a:pPr marL="0" marR="0" indent="0" algn="just">
              <a:lnSpc>
                <a:spcPct val="115000"/>
              </a:lnSpc>
              <a:spcBef>
                <a:spcPts val="0"/>
              </a:spcBef>
              <a:spcAft>
                <a:spcPts val="0"/>
              </a:spcAft>
              <a:buNone/>
            </a:pPr>
            <a:r>
              <a:rPr lang="en-US" sz="2800" dirty="0" err="1">
                <a:solidFill>
                  <a:srgbClr val="663300"/>
                </a:solidFill>
                <a:effectLst/>
                <a:latin typeface="Bahnschrift SemiBold" panose="020B0502040204020203" pitchFamily="34" charset="0"/>
                <a:ea typeface="Cambria" panose="02040503050406030204" pitchFamily="18" charset="0"/>
              </a:rPr>
              <a:t>Vì</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mỗi</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chất</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rắn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kết</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tinh</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có</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một</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nhiệt</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độ</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nóng</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chảy</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không</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đổi</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xác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định</a:t>
            </a:r>
            <a:r>
              <a:rPr lang="en-US" sz="2800" dirty="0">
                <a:solidFill>
                  <a:srgbClr val="663300"/>
                </a:solidFill>
                <a:effectLst/>
                <a:latin typeface="Bahnschrift SemiBold" panose="020B0502040204020203" pitchFamily="34" charset="0"/>
                <a:ea typeface="Cambria" panose="02040503050406030204" pitchFamily="18" charset="0"/>
              </a:rPr>
              <a:t> ở </a:t>
            </a:r>
            <a:r>
              <a:rPr lang="en-US" sz="2800" dirty="0" err="1">
                <a:solidFill>
                  <a:srgbClr val="663300"/>
                </a:solidFill>
                <a:effectLst/>
                <a:latin typeface="Bahnschrift SemiBold" panose="020B0502040204020203" pitchFamily="34" charset="0"/>
                <a:ea typeface="Cambria" panose="02040503050406030204" pitchFamily="18" charset="0"/>
              </a:rPr>
              <a:t>mỗi</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áp</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suất</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cho</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trước</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nên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khi</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đun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nóng</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đến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một</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nhiệt</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độ</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chuẩn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có</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thể</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chuyển</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thành</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chất</a:t>
            </a:r>
            <a:r>
              <a:rPr lang="en-US" sz="2800" dirty="0">
                <a:solidFill>
                  <a:srgbClr val="663300"/>
                </a:solidFill>
                <a:effectLst/>
                <a:latin typeface="Bahnschrift SemiBold" panose="020B0502040204020203" pitchFamily="34" charset="0"/>
                <a:ea typeface="Cambria" panose="02040503050406030204" pitchFamily="18" charset="0"/>
              </a:rPr>
              <a:t> </a:t>
            </a:r>
            <a:r>
              <a:rPr lang="en-US" sz="2800" dirty="0" err="1">
                <a:solidFill>
                  <a:srgbClr val="663300"/>
                </a:solidFill>
                <a:effectLst/>
                <a:latin typeface="Bahnschrift SemiBold" panose="020B0502040204020203" pitchFamily="34" charset="0"/>
                <a:ea typeface="Cambria" panose="02040503050406030204" pitchFamily="18" charset="0"/>
              </a:rPr>
              <a:t>lỏng</a:t>
            </a:r>
            <a:r>
              <a:rPr lang="en-US" sz="2800" dirty="0">
                <a:solidFill>
                  <a:srgbClr val="663300"/>
                </a:solidFill>
                <a:effectLst/>
                <a:latin typeface="Bahnschrift SemiBold" panose="020B0502040204020203" pitchFamily="34" charset="0"/>
                <a:ea typeface="Cambria" panose="02040503050406030204" pitchFamily="18" charset="0"/>
              </a:rPr>
              <a:t>.</a:t>
            </a:r>
          </a:p>
        </p:txBody>
      </p:sp>
    </p:spTree>
    <p:extLst>
      <p:ext uri="{BB962C8B-B14F-4D97-AF65-F5344CB8AC3E}">
        <p14:creationId xmlns:p14="http://schemas.microsoft.com/office/powerpoint/2010/main" val="318664041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descr="n212 zalo Nguyen Thuan"/>
          <p:cNvSpPr/>
          <p:nvPr/>
        </p:nvSpPr>
        <p:spPr>
          <a:xfrm>
            <a:off x="625929" y="308202"/>
            <a:ext cx="7925789" cy="2616153"/>
          </a:xfrm>
          <a:prstGeom prst="snip2DiagRect">
            <a:avLst/>
          </a:prstGeom>
          <a:solidFill>
            <a:srgbClr val="0088B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800" b="1" kern="1200" dirty="0" err="1">
                <a:solidFill>
                  <a:prstClr val="white"/>
                </a:solidFill>
                <a:latin typeface="Cambria" panose="02040503050406030204" pitchFamily="18" charset="0"/>
                <a:ea typeface="Cambria" panose="02040503050406030204" pitchFamily="18" charset="0"/>
              </a:rPr>
              <a:t>Câu</a:t>
            </a:r>
            <a:r>
              <a:rPr lang="en-US" sz="2800" b="1" kern="1200" dirty="0">
                <a:solidFill>
                  <a:prstClr val="white"/>
                </a:solidFill>
                <a:latin typeface="Cambria" panose="02040503050406030204" pitchFamily="18" charset="0"/>
                <a:ea typeface="Cambria" panose="02040503050406030204" pitchFamily="18" charset="0"/>
              </a:rPr>
              <a:t> 3: </a:t>
            </a:r>
          </a:p>
          <a:p>
            <a:pPr algn="ctr" defTabSz="685800">
              <a:buClrTx/>
              <a:defRPr/>
            </a:pPr>
            <a:r>
              <a:rPr lang="vi-VN" sz="2800" b="1" kern="1200" dirty="0">
                <a:solidFill>
                  <a:prstClr val="white"/>
                </a:solidFill>
                <a:latin typeface="Cambria" panose="02040503050406030204" pitchFamily="18" charset="0"/>
                <a:ea typeface="Cambria" panose="02040503050406030204" pitchFamily="18" charset="0"/>
              </a:rPr>
              <a:t>Khi nắng thì tôi bay lên</a:t>
            </a:r>
          </a:p>
          <a:p>
            <a:pPr algn="ctr" defTabSz="685800">
              <a:buClrTx/>
              <a:defRPr/>
            </a:pPr>
            <a:r>
              <a:rPr lang="vi-VN" sz="2800" b="1" kern="1200" dirty="0">
                <a:solidFill>
                  <a:prstClr val="white"/>
                </a:solidFill>
                <a:latin typeface="Cambria" panose="02040503050406030204" pitchFamily="18" charset="0"/>
                <a:ea typeface="Cambria" panose="02040503050406030204" pitchFamily="18" charset="0"/>
              </a:rPr>
              <a:t>Gió đưa tôi đến mọi miền xa xôi.</a:t>
            </a:r>
          </a:p>
          <a:p>
            <a:pPr algn="ctr" defTabSz="685800">
              <a:buClrTx/>
              <a:defRPr/>
            </a:pPr>
            <a:r>
              <a:rPr lang="vi-VN" sz="2800" b="1" kern="1200" dirty="0">
                <a:solidFill>
                  <a:prstClr val="white"/>
                </a:solidFill>
                <a:latin typeface="Cambria" panose="02040503050406030204" pitchFamily="18" charset="0"/>
                <a:ea typeface="Cambria" panose="02040503050406030204" pitchFamily="18" charset="0"/>
              </a:rPr>
              <a:t>Khi lạnh hạt đã nặng rồi</a:t>
            </a:r>
          </a:p>
          <a:p>
            <a:pPr algn="ctr" defTabSz="685800">
              <a:buClrTx/>
              <a:defRPr/>
            </a:pPr>
            <a:r>
              <a:rPr lang="vi-VN" sz="2800" b="1" kern="1200" dirty="0">
                <a:solidFill>
                  <a:prstClr val="white"/>
                </a:solidFill>
                <a:latin typeface="Cambria" panose="02040503050406030204" pitchFamily="18" charset="0"/>
                <a:ea typeface="Cambria" panose="02040503050406030204" pitchFamily="18" charset="0"/>
              </a:rPr>
              <a:t>Tôi sà xuống đất về nơi cội nguồn.</a:t>
            </a:r>
          </a:p>
          <a:p>
            <a:pPr algn="ctr" defTabSz="685800">
              <a:buClrTx/>
              <a:defRPr/>
            </a:pPr>
            <a:r>
              <a:rPr lang="vi-VN" sz="2800" b="1" kern="1200" dirty="0">
                <a:solidFill>
                  <a:prstClr val="white"/>
                </a:solidFill>
                <a:latin typeface="Cambria" panose="02040503050406030204" pitchFamily="18" charset="0"/>
                <a:ea typeface="Cambria" panose="02040503050406030204" pitchFamily="18" charset="0"/>
              </a:rPr>
              <a:t>(Là gì?</a:t>
            </a:r>
            <a:r>
              <a:rPr lang="en-US" sz="2800" b="1" kern="1200" dirty="0">
                <a:solidFill>
                  <a:prstClr val="white"/>
                </a:solidFill>
                <a:latin typeface="Cambria" panose="02040503050406030204" pitchFamily="18" charset="0"/>
                <a:ea typeface="Cambria" panose="02040503050406030204" pitchFamily="18" charset="0"/>
              </a:rPr>
              <a:t>)</a:t>
            </a:r>
          </a:p>
        </p:txBody>
      </p:sp>
      <p:sp>
        <p:nvSpPr>
          <p:cNvPr id="50" name="Snip Diagonal Corner Rectangle 49" descr="n212 zalo Nguyen Thuan"/>
          <p:cNvSpPr/>
          <p:nvPr/>
        </p:nvSpPr>
        <p:spPr>
          <a:xfrm>
            <a:off x="3500203" y="3184341"/>
            <a:ext cx="2505743" cy="1023977"/>
          </a:xfrm>
          <a:prstGeom prst="snip2Diag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200" b="1" kern="1200" dirty="0" err="1">
                <a:solidFill>
                  <a:prstClr val="white"/>
                </a:solidFill>
                <a:latin typeface="Cambria" panose="02040503050406030204" pitchFamily="18" charset="0"/>
                <a:ea typeface="Cambria" panose="02040503050406030204" pitchFamily="18" charset="0"/>
              </a:rPr>
              <a:t>Hơi</a:t>
            </a:r>
            <a:r>
              <a:rPr lang="en-US" sz="3200" b="1" kern="1200" dirty="0">
                <a:solidFill>
                  <a:prstClr val="white"/>
                </a:solidFill>
                <a:latin typeface="Cambria" panose="02040503050406030204" pitchFamily="18" charset="0"/>
                <a:ea typeface="Cambria" panose="02040503050406030204" pitchFamily="18" charset="0"/>
              </a:rPr>
              <a:t> </a:t>
            </a:r>
            <a:r>
              <a:rPr lang="en-US" sz="3200" b="1" kern="1200" dirty="0" err="1">
                <a:solidFill>
                  <a:prstClr val="white"/>
                </a:solidFill>
                <a:latin typeface="Cambria" panose="02040503050406030204" pitchFamily="18" charset="0"/>
                <a:ea typeface="Cambria" panose="02040503050406030204" pitchFamily="18" charset="0"/>
              </a:rPr>
              <a:t>nước</a:t>
            </a:r>
            <a:endParaRPr lang="en-US" sz="3200" b="1" kern="1200" dirty="0">
              <a:solidFill>
                <a:prstClr val="white"/>
              </a:solidFill>
              <a:latin typeface="Cambria" panose="02040503050406030204" pitchFamily="18" charset="0"/>
              <a:ea typeface="Cambria" panose="02040503050406030204" pitchFamily="18" charset="0"/>
            </a:endParaRPr>
          </a:p>
        </p:txBody>
      </p:sp>
      <p:pic>
        <p:nvPicPr>
          <p:cNvPr id="46" name="Picture 45" descr="n212 zalo Nguyen Thuan">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3775" y="4034266"/>
            <a:ext cx="1800225" cy="1101152"/>
          </a:xfrm>
          <a:prstGeom prst="rect">
            <a:avLst/>
          </a:prstGeom>
        </p:spPr>
      </p:pic>
      <p:pic>
        <p:nvPicPr>
          <p:cNvPr id="6146" name="Picture 2" descr="n212 zalo Nguyen Thuan">
            <a:extLst>
              <a:ext uri="{FF2B5EF4-FFF2-40B4-BE49-F238E27FC236}">
                <a16:creationId xmlns:a16="http://schemas.microsoft.com/office/drawing/2014/main" id="{DC03D7F5-0598-4E21-9723-3DCF26F45F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158" y="2667000"/>
            <a:ext cx="3252447" cy="2168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1569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descr="n212 zalo Nguyen Thuan">
            <a:extLst>
              <a:ext uri="{FF2B5EF4-FFF2-40B4-BE49-F238E27FC236}">
                <a16:creationId xmlns:a16="http://schemas.microsoft.com/office/drawing/2014/main" id="{50211A21-AC71-3329-042C-4B7621054DA6}"/>
              </a:ext>
            </a:extLst>
          </p:cNvPr>
          <p:cNvSpPr>
            <a:spLocks noGrp="1"/>
          </p:cNvSpPr>
          <p:nvPr>
            <p:ph type="body" idx="1"/>
          </p:nvPr>
        </p:nvSpPr>
        <p:spPr>
          <a:xfrm>
            <a:off x="227722" y="728074"/>
            <a:ext cx="6134259" cy="4268769"/>
          </a:xfrm>
        </p:spPr>
        <p:txBody>
          <a:bodyPr/>
          <a:lstStyle/>
          <a:p>
            <a:pPr marL="0" indent="0" algn="just">
              <a:lnSpc>
                <a:spcPct val="115000"/>
              </a:lnSpc>
              <a:buNone/>
            </a:pPr>
            <a:r>
              <a:rPr lang="en-US" sz="2200" b="1" dirty="0" err="1">
                <a:solidFill>
                  <a:srgbClr val="84A59D"/>
                </a:solidFill>
                <a:latin typeface="Bahnschrift SemiBold" panose="020B0502040204020203" pitchFamily="34" charset="0"/>
                <a:ea typeface="Cambria" panose="02040503050406030204" pitchFamily="18" charset="0"/>
              </a:rPr>
              <a:t>Câu</a:t>
            </a:r>
            <a:r>
              <a:rPr lang="en-US" sz="2200" b="1" dirty="0">
                <a:solidFill>
                  <a:srgbClr val="84A59D"/>
                </a:solidFill>
                <a:latin typeface="Bahnschrift SemiBold" panose="020B0502040204020203" pitchFamily="34" charset="0"/>
                <a:ea typeface="Cambria" panose="02040503050406030204" pitchFamily="18" charset="0"/>
              </a:rPr>
              <a:t> 2:</a:t>
            </a:r>
            <a:endParaRPr lang="en-US" sz="2200" dirty="0">
              <a:solidFill>
                <a:srgbClr val="84A59D"/>
              </a:solidFill>
              <a:latin typeface="Bahnschrift SemiBold" panose="020B0502040204020203" pitchFamily="34" charset="0"/>
              <a:ea typeface="Cambria" panose="02040503050406030204" pitchFamily="18" charset="0"/>
            </a:endParaRPr>
          </a:p>
          <a:p>
            <a:pPr marL="0" indent="0" algn="just">
              <a:lnSpc>
                <a:spcPct val="115000"/>
              </a:lnSpc>
              <a:buNone/>
            </a:pPr>
            <a:r>
              <a:rPr lang="en-US" sz="2200" dirty="0">
                <a:solidFill>
                  <a:srgbClr val="663300"/>
                </a:solidFill>
                <a:latin typeface="Bahnschrift SemiBold" panose="020B0502040204020203" pitchFamily="34" charset="0"/>
                <a:ea typeface="Cambria" panose="02040503050406030204" pitchFamily="18" charset="0"/>
              </a:rPr>
              <a:t>a) </a:t>
            </a:r>
            <a:r>
              <a:rPr lang="en-US" sz="2200" dirty="0" err="1">
                <a:solidFill>
                  <a:srgbClr val="663300"/>
                </a:solidFill>
                <a:latin typeface="Bahnschrift SemiBold" panose="020B0502040204020203" pitchFamily="34" charset="0"/>
                <a:ea typeface="Cambria" panose="02040503050406030204" pitchFamily="18" charset="0"/>
              </a:rPr>
              <a:t>Khi</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đun</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nhiệt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độ</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chất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rắn</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tăng</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dần</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khi</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đến</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nhiệt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độ</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t</a:t>
            </a:r>
            <a:r>
              <a:rPr lang="en-US" sz="2200" baseline="-25000" dirty="0" err="1">
                <a:solidFill>
                  <a:srgbClr val="663300"/>
                </a:solidFill>
                <a:latin typeface="Bahnschrift SemiBold" panose="020B0502040204020203" pitchFamily="34" charset="0"/>
                <a:ea typeface="Cambria" panose="02040503050406030204" pitchFamily="18" charset="0"/>
              </a:rPr>
              <a:t>C</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chất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rắn</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bắt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đầu</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nóng</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chảy</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Suốt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thời</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gian</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nóng</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chảy</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nhiệt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độ</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chất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rắn</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không</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tăng</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khi</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chảy</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lỏng</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hoàn</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toàn</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nhiệt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độ</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chất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rắn</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tiếp</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tục</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tăng</a:t>
            </a:r>
            <a:r>
              <a:rPr lang="en-US" sz="2200" dirty="0">
                <a:solidFill>
                  <a:srgbClr val="663300"/>
                </a:solidFill>
                <a:latin typeface="Bahnschrift SemiBold" panose="020B0502040204020203" pitchFamily="34" charset="0"/>
                <a:ea typeface="Cambria" panose="02040503050406030204" pitchFamily="18" charset="0"/>
              </a:rPr>
              <a:t>.</a:t>
            </a:r>
          </a:p>
          <a:p>
            <a:pPr marL="0" indent="0" algn="just">
              <a:lnSpc>
                <a:spcPct val="115000"/>
              </a:lnSpc>
              <a:buNone/>
            </a:pPr>
            <a:r>
              <a:rPr lang="en-US" sz="2200" dirty="0">
                <a:solidFill>
                  <a:srgbClr val="663300"/>
                </a:solidFill>
                <a:latin typeface="Bahnschrift SemiBold" panose="020B0502040204020203" pitchFamily="34" charset="0"/>
                <a:ea typeface="Cambria" panose="02040503050406030204" pitchFamily="18" charset="0"/>
              </a:rPr>
              <a:t>b) </a:t>
            </a:r>
            <a:r>
              <a:rPr lang="en-US" sz="2200" dirty="0" err="1">
                <a:solidFill>
                  <a:srgbClr val="663300"/>
                </a:solidFill>
                <a:latin typeface="Bahnschrift SemiBold" panose="020B0502040204020203" pitchFamily="34" charset="0"/>
                <a:ea typeface="Cambria" panose="02040503050406030204" pitchFamily="18" charset="0"/>
              </a:rPr>
              <a:t>Khi</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đang</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nóng</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chảy</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nhiệt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độ</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của</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chất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rắn</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kết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tinh</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không</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tăng</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dù</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vẫn</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nhận</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được</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nhiệt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năng</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vì</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mỗi</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chất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rắn</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kết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tinh</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có</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một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nhiệt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độ</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nóng</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chảy</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khổng</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đổi</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xác</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định</a:t>
            </a:r>
            <a:r>
              <a:rPr lang="en-US" sz="2200" dirty="0">
                <a:solidFill>
                  <a:srgbClr val="663300"/>
                </a:solidFill>
                <a:latin typeface="Bahnschrift SemiBold" panose="020B0502040204020203" pitchFamily="34" charset="0"/>
                <a:ea typeface="Cambria" panose="02040503050406030204" pitchFamily="18" charset="0"/>
              </a:rPr>
              <a:t> ở </a:t>
            </a:r>
            <a:r>
              <a:rPr lang="en-US" sz="2200" dirty="0" err="1">
                <a:solidFill>
                  <a:srgbClr val="663300"/>
                </a:solidFill>
                <a:latin typeface="Bahnschrift SemiBold" panose="020B0502040204020203" pitchFamily="34" charset="0"/>
                <a:ea typeface="Cambria" panose="02040503050406030204" pitchFamily="18" charset="0"/>
              </a:rPr>
              <a:t>mỗi</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áp</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suất</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cho</a:t>
            </a:r>
            <a:r>
              <a:rPr lang="en-US" sz="2200" dirty="0">
                <a:solidFill>
                  <a:srgbClr val="663300"/>
                </a:solidFill>
                <a:latin typeface="Bahnschrift SemiBold" panose="020B0502040204020203" pitchFamily="34" charset="0"/>
                <a:ea typeface="Cambria" panose="02040503050406030204" pitchFamily="18" charset="0"/>
              </a:rPr>
              <a:t> </a:t>
            </a:r>
            <a:r>
              <a:rPr lang="en-US" sz="2200" dirty="0" err="1">
                <a:solidFill>
                  <a:srgbClr val="663300"/>
                </a:solidFill>
                <a:latin typeface="Bahnschrift SemiBold" panose="020B0502040204020203" pitchFamily="34" charset="0"/>
                <a:ea typeface="Cambria" panose="02040503050406030204" pitchFamily="18" charset="0"/>
              </a:rPr>
              <a:t>trước</a:t>
            </a:r>
            <a:r>
              <a:rPr lang="en-US" sz="2200" dirty="0">
                <a:solidFill>
                  <a:srgbClr val="663300"/>
                </a:solidFill>
                <a:latin typeface="Bahnschrift SemiBold" panose="020B0502040204020203" pitchFamily="34" charset="0"/>
                <a:ea typeface="Cambria" panose="02040503050406030204" pitchFamily="18" charset="0"/>
              </a:rPr>
              <a:t>.</a:t>
            </a:r>
          </a:p>
          <a:p>
            <a:pPr marL="0" indent="0" algn="just">
              <a:lnSpc>
                <a:spcPct val="115000"/>
              </a:lnSpc>
              <a:buNone/>
            </a:pPr>
            <a:endParaRPr lang="en-US" sz="2200" dirty="0">
              <a:solidFill>
                <a:srgbClr val="663300"/>
              </a:solidFill>
              <a:latin typeface="Bahnschrift SemiBold" panose="020B0502040204020203" pitchFamily="34" charset="0"/>
              <a:ea typeface="Cambria" panose="02040503050406030204" pitchFamily="18" charset="0"/>
            </a:endParaRPr>
          </a:p>
        </p:txBody>
      </p:sp>
      <p:sp>
        <p:nvSpPr>
          <p:cNvPr id="10" name="Rectangle: Rounded Corners 9" descr="n212 zalo Nguyen Thuan">
            <a:extLst>
              <a:ext uri="{FF2B5EF4-FFF2-40B4-BE49-F238E27FC236}">
                <a16:creationId xmlns:a16="http://schemas.microsoft.com/office/drawing/2014/main" id="{35A28C36-86BD-46A6-B172-4D9861146E61}"/>
              </a:ext>
            </a:extLst>
          </p:cNvPr>
          <p:cNvSpPr/>
          <p:nvPr/>
        </p:nvSpPr>
        <p:spPr>
          <a:xfrm>
            <a:off x="2113465" y="146656"/>
            <a:ext cx="4908430" cy="750498"/>
          </a:xfrm>
          <a:prstGeom prst="roundRect">
            <a:avLst>
              <a:gd name="adj" fmla="val 30460"/>
            </a:avLst>
          </a:prstGeom>
          <a:solidFill>
            <a:srgbClr val="F284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descr="n212 zalo Nguyen Thuan">
            <a:extLst>
              <a:ext uri="{FF2B5EF4-FFF2-40B4-BE49-F238E27FC236}">
                <a16:creationId xmlns:a16="http://schemas.microsoft.com/office/drawing/2014/main" id="{00A3E001-8D4B-4CDA-A967-F4D7828B6E40}"/>
              </a:ext>
            </a:extLst>
          </p:cNvPr>
          <p:cNvSpPr txBox="1"/>
          <p:nvPr/>
        </p:nvSpPr>
        <p:spPr>
          <a:xfrm>
            <a:off x="2449895" y="299376"/>
            <a:ext cx="4235570" cy="461665"/>
          </a:xfrm>
          <a:prstGeom prst="rect">
            <a:avLst/>
          </a:prstGeom>
          <a:noFill/>
        </p:spPr>
        <p:txBody>
          <a:bodyPr wrap="square" rtlCol="0">
            <a:spAutoFit/>
          </a:bodyPr>
          <a:lstStyle/>
          <a:p>
            <a:r>
              <a:rPr lang="en-US" sz="2400" dirty="0">
                <a:solidFill>
                  <a:schemeClr val="bg1"/>
                </a:solidFill>
                <a:latin typeface="Bahnschrift SemiBold" panose="020B0502040204020203" pitchFamily="34" charset="0"/>
              </a:rPr>
              <a:t>ĐÁP ÁN PHIẾU HỌC TẬP SỐ 5</a:t>
            </a:r>
          </a:p>
        </p:txBody>
      </p:sp>
      <p:sp>
        <p:nvSpPr>
          <p:cNvPr id="12" name="Freeform 10" descr="n212 zalo Nguyen Thuan">
            <a:extLst>
              <a:ext uri="{FF2B5EF4-FFF2-40B4-BE49-F238E27FC236}">
                <a16:creationId xmlns:a16="http://schemas.microsoft.com/office/drawing/2014/main" id="{E977D9AE-A936-4368-9EFF-F3CDD6D9FD2D}"/>
              </a:ext>
            </a:extLst>
          </p:cNvPr>
          <p:cNvSpPr/>
          <p:nvPr/>
        </p:nvSpPr>
        <p:spPr>
          <a:xfrm>
            <a:off x="818117" y="49010"/>
            <a:ext cx="1295348" cy="827081"/>
          </a:xfrm>
          <a:custGeom>
            <a:avLst/>
            <a:gdLst/>
            <a:ahLst/>
            <a:cxnLst/>
            <a:rect l="l" t="t" r="r" b="b"/>
            <a:pathLst>
              <a:path w="3212848" h="2051405">
                <a:moveTo>
                  <a:pt x="0" y="0"/>
                </a:moveTo>
                <a:lnTo>
                  <a:pt x="3212848" y="0"/>
                </a:lnTo>
                <a:lnTo>
                  <a:pt x="3212848" y="2051406"/>
                </a:lnTo>
                <a:lnTo>
                  <a:pt x="0" y="2051406"/>
                </a:lnTo>
                <a:lnTo>
                  <a:pt x="0" y="0"/>
                </a:lnTo>
                <a:close/>
              </a:path>
            </a:pathLst>
          </a:custGeom>
          <a:blipFill>
            <a:blip r:embed="rId2">
              <a:extLst>
                <a:ext uri="{96DAC541-7B7A-43D3-8B79-37D633B846F1}">
                  <asvg:svgBlip xmlns:asvg="http://schemas.microsoft.com/office/drawing/2016/SVG/main" xmlns="" r:embed="rId3"/>
                </a:ext>
              </a:extLst>
            </a:blip>
            <a:stretch>
              <a:fillRect l="-21972" t="-1538"/>
            </a:stretch>
          </a:blipFill>
        </p:spPr>
        <p:txBody>
          <a:bodyPr/>
          <a:lstStyle/>
          <a:p>
            <a:endParaRPr lang="en-US"/>
          </a:p>
        </p:txBody>
      </p:sp>
      <p:pic>
        <p:nvPicPr>
          <p:cNvPr id="8" name="Picture 7" descr="n212 zalo Nguyen Thuan">
            <a:extLst>
              <a:ext uri="{FF2B5EF4-FFF2-40B4-BE49-F238E27FC236}">
                <a16:creationId xmlns:a16="http://schemas.microsoft.com/office/drawing/2014/main" id="{5B517A9E-153E-4AAC-80C4-20FEF1303C9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6321478" y="1870634"/>
            <a:ext cx="2822522" cy="2544792"/>
          </a:xfrm>
          <a:prstGeom prst="rect">
            <a:avLst/>
          </a:prstGeom>
        </p:spPr>
      </p:pic>
    </p:spTree>
    <p:extLst>
      <p:ext uri="{BB962C8B-B14F-4D97-AF65-F5344CB8AC3E}">
        <p14:creationId xmlns:p14="http://schemas.microsoft.com/office/powerpoint/2010/main" val="21612959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2" name="Rectangle: Rounded Corners 1" descr="n212 zalo Nguyen Thuan">
            <a:extLst>
              <a:ext uri="{FF2B5EF4-FFF2-40B4-BE49-F238E27FC236}">
                <a16:creationId xmlns:a16="http://schemas.microsoft.com/office/drawing/2014/main" id="{B6B9C146-9C70-4D2B-A600-92338349BA74}"/>
              </a:ext>
            </a:extLst>
          </p:cNvPr>
          <p:cNvSpPr/>
          <p:nvPr/>
        </p:nvSpPr>
        <p:spPr>
          <a:xfrm>
            <a:off x="987723" y="388189"/>
            <a:ext cx="7168551" cy="1794294"/>
          </a:xfrm>
          <a:prstGeom prst="round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6" name="Google Shape;966;p49" descr="n212 zalo Nguyen Thuan"/>
          <p:cNvSpPr txBox="1">
            <a:spLocks noGrp="1"/>
          </p:cNvSpPr>
          <p:nvPr>
            <p:ph type="title"/>
          </p:nvPr>
        </p:nvSpPr>
        <p:spPr>
          <a:xfrm>
            <a:off x="1176817" y="797836"/>
            <a:ext cx="6790361" cy="975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9600" b="0" dirty="0">
                <a:solidFill>
                  <a:schemeClr val="bg1"/>
                </a:solidFill>
                <a:latin typeface="Bahnschrift SemiBold" panose="020B0502040204020203" pitchFamily="34" charset="0"/>
              </a:rPr>
              <a:t>LUYỆN TẬP</a:t>
            </a:r>
            <a:endParaRPr sz="9600" b="0" dirty="0">
              <a:solidFill>
                <a:schemeClr val="bg1"/>
              </a:solidFill>
              <a:latin typeface="Bahnschrift SemiBold" panose="020B0502040204020203" pitchFamily="34" charset="0"/>
            </a:endParaRPr>
          </a:p>
        </p:txBody>
      </p:sp>
      <p:sp>
        <p:nvSpPr>
          <p:cNvPr id="16" name="Freeform 2" descr="n212 zalo Nguyen Thuan">
            <a:extLst>
              <a:ext uri="{FF2B5EF4-FFF2-40B4-BE49-F238E27FC236}">
                <a16:creationId xmlns:a16="http://schemas.microsoft.com/office/drawing/2014/main" id="{5F4D305C-9FCC-43B9-968A-FE0F36B7F3AF}"/>
              </a:ext>
            </a:extLst>
          </p:cNvPr>
          <p:cNvSpPr/>
          <p:nvPr/>
        </p:nvSpPr>
        <p:spPr>
          <a:xfrm>
            <a:off x="163682" y="3321660"/>
            <a:ext cx="2634005" cy="1724279"/>
          </a:xfrm>
          <a:custGeom>
            <a:avLst/>
            <a:gdLst/>
            <a:ahLst/>
            <a:cxnLst/>
            <a:rect l="l" t="t" r="r" b="b"/>
            <a:pathLst>
              <a:path w="2634005" h="1724279">
                <a:moveTo>
                  <a:pt x="0" y="0"/>
                </a:moveTo>
                <a:lnTo>
                  <a:pt x="2634005" y="0"/>
                </a:lnTo>
                <a:lnTo>
                  <a:pt x="2634005" y="1724279"/>
                </a:lnTo>
                <a:lnTo>
                  <a:pt x="0" y="172427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7" name="Freeform 15" descr="n212 zalo Nguyen Thuan">
            <a:extLst>
              <a:ext uri="{FF2B5EF4-FFF2-40B4-BE49-F238E27FC236}">
                <a16:creationId xmlns:a16="http://schemas.microsoft.com/office/drawing/2014/main" id="{D263A600-3868-4970-9B55-7595DEF86F31}"/>
              </a:ext>
            </a:extLst>
          </p:cNvPr>
          <p:cNvSpPr/>
          <p:nvPr/>
        </p:nvSpPr>
        <p:spPr>
          <a:xfrm>
            <a:off x="7593343" y="1194138"/>
            <a:ext cx="1504049" cy="3949362"/>
          </a:xfrm>
          <a:custGeom>
            <a:avLst/>
            <a:gdLst/>
            <a:ahLst/>
            <a:cxnLst/>
            <a:rect l="l" t="t" r="r" b="b"/>
            <a:pathLst>
              <a:path w="1781040" h="4676691">
                <a:moveTo>
                  <a:pt x="0" y="0"/>
                </a:moveTo>
                <a:lnTo>
                  <a:pt x="1781040" y="0"/>
                </a:lnTo>
                <a:lnTo>
                  <a:pt x="1781040" y="4676691"/>
                </a:lnTo>
                <a:lnTo>
                  <a:pt x="0" y="4676691"/>
                </a:lnTo>
                <a:lnTo>
                  <a:pt x="0" y="0"/>
                </a:lnTo>
                <a:close/>
              </a:path>
            </a:pathLst>
          </a:custGeom>
          <a:blipFill>
            <a:blip r:embed="rId5"/>
            <a:stretch>
              <a:fillRect/>
            </a:stretch>
          </a:blipFill>
        </p:spPr>
        <p:txBody>
          <a:bodyPr/>
          <a:lstStyle/>
          <a:p>
            <a:endParaRPr lang="en-US"/>
          </a:p>
        </p:txBody>
      </p:sp>
      <p:sp>
        <p:nvSpPr>
          <p:cNvPr id="19" name="Freeform 4" descr="n212 zalo Nguyen Thuan">
            <a:extLst>
              <a:ext uri="{FF2B5EF4-FFF2-40B4-BE49-F238E27FC236}">
                <a16:creationId xmlns:a16="http://schemas.microsoft.com/office/drawing/2014/main" id="{8EB3A462-BE77-4D11-B200-AF741E3E4E52}"/>
              </a:ext>
            </a:extLst>
          </p:cNvPr>
          <p:cNvSpPr/>
          <p:nvPr/>
        </p:nvSpPr>
        <p:spPr>
          <a:xfrm>
            <a:off x="348618" y="-84246"/>
            <a:ext cx="1014563" cy="1089455"/>
          </a:xfrm>
          <a:custGeom>
            <a:avLst/>
            <a:gdLst/>
            <a:ahLst/>
            <a:cxnLst/>
            <a:rect l="l" t="t" r="r" b="b"/>
            <a:pathLst>
              <a:path w="1014563" h="1089455">
                <a:moveTo>
                  <a:pt x="0" y="0"/>
                </a:moveTo>
                <a:lnTo>
                  <a:pt x="1014564" y="0"/>
                </a:lnTo>
                <a:lnTo>
                  <a:pt x="1014564" y="1089455"/>
                </a:lnTo>
                <a:lnTo>
                  <a:pt x="0" y="1089455"/>
                </a:lnTo>
                <a:lnTo>
                  <a:pt x="0" y="0"/>
                </a:lnTo>
                <a:close/>
              </a:path>
            </a:pathLst>
          </a:custGeom>
          <a:blipFill>
            <a:blip r:embed="rId6">
              <a:extLst>
                <a:ext uri="{96DAC541-7B7A-43D3-8B79-37D633B846F1}">
                  <asvg:svgBlip xmlns:asvg="http://schemas.microsoft.com/office/drawing/2016/SVG/main" xmlns="" r:embed="rId7"/>
                </a:ext>
              </a:extLst>
            </a:blip>
            <a:stretch>
              <a:fillRect l="-246415" t="-129667"/>
            </a:stretch>
          </a:blipFill>
        </p:spPr>
        <p:txBody>
          <a:bodyPr/>
          <a:lstStyle/>
          <a:p>
            <a:endParaRPr lang="en-US"/>
          </a:p>
        </p:txBody>
      </p:sp>
      <p:sp>
        <p:nvSpPr>
          <p:cNvPr id="20" name="Freeform 20" descr="n212 zalo Nguyen Thuan">
            <a:extLst>
              <a:ext uri="{FF2B5EF4-FFF2-40B4-BE49-F238E27FC236}">
                <a16:creationId xmlns:a16="http://schemas.microsoft.com/office/drawing/2014/main" id="{6C981236-AAB2-42FB-8731-4551667DD617}"/>
              </a:ext>
            </a:extLst>
          </p:cNvPr>
          <p:cNvSpPr/>
          <p:nvPr/>
        </p:nvSpPr>
        <p:spPr>
          <a:xfrm>
            <a:off x="688214" y="1468393"/>
            <a:ext cx="788112" cy="1103357"/>
          </a:xfrm>
          <a:custGeom>
            <a:avLst/>
            <a:gdLst/>
            <a:ahLst/>
            <a:cxnLst/>
            <a:rect l="l" t="t" r="r" b="b"/>
            <a:pathLst>
              <a:path w="788112" h="1103357">
                <a:moveTo>
                  <a:pt x="0" y="0"/>
                </a:moveTo>
                <a:lnTo>
                  <a:pt x="788113" y="0"/>
                </a:lnTo>
                <a:lnTo>
                  <a:pt x="788113" y="1103357"/>
                </a:lnTo>
                <a:lnTo>
                  <a:pt x="0" y="1103357"/>
                </a:lnTo>
                <a:lnTo>
                  <a:pt x="0" y="0"/>
                </a:lnTo>
                <a:close/>
              </a:path>
            </a:pathLst>
          </a:custGeom>
          <a:blipFill>
            <a:blip r:embed="rId8">
              <a:extLst>
                <a:ext uri="{96DAC541-7B7A-43D3-8B79-37D633B846F1}">
                  <asvg:svgBlip xmlns:asvg="http://schemas.microsoft.com/office/drawing/2016/SVG/main" xmlns="" r:embed="rId9"/>
                </a:ext>
              </a:extLst>
            </a:blip>
            <a:stretch>
              <a:fillRect l="-26833" t="-37953" r="-344151" b="-234981"/>
            </a:stretch>
          </a:blipFill>
        </p:spPr>
        <p:txBody>
          <a:bodyPr/>
          <a:lstStyle/>
          <a:p>
            <a:endParaRPr lang="en-US"/>
          </a:p>
        </p:txBody>
      </p:sp>
    </p:spTree>
    <p:extLst>
      <p:ext uri="{BB962C8B-B14F-4D97-AF65-F5344CB8AC3E}">
        <p14:creationId xmlns:p14="http://schemas.microsoft.com/office/powerpoint/2010/main" val="451244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descr="n212 zalo Nguyen Thuan"/>
          <p:cNvGrpSpPr/>
          <p:nvPr/>
        </p:nvGrpSpPr>
        <p:grpSpPr>
          <a:xfrm>
            <a:off x="4369488" y="358882"/>
            <a:ext cx="3781594" cy="3777641"/>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51479"/>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Cambria" panose="02040503050406030204" pitchFamily="18" charset="0"/>
                  <a:ea typeface="Cambria" panose="02040503050406030204" pitchFamily="18" charset="0"/>
                  <a:cs typeface="Tahoma" panose="020B0604030504040204" pitchFamily="34" charset="0"/>
                </a:rPr>
                <a:t>3 </a:t>
              </a:r>
              <a:r>
                <a:rPr lang="en-GB" sz="2400" b="1" kern="1200" dirty="0" err="1">
                  <a:solidFill>
                    <a:prstClr val="black"/>
                  </a:solidFill>
                  <a:latin typeface="Cambria" panose="02040503050406030204" pitchFamily="18" charset="0"/>
                  <a:ea typeface="Cambria" panose="02040503050406030204" pitchFamily="18" charset="0"/>
                  <a:cs typeface="Tahoma" panose="020B0604030504040204" pitchFamily="34" charset="0"/>
                </a:rPr>
                <a:t>kẹo</a:t>
              </a:r>
              <a:endParaRPr lang="vi-VN" sz="2400" b="1" kern="1200"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10" name="TextBox 9"/>
            <p:cNvSpPr txBox="1"/>
            <p:nvPr/>
          </p:nvSpPr>
          <p:spPr>
            <a:xfrm rot="12232592">
              <a:off x="5742638" y="2167066"/>
              <a:ext cx="2025648"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Cambria" panose="02040503050406030204" pitchFamily="18" charset="0"/>
                  <a:ea typeface="Cambria" panose="02040503050406030204" pitchFamily="18" charset="0"/>
                  <a:cs typeface="Tahoma" panose="020B0604030504040204" pitchFamily="34" charset="0"/>
                </a:rPr>
                <a:t>2 </a:t>
              </a:r>
              <a:r>
                <a:rPr lang="en-GB" sz="2400" b="1" kern="1200" dirty="0" err="1">
                  <a:solidFill>
                    <a:prstClr val="white"/>
                  </a:solidFill>
                  <a:latin typeface="Cambria" panose="02040503050406030204" pitchFamily="18" charset="0"/>
                  <a:ea typeface="Cambria" panose="02040503050406030204" pitchFamily="18" charset="0"/>
                  <a:cs typeface="Tahoma" panose="020B0604030504040204" pitchFamily="34" charset="0"/>
                </a:rPr>
                <a:t>kẹo</a:t>
              </a:r>
              <a:endParaRPr lang="vi-VN" sz="2400" b="1" kern="1200" dirty="0">
                <a:solidFill>
                  <a:prstClr val="white"/>
                </a:solidFill>
                <a:latin typeface="Cambria" panose="02040503050406030204" pitchFamily="18" charset="0"/>
                <a:ea typeface="Cambria" panose="02040503050406030204" pitchFamily="18" charset="0"/>
                <a:cs typeface="Tahoma" panose="020B0604030504040204" pitchFamily="34" charset="0"/>
              </a:endParaRPr>
            </a:p>
          </p:txBody>
        </p:sp>
        <p:sp>
          <p:nvSpPr>
            <p:cNvPr id="11" name="TextBox 10"/>
            <p:cNvSpPr txBox="1"/>
            <p:nvPr/>
          </p:nvSpPr>
          <p:spPr>
            <a:xfrm rot="17590276">
              <a:off x="7990501" y="834508"/>
              <a:ext cx="2025648" cy="1282092"/>
            </a:xfrm>
            <a:prstGeom prst="rect">
              <a:avLst/>
            </a:prstGeom>
            <a:noFill/>
          </p:spPr>
          <p:txBody>
            <a:bodyPr wrap="square" rtlCol="0">
              <a:spAutoFit/>
            </a:bodyPr>
            <a:lstStyle/>
            <a:p>
              <a:pPr algn="ctr" defTabSz="685800">
                <a:buClrTx/>
                <a:defRPr/>
              </a:pPr>
              <a:r>
                <a:rPr lang="en-GB" sz="2400" b="1" kern="1200" dirty="0">
                  <a:solidFill>
                    <a:prstClr val="white"/>
                  </a:solidFill>
                  <a:latin typeface="Cambria" panose="02040503050406030204" pitchFamily="18" charset="0"/>
                  <a:ea typeface="Cambria" panose="02040503050406030204" pitchFamily="18" charset="0"/>
                  <a:cs typeface="Tahoma" panose="020B0604030504040204" pitchFamily="34" charset="0"/>
                </a:rPr>
                <a:t>10 </a:t>
              </a:r>
              <a:r>
                <a:rPr lang="en-GB" sz="2400" b="1" kern="1200" dirty="0" err="1">
                  <a:solidFill>
                    <a:prstClr val="white"/>
                  </a:solidFill>
                  <a:latin typeface="Cambria" panose="02040503050406030204" pitchFamily="18" charset="0"/>
                  <a:ea typeface="Cambria" panose="02040503050406030204" pitchFamily="18" charset="0"/>
                  <a:cs typeface="Tahoma" panose="020B0604030504040204" pitchFamily="34" charset="0"/>
                </a:rPr>
                <a:t>điểm</a:t>
              </a:r>
              <a:endParaRPr lang="vi-VN" sz="2400" b="1" kern="1200" dirty="0">
                <a:solidFill>
                  <a:prstClr val="white"/>
                </a:solidFill>
                <a:latin typeface="Cambria" panose="02040503050406030204" pitchFamily="18" charset="0"/>
                <a:ea typeface="Cambria" panose="02040503050406030204" pitchFamily="18" charset="0"/>
                <a:cs typeface="Tahoma" panose="020B0604030504040204" pitchFamily="34" charset="0"/>
              </a:endParaRPr>
            </a:p>
          </p:txBody>
        </p:sp>
        <p:sp>
          <p:nvSpPr>
            <p:cNvPr id="12" name="TextBox 11"/>
            <p:cNvSpPr txBox="1"/>
            <p:nvPr/>
          </p:nvSpPr>
          <p:spPr>
            <a:xfrm rot="20155085">
              <a:off x="8917980" y="2171669"/>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Cambria" panose="02040503050406030204" pitchFamily="18" charset="0"/>
                  <a:ea typeface="Cambria" panose="02040503050406030204" pitchFamily="18" charset="0"/>
                  <a:cs typeface="Tahoma" panose="020B0604030504040204" pitchFamily="34" charset="0"/>
                </a:rPr>
                <a:t>+ 1đ</a:t>
              </a:r>
              <a:endParaRPr lang="vi-VN" sz="2400" b="1" kern="1200"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17" name="TextBox 16"/>
            <p:cNvSpPr txBox="1"/>
            <p:nvPr/>
          </p:nvSpPr>
          <p:spPr>
            <a:xfrm rot="9501114">
              <a:off x="5697322" y="3506858"/>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Cambria" panose="02040503050406030204" pitchFamily="18" charset="0"/>
                  <a:ea typeface="Cambria" panose="02040503050406030204" pitchFamily="18" charset="0"/>
                  <a:cs typeface="Tahoma" panose="020B0604030504040204" pitchFamily="34" charset="0"/>
                </a:rPr>
                <a:t>+1 đ</a:t>
              </a:r>
              <a:endParaRPr lang="vi-VN" sz="2400" b="1" kern="1200"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19" name="TextBox 18"/>
            <p:cNvSpPr txBox="1"/>
            <p:nvPr/>
          </p:nvSpPr>
          <p:spPr>
            <a:xfrm rot="6703311">
              <a:off x="6614144" y="4426361"/>
              <a:ext cx="1985585" cy="1139637"/>
            </a:xfrm>
            <a:prstGeom prst="rect">
              <a:avLst/>
            </a:prstGeom>
            <a:noFill/>
          </p:spPr>
          <p:txBody>
            <a:bodyPr wrap="square" rtlCol="0">
              <a:spAutoFit/>
            </a:bodyPr>
            <a:lstStyle/>
            <a:p>
              <a:pPr algn="ctr" defTabSz="685800">
                <a:buClrTx/>
                <a:defRPr/>
              </a:pPr>
              <a:r>
                <a:rPr lang="en-GB" sz="2400" b="1" kern="1200" dirty="0">
                  <a:solidFill>
                    <a:prstClr val="white"/>
                  </a:solidFill>
                  <a:latin typeface="Cambria" panose="02040503050406030204" pitchFamily="18" charset="0"/>
                  <a:ea typeface="Cambria" panose="02040503050406030204" pitchFamily="18" charset="0"/>
                  <a:cs typeface="Tahoma" panose="020B0604030504040204" pitchFamily="34" charset="0"/>
                </a:rPr>
                <a:t>1 </a:t>
              </a:r>
              <a:r>
                <a:rPr lang="en-GB" sz="1800" b="1" kern="1200" dirty="0" err="1">
                  <a:solidFill>
                    <a:prstClr val="white"/>
                  </a:solidFill>
                  <a:latin typeface="Cambria" panose="02040503050406030204" pitchFamily="18" charset="0"/>
                  <a:ea typeface="Cambria" panose="02040503050406030204" pitchFamily="18" charset="0"/>
                  <a:cs typeface="Tahoma" panose="020B0604030504040204" pitchFamily="34" charset="0"/>
                </a:rPr>
                <a:t>tràng</a:t>
              </a:r>
              <a:r>
                <a:rPr lang="en-GB" sz="1800" b="1" kern="12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GB" sz="1800" b="1" kern="1200" dirty="0" err="1">
                  <a:solidFill>
                    <a:prstClr val="white"/>
                  </a:solidFill>
                  <a:latin typeface="Cambria" panose="02040503050406030204" pitchFamily="18" charset="0"/>
                  <a:ea typeface="Cambria" panose="02040503050406030204" pitchFamily="18" charset="0"/>
                  <a:cs typeface="Tahoma" panose="020B0604030504040204" pitchFamily="34" charset="0"/>
                </a:rPr>
                <a:t>pháo</a:t>
              </a:r>
              <a:r>
                <a:rPr lang="en-GB" sz="1800" b="1" kern="1200" dirty="0">
                  <a:solidFill>
                    <a:prstClr val="white"/>
                  </a:solidFill>
                  <a:latin typeface="Cambria" panose="02040503050406030204" pitchFamily="18" charset="0"/>
                  <a:ea typeface="Cambria" panose="02040503050406030204" pitchFamily="18" charset="0"/>
                  <a:cs typeface="Tahoma" panose="020B0604030504040204" pitchFamily="34" charset="0"/>
                </a:rPr>
                <a:t> </a:t>
              </a:r>
              <a:r>
                <a:rPr lang="en-GB" sz="1800" b="1" kern="1200" dirty="0" err="1">
                  <a:solidFill>
                    <a:prstClr val="white"/>
                  </a:solidFill>
                  <a:latin typeface="Cambria" panose="02040503050406030204" pitchFamily="18" charset="0"/>
                  <a:ea typeface="Cambria" panose="02040503050406030204" pitchFamily="18" charset="0"/>
                  <a:cs typeface="Tahoma" panose="020B0604030504040204" pitchFamily="34" charset="0"/>
                </a:rPr>
                <a:t>tay</a:t>
              </a:r>
              <a:endParaRPr lang="vi-VN" sz="1800" b="1" kern="1200" dirty="0">
                <a:solidFill>
                  <a:prstClr val="white"/>
                </a:solidFill>
                <a:latin typeface="Cambria" panose="02040503050406030204" pitchFamily="18" charset="0"/>
                <a:ea typeface="Cambria" panose="02040503050406030204" pitchFamily="18" charset="0"/>
                <a:cs typeface="Tahoma" panose="020B0604030504040204" pitchFamily="34" charset="0"/>
              </a:endParaRPr>
            </a:p>
          </p:txBody>
        </p:sp>
        <p:sp>
          <p:nvSpPr>
            <p:cNvPr id="20" name="TextBox 19"/>
            <p:cNvSpPr txBox="1"/>
            <p:nvPr/>
          </p:nvSpPr>
          <p:spPr>
            <a:xfrm rot="3829829">
              <a:off x="8019635" y="4197519"/>
              <a:ext cx="2025648" cy="1282092"/>
            </a:xfrm>
            <a:prstGeom prst="rect">
              <a:avLst/>
            </a:prstGeom>
            <a:noFill/>
          </p:spPr>
          <p:txBody>
            <a:bodyPr wrap="square" rtlCol="0">
              <a:spAutoFit/>
            </a:bodyPr>
            <a:lstStyle/>
            <a:p>
              <a:pPr algn="ctr" defTabSz="685800">
                <a:buClrTx/>
                <a:defRPr/>
              </a:pPr>
              <a:r>
                <a:rPr lang="en-US" sz="2400" b="1" kern="1200" dirty="0">
                  <a:solidFill>
                    <a:prstClr val="black"/>
                  </a:solidFill>
                  <a:latin typeface="Cambria" panose="02040503050406030204" pitchFamily="18" charset="0"/>
                  <a:ea typeface="Cambria" panose="02040503050406030204" pitchFamily="18" charset="0"/>
                  <a:cs typeface="Tahoma" panose="020B0604030504040204" pitchFamily="34" charset="0"/>
                </a:rPr>
                <a:t>10 </a:t>
              </a:r>
              <a:r>
                <a:rPr lang="en-US" sz="2400" b="1" kern="1200" dirty="0" err="1">
                  <a:solidFill>
                    <a:prstClr val="black"/>
                  </a:solidFill>
                  <a:latin typeface="Cambria" panose="02040503050406030204" pitchFamily="18" charset="0"/>
                  <a:ea typeface="Cambria" panose="02040503050406030204" pitchFamily="18" charset="0"/>
                  <a:cs typeface="Tahoma" panose="020B0604030504040204" pitchFamily="34" charset="0"/>
                </a:rPr>
                <a:t>điểm</a:t>
              </a:r>
              <a:endParaRPr lang="vi-VN" sz="2400" b="1" kern="1200"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21" name="TextBox 20"/>
            <p:cNvSpPr txBox="1"/>
            <p:nvPr/>
          </p:nvSpPr>
          <p:spPr>
            <a:xfrm rot="1321648">
              <a:off x="8940448" y="3538367"/>
              <a:ext cx="2025648"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Cambria" panose="02040503050406030204" pitchFamily="18" charset="0"/>
                  <a:ea typeface="Cambria" panose="02040503050406030204" pitchFamily="18" charset="0"/>
                  <a:cs typeface="Tahoma" panose="020B0604030504040204" pitchFamily="34" charset="0"/>
                </a:rPr>
                <a:t>1 </a:t>
              </a:r>
              <a:r>
                <a:rPr lang="en-GB" sz="2400" b="1" kern="1200" dirty="0" err="1">
                  <a:solidFill>
                    <a:prstClr val="white"/>
                  </a:solidFill>
                  <a:latin typeface="Cambria" panose="02040503050406030204" pitchFamily="18" charset="0"/>
                  <a:ea typeface="Cambria" panose="02040503050406030204" pitchFamily="18" charset="0"/>
                  <a:cs typeface="Tahoma" panose="020B0604030504040204" pitchFamily="34" charset="0"/>
                </a:rPr>
                <a:t>kẹo</a:t>
              </a:r>
              <a:endParaRPr lang="vi-VN" sz="2400" b="1" kern="1200" dirty="0">
                <a:solidFill>
                  <a:prstClr val="white"/>
                </a:solidFill>
                <a:latin typeface="Cambria" panose="02040503050406030204" pitchFamily="18" charset="0"/>
                <a:ea typeface="Cambria" panose="02040503050406030204" pitchFamily="18" charset="0"/>
                <a:cs typeface="Tahoma" panose="020B0604030504040204" pitchFamily="34" charset="0"/>
              </a:endParaRPr>
            </a:p>
          </p:txBody>
        </p:sp>
      </p:grpSp>
      <p:sp>
        <p:nvSpPr>
          <p:cNvPr id="23" name="Isosceles Triangle 22" descr="n212 zalo Nguyen Thua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25" name="quay dung" descr="n212 zalo Nguyen Thuan"/>
          <p:cNvSpPr/>
          <p:nvPr/>
        </p:nvSpPr>
        <p:spPr>
          <a:xfrm>
            <a:off x="6965768" y="4408715"/>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1800" b="1" kern="1200" dirty="0">
                <a:solidFill>
                  <a:prstClr val="white"/>
                </a:solidFill>
                <a:latin typeface="Cambria" panose="02040503050406030204" pitchFamily="18" charset="0"/>
                <a:ea typeface="Cambria" panose="02040503050406030204" pitchFamily="18" charset="0"/>
                <a:cs typeface="Tahoma" panose="020B0604030504040204" pitchFamily="34" charset="0"/>
              </a:rPr>
              <a:t>QUAY</a:t>
            </a:r>
            <a:endParaRPr lang="vi-VN" sz="1800" b="1" kern="1200" dirty="0">
              <a:solidFill>
                <a:prstClr val="white"/>
              </a:solidFill>
              <a:latin typeface="Cambria" panose="02040503050406030204" pitchFamily="18" charset="0"/>
              <a:ea typeface="Cambria" panose="02040503050406030204" pitchFamily="18" charset="0"/>
              <a:cs typeface="Tahoma" panose="020B0604030504040204" pitchFamily="34" charset="0"/>
            </a:endParaRPr>
          </a:p>
        </p:txBody>
      </p:sp>
      <p:sp>
        <p:nvSpPr>
          <p:cNvPr id="26" name="Rounded Rectangle 25" descr="n212 zalo Nguyen Thuan">
            <a:hlinkClick r:id="rId6" action="ppaction://hlinksldjump"/>
          </p:cNvPr>
          <p:cNvSpPr/>
          <p:nvPr/>
        </p:nvSpPr>
        <p:spPr>
          <a:xfrm>
            <a:off x="862566" y="1916019"/>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rPr>
              <a:t>1</a:t>
            </a:r>
            <a:endParaRPr lang="vi-VN"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27" name="Rounded Rectangle 26" descr="n212 zalo Nguyen Thuan">
            <a:hlinkClick r:id="rId7" action="ppaction://hlinksldjump"/>
          </p:cNvPr>
          <p:cNvSpPr/>
          <p:nvPr/>
        </p:nvSpPr>
        <p:spPr>
          <a:xfrm>
            <a:off x="2426139" y="1904174"/>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rPr>
              <a:t>2</a:t>
            </a:r>
            <a:endParaRPr lang="vi-VN"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28" name="Rounded Rectangle 27" descr="n212 zalo Nguyen Thuan">
            <a:hlinkClick r:id="rId8" action="ppaction://hlinksldjump"/>
          </p:cNvPr>
          <p:cNvSpPr/>
          <p:nvPr/>
        </p:nvSpPr>
        <p:spPr>
          <a:xfrm>
            <a:off x="862566" y="3429338"/>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rPr>
              <a:t>3</a:t>
            </a:r>
            <a:endParaRPr lang="vi-VN"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35" name="Rounded Rectangle 34" descr="n212 zalo Nguyen Thuan">
            <a:hlinkClick r:id="rId9" action="ppaction://hlinksldjump"/>
          </p:cNvPr>
          <p:cNvSpPr/>
          <p:nvPr/>
        </p:nvSpPr>
        <p:spPr>
          <a:xfrm>
            <a:off x="2441750" y="3405449"/>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rPr>
              <a:t>4</a:t>
            </a:r>
            <a:endParaRPr lang="vi-VN" sz="3300" b="1" kern="1200" dirty="0">
              <a:solidFill>
                <a:prstClr val="black"/>
              </a:solidFill>
              <a:latin typeface="Cambria" panose="02040503050406030204" pitchFamily="18" charset="0"/>
              <a:ea typeface="Cambria" panose="02040503050406030204" pitchFamily="18" charset="0"/>
              <a:cs typeface="Tahoma" panose="020B0604030504040204" pitchFamily="34" charset="0"/>
            </a:endParaRPr>
          </a:p>
        </p:txBody>
      </p:sp>
      <p:sp>
        <p:nvSpPr>
          <p:cNvPr id="41" name="Rectangle 40" descr="n212 zalo Nguyen Thuan"/>
          <p:cNvSpPr/>
          <p:nvPr/>
        </p:nvSpPr>
        <p:spPr>
          <a:xfrm>
            <a:off x="547977" y="71333"/>
            <a:ext cx="3349122" cy="1454244"/>
          </a:xfrm>
          <a:prstGeom prst="rect">
            <a:avLst/>
          </a:prstGeom>
          <a:noFill/>
        </p:spPr>
        <p:txBody>
          <a:bodyPr wrap="none" lIns="68580" tIns="34290" rIns="68580" bIns="34290">
            <a:spAutoFit/>
          </a:bodyPr>
          <a:lstStyle/>
          <a:p>
            <a:pPr algn="ctr" defTabSz="685800">
              <a:buClrTx/>
              <a:defRPr/>
            </a:pPr>
            <a:r>
              <a:rPr lang="en-US" sz="4500" b="1" kern="1200" dirty="0">
                <a:ln w="6600">
                  <a:solidFill>
                    <a:srgbClr val="ED7D31"/>
                  </a:solidFill>
                  <a:prstDash val="solid"/>
                </a:ln>
                <a:solidFill>
                  <a:srgbClr val="FFFFFF"/>
                </a:solidFill>
                <a:effectLst>
                  <a:outerShdw dist="38100" dir="2700000" algn="tl" rotWithShape="0">
                    <a:srgbClr val="ED7D31"/>
                  </a:outerShdw>
                </a:effectLst>
                <a:latin typeface="Cambria" panose="02040503050406030204" pitchFamily="18" charset="0"/>
                <a:ea typeface="Cambria" panose="02040503050406030204" pitchFamily="18" charset="0"/>
                <a:cs typeface="Tahoma" panose="020B0604030504040204" pitchFamily="34" charset="0"/>
              </a:rPr>
              <a:t>VÒNG QUAY </a:t>
            </a:r>
          </a:p>
          <a:p>
            <a:pPr algn="ctr" defTabSz="685800">
              <a:buClrTx/>
              <a:defRPr/>
            </a:pPr>
            <a:r>
              <a:rPr lang="en-US" sz="4500" b="1" kern="1200" dirty="0">
                <a:ln w="6600">
                  <a:solidFill>
                    <a:srgbClr val="ED7D31"/>
                  </a:solidFill>
                  <a:prstDash val="solid"/>
                </a:ln>
                <a:solidFill>
                  <a:srgbClr val="FFFFFF"/>
                </a:solidFill>
                <a:effectLst>
                  <a:outerShdw dist="38100" dir="2700000" algn="tl" rotWithShape="0">
                    <a:srgbClr val="ED7D31"/>
                  </a:outerShdw>
                </a:effectLst>
                <a:latin typeface="Cambria" panose="02040503050406030204" pitchFamily="18" charset="0"/>
                <a:ea typeface="Cambria" panose="02040503050406030204" pitchFamily="18" charset="0"/>
                <a:cs typeface="Tahoma" panose="020B0604030504040204" pitchFamily="34" charset="0"/>
              </a:rPr>
              <a:t>MAY MẮN</a:t>
            </a:r>
          </a:p>
        </p:txBody>
      </p:sp>
      <p:pic>
        <p:nvPicPr>
          <p:cNvPr id="44" name="Picture 43" descr="n212 zalo Nguyen Thua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3605" y="634148"/>
            <a:ext cx="371475" cy="328613"/>
          </a:xfrm>
          <a:prstGeom prst="rect">
            <a:avLst/>
          </a:prstGeom>
        </p:spPr>
      </p:pic>
      <p:pic>
        <p:nvPicPr>
          <p:cNvPr id="45" name="Picture 44" descr="n212 zalo Nguyen Thua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22304" y="905604"/>
            <a:ext cx="371475" cy="328613"/>
          </a:xfrm>
          <a:prstGeom prst="rect">
            <a:avLst/>
          </a:prstGeom>
        </p:spPr>
      </p:pic>
      <p:pic>
        <p:nvPicPr>
          <p:cNvPr id="46" name="Picture 45" descr="n212 zalo Nguyen Thua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89363" y="510208"/>
            <a:ext cx="371475" cy="328613"/>
          </a:xfrm>
          <a:prstGeom prst="rect">
            <a:avLst/>
          </a:prstGeom>
        </p:spPr>
      </p:pic>
      <p:pic>
        <p:nvPicPr>
          <p:cNvPr id="47" name="Picture 46" descr="n212 zalo Nguyen Thua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33873" y="358881"/>
            <a:ext cx="535781" cy="892969"/>
          </a:xfrm>
          <a:prstGeom prst="rect">
            <a:avLst/>
          </a:prstGeom>
        </p:spPr>
      </p:pic>
      <p:pic>
        <p:nvPicPr>
          <p:cNvPr id="2" name="Picture 1" descr="n212 zalo Nguyen Thua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34645" y="1798009"/>
            <a:ext cx="1015661" cy="866298"/>
          </a:xfrm>
          <a:prstGeom prst="rect">
            <a:avLst/>
          </a:prstGeom>
        </p:spPr>
      </p:pic>
      <p:pic>
        <p:nvPicPr>
          <p:cNvPr id="3" name="vongquay" descr="n212 zalo Nguyen Thu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285614" y="-520300"/>
            <a:ext cx="457200" cy="457200"/>
          </a:xfrm>
          <a:prstGeom prst="rect">
            <a:avLst/>
          </a:prstGeom>
        </p:spPr>
      </p:pic>
      <p:sp>
        <p:nvSpPr>
          <p:cNvPr id="31" name="Isosceles Triangle 30" descr="n212 zalo Nguyen Thua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32" name="Isosceles Triangle 31" descr="n212 zalo Nguyen Thua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33" name="Isosceles Triangle 32" descr="n212 zalo Nguyen Thua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34" name="Isosceles Triangle 33" descr="n212 zalo Nguyen Thua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42" name="Isosceles Triangle 41" descr="n212 zalo Nguyen Thua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43" name="Isosceles Triangle 42" descr="n212 zalo Nguyen Thua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48" name="Isosceles Triangle 47" descr="n212 zalo Nguyen Thua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49" name="Isosceles Triangle 48" descr="n212 zalo Nguyen Thua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50" name="Isosceles Triangle 49" descr="n212 zalo Nguyen Thua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51" name="Isosceles Triangle 50" descr="n212 zalo Nguyen Thua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52" name="Isosceles Triangle 51" descr="n212 zalo Nguyen Thua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53" name="Isosceles Triangle 52" descr="n212 zalo Nguyen Thua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54" name="Isosceles Triangle 53" descr="n212 zalo Nguyen Thua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55" name="Isosceles Triangle 54" descr="n212 zalo Nguyen Thua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56" name="Isosceles Triangle 55" descr="n212 zalo Nguyen Thua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57" name="Isosceles Triangle 56" descr="n212 zalo Nguyen Thua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58" name="Isosceles Triangle 57" descr="n212 zalo Nguyen Thua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59" name="Isosceles Triangle 58" descr="n212 zalo Nguyen Thua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60" name="Isosceles Triangle 59" descr="n212 zalo Nguyen Thua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61" name="Isosceles Triangle 60" descr="n212 zalo Nguyen Thuan"/>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
        <p:nvSpPr>
          <p:cNvPr id="24" name="Heart 23" descr="n212 zalo Nguyen Thuan">
            <a:hlinkClick r:id="rId14" action="ppaction://hlinksldjump"/>
          </p:cNvPr>
          <p:cNvSpPr/>
          <p:nvPr/>
        </p:nvSpPr>
        <p:spPr>
          <a:xfrm rot="5400000">
            <a:off x="8513716" y="193983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887056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86"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212 zalo Nguyen Thuan"/>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sp>
        <p:nvSpPr>
          <p:cNvPr id="4" name="Snip Diagonal Corner Rectangle 3" descr="n212 zalo Nguyen Thuan"/>
          <p:cNvSpPr/>
          <p:nvPr/>
        </p:nvSpPr>
        <p:spPr>
          <a:xfrm>
            <a:off x="702261" y="221376"/>
            <a:ext cx="7895046" cy="1203448"/>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3200" b="1" kern="1200" dirty="0">
                <a:solidFill>
                  <a:schemeClr val="accent1">
                    <a:lumMod val="50000"/>
                  </a:schemeClr>
                </a:solidFill>
                <a:latin typeface="Cambria" panose="02040503050406030204" pitchFamily="18" charset="0"/>
                <a:ea typeface="Cambria" panose="02040503050406030204" pitchFamily="18" charset="0"/>
                <a:cs typeface="Catamaran" panose="020B0604020202020204" charset="0"/>
              </a:rPr>
              <a:t>Câu 1: Tính chất nào sau đây không phải là của phân tử?</a:t>
            </a:r>
          </a:p>
        </p:txBody>
      </p:sp>
      <p:sp>
        <p:nvSpPr>
          <p:cNvPr id="26" name="Rectangle 25" descr="n212 zalo Nguyen Thuan"/>
          <p:cNvSpPr/>
          <p:nvPr/>
        </p:nvSpPr>
        <p:spPr>
          <a:xfrm>
            <a:off x="832665" y="1462009"/>
            <a:ext cx="3680099" cy="875945"/>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cs typeface="Catamaran" panose="020B0604020202020204" charset="0"/>
              </a:rPr>
              <a:t>A.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Có</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lúc</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đứng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yên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có</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lúc</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chuyển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động</a:t>
            </a:r>
            <a:endParaRPr lang="vi-VN" sz="2400" kern="1200" dirty="0">
              <a:solidFill>
                <a:schemeClr val="bg1"/>
              </a:solidFill>
              <a:latin typeface="Cambria" panose="02040503050406030204" pitchFamily="18" charset="0"/>
              <a:ea typeface="Cambria" panose="02040503050406030204" pitchFamily="18" charset="0"/>
              <a:cs typeface="Catamaran" panose="020B0604020202020204" charset="0"/>
            </a:endParaRPr>
          </a:p>
        </p:txBody>
      </p:sp>
      <p:sp>
        <p:nvSpPr>
          <p:cNvPr id="42" name="Rectangle 41" descr="n212 zalo Nguyen Thuan"/>
          <p:cNvSpPr/>
          <p:nvPr/>
        </p:nvSpPr>
        <p:spPr>
          <a:xfrm>
            <a:off x="4597961" y="1465151"/>
            <a:ext cx="4087536" cy="872803"/>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cs typeface="Catamaran" panose="020B0604020202020204" charset="0"/>
              </a:rPr>
              <a:t>B.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Chuyển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động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không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ngừng</a:t>
            </a:r>
            <a:endParaRPr lang="vi-VN" sz="2400" kern="1200" dirty="0">
              <a:solidFill>
                <a:schemeClr val="bg1"/>
              </a:solidFill>
              <a:latin typeface="Cambria" panose="02040503050406030204" pitchFamily="18" charset="0"/>
              <a:ea typeface="Cambria" panose="02040503050406030204" pitchFamily="18" charset="0"/>
              <a:cs typeface="Catamaran" panose="020B0604020202020204" charset="0"/>
            </a:endParaRPr>
          </a:p>
        </p:txBody>
      </p:sp>
      <p:sp>
        <p:nvSpPr>
          <p:cNvPr id="43" name="Rectangle 42" descr="n212 zalo Nguyen Thuan"/>
          <p:cNvSpPr/>
          <p:nvPr/>
        </p:nvSpPr>
        <p:spPr>
          <a:xfrm>
            <a:off x="832665" y="2612503"/>
            <a:ext cx="3680099" cy="770919"/>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cs typeface="Catamaran" panose="020B0604020202020204" charset="0"/>
              </a:rPr>
              <a:t>C.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Giữa</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các</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phân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tử</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có</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khoảng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cách</a:t>
            </a:r>
            <a:endParaRPr lang="vi-VN" sz="2400" kern="1200" dirty="0">
              <a:solidFill>
                <a:schemeClr val="bg1"/>
              </a:solidFill>
              <a:latin typeface="Cambria" panose="02040503050406030204" pitchFamily="18" charset="0"/>
              <a:ea typeface="Cambria" panose="02040503050406030204" pitchFamily="18" charset="0"/>
              <a:cs typeface="Catamaran" panose="020B0604020202020204" charset="0"/>
            </a:endParaRPr>
          </a:p>
        </p:txBody>
      </p:sp>
      <p:sp>
        <p:nvSpPr>
          <p:cNvPr id="44" name="Rectangle 43" descr="n212 zalo Nguyen Thuan"/>
          <p:cNvSpPr/>
          <p:nvPr/>
        </p:nvSpPr>
        <p:spPr>
          <a:xfrm>
            <a:off x="4597961" y="2615644"/>
            <a:ext cx="4172733" cy="767777"/>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cs typeface="Catamaran" panose="020B0604020202020204" charset="0"/>
              </a:rPr>
              <a:t>D.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Chuyển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động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càng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nhanh</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thì</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nhiệt</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độ</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của</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vật</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càng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cao</a:t>
            </a:r>
            <a:endParaRPr lang="vi-VN" sz="2400" kern="1200" dirty="0">
              <a:solidFill>
                <a:schemeClr val="bg1"/>
              </a:solidFill>
              <a:latin typeface="Cambria" panose="02040503050406030204" pitchFamily="18" charset="0"/>
              <a:ea typeface="Cambria" panose="02040503050406030204" pitchFamily="18" charset="0"/>
              <a:cs typeface="Catamaran" panose="020B0604020202020204" charset="0"/>
            </a:endParaRPr>
          </a:p>
        </p:txBody>
      </p:sp>
      <p:pic>
        <p:nvPicPr>
          <p:cNvPr id="47" name="Picture 46" descr="n212 zalo Nguyen Thuan"/>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919345" y="1797278"/>
            <a:ext cx="663853" cy="531044"/>
          </a:xfrm>
          <a:prstGeom prst="rect">
            <a:avLst/>
          </a:prstGeom>
        </p:spPr>
      </p:pic>
      <p:pic>
        <p:nvPicPr>
          <p:cNvPr id="51" name="Picture 50" descr="n212 zalo Nguyen Thuan"/>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866167" y="2822457"/>
            <a:ext cx="603402" cy="528066"/>
          </a:xfrm>
          <a:prstGeom prst="rect">
            <a:avLst/>
          </a:prstGeom>
        </p:spPr>
      </p:pic>
      <p:pic>
        <p:nvPicPr>
          <p:cNvPr id="49" name="Picture 48" descr="n212 zalo Nguyen Thua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95529" y="2740047"/>
            <a:ext cx="603557" cy="530398"/>
          </a:xfrm>
          <a:prstGeom prst="rect">
            <a:avLst/>
          </a:prstGeom>
        </p:spPr>
      </p:pic>
      <p:pic>
        <p:nvPicPr>
          <p:cNvPr id="53" name="Picture 52" descr="n212 zalo Nguyen Thua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78059" y="1290249"/>
            <a:ext cx="603557" cy="530398"/>
          </a:xfrm>
          <a:prstGeom prst="rect">
            <a:avLst/>
          </a:prstGeom>
        </p:spPr>
      </p:pic>
      <p:pic>
        <p:nvPicPr>
          <p:cNvPr id="2" name="Picture 1" descr="n212 zalo Nguyen Thuan">
            <a:hlinkClick r:id="rId10" action="ppaction://hlinksldjump"/>
            <a:extLst>
              <a:ext uri="{FF2B5EF4-FFF2-40B4-BE49-F238E27FC236}">
                <a16:creationId xmlns:a16="http://schemas.microsoft.com/office/drawing/2014/main" id="{CF95A480-D90B-1E36-1DB1-F999E1FD191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43775" y="4042348"/>
            <a:ext cx="1800225" cy="1101152"/>
          </a:xfrm>
          <a:prstGeom prst="rect">
            <a:avLst/>
          </a:prstGeom>
        </p:spPr>
      </p:pic>
      <p:pic>
        <p:nvPicPr>
          <p:cNvPr id="3" name="Picture 2" descr="n212 zalo Nguyen Thuan">
            <a:extLst>
              <a:ext uri="{FF2B5EF4-FFF2-40B4-BE49-F238E27FC236}">
                <a16:creationId xmlns:a16="http://schemas.microsoft.com/office/drawing/2014/main" id="{9D273242-E53D-EF39-17E6-804ABCB339B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0019" y="2961798"/>
            <a:ext cx="3241649" cy="2161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7598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250" fill="hold"/>
                                        <p:tgtEl>
                                          <p:spTgt spid="26"/>
                                        </p:tgtEl>
                                        <p:attrNameLst>
                                          <p:attrName>fillcolor</p:attrName>
                                        </p:attrNameLst>
                                      </p:cBhvr>
                                      <p:to>
                                        <a:srgbClr val="FFF2CC"/>
                                      </p:to>
                                    </p:animClr>
                                    <p:set>
                                      <p:cBhvr>
                                        <p:cTn id="37" dur="250" fill="hold"/>
                                        <p:tgtEl>
                                          <p:spTgt spid="26"/>
                                        </p:tgtEl>
                                        <p:attrNameLst>
                                          <p:attrName>fill.type</p:attrName>
                                        </p:attrNameLst>
                                      </p:cBhvr>
                                      <p:to>
                                        <p:strVal val="solid"/>
                                      </p:to>
                                    </p:set>
                                    <p:set>
                                      <p:cBhvr>
                                        <p:cTn id="38" dur="250" fill="hold"/>
                                        <p:tgtEl>
                                          <p:spTgt spid="2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par>
                                <p:cTn id="39" presetID="23" presetClass="entr" presetSubtype="32" fill="hold" nodeType="withEffect">
                                  <p:stCondLst>
                                    <p:cond delay="1000"/>
                                  </p:stCondLst>
                                  <p:childTnLst>
                                    <p:set>
                                      <p:cBhvr>
                                        <p:cTn id="40" dur="1" fill="hold">
                                          <p:stCondLst>
                                            <p:cond delay="0"/>
                                          </p:stCondLst>
                                        </p:cTn>
                                        <p:tgtEl>
                                          <p:spTgt spid="47"/>
                                        </p:tgtEl>
                                        <p:attrNameLst>
                                          <p:attrName>style.visibility</p:attrName>
                                        </p:attrNameLst>
                                      </p:cBhvr>
                                      <p:to>
                                        <p:strVal val="visible"/>
                                      </p:to>
                                    </p:set>
                                    <p:anim calcmode="lin" valueType="num">
                                      <p:cBhvr>
                                        <p:cTn id="41" dur="250" fill="hold"/>
                                        <p:tgtEl>
                                          <p:spTgt spid="47"/>
                                        </p:tgtEl>
                                        <p:attrNameLst>
                                          <p:attrName>ppt_w</p:attrName>
                                        </p:attrNameLst>
                                      </p:cBhvr>
                                      <p:tavLst>
                                        <p:tav tm="0">
                                          <p:val>
                                            <p:strVal val="4*#ppt_w"/>
                                          </p:val>
                                        </p:tav>
                                        <p:tav tm="100000">
                                          <p:val>
                                            <p:strVal val="#ppt_w"/>
                                          </p:val>
                                        </p:tav>
                                      </p:tavLst>
                                    </p:anim>
                                    <p:anim calcmode="lin" valueType="num">
                                      <p:cBhvr>
                                        <p:cTn id="4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3" name="Check mark.wav"/>
                                        </p:tgtEl>
                                      </p:cMediaNode>
                                    </p:audio>
                                  </p:subTnLst>
                                </p:cTn>
                              </p:par>
                              <p:par>
                                <p:cTn id="43" presetID="1" presetClass="emph" presetSubtype="2" fill="hold" nodeType="withEffect">
                                  <p:stCondLst>
                                    <p:cond delay="1000"/>
                                  </p:stCondLst>
                                  <p:childTnLst>
                                    <p:animClr clrSpc="rgb" dir="cw">
                                      <p:cBhvr>
                                        <p:cTn id="44" dur="250" fill="hold"/>
                                        <p:tgtEl>
                                          <p:spTgt spid="26"/>
                                        </p:tgtEl>
                                        <p:attrNameLst>
                                          <p:attrName>fillcolor</p:attrName>
                                        </p:attrNameLst>
                                      </p:cBhvr>
                                      <p:to>
                                        <a:srgbClr val="00B050"/>
                                      </p:to>
                                    </p:animClr>
                                    <p:set>
                                      <p:cBhvr>
                                        <p:cTn id="45" dur="250" fill="hold"/>
                                        <p:tgtEl>
                                          <p:spTgt spid="26"/>
                                        </p:tgtEl>
                                        <p:attrNameLst>
                                          <p:attrName>fill.type</p:attrName>
                                        </p:attrNameLst>
                                      </p:cBhvr>
                                      <p:to>
                                        <p:strVal val="solid"/>
                                      </p:to>
                                    </p:set>
                                    <p:set>
                                      <p:cBhvr>
                                        <p:cTn id="4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7" restart="whenNotActive" fill="hold" evtFilter="cancelBubble" nodeType="interactiveSeq">
                <p:stCondLst>
                  <p:cond evt="onClick" delay="0">
                    <p:tgtEl>
                      <p:spTgt spid="4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42"/>
                                        </p:tgtEl>
                                        <p:attrNameLst>
                                          <p:attrName>fillcolor</p:attrName>
                                        </p:attrNameLst>
                                      </p:cBhvr>
                                      <p:to>
                                        <a:srgbClr val="FFF2CC"/>
                                      </p:to>
                                    </p:animClr>
                                    <p:set>
                                      <p:cBhvr>
                                        <p:cTn id="52" dur="250" fill="hold"/>
                                        <p:tgtEl>
                                          <p:spTgt spid="42"/>
                                        </p:tgtEl>
                                        <p:attrNameLst>
                                          <p:attrName>fill.type</p:attrName>
                                        </p:attrNameLst>
                                      </p:cBhvr>
                                      <p:to>
                                        <p:strVal val="solid"/>
                                      </p:to>
                                    </p:set>
                                    <p:set>
                                      <p:cBhvr>
                                        <p:cTn id="53" dur="250" fill="hold"/>
                                        <p:tgtEl>
                                          <p:spTgt spid="42"/>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23" presetClass="entr" presetSubtype="32" fill="hold" nodeType="withEffect">
                                  <p:stCondLst>
                                    <p:cond delay="1000"/>
                                  </p:stCondLst>
                                  <p:childTnLst>
                                    <p:set>
                                      <p:cBhvr>
                                        <p:cTn id="55" dur="1" fill="hold">
                                          <p:stCondLst>
                                            <p:cond delay="0"/>
                                          </p:stCondLst>
                                        </p:cTn>
                                        <p:tgtEl>
                                          <p:spTgt spid="53"/>
                                        </p:tgtEl>
                                        <p:attrNameLst>
                                          <p:attrName>style.visibility</p:attrName>
                                        </p:attrNameLst>
                                      </p:cBhvr>
                                      <p:to>
                                        <p:strVal val="visible"/>
                                      </p:to>
                                    </p:set>
                                    <p:anim calcmode="lin" valueType="num">
                                      <p:cBhvr>
                                        <p:cTn id="56" dur="250" fill="hold"/>
                                        <p:tgtEl>
                                          <p:spTgt spid="53"/>
                                        </p:tgtEl>
                                        <p:attrNameLst>
                                          <p:attrName>ppt_w</p:attrName>
                                        </p:attrNameLst>
                                      </p:cBhvr>
                                      <p:tavLst>
                                        <p:tav tm="0">
                                          <p:val>
                                            <p:strVal val="4*#ppt_w"/>
                                          </p:val>
                                        </p:tav>
                                        <p:tav tm="100000">
                                          <p:val>
                                            <p:strVal val="#ppt_w"/>
                                          </p:val>
                                        </p:tav>
                                      </p:tavLst>
                                    </p:anim>
                                    <p:anim calcmode="lin" valueType="num">
                                      <p:cBhvr>
                                        <p:cTn id="5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4" name="Wrong Buzzer.wav"/>
                                        </p:tgtEl>
                                      </p:cMediaNode>
                                    </p:audio>
                                  </p:subTnLst>
                                </p:cTn>
                              </p:par>
                              <p:par>
                                <p:cTn id="58" presetID="1" presetClass="emph" presetSubtype="2" fill="hold" nodeType="withEffect">
                                  <p:stCondLst>
                                    <p:cond delay="1000"/>
                                  </p:stCondLst>
                                  <p:childTnLst>
                                    <p:animClr clrSpc="rgb" dir="cw">
                                      <p:cBhvr>
                                        <p:cTn id="59" dur="250" fill="hold"/>
                                        <p:tgtEl>
                                          <p:spTgt spid="42"/>
                                        </p:tgtEl>
                                        <p:attrNameLst>
                                          <p:attrName>fillcolor</p:attrName>
                                        </p:attrNameLst>
                                      </p:cBhvr>
                                      <p:to>
                                        <a:srgbClr val="FFFF00"/>
                                      </p:to>
                                    </p:animClr>
                                    <p:set>
                                      <p:cBhvr>
                                        <p:cTn id="60" dur="250" fill="hold"/>
                                        <p:tgtEl>
                                          <p:spTgt spid="42"/>
                                        </p:tgtEl>
                                        <p:attrNameLst>
                                          <p:attrName>fill.type</p:attrName>
                                        </p:attrNameLst>
                                      </p:cBhvr>
                                      <p:to>
                                        <p:strVal val="solid"/>
                                      </p:to>
                                    </p:set>
                                    <p:set>
                                      <p:cBhvr>
                                        <p:cTn id="6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2" restart="whenNotActive" fill="hold" evtFilter="cancelBubble" nodeType="interactiveSeq">
                <p:stCondLst>
                  <p:cond evt="onClick" delay="0">
                    <p:tgtEl>
                      <p:spTgt spid="43"/>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50" fill="hold"/>
                                        <p:tgtEl>
                                          <p:spTgt spid="43"/>
                                        </p:tgtEl>
                                        <p:attrNameLst>
                                          <p:attrName>fillcolor</p:attrName>
                                        </p:attrNameLst>
                                      </p:cBhvr>
                                      <p:to>
                                        <a:srgbClr val="FFF2CC"/>
                                      </p:to>
                                    </p:animClr>
                                    <p:set>
                                      <p:cBhvr>
                                        <p:cTn id="67" dur="250" fill="hold"/>
                                        <p:tgtEl>
                                          <p:spTgt spid="43"/>
                                        </p:tgtEl>
                                        <p:attrNameLst>
                                          <p:attrName>fill.type</p:attrName>
                                        </p:attrNameLst>
                                      </p:cBhvr>
                                      <p:to>
                                        <p:strVal val="solid"/>
                                      </p:to>
                                    </p:set>
                                    <p:set>
                                      <p:cBhvr>
                                        <p:cTn id="68" dur="250" fill="hold"/>
                                        <p:tgtEl>
                                          <p:spTgt spid="4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par>
                                <p:cTn id="69" presetID="23" presetClass="entr" presetSubtype="32" fill="hold" nodeType="withEffect">
                                  <p:stCondLst>
                                    <p:cond delay="1000"/>
                                  </p:stCondLst>
                                  <p:childTnLst>
                                    <p:set>
                                      <p:cBhvr>
                                        <p:cTn id="70" dur="1" fill="hold">
                                          <p:stCondLst>
                                            <p:cond delay="0"/>
                                          </p:stCondLst>
                                        </p:cTn>
                                        <p:tgtEl>
                                          <p:spTgt spid="51"/>
                                        </p:tgtEl>
                                        <p:attrNameLst>
                                          <p:attrName>style.visibility</p:attrName>
                                        </p:attrNameLst>
                                      </p:cBhvr>
                                      <p:to>
                                        <p:strVal val="visible"/>
                                      </p:to>
                                    </p:set>
                                    <p:anim calcmode="lin" valueType="num">
                                      <p:cBhvr>
                                        <p:cTn id="71" dur="250" fill="hold"/>
                                        <p:tgtEl>
                                          <p:spTgt spid="51"/>
                                        </p:tgtEl>
                                        <p:attrNameLst>
                                          <p:attrName>ppt_w</p:attrName>
                                        </p:attrNameLst>
                                      </p:cBhvr>
                                      <p:tavLst>
                                        <p:tav tm="0">
                                          <p:val>
                                            <p:strVal val="4*#ppt_w"/>
                                          </p:val>
                                        </p:tav>
                                        <p:tav tm="100000">
                                          <p:val>
                                            <p:strVal val="#ppt_w"/>
                                          </p:val>
                                        </p:tav>
                                      </p:tavLst>
                                    </p:anim>
                                    <p:anim calcmode="lin" valueType="num">
                                      <p:cBhvr>
                                        <p:cTn id="7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4" name="Wrong Buzzer.wav"/>
                                        </p:tgtEl>
                                      </p:cMediaNode>
                                    </p:audio>
                                  </p:subTnLst>
                                </p:cTn>
                              </p:par>
                              <p:par>
                                <p:cTn id="73" presetID="1" presetClass="emph" presetSubtype="2" fill="hold" nodeType="withEffect">
                                  <p:stCondLst>
                                    <p:cond delay="1000"/>
                                  </p:stCondLst>
                                  <p:childTnLst>
                                    <p:animClr clrSpc="rgb" dir="cw">
                                      <p:cBhvr>
                                        <p:cTn id="74" dur="250" fill="hold"/>
                                        <p:tgtEl>
                                          <p:spTgt spid="43"/>
                                        </p:tgtEl>
                                        <p:attrNameLst>
                                          <p:attrName>fillcolor</p:attrName>
                                        </p:attrNameLst>
                                      </p:cBhvr>
                                      <p:to>
                                        <a:srgbClr val="FFFF00"/>
                                      </p:to>
                                    </p:animClr>
                                    <p:set>
                                      <p:cBhvr>
                                        <p:cTn id="75" dur="250" fill="hold"/>
                                        <p:tgtEl>
                                          <p:spTgt spid="43"/>
                                        </p:tgtEl>
                                        <p:attrNameLst>
                                          <p:attrName>fill.type</p:attrName>
                                        </p:attrNameLst>
                                      </p:cBhvr>
                                      <p:to>
                                        <p:strVal val="solid"/>
                                      </p:to>
                                    </p:set>
                                    <p:set>
                                      <p:cBhvr>
                                        <p:cTn id="7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7" restart="whenNotActive" fill="hold" evtFilter="cancelBubble" nodeType="interactiveSeq">
                <p:stCondLst>
                  <p:cond evt="onClick" delay="0">
                    <p:tgtEl>
                      <p:spTgt spid="44"/>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50" fill="hold"/>
                                        <p:tgtEl>
                                          <p:spTgt spid="44"/>
                                        </p:tgtEl>
                                        <p:attrNameLst>
                                          <p:attrName>fillcolor</p:attrName>
                                        </p:attrNameLst>
                                      </p:cBhvr>
                                      <p:to>
                                        <a:srgbClr val="FFF2CC"/>
                                      </p:to>
                                    </p:animClr>
                                    <p:set>
                                      <p:cBhvr>
                                        <p:cTn id="82" dur="250" fill="hold"/>
                                        <p:tgtEl>
                                          <p:spTgt spid="44"/>
                                        </p:tgtEl>
                                        <p:attrNameLst>
                                          <p:attrName>fill.type</p:attrName>
                                        </p:attrNameLst>
                                      </p:cBhvr>
                                      <p:to>
                                        <p:strVal val="solid"/>
                                      </p:to>
                                    </p:set>
                                    <p:set>
                                      <p:cBhvr>
                                        <p:cTn id="83" dur="250" fill="hold"/>
                                        <p:tgtEl>
                                          <p:spTgt spid="44"/>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2" name="click.wav"/>
                                        </p:tgtEl>
                                      </p:cMediaNode>
                                    </p:audio>
                                  </p:subTnLst>
                                </p:cTn>
                              </p:par>
                              <p:par>
                                <p:cTn id="84" presetID="23" presetClass="entr" presetSubtype="32" fill="hold" nodeType="withEffect">
                                  <p:stCondLst>
                                    <p:cond delay="1000"/>
                                  </p:stCondLst>
                                  <p:childTnLst>
                                    <p:set>
                                      <p:cBhvr>
                                        <p:cTn id="85" dur="1" fill="hold">
                                          <p:stCondLst>
                                            <p:cond delay="0"/>
                                          </p:stCondLst>
                                        </p:cTn>
                                        <p:tgtEl>
                                          <p:spTgt spid="49"/>
                                        </p:tgtEl>
                                        <p:attrNameLst>
                                          <p:attrName>style.visibility</p:attrName>
                                        </p:attrNameLst>
                                      </p:cBhvr>
                                      <p:to>
                                        <p:strVal val="visible"/>
                                      </p:to>
                                    </p:set>
                                    <p:anim calcmode="lin" valueType="num">
                                      <p:cBhvr>
                                        <p:cTn id="86" dur="250" fill="hold"/>
                                        <p:tgtEl>
                                          <p:spTgt spid="49"/>
                                        </p:tgtEl>
                                        <p:attrNameLst>
                                          <p:attrName>ppt_w</p:attrName>
                                        </p:attrNameLst>
                                      </p:cBhvr>
                                      <p:tavLst>
                                        <p:tav tm="0">
                                          <p:val>
                                            <p:strVal val="4*#ppt_w"/>
                                          </p:val>
                                        </p:tav>
                                        <p:tav tm="100000">
                                          <p:val>
                                            <p:strVal val="#ppt_w"/>
                                          </p:val>
                                        </p:tav>
                                      </p:tavLst>
                                    </p:anim>
                                    <p:anim calcmode="lin" valueType="num">
                                      <p:cBhvr>
                                        <p:cTn id="87"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4" name="Wrong Buzzer.wav"/>
                                        </p:tgtEl>
                                      </p:cMediaNode>
                                    </p:audio>
                                  </p:subTnLst>
                                </p:cTn>
                              </p:par>
                              <p:par>
                                <p:cTn id="88" presetID="1" presetClass="emph" presetSubtype="2" fill="hold" nodeType="withEffect">
                                  <p:stCondLst>
                                    <p:cond delay="1000"/>
                                  </p:stCondLst>
                                  <p:childTnLst>
                                    <p:animClr clrSpc="rgb" dir="cw">
                                      <p:cBhvr>
                                        <p:cTn id="89" dur="250" fill="hold"/>
                                        <p:tgtEl>
                                          <p:spTgt spid="44"/>
                                        </p:tgtEl>
                                        <p:attrNameLst>
                                          <p:attrName>fillcolor</p:attrName>
                                        </p:attrNameLst>
                                      </p:cBhvr>
                                      <p:to>
                                        <a:srgbClr val="FFFF00"/>
                                      </p:to>
                                    </p:animClr>
                                    <p:set>
                                      <p:cBhvr>
                                        <p:cTn id="90" dur="250" fill="hold"/>
                                        <p:tgtEl>
                                          <p:spTgt spid="44"/>
                                        </p:tgtEl>
                                        <p:attrNameLst>
                                          <p:attrName>fill.type</p:attrName>
                                        </p:attrNameLst>
                                      </p:cBhvr>
                                      <p:to>
                                        <p:strVal val="solid"/>
                                      </p:to>
                                    </p:set>
                                    <p:set>
                                      <p:cBhvr>
                                        <p:cTn id="91"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212 zalo Nguyen Thuan"/>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sp>
        <p:nvSpPr>
          <p:cNvPr id="4" name="Snip Diagonal Corner Rectangle 3" descr="n212 zalo Nguyen Thuan"/>
          <p:cNvSpPr/>
          <p:nvPr/>
        </p:nvSpPr>
        <p:spPr>
          <a:xfrm>
            <a:off x="624477" y="149902"/>
            <a:ext cx="7895046" cy="1203448"/>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200" b="1" kern="1200" dirty="0" err="1">
                <a:solidFill>
                  <a:schemeClr val="accent1">
                    <a:lumMod val="50000"/>
                  </a:schemeClr>
                </a:solidFill>
                <a:latin typeface="Cambria" panose="02040503050406030204" pitchFamily="18" charset="0"/>
                <a:ea typeface="Cambria" panose="02040503050406030204" pitchFamily="18" charset="0"/>
                <a:cs typeface="Catamaran" panose="020B0604020202020204" charset="0"/>
              </a:rPr>
              <a:t>Câu</a:t>
            </a:r>
            <a:r>
              <a:rPr lang="en-US" sz="3200" b="1" kern="1200" dirty="0">
                <a:solidFill>
                  <a:schemeClr val="accent1">
                    <a:lumMod val="50000"/>
                  </a:schemeClr>
                </a:solidFill>
                <a:latin typeface="Cambria" panose="02040503050406030204" pitchFamily="18" charset="0"/>
                <a:ea typeface="Cambria" panose="02040503050406030204" pitchFamily="18" charset="0"/>
                <a:cs typeface="Catamaran" panose="020B0604020202020204" charset="0"/>
              </a:rPr>
              <a:t> 2: </a:t>
            </a:r>
            <a:r>
              <a:rPr lang="vi-VN" sz="3200" b="1" kern="1200" dirty="0">
                <a:solidFill>
                  <a:schemeClr val="accent1">
                    <a:lumMod val="50000"/>
                  </a:schemeClr>
                </a:solidFill>
                <a:latin typeface="Cambria" panose="02040503050406030204" pitchFamily="18" charset="0"/>
                <a:ea typeface="Cambria" panose="02040503050406030204" pitchFamily="18" charset="0"/>
                <a:cs typeface="Catamaran" panose="020B0604020202020204" charset="0"/>
              </a:rPr>
              <a:t>Câu nào sau đây nói về chuyển động của phân tử là không đúng?</a:t>
            </a:r>
          </a:p>
        </p:txBody>
      </p:sp>
      <p:sp>
        <p:nvSpPr>
          <p:cNvPr id="26" name="Rectangle 25" descr="n212 zalo Nguyen Thuan"/>
          <p:cNvSpPr/>
          <p:nvPr/>
        </p:nvSpPr>
        <p:spPr>
          <a:xfrm>
            <a:off x="624477" y="1462009"/>
            <a:ext cx="3888287" cy="979945"/>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cs typeface="Catamaran" panose="020B0604020202020204" charset="0"/>
              </a:rPr>
              <a:t>A.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Các</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phân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tử</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chuyển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động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không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ngừng</a:t>
            </a:r>
            <a:endParaRPr lang="vi-VN" sz="2400" kern="1200" dirty="0">
              <a:solidFill>
                <a:schemeClr val="bg1"/>
              </a:solidFill>
              <a:latin typeface="Cambria" panose="02040503050406030204" pitchFamily="18" charset="0"/>
              <a:ea typeface="Cambria" panose="02040503050406030204" pitchFamily="18" charset="0"/>
              <a:cs typeface="Catamaran" panose="020B0604020202020204" charset="0"/>
            </a:endParaRPr>
          </a:p>
        </p:txBody>
      </p:sp>
      <p:sp>
        <p:nvSpPr>
          <p:cNvPr id="42" name="Rectangle 41" descr="n212 zalo Nguyen Thuan"/>
          <p:cNvSpPr/>
          <p:nvPr/>
        </p:nvSpPr>
        <p:spPr>
          <a:xfrm>
            <a:off x="4681089" y="1390757"/>
            <a:ext cx="4004408" cy="1133968"/>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cs typeface="Catamaran" panose="020B0604020202020204" charset="0"/>
              </a:rPr>
              <a:t>B.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Chuyển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động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của</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phân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tử</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là</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do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lực</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tương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tác</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phân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tử</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gây</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ra</a:t>
            </a:r>
            <a:endParaRPr lang="vi-VN" sz="2400" kern="1200" dirty="0">
              <a:solidFill>
                <a:schemeClr val="bg1"/>
              </a:solidFill>
              <a:latin typeface="Cambria" panose="02040503050406030204" pitchFamily="18" charset="0"/>
              <a:ea typeface="Cambria" panose="02040503050406030204" pitchFamily="18" charset="0"/>
              <a:cs typeface="Catamaran" panose="020B0604020202020204" charset="0"/>
            </a:endParaRPr>
          </a:p>
        </p:txBody>
      </p:sp>
      <p:sp>
        <p:nvSpPr>
          <p:cNvPr id="43" name="Rectangle 42" descr="n212 zalo Nguyen Thuan"/>
          <p:cNvSpPr/>
          <p:nvPr/>
        </p:nvSpPr>
        <p:spPr>
          <a:xfrm>
            <a:off x="624477" y="2550613"/>
            <a:ext cx="3888287" cy="1225001"/>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cs typeface="Catamaran" panose="020B0604020202020204" charset="0"/>
              </a:rPr>
              <a:t>C.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Các</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phân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tử</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chuyển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động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càng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nhanh</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thì</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nhiệt</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độ</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càng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cao</a:t>
            </a:r>
            <a:endParaRPr lang="vi-VN" sz="2400" kern="1200" dirty="0">
              <a:solidFill>
                <a:schemeClr val="bg1"/>
              </a:solidFill>
              <a:latin typeface="Cambria" panose="02040503050406030204" pitchFamily="18" charset="0"/>
              <a:ea typeface="Cambria" panose="02040503050406030204" pitchFamily="18" charset="0"/>
              <a:cs typeface="Catamaran" panose="020B0604020202020204" charset="0"/>
            </a:endParaRPr>
          </a:p>
        </p:txBody>
      </p:sp>
      <p:sp>
        <p:nvSpPr>
          <p:cNvPr id="44" name="Rectangle 43" descr="n212 zalo Nguyen Thuan"/>
          <p:cNvSpPr/>
          <p:nvPr/>
        </p:nvSpPr>
        <p:spPr>
          <a:xfrm>
            <a:off x="4681089" y="2551173"/>
            <a:ext cx="4004408" cy="1222744"/>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cs typeface="Catamaran" panose="020B0604020202020204" charset="0"/>
              </a:rPr>
              <a:t>D.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Các</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phân</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tử</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khí</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không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dao</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động</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a:t>
            </a:r>
            <a:r>
              <a:rPr lang="en-US" sz="2400" kern="1200" dirty="0" err="1">
                <a:solidFill>
                  <a:schemeClr val="bg1"/>
                </a:solidFill>
                <a:latin typeface="Cambria" panose="02040503050406030204" pitchFamily="18" charset="0"/>
                <a:ea typeface="Cambria" panose="02040503050406030204" pitchFamily="18" charset="0"/>
                <a:cs typeface="Catamaran" panose="020B0604020202020204" charset="0"/>
              </a:rPr>
              <a:t>quanh</a:t>
            </a:r>
            <a:r>
              <a:rPr lang="en-US" sz="2400" kern="1200" dirty="0">
                <a:solidFill>
                  <a:schemeClr val="bg1"/>
                </a:solidFill>
                <a:latin typeface="Cambria" panose="02040503050406030204" pitchFamily="18" charset="0"/>
                <a:ea typeface="Cambria" panose="02040503050406030204" pitchFamily="18" charset="0"/>
                <a:cs typeface="Catamaran" panose="020B0604020202020204" charset="0"/>
              </a:rPr>
              <a:t> VTCB</a:t>
            </a:r>
            <a:endParaRPr lang="vi-VN" sz="2400" kern="1200" dirty="0">
              <a:solidFill>
                <a:schemeClr val="bg1"/>
              </a:solidFill>
              <a:latin typeface="Cambria" panose="02040503050406030204" pitchFamily="18" charset="0"/>
              <a:ea typeface="Cambria" panose="02040503050406030204" pitchFamily="18" charset="0"/>
              <a:cs typeface="Catamaran" panose="020B0604020202020204" charset="0"/>
            </a:endParaRPr>
          </a:p>
        </p:txBody>
      </p:sp>
      <p:pic>
        <p:nvPicPr>
          <p:cNvPr id="47" name="Picture 46" descr="n212 zalo Nguyen Thua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7865" y="1919091"/>
            <a:ext cx="604292" cy="531044"/>
          </a:xfrm>
          <a:prstGeom prst="rect">
            <a:avLst/>
          </a:prstGeom>
        </p:spPr>
      </p:pic>
      <p:pic>
        <p:nvPicPr>
          <p:cNvPr id="51" name="Picture 50" descr="n212 zalo Nguyen Thuan"/>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797182" y="3262842"/>
            <a:ext cx="603402" cy="528066"/>
          </a:xfrm>
          <a:prstGeom prst="rect">
            <a:avLst/>
          </a:prstGeom>
        </p:spPr>
      </p:pic>
      <p:pic>
        <p:nvPicPr>
          <p:cNvPr id="49" name="Picture 48" descr="n212 zalo Nguyen Thua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6630" y="3101994"/>
            <a:ext cx="603557" cy="530398"/>
          </a:xfrm>
          <a:prstGeom prst="rect">
            <a:avLst/>
          </a:prstGeom>
        </p:spPr>
      </p:pic>
      <p:pic>
        <p:nvPicPr>
          <p:cNvPr id="53" name="Picture 52" descr="n212 zalo Nguyen Thua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61777" y="1994453"/>
            <a:ext cx="603557" cy="482845"/>
          </a:xfrm>
          <a:prstGeom prst="rect">
            <a:avLst/>
          </a:prstGeom>
        </p:spPr>
      </p:pic>
      <p:pic>
        <p:nvPicPr>
          <p:cNvPr id="5" name="Picture 4" descr="n212 zalo Nguyen Thuan">
            <a:hlinkClick r:id="rId10" action="ppaction://hlinksldjump"/>
            <a:extLst>
              <a:ext uri="{FF2B5EF4-FFF2-40B4-BE49-F238E27FC236}">
                <a16:creationId xmlns:a16="http://schemas.microsoft.com/office/drawing/2014/main" id="{CA2E92A8-A2B2-FA6E-EF73-5645A04DBC9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43775" y="4042348"/>
            <a:ext cx="1800225" cy="1101152"/>
          </a:xfrm>
          <a:prstGeom prst="rect">
            <a:avLst/>
          </a:prstGeom>
        </p:spPr>
      </p:pic>
      <p:pic>
        <p:nvPicPr>
          <p:cNvPr id="6" name="Picture 5" descr="n212 zalo Nguyen Thuan">
            <a:extLst>
              <a:ext uri="{FF2B5EF4-FFF2-40B4-BE49-F238E27FC236}">
                <a16:creationId xmlns:a16="http://schemas.microsoft.com/office/drawing/2014/main" id="{CD4E04BA-80CC-8D73-F0A3-283D04A8BE6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0019" y="3504142"/>
            <a:ext cx="2428133" cy="1618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2248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250" fill="hold"/>
                                        <p:tgtEl>
                                          <p:spTgt spid="26"/>
                                        </p:tgtEl>
                                        <p:attrNameLst>
                                          <p:attrName>fillcolor</p:attrName>
                                        </p:attrNameLst>
                                      </p:cBhvr>
                                      <p:to>
                                        <a:srgbClr val="FFF2CC"/>
                                      </p:to>
                                    </p:animClr>
                                    <p:set>
                                      <p:cBhvr>
                                        <p:cTn id="37" dur="250" fill="hold"/>
                                        <p:tgtEl>
                                          <p:spTgt spid="26"/>
                                        </p:tgtEl>
                                        <p:attrNameLst>
                                          <p:attrName>fill.type</p:attrName>
                                        </p:attrNameLst>
                                      </p:cBhvr>
                                      <p:to>
                                        <p:strVal val="solid"/>
                                      </p:to>
                                    </p:set>
                                    <p:set>
                                      <p:cBhvr>
                                        <p:cTn id="38" dur="250" fill="hold"/>
                                        <p:tgtEl>
                                          <p:spTgt spid="2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par>
                                <p:cTn id="39" presetID="23" presetClass="entr" presetSubtype="32" fill="hold" nodeType="withEffect">
                                  <p:stCondLst>
                                    <p:cond delay="1000"/>
                                  </p:stCondLst>
                                  <p:childTnLst>
                                    <p:set>
                                      <p:cBhvr>
                                        <p:cTn id="40" dur="1" fill="hold">
                                          <p:stCondLst>
                                            <p:cond delay="0"/>
                                          </p:stCondLst>
                                        </p:cTn>
                                        <p:tgtEl>
                                          <p:spTgt spid="47"/>
                                        </p:tgtEl>
                                        <p:attrNameLst>
                                          <p:attrName>style.visibility</p:attrName>
                                        </p:attrNameLst>
                                      </p:cBhvr>
                                      <p:to>
                                        <p:strVal val="visible"/>
                                      </p:to>
                                    </p:set>
                                    <p:anim calcmode="lin" valueType="num">
                                      <p:cBhvr>
                                        <p:cTn id="41" dur="250" fill="hold"/>
                                        <p:tgtEl>
                                          <p:spTgt spid="47"/>
                                        </p:tgtEl>
                                        <p:attrNameLst>
                                          <p:attrName>ppt_w</p:attrName>
                                        </p:attrNameLst>
                                      </p:cBhvr>
                                      <p:tavLst>
                                        <p:tav tm="0">
                                          <p:val>
                                            <p:strVal val="4*#ppt_w"/>
                                          </p:val>
                                        </p:tav>
                                        <p:tav tm="100000">
                                          <p:val>
                                            <p:strVal val="#ppt_w"/>
                                          </p:val>
                                        </p:tav>
                                      </p:tavLst>
                                    </p:anim>
                                    <p:anim calcmode="lin" valueType="num">
                                      <p:cBhvr>
                                        <p:cTn id="42"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3" name="Wrong Buzzer.wav"/>
                                        </p:tgtEl>
                                      </p:cMediaNode>
                                    </p:audio>
                                  </p:subTnLst>
                                </p:cTn>
                              </p:par>
                              <p:par>
                                <p:cTn id="43" presetID="1" presetClass="emph" presetSubtype="2" fill="hold" nodeType="withEffect">
                                  <p:stCondLst>
                                    <p:cond delay="1000"/>
                                  </p:stCondLst>
                                  <p:childTnLst>
                                    <p:animClr clrSpc="rgb" dir="cw">
                                      <p:cBhvr>
                                        <p:cTn id="44" dur="250" fill="hold"/>
                                        <p:tgtEl>
                                          <p:spTgt spid="26"/>
                                        </p:tgtEl>
                                        <p:attrNameLst>
                                          <p:attrName>fillcolor</p:attrName>
                                        </p:attrNameLst>
                                      </p:cBhvr>
                                      <p:to>
                                        <a:srgbClr val="FFFF00"/>
                                      </p:to>
                                    </p:animClr>
                                    <p:set>
                                      <p:cBhvr>
                                        <p:cTn id="45" dur="250" fill="hold"/>
                                        <p:tgtEl>
                                          <p:spTgt spid="26"/>
                                        </p:tgtEl>
                                        <p:attrNameLst>
                                          <p:attrName>fill.type</p:attrName>
                                        </p:attrNameLst>
                                      </p:cBhvr>
                                      <p:to>
                                        <p:strVal val="solid"/>
                                      </p:to>
                                    </p:set>
                                    <p:set>
                                      <p:cBhvr>
                                        <p:cTn id="4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7" restart="whenNotActive" fill="hold" evtFilter="cancelBubble" nodeType="interactiveSeq">
                <p:stCondLst>
                  <p:cond evt="onClick" delay="0">
                    <p:tgtEl>
                      <p:spTgt spid="4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42"/>
                                        </p:tgtEl>
                                        <p:attrNameLst>
                                          <p:attrName>fillcolor</p:attrName>
                                        </p:attrNameLst>
                                      </p:cBhvr>
                                      <p:to>
                                        <a:srgbClr val="FFF2CC"/>
                                      </p:to>
                                    </p:animClr>
                                    <p:set>
                                      <p:cBhvr>
                                        <p:cTn id="52" dur="250" fill="hold"/>
                                        <p:tgtEl>
                                          <p:spTgt spid="42"/>
                                        </p:tgtEl>
                                        <p:attrNameLst>
                                          <p:attrName>fill.type</p:attrName>
                                        </p:attrNameLst>
                                      </p:cBhvr>
                                      <p:to>
                                        <p:strVal val="solid"/>
                                      </p:to>
                                    </p:set>
                                    <p:set>
                                      <p:cBhvr>
                                        <p:cTn id="53" dur="250" fill="hold"/>
                                        <p:tgtEl>
                                          <p:spTgt spid="42"/>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23" presetClass="entr" presetSubtype="32" fill="hold" nodeType="withEffect">
                                  <p:stCondLst>
                                    <p:cond delay="1000"/>
                                  </p:stCondLst>
                                  <p:childTnLst>
                                    <p:set>
                                      <p:cBhvr>
                                        <p:cTn id="55" dur="1" fill="hold">
                                          <p:stCondLst>
                                            <p:cond delay="0"/>
                                          </p:stCondLst>
                                        </p:cTn>
                                        <p:tgtEl>
                                          <p:spTgt spid="53"/>
                                        </p:tgtEl>
                                        <p:attrNameLst>
                                          <p:attrName>style.visibility</p:attrName>
                                        </p:attrNameLst>
                                      </p:cBhvr>
                                      <p:to>
                                        <p:strVal val="visible"/>
                                      </p:to>
                                    </p:set>
                                    <p:anim calcmode="lin" valueType="num">
                                      <p:cBhvr>
                                        <p:cTn id="56" dur="250" fill="hold"/>
                                        <p:tgtEl>
                                          <p:spTgt spid="53"/>
                                        </p:tgtEl>
                                        <p:attrNameLst>
                                          <p:attrName>ppt_w</p:attrName>
                                        </p:attrNameLst>
                                      </p:cBhvr>
                                      <p:tavLst>
                                        <p:tav tm="0">
                                          <p:val>
                                            <p:strVal val="4*#ppt_w"/>
                                          </p:val>
                                        </p:tav>
                                        <p:tav tm="100000">
                                          <p:val>
                                            <p:strVal val="#ppt_w"/>
                                          </p:val>
                                        </p:tav>
                                      </p:tavLst>
                                    </p:anim>
                                    <p:anim calcmode="lin" valueType="num">
                                      <p:cBhvr>
                                        <p:cTn id="57"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4" name="Check mark.wav"/>
                                        </p:tgtEl>
                                      </p:cMediaNode>
                                    </p:audio>
                                  </p:subTnLst>
                                </p:cTn>
                              </p:par>
                              <p:par>
                                <p:cTn id="58" presetID="1" presetClass="emph" presetSubtype="2" fill="hold" nodeType="withEffect">
                                  <p:stCondLst>
                                    <p:cond delay="1000"/>
                                  </p:stCondLst>
                                  <p:childTnLst>
                                    <p:animClr clrSpc="rgb" dir="cw">
                                      <p:cBhvr>
                                        <p:cTn id="59" dur="250" fill="hold"/>
                                        <p:tgtEl>
                                          <p:spTgt spid="42"/>
                                        </p:tgtEl>
                                        <p:attrNameLst>
                                          <p:attrName>fillcolor</p:attrName>
                                        </p:attrNameLst>
                                      </p:cBhvr>
                                      <p:to>
                                        <a:srgbClr val="00B050"/>
                                      </p:to>
                                    </p:animClr>
                                    <p:set>
                                      <p:cBhvr>
                                        <p:cTn id="60" dur="250" fill="hold"/>
                                        <p:tgtEl>
                                          <p:spTgt spid="42"/>
                                        </p:tgtEl>
                                        <p:attrNameLst>
                                          <p:attrName>fill.type</p:attrName>
                                        </p:attrNameLst>
                                      </p:cBhvr>
                                      <p:to>
                                        <p:strVal val="solid"/>
                                      </p:to>
                                    </p:set>
                                    <p:set>
                                      <p:cBhvr>
                                        <p:cTn id="61"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2" restart="whenNotActive" fill="hold" evtFilter="cancelBubble" nodeType="interactiveSeq">
                <p:stCondLst>
                  <p:cond evt="onClick" delay="0">
                    <p:tgtEl>
                      <p:spTgt spid="43"/>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50" fill="hold"/>
                                        <p:tgtEl>
                                          <p:spTgt spid="43"/>
                                        </p:tgtEl>
                                        <p:attrNameLst>
                                          <p:attrName>fillcolor</p:attrName>
                                        </p:attrNameLst>
                                      </p:cBhvr>
                                      <p:to>
                                        <a:srgbClr val="FFF2CC"/>
                                      </p:to>
                                    </p:animClr>
                                    <p:set>
                                      <p:cBhvr>
                                        <p:cTn id="67" dur="250" fill="hold"/>
                                        <p:tgtEl>
                                          <p:spTgt spid="43"/>
                                        </p:tgtEl>
                                        <p:attrNameLst>
                                          <p:attrName>fill.type</p:attrName>
                                        </p:attrNameLst>
                                      </p:cBhvr>
                                      <p:to>
                                        <p:strVal val="solid"/>
                                      </p:to>
                                    </p:set>
                                    <p:set>
                                      <p:cBhvr>
                                        <p:cTn id="68" dur="250" fill="hold"/>
                                        <p:tgtEl>
                                          <p:spTgt spid="4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par>
                                <p:cTn id="69" presetID="23" presetClass="entr" presetSubtype="32" fill="hold" nodeType="withEffect">
                                  <p:stCondLst>
                                    <p:cond delay="1000"/>
                                  </p:stCondLst>
                                  <p:childTnLst>
                                    <p:set>
                                      <p:cBhvr>
                                        <p:cTn id="70" dur="1" fill="hold">
                                          <p:stCondLst>
                                            <p:cond delay="0"/>
                                          </p:stCondLst>
                                        </p:cTn>
                                        <p:tgtEl>
                                          <p:spTgt spid="51"/>
                                        </p:tgtEl>
                                        <p:attrNameLst>
                                          <p:attrName>style.visibility</p:attrName>
                                        </p:attrNameLst>
                                      </p:cBhvr>
                                      <p:to>
                                        <p:strVal val="visible"/>
                                      </p:to>
                                    </p:set>
                                    <p:anim calcmode="lin" valueType="num">
                                      <p:cBhvr>
                                        <p:cTn id="71" dur="250" fill="hold"/>
                                        <p:tgtEl>
                                          <p:spTgt spid="51"/>
                                        </p:tgtEl>
                                        <p:attrNameLst>
                                          <p:attrName>ppt_w</p:attrName>
                                        </p:attrNameLst>
                                      </p:cBhvr>
                                      <p:tavLst>
                                        <p:tav tm="0">
                                          <p:val>
                                            <p:strVal val="4*#ppt_w"/>
                                          </p:val>
                                        </p:tav>
                                        <p:tav tm="100000">
                                          <p:val>
                                            <p:strVal val="#ppt_w"/>
                                          </p:val>
                                        </p:tav>
                                      </p:tavLst>
                                    </p:anim>
                                    <p:anim calcmode="lin" valueType="num">
                                      <p:cBhvr>
                                        <p:cTn id="7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3" name="Wrong Buzzer.wav"/>
                                        </p:tgtEl>
                                      </p:cMediaNode>
                                    </p:audio>
                                  </p:subTnLst>
                                </p:cTn>
                              </p:par>
                              <p:par>
                                <p:cTn id="73" presetID="1" presetClass="emph" presetSubtype="2" fill="hold" nodeType="withEffect">
                                  <p:stCondLst>
                                    <p:cond delay="1000"/>
                                  </p:stCondLst>
                                  <p:childTnLst>
                                    <p:animClr clrSpc="rgb" dir="cw">
                                      <p:cBhvr>
                                        <p:cTn id="74" dur="250" fill="hold"/>
                                        <p:tgtEl>
                                          <p:spTgt spid="43"/>
                                        </p:tgtEl>
                                        <p:attrNameLst>
                                          <p:attrName>fillcolor</p:attrName>
                                        </p:attrNameLst>
                                      </p:cBhvr>
                                      <p:to>
                                        <a:srgbClr val="FFFF00"/>
                                      </p:to>
                                    </p:animClr>
                                    <p:set>
                                      <p:cBhvr>
                                        <p:cTn id="75" dur="250" fill="hold"/>
                                        <p:tgtEl>
                                          <p:spTgt spid="43"/>
                                        </p:tgtEl>
                                        <p:attrNameLst>
                                          <p:attrName>fill.type</p:attrName>
                                        </p:attrNameLst>
                                      </p:cBhvr>
                                      <p:to>
                                        <p:strVal val="solid"/>
                                      </p:to>
                                    </p:set>
                                    <p:set>
                                      <p:cBhvr>
                                        <p:cTn id="76"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7" restart="whenNotActive" fill="hold" evtFilter="cancelBubble" nodeType="interactiveSeq">
                <p:stCondLst>
                  <p:cond evt="onClick" delay="0">
                    <p:tgtEl>
                      <p:spTgt spid="44"/>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50" fill="hold"/>
                                        <p:tgtEl>
                                          <p:spTgt spid="44"/>
                                        </p:tgtEl>
                                        <p:attrNameLst>
                                          <p:attrName>fillcolor</p:attrName>
                                        </p:attrNameLst>
                                      </p:cBhvr>
                                      <p:to>
                                        <a:srgbClr val="FFF2CC"/>
                                      </p:to>
                                    </p:animClr>
                                    <p:set>
                                      <p:cBhvr>
                                        <p:cTn id="82" dur="250" fill="hold"/>
                                        <p:tgtEl>
                                          <p:spTgt spid="44"/>
                                        </p:tgtEl>
                                        <p:attrNameLst>
                                          <p:attrName>fill.type</p:attrName>
                                        </p:attrNameLst>
                                      </p:cBhvr>
                                      <p:to>
                                        <p:strVal val="solid"/>
                                      </p:to>
                                    </p:set>
                                    <p:set>
                                      <p:cBhvr>
                                        <p:cTn id="83" dur="250" fill="hold"/>
                                        <p:tgtEl>
                                          <p:spTgt spid="44"/>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2" name="click.wav"/>
                                        </p:tgtEl>
                                      </p:cMediaNode>
                                    </p:audio>
                                  </p:subTnLst>
                                </p:cTn>
                              </p:par>
                              <p:par>
                                <p:cTn id="84" presetID="23" presetClass="entr" presetSubtype="32" fill="hold" nodeType="withEffect">
                                  <p:stCondLst>
                                    <p:cond delay="1000"/>
                                  </p:stCondLst>
                                  <p:childTnLst>
                                    <p:set>
                                      <p:cBhvr>
                                        <p:cTn id="85" dur="1" fill="hold">
                                          <p:stCondLst>
                                            <p:cond delay="0"/>
                                          </p:stCondLst>
                                        </p:cTn>
                                        <p:tgtEl>
                                          <p:spTgt spid="49"/>
                                        </p:tgtEl>
                                        <p:attrNameLst>
                                          <p:attrName>style.visibility</p:attrName>
                                        </p:attrNameLst>
                                      </p:cBhvr>
                                      <p:to>
                                        <p:strVal val="visible"/>
                                      </p:to>
                                    </p:set>
                                    <p:anim calcmode="lin" valueType="num">
                                      <p:cBhvr>
                                        <p:cTn id="86" dur="250" fill="hold"/>
                                        <p:tgtEl>
                                          <p:spTgt spid="49"/>
                                        </p:tgtEl>
                                        <p:attrNameLst>
                                          <p:attrName>ppt_w</p:attrName>
                                        </p:attrNameLst>
                                      </p:cBhvr>
                                      <p:tavLst>
                                        <p:tav tm="0">
                                          <p:val>
                                            <p:strVal val="4*#ppt_w"/>
                                          </p:val>
                                        </p:tav>
                                        <p:tav tm="100000">
                                          <p:val>
                                            <p:strVal val="#ppt_w"/>
                                          </p:val>
                                        </p:tav>
                                      </p:tavLst>
                                    </p:anim>
                                    <p:anim calcmode="lin" valueType="num">
                                      <p:cBhvr>
                                        <p:cTn id="87"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3" name="Wrong Buzzer.wav"/>
                                        </p:tgtEl>
                                      </p:cMediaNode>
                                    </p:audio>
                                  </p:subTnLst>
                                </p:cTn>
                              </p:par>
                              <p:par>
                                <p:cTn id="88" presetID="1" presetClass="emph" presetSubtype="2" fill="hold" nodeType="withEffect">
                                  <p:stCondLst>
                                    <p:cond delay="1000"/>
                                  </p:stCondLst>
                                  <p:childTnLst>
                                    <p:animClr clrSpc="rgb" dir="cw">
                                      <p:cBhvr>
                                        <p:cTn id="89" dur="250" fill="hold"/>
                                        <p:tgtEl>
                                          <p:spTgt spid="44"/>
                                        </p:tgtEl>
                                        <p:attrNameLst>
                                          <p:attrName>fillcolor</p:attrName>
                                        </p:attrNameLst>
                                      </p:cBhvr>
                                      <p:to>
                                        <a:srgbClr val="FFFF00"/>
                                      </p:to>
                                    </p:animClr>
                                    <p:set>
                                      <p:cBhvr>
                                        <p:cTn id="90" dur="250" fill="hold"/>
                                        <p:tgtEl>
                                          <p:spTgt spid="44"/>
                                        </p:tgtEl>
                                        <p:attrNameLst>
                                          <p:attrName>fill.type</p:attrName>
                                        </p:attrNameLst>
                                      </p:cBhvr>
                                      <p:to>
                                        <p:strVal val="solid"/>
                                      </p:to>
                                    </p:set>
                                    <p:set>
                                      <p:cBhvr>
                                        <p:cTn id="91"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descr="n212 zalo Nguyen Thuan"/>
          <p:cNvSpPr/>
          <p:nvPr/>
        </p:nvSpPr>
        <p:spPr>
          <a:xfrm>
            <a:off x="624477" y="149902"/>
            <a:ext cx="7895046" cy="1203448"/>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200" b="1" kern="1200" dirty="0" err="1">
                <a:solidFill>
                  <a:schemeClr val="accent1">
                    <a:lumMod val="50000"/>
                  </a:schemeClr>
                </a:solidFill>
                <a:latin typeface="Cambria" panose="02040503050406030204" pitchFamily="18" charset="0"/>
                <a:ea typeface="Cambria" panose="02040503050406030204" pitchFamily="18" charset="0"/>
              </a:rPr>
              <a:t>Câu</a:t>
            </a:r>
            <a:r>
              <a:rPr lang="en-US" sz="3200" b="1" kern="1200" dirty="0">
                <a:solidFill>
                  <a:schemeClr val="accent1">
                    <a:lumMod val="50000"/>
                  </a:schemeClr>
                </a:solidFill>
                <a:latin typeface="Cambria" panose="02040503050406030204" pitchFamily="18" charset="0"/>
                <a:ea typeface="Cambria" panose="02040503050406030204" pitchFamily="18" charset="0"/>
              </a:rPr>
              <a:t> 3: </a:t>
            </a:r>
            <a:r>
              <a:rPr lang="vi-VN" sz="3200" b="1" kern="1200" dirty="0">
                <a:solidFill>
                  <a:schemeClr val="accent1">
                    <a:lumMod val="50000"/>
                  </a:schemeClr>
                </a:solidFill>
                <a:latin typeface="Cambria" panose="02040503050406030204" pitchFamily="18" charset="0"/>
                <a:ea typeface="Cambria" panose="02040503050406030204" pitchFamily="18" charset="0"/>
              </a:rPr>
              <a:t>Khi khoảng cách giữa các phân tử rất nhỏ, thì giữa các phân tử</a:t>
            </a:r>
          </a:p>
        </p:txBody>
      </p:sp>
      <p:sp>
        <p:nvSpPr>
          <p:cNvPr id="26" name="Rectangle 25" descr="n212 zalo Nguyen Thuan"/>
          <p:cNvSpPr/>
          <p:nvPr/>
        </p:nvSpPr>
        <p:spPr>
          <a:xfrm>
            <a:off x="832665" y="1462009"/>
            <a:ext cx="3680099" cy="1042199"/>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rPr>
              <a:t>A. </a:t>
            </a:r>
            <a:r>
              <a:rPr lang="en-US" sz="2400" kern="1200" dirty="0" err="1">
                <a:solidFill>
                  <a:schemeClr val="bg1"/>
                </a:solidFill>
                <a:latin typeface="Cambria" panose="02040503050406030204" pitchFamily="18" charset="0"/>
                <a:ea typeface="Cambria" panose="02040503050406030204" pitchFamily="18" charset="0"/>
              </a:rPr>
              <a:t>Có</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cả</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lực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hút</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và</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lực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đẩy</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nhưng</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lực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đẩy</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lớn</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hơn</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lực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hút</a:t>
            </a:r>
            <a:endParaRPr lang="vi-VN" sz="2400" kern="1200" dirty="0">
              <a:solidFill>
                <a:schemeClr val="bg1"/>
              </a:solidFill>
              <a:latin typeface="Cambria" panose="02040503050406030204" pitchFamily="18" charset="0"/>
              <a:ea typeface="Cambria" panose="02040503050406030204" pitchFamily="18" charset="0"/>
            </a:endParaRPr>
          </a:p>
        </p:txBody>
      </p:sp>
      <p:sp>
        <p:nvSpPr>
          <p:cNvPr id="42" name="Rectangle 41" descr="n212 zalo Nguyen Thuan"/>
          <p:cNvSpPr/>
          <p:nvPr/>
        </p:nvSpPr>
        <p:spPr>
          <a:xfrm>
            <a:off x="4728589" y="1465151"/>
            <a:ext cx="3765296" cy="578112"/>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rPr>
              <a:t>B. </a:t>
            </a:r>
            <a:r>
              <a:rPr lang="en-US" sz="2400" kern="1200" dirty="0" err="1">
                <a:solidFill>
                  <a:schemeClr val="bg1"/>
                </a:solidFill>
                <a:latin typeface="Cambria" panose="02040503050406030204" pitchFamily="18" charset="0"/>
                <a:ea typeface="Cambria" panose="02040503050406030204" pitchFamily="18" charset="0"/>
              </a:rPr>
              <a:t>chỉ</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có</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lực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hút</a:t>
            </a:r>
            <a:endParaRPr lang="vi-VN" sz="2400" kern="1200" dirty="0">
              <a:solidFill>
                <a:schemeClr val="bg1"/>
              </a:solidFill>
              <a:latin typeface="Cambria" panose="02040503050406030204" pitchFamily="18" charset="0"/>
              <a:ea typeface="Cambria" panose="02040503050406030204" pitchFamily="18" charset="0"/>
            </a:endParaRPr>
          </a:p>
        </p:txBody>
      </p:sp>
      <p:sp>
        <p:nvSpPr>
          <p:cNvPr id="43" name="Rectangle 42" descr="n212 zalo Nguyen Thuan"/>
          <p:cNvSpPr/>
          <p:nvPr/>
        </p:nvSpPr>
        <p:spPr>
          <a:xfrm>
            <a:off x="832665" y="2710595"/>
            <a:ext cx="3680099" cy="578112"/>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rPr>
              <a:t>C. </a:t>
            </a:r>
            <a:r>
              <a:rPr lang="en-US" sz="2400" kern="1200" dirty="0" err="1">
                <a:solidFill>
                  <a:schemeClr val="bg1"/>
                </a:solidFill>
                <a:latin typeface="Cambria" panose="02040503050406030204" pitchFamily="18" charset="0"/>
                <a:ea typeface="Cambria" panose="02040503050406030204" pitchFamily="18" charset="0"/>
              </a:rPr>
              <a:t>chỉ</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có</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lực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đẩy</a:t>
            </a:r>
            <a:endParaRPr lang="vi-VN" sz="2400" kern="1200" dirty="0">
              <a:solidFill>
                <a:schemeClr val="bg1"/>
              </a:solidFill>
              <a:latin typeface="Cambria" panose="02040503050406030204" pitchFamily="18" charset="0"/>
              <a:ea typeface="Cambria" panose="02040503050406030204" pitchFamily="18" charset="0"/>
            </a:endParaRPr>
          </a:p>
        </p:txBody>
      </p:sp>
      <p:sp>
        <p:nvSpPr>
          <p:cNvPr id="44" name="Rectangle 43" descr="n212 zalo Nguyen Thuan"/>
          <p:cNvSpPr/>
          <p:nvPr/>
        </p:nvSpPr>
        <p:spPr>
          <a:xfrm>
            <a:off x="4728589" y="2201329"/>
            <a:ext cx="3765296" cy="1090519"/>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rPr>
              <a:t>D. </a:t>
            </a:r>
            <a:r>
              <a:rPr lang="en-US" sz="2400" kern="1200" dirty="0" err="1">
                <a:solidFill>
                  <a:schemeClr val="bg1"/>
                </a:solidFill>
                <a:latin typeface="Cambria" panose="02040503050406030204" pitchFamily="18" charset="0"/>
                <a:ea typeface="Cambria" panose="02040503050406030204" pitchFamily="18" charset="0"/>
              </a:rPr>
              <a:t>Có</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cả</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lực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hút</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và</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lực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đẩy</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nhưng</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lực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đẩy</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nhỏ</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hơn</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lực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hút</a:t>
            </a:r>
            <a:r>
              <a:rPr lang="en-US" sz="2400" kern="1200" dirty="0">
                <a:solidFill>
                  <a:schemeClr val="bg1"/>
                </a:solidFill>
                <a:latin typeface="Cambria" panose="02040503050406030204" pitchFamily="18" charset="0"/>
                <a:ea typeface="Cambria" panose="02040503050406030204" pitchFamily="18" charset="0"/>
              </a:rPr>
              <a:t> </a:t>
            </a:r>
            <a:endParaRPr lang="vi-VN" sz="2400" kern="1200" dirty="0">
              <a:solidFill>
                <a:schemeClr val="bg1"/>
              </a:solidFill>
              <a:latin typeface="Cambria" panose="02040503050406030204" pitchFamily="18" charset="0"/>
              <a:ea typeface="Cambria" panose="02040503050406030204" pitchFamily="18" charset="0"/>
            </a:endParaRPr>
          </a:p>
        </p:txBody>
      </p:sp>
      <p:pic>
        <p:nvPicPr>
          <p:cNvPr id="47" name="Picture 46" descr="n212 zalo Nguyen Thuan"/>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934108" y="1999620"/>
            <a:ext cx="663853" cy="531044"/>
          </a:xfrm>
          <a:prstGeom prst="rect">
            <a:avLst/>
          </a:prstGeom>
        </p:spPr>
      </p:pic>
      <p:pic>
        <p:nvPicPr>
          <p:cNvPr id="51" name="Picture 50" descr="n212 zalo Nguyen Thuan"/>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811380" y="2715820"/>
            <a:ext cx="603402" cy="528066"/>
          </a:xfrm>
          <a:prstGeom prst="rect">
            <a:avLst/>
          </a:prstGeom>
        </p:spPr>
      </p:pic>
      <p:pic>
        <p:nvPicPr>
          <p:cNvPr id="49" name="Picture 48" descr="n212 zalo Nguyen Thua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2108" y="2812790"/>
            <a:ext cx="603557" cy="530398"/>
          </a:xfrm>
          <a:prstGeom prst="rect">
            <a:avLst/>
          </a:prstGeom>
        </p:spPr>
      </p:pic>
      <p:pic>
        <p:nvPicPr>
          <p:cNvPr id="53" name="Picture 52" descr="n212 zalo Nguyen Thua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05131" y="1496094"/>
            <a:ext cx="603557" cy="530398"/>
          </a:xfrm>
          <a:prstGeom prst="rect">
            <a:avLst/>
          </a:prstGeom>
        </p:spPr>
      </p:pic>
      <p:pic>
        <p:nvPicPr>
          <p:cNvPr id="2" name="Picture 1" descr="n212 zalo Nguyen Thuan">
            <a:hlinkClick r:id="rId8" action="ppaction://hlinksldjump"/>
            <a:extLst>
              <a:ext uri="{FF2B5EF4-FFF2-40B4-BE49-F238E27FC236}">
                <a16:creationId xmlns:a16="http://schemas.microsoft.com/office/drawing/2014/main" id="{F0787135-404B-F387-65B9-F0EEF6A6D4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43775" y="4042348"/>
            <a:ext cx="1800225" cy="1101152"/>
          </a:xfrm>
          <a:prstGeom prst="rect">
            <a:avLst/>
          </a:prstGeom>
        </p:spPr>
      </p:pic>
      <p:pic>
        <p:nvPicPr>
          <p:cNvPr id="3" name="Picture 2" descr="n212 zalo Nguyen Thuan">
            <a:extLst>
              <a:ext uri="{FF2B5EF4-FFF2-40B4-BE49-F238E27FC236}">
                <a16:creationId xmlns:a16="http://schemas.microsoft.com/office/drawing/2014/main" id="{3BF41072-4CBC-9230-EFFD-E43BC37945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0019" y="2961798"/>
            <a:ext cx="3241649" cy="2161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2699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212 zalo Nguyen Thuan"/>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descr="n212 zalo Nguyen Thuan"/>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sp>
        <p:nvSpPr>
          <p:cNvPr id="4" name="Snip Diagonal Corner Rectangle 3" descr="n212 zalo Nguyen Thuan"/>
          <p:cNvSpPr/>
          <p:nvPr/>
        </p:nvSpPr>
        <p:spPr>
          <a:xfrm>
            <a:off x="666841" y="100471"/>
            <a:ext cx="8018655" cy="1068607"/>
          </a:xfrm>
          <a:prstGeom prst="snip2Diag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200" b="1" kern="1200" dirty="0" err="1">
                <a:solidFill>
                  <a:schemeClr val="accent1">
                    <a:lumMod val="50000"/>
                  </a:schemeClr>
                </a:solidFill>
                <a:latin typeface="Cambria" panose="02040503050406030204" pitchFamily="18" charset="0"/>
                <a:ea typeface="Cambria" panose="02040503050406030204" pitchFamily="18" charset="0"/>
              </a:rPr>
              <a:t>Câu</a:t>
            </a:r>
            <a:r>
              <a:rPr lang="en-US" sz="3200" b="1" kern="1200" dirty="0">
                <a:solidFill>
                  <a:schemeClr val="accent1">
                    <a:lumMod val="50000"/>
                  </a:schemeClr>
                </a:solidFill>
                <a:latin typeface="Cambria" panose="02040503050406030204" pitchFamily="18" charset="0"/>
                <a:ea typeface="Cambria" panose="02040503050406030204" pitchFamily="18" charset="0"/>
              </a:rPr>
              <a:t> 4: </a:t>
            </a:r>
            <a:r>
              <a:rPr lang="vi-VN" sz="3200" b="1" kern="1200" dirty="0">
                <a:solidFill>
                  <a:schemeClr val="accent1">
                    <a:lumMod val="50000"/>
                  </a:schemeClr>
                </a:solidFill>
                <a:latin typeface="Cambria" panose="02040503050406030204" pitchFamily="18" charset="0"/>
                <a:ea typeface="Cambria" panose="02040503050406030204" pitchFamily="18" charset="0"/>
              </a:rPr>
              <a:t>Câu nào dưới đây là không đúng khi nói về sự nóng chảy của các chất rắn?</a:t>
            </a:r>
          </a:p>
        </p:txBody>
      </p:sp>
      <p:sp>
        <p:nvSpPr>
          <p:cNvPr id="26" name="Rectangle 25" descr="n212 zalo Nguyen Thuan"/>
          <p:cNvSpPr/>
          <p:nvPr/>
        </p:nvSpPr>
        <p:spPr>
          <a:xfrm>
            <a:off x="114300" y="1209627"/>
            <a:ext cx="4581455" cy="1449677"/>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400" kern="1200" dirty="0">
                <a:solidFill>
                  <a:schemeClr val="bg1"/>
                </a:solidFill>
                <a:latin typeface="Cambria" panose="02040503050406030204" pitchFamily="18" charset="0"/>
                <a:ea typeface="Cambria" panose="02040503050406030204" pitchFamily="18" charset="0"/>
              </a:rPr>
              <a:t>A. </a:t>
            </a:r>
            <a:r>
              <a:rPr lang="vi-VN" sz="2400" kern="1200" dirty="0">
                <a:solidFill>
                  <a:schemeClr val="bg1"/>
                </a:solidFill>
                <a:latin typeface="Cambria" panose="02040503050406030204" pitchFamily="18" charset="0"/>
                <a:ea typeface="Cambria" panose="02040503050406030204" pitchFamily="18" charset="0"/>
              </a:rPr>
              <a:t>Mỗi chất rắn kết tinh nóng chảy ở một nhiệt độ xác định không đổi ứng với một áp suất bên ngoài xác định.</a:t>
            </a:r>
          </a:p>
        </p:txBody>
      </p:sp>
      <p:sp>
        <p:nvSpPr>
          <p:cNvPr id="42" name="Rectangle 41" descr="n212 zalo Nguyen Thuan"/>
          <p:cNvSpPr/>
          <p:nvPr/>
        </p:nvSpPr>
        <p:spPr>
          <a:xfrm>
            <a:off x="4721978" y="1465151"/>
            <a:ext cx="4192748" cy="1194153"/>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400" kern="1200" dirty="0">
                <a:solidFill>
                  <a:schemeClr val="bg1"/>
                </a:solidFill>
                <a:latin typeface="Cambria" panose="02040503050406030204" pitchFamily="18" charset="0"/>
                <a:ea typeface="Cambria" panose="02040503050406030204" pitchFamily="18" charset="0"/>
              </a:rPr>
              <a:t>B. </a:t>
            </a:r>
            <a:r>
              <a:rPr lang="vi-VN" sz="2400" kern="1200" dirty="0">
                <a:solidFill>
                  <a:schemeClr val="bg1"/>
                </a:solidFill>
                <a:latin typeface="Cambria" panose="02040503050406030204" pitchFamily="18" charset="0"/>
                <a:ea typeface="Cambria" panose="02040503050406030204" pitchFamily="18" charset="0"/>
              </a:rPr>
              <a:t>Nhiệt độ nóng chảy của chất rắn kết tinh phụ thuộc áp suất bên ngoài.</a:t>
            </a:r>
          </a:p>
        </p:txBody>
      </p:sp>
      <p:sp>
        <p:nvSpPr>
          <p:cNvPr id="43" name="Rectangle 42" descr="n212 zalo Nguyen Thuan"/>
          <p:cNvSpPr/>
          <p:nvPr/>
        </p:nvSpPr>
        <p:spPr>
          <a:xfrm>
            <a:off x="114300" y="2795767"/>
            <a:ext cx="4398465" cy="1282860"/>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schemeClr val="bg1"/>
                </a:solidFill>
                <a:latin typeface="Cambria" panose="02040503050406030204" pitchFamily="18" charset="0"/>
                <a:ea typeface="Cambria" panose="02040503050406030204" pitchFamily="18" charset="0"/>
              </a:rPr>
              <a:t>C. </a:t>
            </a:r>
            <a:r>
              <a:rPr lang="en-US" sz="2400" kern="1200" dirty="0" err="1">
                <a:solidFill>
                  <a:schemeClr val="bg1"/>
                </a:solidFill>
                <a:latin typeface="Cambria" panose="02040503050406030204" pitchFamily="18" charset="0"/>
                <a:ea typeface="Cambria" panose="02040503050406030204" pitchFamily="18" charset="0"/>
              </a:rPr>
              <a:t>Chất</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rắn</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vô</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định</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hình</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cũng</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nóng</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chảy</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và</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đông</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đặc</a:t>
            </a:r>
            <a:r>
              <a:rPr lang="en-US" sz="2400" kern="1200" dirty="0">
                <a:solidFill>
                  <a:schemeClr val="bg1"/>
                </a:solidFill>
                <a:latin typeface="Cambria" panose="02040503050406030204" pitchFamily="18" charset="0"/>
                <a:ea typeface="Cambria" panose="02040503050406030204" pitchFamily="18" charset="0"/>
              </a:rPr>
              <a:t> ở </a:t>
            </a:r>
            <a:r>
              <a:rPr lang="en-US" sz="2400" kern="1200" dirty="0" err="1">
                <a:solidFill>
                  <a:schemeClr val="bg1"/>
                </a:solidFill>
                <a:latin typeface="Cambria" panose="02040503050406030204" pitchFamily="18" charset="0"/>
                <a:ea typeface="Cambria" panose="02040503050406030204" pitchFamily="18" charset="0"/>
              </a:rPr>
              <a:t>cùng</a:t>
            </a:r>
            <a:r>
              <a:rPr lang="en-US" sz="2400" kern="1200" dirty="0">
                <a:solidFill>
                  <a:schemeClr val="bg1"/>
                </a:solidFill>
                <a:latin typeface="Cambria" panose="02040503050406030204" pitchFamily="18" charset="0"/>
                <a:ea typeface="Cambria" panose="02040503050406030204" pitchFamily="18" charset="0"/>
              </a:rPr>
              <a:t> 1 </a:t>
            </a:r>
            <a:r>
              <a:rPr lang="en-US" sz="2400" kern="1200" dirty="0" err="1">
                <a:solidFill>
                  <a:schemeClr val="bg1"/>
                </a:solidFill>
                <a:latin typeface="Cambria" panose="02040503050406030204" pitchFamily="18" charset="0"/>
                <a:ea typeface="Cambria" panose="02040503050406030204" pitchFamily="18" charset="0"/>
              </a:rPr>
              <a:t>nhiệt</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độ</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xác</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định</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không</a:t>
            </a:r>
            <a:r>
              <a:rPr lang="en-US" sz="2400" kern="1200" dirty="0">
                <a:solidFill>
                  <a:schemeClr val="bg1"/>
                </a:solidFill>
                <a:latin typeface="Cambria" panose="02040503050406030204" pitchFamily="18" charset="0"/>
                <a:ea typeface="Cambria" panose="02040503050406030204" pitchFamily="18" charset="0"/>
              </a:rPr>
              <a:t> </a:t>
            </a:r>
            <a:r>
              <a:rPr lang="en-US" sz="2400" kern="1200" dirty="0" err="1">
                <a:solidFill>
                  <a:schemeClr val="bg1"/>
                </a:solidFill>
                <a:latin typeface="Cambria" panose="02040503050406030204" pitchFamily="18" charset="0"/>
                <a:ea typeface="Cambria" panose="02040503050406030204" pitchFamily="18" charset="0"/>
              </a:rPr>
              <a:t>đổi</a:t>
            </a:r>
            <a:r>
              <a:rPr lang="en-US" sz="2400" kern="1200" dirty="0">
                <a:solidFill>
                  <a:schemeClr val="bg1"/>
                </a:solidFill>
                <a:latin typeface="Cambria" panose="02040503050406030204" pitchFamily="18" charset="0"/>
                <a:ea typeface="Cambria" panose="02040503050406030204" pitchFamily="18" charset="0"/>
              </a:rPr>
              <a:t> </a:t>
            </a:r>
            <a:endParaRPr lang="vi-VN" sz="2400" kern="1200" dirty="0">
              <a:solidFill>
                <a:schemeClr val="bg1"/>
              </a:solidFill>
              <a:latin typeface="Cambria" panose="02040503050406030204" pitchFamily="18" charset="0"/>
              <a:ea typeface="Cambria" panose="02040503050406030204" pitchFamily="18" charset="0"/>
            </a:endParaRPr>
          </a:p>
        </p:txBody>
      </p:sp>
      <p:sp>
        <p:nvSpPr>
          <p:cNvPr id="44" name="Rectangle 43" descr="n212 zalo Nguyen Thuan"/>
          <p:cNvSpPr/>
          <p:nvPr/>
        </p:nvSpPr>
        <p:spPr>
          <a:xfrm>
            <a:off x="4614364" y="2793053"/>
            <a:ext cx="4300361" cy="1217063"/>
          </a:xfrm>
          <a:prstGeom prst="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400" kern="1200" dirty="0">
                <a:solidFill>
                  <a:schemeClr val="bg1"/>
                </a:solidFill>
                <a:latin typeface="Cambria" panose="02040503050406030204" pitchFamily="18" charset="0"/>
                <a:ea typeface="Cambria" panose="02040503050406030204" pitchFamily="18" charset="0"/>
              </a:rPr>
              <a:t>D.</a:t>
            </a:r>
            <a:r>
              <a:rPr lang="vi-VN" sz="2400" kern="1200" dirty="0">
                <a:solidFill>
                  <a:schemeClr val="bg1"/>
                </a:solidFill>
                <a:latin typeface="Cambria" panose="02040503050406030204" pitchFamily="18" charset="0"/>
                <a:ea typeface="Cambria" panose="02040503050406030204" pitchFamily="18" charset="0"/>
              </a:rPr>
              <a:t>Chất rắn kết tinh nóng chảy và đông đặc ở cùng một nhiệt độ xác định không đổi</a:t>
            </a:r>
          </a:p>
        </p:txBody>
      </p:sp>
      <p:pic>
        <p:nvPicPr>
          <p:cNvPr id="47" name="Picture 46" descr="n212 zalo Nguyen Thua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71876" y="1199629"/>
            <a:ext cx="604292" cy="531044"/>
          </a:xfrm>
          <a:prstGeom prst="rect">
            <a:avLst/>
          </a:prstGeom>
        </p:spPr>
      </p:pic>
      <p:pic>
        <p:nvPicPr>
          <p:cNvPr id="51" name="Picture 50" descr="n212 zalo Nguyen Thua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92354" y="3485849"/>
            <a:ext cx="603402" cy="482721"/>
          </a:xfrm>
          <a:prstGeom prst="rect">
            <a:avLst/>
          </a:prstGeom>
        </p:spPr>
      </p:pic>
      <p:pic>
        <p:nvPicPr>
          <p:cNvPr id="49" name="Picture 48" descr="n212 zalo Nguyen Thua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13082" y="3670613"/>
            <a:ext cx="603557" cy="530398"/>
          </a:xfrm>
          <a:prstGeom prst="rect">
            <a:avLst/>
          </a:prstGeom>
        </p:spPr>
      </p:pic>
      <p:pic>
        <p:nvPicPr>
          <p:cNvPr id="53" name="Picture 52" descr="n212 zalo Nguyen Thua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61777" y="1934465"/>
            <a:ext cx="549444" cy="482845"/>
          </a:xfrm>
          <a:prstGeom prst="rect">
            <a:avLst/>
          </a:prstGeom>
        </p:spPr>
      </p:pic>
      <p:pic>
        <p:nvPicPr>
          <p:cNvPr id="2" name="Picture 1" descr="n212 zalo Nguyen Thuan">
            <a:hlinkClick r:id="rId11" action="ppaction://hlinksldjump"/>
            <a:extLst>
              <a:ext uri="{FF2B5EF4-FFF2-40B4-BE49-F238E27FC236}">
                <a16:creationId xmlns:a16="http://schemas.microsoft.com/office/drawing/2014/main" id="{FF12CB96-18FB-9080-4B88-A72D5734BD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05486" y="4202430"/>
            <a:ext cx="1538514" cy="941070"/>
          </a:xfrm>
          <a:prstGeom prst="rect">
            <a:avLst/>
          </a:prstGeom>
        </p:spPr>
      </p:pic>
      <p:pic>
        <p:nvPicPr>
          <p:cNvPr id="3" name="Picture 2" descr="n212 zalo Nguyen Thuan">
            <a:extLst>
              <a:ext uri="{FF2B5EF4-FFF2-40B4-BE49-F238E27FC236}">
                <a16:creationId xmlns:a16="http://schemas.microsoft.com/office/drawing/2014/main" id="{1232DC5B-2A93-3138-C9F6-D72912BF56A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6412" y="3968570"/>
            <a:ext cx="1735426" cy="115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122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00B05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8" name="Google Shape;948;p48" descr="n212 zalo Nguyen Thuan"/>
          <p:cNvSpPr txBox="1">
            <a:spLocks noGrp="1"/>
          </p:cNvSpPr>
          <p:nvPr>
            <p:ph type="title"/>
          </p:nvPr>
        </p:nvSpPr>
        <p:spPr>
          <a:xfrm>
            <a:off x="1646348" y="1725985"/>
            <a:ext cx="5994740" cy="123250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9000" dirty="0">
                <a:solidFill>
                  <a:srgbClr val="F28482"/>
                </a:solidFill>
                <a:latin typeface="Bahnschrift SemiBold" panose="020B0502040204020203" pitchFamily="34" charset="0"/>
              </a:rPr>
              <a:t>VẬN DỤNG</a:t>
            </a:r>
            <a:endParaRPr sz="9000" dirty="0">
              <a:solidFill>
                <a:srgbClr val="F28482"/>
              </a:solidFill>
              <a:latin typeface="Bahnschrift SemiBold" panose="020B0502040204020203" pitchFamily="34" charset="0"/>
            </a:endParaRPr>
          </a:p>
        </p:txBody>
      </p:sp>
      <p:sp>
        <p:nvSpPr>
          <p:cNvPr id="16" name="Freeform 12" descr="n212 zalo Nguyen Thuan">
            <a:extLst>
              <a:ext uri="{FF2B5EF4-FFF2-40B4-BE49-F238E27FC236}">
                <a16:creationId xmlns:a16="http://schemas.microsoft.com/office/drawing/2014/main" id="{24460F00-271F-4DCE-9F58-8E88897DE1C1}"/>
              </a:ext>
            </a:extLst>
          </p:cNvPr>
          <p:cNvSpPr/>
          <p:nvPr/>
        </p:nvSpPr>
        <p:spPr>
          <a:xfrm>
            <a:off x="6788822" y="2959608"/>
            <a:ext cx="2355178" cy="2183892"/>
          </a:xfrm>
          <a:custGeom>
            <a:avLst/>
            <a:gdLst/>
            <a:ahLst/>
            <a:cxnLst/>
            <a:rect l="l" t="t" r="r" b="b"/>
            <a:pathLst>
              <a:path w="2355178" h="2183892">
                <a:moveTo>
                  <a:pt x="0" y="0"/>
                </a:moveTo>
                <a:lnTo>
                  <a:pt x="2355178" y="0"/>
                </a:lnTo>
                <a:lnTo>
                  <a:pt x="2355178" y="2183892"/>
                </a:lnTo>
                <a:lnTo>
                  <a:pt x="0" y="218389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dirty="0"/>
          </a:p>
        </p:txBody>
      </p:sp>
      <p:sp>
        <p:nvSpPr>
          <p:cNvPr id="17" name="Freeform 10" descr="n212 zalo Nguyen Thuan">
            <a:extLst>
              <a:ext uri="{FF2B5EF4-FFF2-40B4-BE49-F238E27FC236}">
                <a16:creationId xmlns:a16="http://schemas.microsoft.com/office/drawing/2014/main" id="{19436DB5-D6D0-4AC6-97F9-E12D6C20D662}"/>
              </a:ext>
            </a:extLst>
          </p:cNvPr>
          <p:cNvSpPr/>
          <p:nvPr/>
        </p:nvSpPr>
        <p:spPr>
          <a:xfrm>
            <a:off x="0" y="137178"/>
            <a:ext cx="2123193" cy="1355660"/>
          </a:xfrm>
          <a:custGeom>
            <a:avLst/>
            <a:gdLst/>
            <a:ahLst/>
            <a:cxnLst/>
            <a:rect l="l" t="t" r="r" b="b"/>
            <a:pathLst>
              <a:path w="3212848" h="2051405">
                <a:moveTo>
                  <a:pt x="0" y="0"/>
                </a:moveTo>
                <a:lnTo>
                  <a:pt x="3212848" y="0"/>
                </a:lnTo>
                <a:lnTo>
                  <a:pt x="3212848" y="2051406"/>
                </a:lnTo>
                <a:lnTo>
                  <a:pt x="0" y="2051406"/>
                </a:lnTo>
                <a:lnTo>
                  <a:pt x="0" y="0"/>
                </a:lnTo>
                <a:close/>
              </a:path>
            </a:pathLst>
          </a:custGeom>
          <a:blipFill>
            <a:blip r:embed="rId5">
              <a:extLst>
                <a:ext uri="{96DAC541-7B7A-43D3-8B79-37D633B846F1}">
                  <asvg:svgBlip xmlns:asvg="http://schemas.microsoft.com/office/drawing/2016/SVG/main" xmlns="" r:embed="rId6"/>
                </a:ext>
              </a:extLst>
            </a:blip>
            <a:stretch>
              <a:fillRect l="-21972" t="-1538"/>
            </a:stretch>
          </a:blipFill>
        </p:spPr>
        <p:txBody>
          <a:bodyPr/>
          <a:lstStyle/>
          <a:p>
            <a:endParaRPr lang="en-US"/>
          </a:p>
        </p:txBody>
      </p:sp>
      <p:sp>
        <p:nvSpPr>
          <p:cNvPr id="2" name="Rectangle: Top Corners One Rounded and One Snipped 1" descr="n212 zalo Nguyen Thuan">
            <a:extLst>
              <a:ext uri="{FF2B5EF4-FFF2-40B4-BE49-F238E27FC236}">
                <a16:creationId xmlns:a16="http://schemas.microsoft.com/office/drawing/2014/main" id="{61DB7DC5-3E10-4983-84BE-DE2D0E65418E}"/>
              </a:ext>
            </a:extLst>
          </p:cNvPr>
          <p:cNvSpPr/>
          <p:nvPr/>
        </p:nvSpPr>
        <p:spPr>
          <a:xfrm>
            <a:off x="1389529" y="1492937"/>
            <a:ext cx="6364942" cy="1698597"/>
          </a:xfrm>
          <a:prstGeom prst="snipRoundRect">
            <a:avLst/>
          </a:prstGeom>
          <a:noFill/>
          <a:ln w="28575">
            <a:solidFill>
              <a:srgbClr val="F6BD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3" descr="n212 zalo Nguyen Thuan">
            <a:extLst>
              <a:ext uri="{FF2B5EF4-FFF2-40B4-BE49-F238E27FC236}">
                <a16:creationId xmlns:a16="http://schemas.microsoft.com/office/drawing/2014/main" id="{577F4F50-63D8-42B9-969E-1DBB86BFB097}"/>
              </a:ext>
            </a:extLst>
          </p:cNvPr>
          <p:cNvSpPr/>
          <p:nvPr/>
        </p:nvSpPr>
        <p:spPr>
          <a:xfrm rot="20094837">
            <a:off x="633919" y="1978815"/>
            <a:ext cx="1362868" cy="1993825"/>
          </a:xfrm>
          <a:custGeom>
            <a:avLst/>
            <a:gdLst/>
            <a:ahLst/>
            <a:cxnLst/>
            <a:rect l="l" t="t" r="r" b="b"/>
            <a:pathLst>
              <a:path w="2162011" h="3162942">
                <a:moveTo>
                  <a:pt x="0" y="0"/>
                </a:moveTo>
                <a:lnTo>
                  <a:pt x="2162011" y="0"/>
                </a:lnTo>
                <a:lnTo>
                  <a:pt x="2162011" y="3162941"/>
                </a:lnTo>
                <a:lnTo>
                  <a:pt x="0" y="316294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1" name="Freeform 19" descr="n212 zalo Nguyen Thuan">
            <a:extLst>
              <a:ext uri="{FF2B5EF4-FFF2-40B4-BE49-F238E27FC236}">
                <a16:creationId xmlns:a16="http://schemas.microsoft.com/office/drawing/2014/main" id="{9E942DD3-845A-466B-9F0C-34F1AEF7AEC3}"/>
              </a:ext>
            </a:extLst>
          </p:cNvPr>
          <p:cNvSpPr/>
          <p:nvPr/>
        </p:nvSpPr>
        <p:spPr>
          <a:xfrm>
            <a:off x="7626619" y="750002"/>
            <a:ext cx="542575" cy="1609588"/>
          </a:xfrm>
          <a:custGeom>
            <a:avLst/>
            <a:gdLst/>
            <a:ahLst/>
            <a:cxnLst/>
            <a:rect l="l" t="t" r="r" b="b"/>
            <a:pathLst>
              <a:path w="667956" h="1981539">
                <a:moveTo>
                  <a:pt x="0" y="0"/>
                </a:moveTo>
                <a:lnTo>
                  <a:pt x="667956" y="0"/>
                </a:lnTo>
                <a:lnTo>
                  <a:pt x="667956" y="1981539"/>
                </a:lnTo>
                <a:lnTo>
                  <a:pt x="0" y="1981539"/>
                </a:lnTo>
                <a:lnTo>
                  <a:pt x="0" y="0"/>
                </a:lnTo>
                <a:close/>
              </a:path>
            </a:pathLst>
          </a:custGeom>
          <a:blipFill>
            <a:blip r:embed="rId9">
              <a:extLst>
                <a:ext uri="{96DAC541-7B7A-43D3-8B79-37D633B846F1}">
                  <asvg:svgBlip xmlns:asvg="http://schemas.microsoft.com/office/drawing/2016/SVG/main" xmlns="" r:embed="rId10"/>
                </a:ext>
              </a:extLst>
            </a:blip>
            <a:stretch>
              <a:fillRect l="-533991" t="-66462" b="-41193"/>
            </a:stretch>
          </a:blipFill>
        </p:spPr>
        <p:txBody>
          <a:bodyPr/>
          <a:lstStyle/>
          <a:p>
            <a:endParaRPr lang="en-US"/>
          </a:p>
        </p:txBody>
      </p:sp>
    </p:spTree>
    <p:extLst>
      <p:ext uri="{BB962C8B-B14F-4D97-AF65-F5344CB8AC3E}">
        <p14:creationId xmlns:p14="http://schemas.microsoft.com/office/powerpoint/2010/main" val="272716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n212 zalo Nguyen Thuan"/>
          <p:cNvSpPr txBox="1"/>
          <p:nvPr/>
        </p:nvSpPr>
        <p:spPr>
          <a:xfrm>
            <a:off x="974785" y="1022618"/>
            <a:ext cx="5055756" cy="2308324"/>
          </a:xfrm>
          <a:prstGeom prst="rect">
            <a:avLst/>
          </a:prstGeom>
          <a:noFill/>
        </p:spPr>
        <p:txBody>
          <a:bodyPr wrap="square" rtlCol="0">
            <a:spAutoFit/>
          </a:bodyPr>
          <a:lstStyle/>
          <a:p>
            <a:pPr algn="just"/>
            <a:r>
              <a:rPr lang="vi-VN" sz="2400" dirty="0">
                <a:solidFill>
                  <a:srgbClr val="F28482"/>
                </a:solidFill>
                <a:latin typeface="Bahnschrift SemiBold" panose="020B0502040204020203" pitchFamily="34" charset="0"/>
                <a:ea typeface="Cambria" panose="02040503050406030204" pitchFamily="18" charset="0"/>
              </a:rPr>
              <a:t>Tại sao có thể sản xuất thuốc viên bằng cách nghiền nhỏ dược phẩm rồi cho vào khuôn nén mạnh? Nếu bẻ đôi viên thuốc rồi dùng tay ép sát hai mảnh lại thì hai mảnh không thể dính liền với nhau. Tại sao?</a:t>
            </a:r>
            <a:endParaRPr lang="en-US" sz="2400" dirty="0">
              <a:solidFill>
                <a:srgbClr val="F28482"/>
              </a:solidFill>
              <a:latin typeface="Bahnschrift SemiBold" panose="020B0502040204020203" pitchFamily="34" charset="0"/>
              <a:ea typeface="Cambria" panose="02040503050406030204" pitchFamily="18" charset="0"/>
            </a:endParaRPr>
          </a:p>
        </p:txBody>
      </p:sp>
      <p:pic>
        <p:nvPicPr>
          <p:cNvPr id="6" name="Picture 5" descr="n212 zalo Nguyen Thuan"/>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6230471" y="535105"/>
            <a:ext cx="2822760" cy="2114550"/>
          </a:xfrm>
          <a:prstGeom prst="rect">
            <a:avLst/>
          </a:prstGeom>
        </p:spPr>
      </p:pic>
      <p:pic>
        <p:nvPicPr>
          <p:cNvPr id="7" name="Picture 6" descr="n212 zalo Nguyen Thuan"/>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6230471" y="2782316"/>
            <a:ext cx="2822760" cy="2142782"/>
          </a:xfrm>
          <a:prstGeom prst="rect">
            <a:avLst/>
          </a:prstGeom>
        </p:spPr>
      </p:pic>
      <p:sp>
        <p:nvSpPr>
          <p:cNvPr id="2" name="Rectangle: Rounded Corners 1" descr="n212 zalo Nguyen Thuan">
            <a:extLst>
              <a:ext uri="{FF2B5EF4-FFF2-40B4-BE49-F238E27FC236}">
                <a16:creationId xmlns:a16="http://schemas.microsoft.com/office/drawing/2014/main" id="{DF0D9ACB-C960-44EE-BC57-F38931AB984D}"/>
              </a:ext>
            </a:extLst>
          </p:cNvPr>
          <p:cNvSpPr/>
          <p:nvPr/>
        </p:nvSpPr>
        <p:spPr>
          <a:xfrm>
            <a:off x="715991" y="535104"/>
            <a:ext cx="5382883" cy="3041813"/>
          </a:xfrm>
          <a:prstGeom prst="roundRect">
            <a:avLst>
              <a:gd name="adj" fmla="val 13130"/>
            </a:avLst>
          </a:prstGeom>
          <a:noFill/>
          <a:ln w="28575">
            <a:solidFill>
              <a:srgbClr val="66330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descr="n212 zalo Nguyen Thuan">
            <a:extLst>
              <a:ext uri="{FF2B5EF4-FFF2-40B4-BE49-F238E27FC236}">
                <a16:creationId xmlns:a16="http://schemas.microsoft.com/office/drawing/2014/main" id="{7088220B-ED67-4595-B437-B74C1523E60F}"/>
              </a:ext>
            </a:extLst>
          </p:cNvPr>
          <p:cNvSpPr/>
          <p:nvPr/>
        </p:nvSpPr>
        <p:spPr>
          <a:xfrm>
            <a:off x="29828" y="-172944"/>
            <a:ext cx="1372325" cy="1416095"/>
          </a:xfrm>
          <a:custGeom>
            <a:avLst/>
            <a:gdLst/>
            <a:ahLst/>
            <a:cxnLst/>
            <a:rect l="l" t="t" r="r" b="b"/>
            <a:pathLst>
              <a:path w="2424781" h="2502119">
                <a:moveTo>
                  <a:pt x="0" y="0"/>
                </a:moveTo>
                <a:lnTo>
                  <a:pt x="2424781" y="0"/>
                </a:lnTo>
                <a:lnTo>
                  <a:pt x="2424781" y="2502119"/>
                </a:lnTo>
                <a:lnTo>
                  <a:pt x="0" y="250211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Freeform 19" descr="n212 zalo Nguyen Thuan">
            <a:extLst>
              <a:ext uri="{FF2B5EF4-FFF2-40B4-BE49-F238E27FC236}">
                <a16:creationId xmlns:a16="http://schemas.microsoft.com/office/drawing/2014/main" id="{7CAB44DD-1DF2-411F-AF57-DCB040FD860C}"/>
              </a:ext>
            </a:extLst>
          </p:cNvPr>
          <p:cNvSpPr/>
          <p:nvPr/>
        </p:nvSpPr>
        <p:spPr>
          <a:xfrm rot="861041">
            <a:off x="5386231" y="2652479"/>
            <a:ext cx="667956" cy="1981539"/>
          </a:xfrm>
          <a:custGeom>
            <a:avLst/>
            <a:gdLst/>
            <a:ahLst/>
            <a:cxnLst/>
            <a:rect l="l" t="t" r="r" b="b"/>
            <a:pathLst>
              <a:path w="667956" h="1981539">
                <a:moveTo>
                  <a:pt x="0" y="0"/>
                </a:moveTo>
                <a:lnTo>
                  <a:pt x="667956" y="0"/>
                </a:lnTo>
                <a:lnTo>
                  <a:pt x="667956" y="1981539"/>
                </a:lnTo>
                <a:lnTo>
                  <a:pt x="0" y="1981539"/>
                </a:lnTo>
                <a:lnTo>
                  <a:pt x="0" y="0"/>
                </a:lnTo>
                <a:close/>
              </a:path>
            </a:pathLst>
          </a:custGeom>
          <a:blipFill>
            <a:blip r:embed="rId8">
              <a:extLst>
                <a:ext uri="{96DAC541-7B7A-43D3-8B79-37D633B846F1}">
                  <asvg:svgBlip xmlns:asvg="http://schemas.microsoft.com/office/drawing/2016/SVG/main" xmlns="" r:embed="rId9"/>
                </a:ext>
              </a:extLst>
            </a:blip>
            <a:stretch>
              <a:fillRect l="-533991" t="-66462" b="-41193"/>
            </a:stretch>
          </a:blipFill>
        </p:spPr>
        <p:txBody>
          <a:bodyPr/>
          <a:lstStyle/>
          <a:p>
            <a:endParaRPr lang="en-US"/>
          </a:p>
        </p:txBody>
      </p:sp>
      <p:sp>
        <p:nvSpPr>
          <p:cNvPr id="11" name="Freeform 21" descr="n212 zalo Nguyen Thuan">
            <a:extLst>
              <a:ext uri="{FF2B5EF4-FFF2-40B4-BE49-F238E27FC236}">
                <a16:creationId xmlns:a16="http://schemas.microsoft.com/office/drawing/2014/main" id="{0C6B4F1C-1162-4270-A0D4-85752309477E}"/>
              </a:ext>
            </a:extLst>
          </p:cNvPr>
          <p:cNvSpPr/>
          <p:nvPr/>
        </p:nvSpPr>
        <p:spPr>
          <a:xfrm rot="19357316" flipH="1">
            <a:off x="5764448" y="-236751"/>
            <a:ext cx="668849" cy="835664"/>
          </a:xfrm>
          <a:custGeom>
            <a:avLst/>
            <a:gdLst/>
            <a:ahLst/>
            <a:cxnLst/>
            <a:rect l="l" t="t" r="r" b="b"/>
            <a:pathLst>
              <a:path w="743077" h="1035804">
                <a:moveTo>
                  <a:pt x="0" y="0"/>
                </a:moveTo>
                <a:lnTo>
                  <a:pt x="743077" y="0"/>
                </a:lnTo>
                <a:lnTo>
                  <a:pt x="743077" y="1035804"/>
                </a:lnTo>
                <a:lnTo>
                  <a:pt x="0" y="1035804"/>
                </a:lnTo>
                <a:lnTo>
                  <a:pt x="0" y="0"/>
                </a:lnTo>
                <a:close/>
              </a:path>
            </a:pathLst>
          </a:custGeom>
          <a:blipFill>
            <a:blip r:embed="rId10">
              <a:extLst>
                <a:ext uri="{96DAC541-7B7A-43D3-8B79-37D633B846F1}">
                  <asvg:svgBlip xmlns:asvg="http://schemas.microsoft.com/office/drawing/2016/SVG/main" xmlns="" r:embed="rId11"/>
                </a:ext>
              </a:extLst>
            </a:blip>
            <a:stretch>
              <a:fillRect l="-32226" t="-13416" r="-484329" b="-283840"/>
            </a:stretch>
          </a:blipFill>
        </p:spPr>
        <p:txBody>
          <a:bodyPr/>
          <a:lstStyle/>
          <a:p>
            <a:endParaRPr lang="en-US"/>
          </a:p>
        </p:txBody>
      </p:sp>
    </p:spTree>
    <p:extLst>
      <p:ext uri="{BB962C8B-B14F-4D97-AF65-F5344CB8AC3E}">
        <p14:creationId xmlns:p14="http://schemas.microsoft.com/office/powerpoint/2010/main" val="851870404"/>
      </p:ext>
    </p:extLst>
  </p:cSld>
  <p:clrMapOvr>
    <a:masterClrMapping/>
  </p:clrMapOvr>
  <p:transition spd="slow">
    <p:cove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ded Corner 3" descr="n212 zalo Nguyen Thuan"/>
          <p:cNvSpPr/>
          <p:nvPr/>
        </p:nvSpPr>
        <p:spPr>
          <a:xfrm>
            <a:off x="247426" y="344245"/>
            <a:ext cx="4668819" cy="4006703"/>
          </a:xfrm>
          <a:prstGeom prst="foldedCorner">
            <a:avLst/>
          </a:prstGeom>
          <a:noFill/>
          <a:ln w="38100">
            <a:solidFill>
              <a:srgbClr val="F2848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descr="n212 zalo Nguyen Thuan"/>
          <p:cNvSpPr txBox="1"/>
          <p:nvPr/>
        </p:nvSpPr>
        <p:spPr>
          <a:xfrm>
            <a:off x="311971" y="454770"/>
            <a:ext cx="4539727" cy="3785652"/>
          </a:xfrm>
          <a:prstGeom prst="rect">
            <a:avLst/>
          </a:prstGeom>
          <a:noFill/>
        </p:spPr>
        <p:txBody>
          <a:bodyPr wrap="square" rtlCol="0">
            <a:spAutoFit/>
          </a:bodyPr>
          <a:lstStyle/>
          <a:p>
            <a:pPr algn="just"/>
            <a:r>
              <a:rPr lang="vi-VN" sz="2400" dirty="0">
                <a:solidFill>
                  <a:srgbClr val="663300"/>
                </a:solidFill>
                <a:latin typeface="Bahnschrift SemiBold" panose="020B0502040204020203" pitchFamily="34" charset="0"/>
                <a:ea typeface="Cambria" panose="02040503050406030204" pitchFamily="18" charset="0"/>
              </a:rPr>
              <a:t>Vì sau khi bẻ đôi viên thuốc. Các liên kết giữa hai mảnh đã bị phá vỡ. Khi ép sát hai mảnh, khoảng cách giữa các phân tử trong hai mảnh lớn hơn kích thước phân tử thuốc nên lực tương tác giữa các phân tử trong hai mảnh là không đáng kể. Do đó, hai mảnh không thể dính liền với nhau</a:t>
            </a:r>
            <a:endParaRPr lang="en-US" sz="2400" dirty="0">
              <a:solidFill>
                <a:srgbClr val="663300"/>
              </a:solidFill>
              <a:latin typeface="Bahnschrift SemiBold" panose="020B0502040204020203" pitchFamily="34" charset="0"/>
              <a:ea typeface="Cambria" panose="02040503050406030204" pitchFamily="18" charset="0"/>
            </a:endParaRPr>
          </a:p>
        </p:txBody>
      </p:sp>
      <p:pic>
        <p:nvPicPr>
          <p:cNvPr id="6" name="Picture 5" descr="n212 zalo Nguyen Thuan"/>
          <p:cNvPicPr>
            <a:picLocks noChangeAspect="1"/>
          </p:cNvPicPr>
          <p:nvPr/>
        </p:nvPicPr>
        <p:blipFill>
          <a:blip r:embed="rId2"/>
          <a:stretch>
            <a:fillRect/>
          </a:stretch>
        </p:blipFill>
        <p:spPr>
          <a:xfrm>
            <a:off x="5486400" y="344245"/>
            <a:ext cx="3576917" cy="2235573"/>
          </a:xfrm>
          <a:prstGeom prst="rect">
            <a:avLst/>
          </a:prstGeom>
        </p:spPr>
      </p:pic>
      <p:pic>
        <p:nvPicPr>
          <p:cNvPr id="8" name="Picture 7" descr="n212 zalo Nguyen Thuan"/>
          <p:cNvPicPr>
            <a:picLocks noChangeAspect="1"/>
          </p:cNvPicPr>
          <p:nvPr/>
        </p:nvPicPr>
        <p:blipFill>
          <a:blip r:embed="rId3"/>
          <a:stretch>
            <a:fillRect/>
          </a:stretch>
        </p:blipFill>
        <p:spPr>
          <a:xfrm>
            <a:off x="5486400" y="2698553"/>
            <a:ext cx="3576917" cy="2168742"/>
          </a:xfrm>
          <a:prstGeom prst="rect">
            <a:avLst/>
          </a:prstGeom>
        </p:spPr>
      </p:pic>
      <p:sp>
        <p:nvSpPr>
          <p:cNvPr id="7" name="Freeform 2" descr="n212 zalo Nguyen Thuan">
            <a:extLst>
              <a:ext uri="{FF2B5EF4-FFF2-40B4-BE49-F238E27FC236}">
                <a16:creationId xmlns:a16="http://schemas.microsoft.com/office/drawing/2014/main" id="{FE19E677-B220-486C-958A-F88F09809217}"/>
              </a:ext>
            </a:extLst>
          </p:cNvPr>
          <p:cNvSpPr/>
          <p:nvPr/>
        </p:nvSpPr>
        <p:spPr>
          <a:xfrm>
            <a:off x="152536" y="4461473"/>
            <a:ext cx="943019" cy="623887"/>
          </a:xfrm>
          <a:custGeom>
            <a:avLst/>
            <a:gdLst/>
            <a:ahLst/>
            <a:cxnLst/>
            <a:rect l="l" t="t" r="r" b="b"/>
            <a:pathLst>
              <a:path w="2634005" h="1724279">
                <a:moveTo>
                  <a:pt x="0" y="0"/>
                </a:moveTo>
                <a:lnTo>
                  <a:pt x="2634005" y="0"/>
                </a:lnTo>
                <a:lnTo>
                  <a:pt x="2634005" y="1724279"/>
                </a:lnTo>
                <a:lnTo>
                  <a:pt x="0" y="17242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Tree>
    <p:extLst>
      <p:ext uri="{BB962C8B-B14F-4D97-AF65-F5344CB8AC3E}">
        <p14:creationId xmlns:p14="http://schemas.microsoft.com/office/powerpoint/2010/main" val="382693625"/>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descr="n212 zalo Nguyen Thuan"/>
          <p:cNvSpPr/>
          <p:nvPr/>
        </p:nvSpPr>
        <p:spPr>
          <a:xfrm>
            <a:off x="625929" y="308202"/>
            <a:ext cx="7892143" cy="1670957"/>
          </a:xfrm>
          <a:prstGeom prst="snip2DiagRect">
            <a:avLst/>
          </a:prstGeom>
          <a:solidFill>
            <a:srgbClr val="0088B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200" b="1" kern="1200" dirty="0" err="1">
                <a:solidFill>
                  <a:prstClr val="white"/>
                </a:solidFill>
              </a:rPr>
              <a:t>Câu</a:t>
            </a:r>
            <a:r>
              <a:rPr lang="en-US" sz="3200" b="1" kern="1200" dirty="0">
                <a:solidFill>
                  <a:prstClr val="white"/>
                </a:solidFill>
              </a:rPr>
              <a:t> 4: </a:t>
            </a:r>
            <a:r>
              <a:rPr lang="en-US" sz="3200" b="1" kern="1200" dirty="0" err="1">
                <a:solidFill>
                  <a:prstClr val="white"/>
                </a:solidFill>
              </a:rPr>
              <a:t>Cái</a:t>
            </a:r>
            <a:r>
              <a:rPr lang="en-US" sz="3200" b="1" kern="1200" dirty="0">
                <a:solidFill>
                  <a:prstClr val="white"/>
                </a:solidFill>
              </a:rPr>
              <a:t> </a:t>
            </a:r>
            <a:r>
              <a:rPr lang="en-US" sz="3200" b="1" kern="1200" dirty="0" err="1">
                <a:solidFill>
                  <a:prstClr val="white"/>
                </a:solidFill>
              </a:rPr>
              <a:t>gì</a:t>
            </a:r>
            <a:r>
              <a:rPr lang="en-US" sz="3200" b="1" kern="1200" dirty="0">
                <a:solidFill>
                  <a:prstClr val="white"/>
                </a:solidFill>
              </a:rPr>
              <a:t> </a:t>
            </a:r>
            <a:r>
              <a:rPr lang="en-US" sz="3200" b="1" kern="1200" dirty="0" err="1">
                <a:solidFill>
                  <a:prstClr val="white"/>
                </a:solidFill>
              </a:rPr>
              <a:t>mà</a:t>
            </a:r>
            <a:r>
              <a:rPr lang="en-US" sz="3200" b="1" kern="1200" dirty="0">
                <a:solidFill>
                  <a:prstClr val="white"/>
                </a:solidFill>
              </a:rPr>
              <a:t> </a:t>
            </a:r>
            <a:r>
              <a:rPr lang="en-US" sz="3200" b="1" kern="1200" dirty="0" err="1">
                <a:solidFill>
                  <a:prstClr val="white"/>
                </a:solidFill>
              </a:rPr>
              <a:t>khi</a:t>
            </a:r>
            <a:r>
              <a:rPr lang="en-US" sz="3200" b="1" kern="1200" dirty="0">
                <a:solidFill>
                  <a:prstClr val="white"/>
                </a:solidFill>
              </a:rPr>
              <a:t> </a:t>
            </a:r>
            <a:r>
              <a:rPr lang="en-US" sz="3200" b="1" kern="1200" dirty="0" err="1">
                <a:solidFill>
                  <a:prstClr val="white"/>
                </a:solidFill>
              </a:rPr>
              <a:t>bật</a:t>
            </a:r>
            <a:r>
              <a:rPr lang="en-US" sz="3200" b="1" kern="1200" dirty="0">
                <a:solidFill>
                  <a:prstClr val="white"/>
                </a:solidFill>
              </a:rPr>
              <a:t> </a:t>
            </a:r>
            <a:r>
              <a:rPr lang="en-US" sz="3200" b="1" kern="1200" dirty="0" err="1">
                <a:solidFill>
                  <a:prstClr val="white"/>
                </a:solidFill>
              </a:rPr>
              <a:t>lên</a:t>
            </a:r>
            <a:r>
              <a:rPr lang="en-US" sz="3200" b="1" kern="1200" dirty="0">
                <a:solidFill>
                  <a:prstClr val="white"/>
                </a:solidFill>
              </a:rPr>
              <a:t>, </a:t>
            </a:r>
            <a:r>
              <a:rPr lang="en-US" sz="3200" b="1" kern="1200" dirty="0" err="1">
                <a:solidFill>
                  <a:prstClr val="white"/>
                </a:solidFill>
              </a:rPr>
              <a:t>bên</a:t>
            </a:r>
            <a:r>
              <a:rPr lang="en-US" sz="3200" b="1" kern="1200" dirty="0">
                <a:solidFill>
                  <a:prstClr val="white"/>
                </a:solidFill>
              </a:rPr>
              <a:t> </a:t>
            </a:r>
            <a:r>
              <a:rPr lang="en-US" sz="3200" b="1" kern="1200" dirty="0" err="1">
                <a:solidFill>
                  <a:prstClr val="white"/>
                </a:solidFill>
              </a:rPr>
              <a:t>trong</a:t>
            </a:r>
            <a:r>
              <a:rPr lang="en-US" sz="3200" b="1" kern="1200" dirty="0">
                <a:solidFill>
                  <a:prstClr val="white"/>
                </a:solidFill>
              </a:rPr>
              <a:t> </a:t>
            </a:r>
            <a:r>
              <a:rPr lang="en-US" sz="3200" b="1" kern="1200" dirty="0" err="1">
                <a:solidFill>
                  <a:prstClr val="white"/>
                </a:solidFill>
              </a:rPr>
              <a:t>lạnh</a:t>
            </a:r>
            <a:r>
              <a:rPr lang="en-US" sz="3200" b="1" kern="1200" dirty="0">
                <a:solidFill>
                  <a:prstClr val="white"/>
                </a:solidFill>
              </a:rPr>
              <a:t>, </a:t>
            </a:r>
            <a:r>
              <a:rPr lang="en-US" sz="3200" b="1" kern="1200" dirty="0" err="1">
                <a:solidFill>
                  <a:prstClr val="white"/>
                </a:solidFill>
              </a:rPr>
              <a:t>bên</a:t>
            </a:r>
            <a:r>
              <a:rPr lang="en-US" sz="3200" b="1" kern="1200" dirty="0">
                <a:solidFill>
                  <a:prstClr val="white"/>
                </a:solidFill>
              </a:rPr>
              <a:t> </a:t>
            </a:r>
            <a:r>
              <a:rPr lang="en-US" sz="3200" b="1" kern="1200" dirty="0" err="1">
                <a:solidFill>
                  <a:prstClr val="white"/>
                </a:solidFill>
              </a:rPr>
              <a:t>ngoài</a:t>
            </a:r>
            <a:r>
              <a:rPr lang="en-US" sz="3200" b="1" kern="1200" dirty="0">
                <a:solidFill>
                  <a:prstClr val="white"/>
                </a:solidFill>
              </a:rPr>
              <a:t> </a:t>
            </a:r>
            <a:r>
              <a:rPr lang="en-US" sz="3200" b="1" kern="1200" dirty="0" err="1">
                <a:solidFill>
                  <a:prstClr val="white"/>
                </a:solidFill>
              </a:rPr>
              <a:t>nóng</a:t>
            </a:r>
            <a:r>
              <a:rPr lang="en-US" sz="3200" b="1" kern="1200" dirty="0">
                <a:solidFill>
                  <a:prstClr val="white"/>
                </a:solidFill>
              </a:rPr>
              <a:t>?</a:t>
            </a:r>
            <a:endParaRPr lang="en-US" sz="3200" b="1" kern="1200" dirty="0">
              <a:solidFill>
                <a:prstClr val="white"/>
              </a:solidFill>
              <a:latin typeface="Calibri" panose="020F0502020204030204"/>
            </a:endParaRPr>
          </a:p>
        </p:txBody>
      </p:sp>
      <p:sp>
        <p:nvSpPr>
          <p:cNvPr id="50" name="Snip Diagonal Corner Rectangle 49" descr="n212 zalo Nguyen Thuan"/>
          <p:cNvSpPr/>
          <p:nvPr/>
        </p:nvSpPr>
        <p:spPr>
          <a:xfrm>
            <a:off x="2907921" y="2373851"/>
            <a:ext cx="3357797" cy="1377268"/>
          </a:xfrm>
          <a:prstGeom prst="snip2Diag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600" b="1" kern="1200" dirty="0" err="1">
                <a:solidFill>
                  <a:prstClr val="white"/>
                </a:solidFill>
                <a:latin typeface="Calibri" panose="020F0502020204030204"/>
              </a:rPr>
              <a:t>Máy</a:t>
            </a:r>
            <a:r>
              <a:rPr lang="en-US" sz="3600" b="1" kern="1200" dirty="0">
                <a:solidFill>
                  <a:prstClr val="white"/>
                </a:solidFill>
                <a:latin typeface="Calibri" panose="020F0502020204030204"/>
              </a:rPr>
              <a:t> </a:t>
            </a:r>
            <a:r>
              <a:rPr lang="en-US" sz="3600" b="1" kern="1200" dirty="0" err="1">
                <a:solidFill>
                  <a:prstClr val="white"/>
                </a:solidFill>
                <a:latin typeface="Calibri" panose="020F0502020204030204"/>
              </a:rPr>
              <a:t>lạnh</a:t>
            </a:r>
            <a:endParaRPr lang="en-US" sz="3600" b="1" kern="1200" dirty="0">
              <a:solidFill>
                <a:prstClr val="white"/>
              </a:solidFill>
              <a:latin typeface="Calibri" panose="020F0502020204030204"/>
            </a:endParaRPr>
          </a:p>
        </p:txBody>
      </p:sp>
      <p:pic>
        <p:nvPicPr>
          <p:cNvPr id="46" name="Picture 45" descr="n212 zalo Nguyen Thuan">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3775" y="4042348"/>
            <a:ext cx="1800225" cy="1101152"/>
          </a:xfrm>
          <a:prstGeom prst="rect">
            <a:avLst/>
          </a:prstGeom>
        </p:spPr>
      </p:pic>
      <p:pic>
        <p:nvPicPr>
          <p:cNvPr id="7170" name="Picture 2" descr="n212 zalo Nguyen Thuan">
            <a:extLst>
              <a:ext uri="{FF2B5EF4-FFF2-40B4-BE49-F238E27FC236}">
                <a16:creationId xmlns:a16="http://schemas.microsoft.com/office/drawing/2014/main" id="{79BF28D9-F5D0-4F74-BF39-CE054DBA9D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840" y="2646183"/>
            <a:ext cx="3314808" cy="2209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3273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212 zalo Nguyen Thu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7009" y="88323"/>
            <a:ext cx="4814455" cy="4814455"/>
          </a:xfrm>
          <a:prstGeom prst="rect">
            <a:avLst/>
          </a:prstGeom>
        </p:spPr>
      </p:pic>
    </p:spTree>
    <p:extLst>
      <p:ext uri="{BB962C8B-B14F-4D97-AF65-F5344CB8AC3E}">
        <p14:creationId xmlns:p14="http://schemas.microsoft.com/office/powerpoint/2010/main" val="1039866575"/>
      </p:ext>
    </p:extLst>
  </p:cSld>
  <p:clrMapOvr>
    <a:masterClrMapping/>
  </p:clrMapOvr>
  <mc:AlternateContent xmlns:mc="http://schemas.openxmlformats.org/markup-compatibility/2006" xmlns:p14="http://schemas.microsoft.com/office/powerpoint/2010/main">
    <mc:Choice Requires="p14">
      <p:transition spd="slow" p14:dur="1500">
        <p:split orient="vert" dir="in"/>
        <p:sndAc>
          <p:stSnd>
            <p:snd r:embed="rId2" name="applause.wav"/>
          </p:stSnd>
        </p:sndAc>
      </p:transition>
    </mc:Choice>
    <mc:Fallback xmlns="">
      <p:transition spd="slow">
        <p:split orient="vert" dir="in"/>
        <p:sndAc>
          <p:stSnd>
            <p:snd r:embed="rId4" name="applause.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0" name="Snip Diagonal Corner Rectangle 49" descr="n212 zalo Nguyen Thuan"/>
          <p:cNvSpPr/>
          <p:nvPr/>
        </p:nvSpPr>
        <p:spPr>
          <a:xfrm>
            <a:off x="3562549" y="2373850"/>
            <a:ext cx="1996588" cy="1252577"/>
          </a:xfrm>
          <a:prstGeom prst="snip2Diag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dirty="0">
                <a:solidFill>
                  <a:prstClr val="white"/>
                </a:solidFill>
                <a:latin typeface="Calibri" panose="020F0502020204030204"/>
              </a:rPr>
              <a:t>1 </a:t>
            </a:r>
            <a:r>
              <a:rPr lang="en-US" sz="2400" b="1" kern="1200" dirty="0" err="1">
                <a:solidFill>
                  <a:prstClr val="white"/>
                </a:solidFill>
                <a:latin typeface="Calibri" panose="020F0502020204030204"/>
              </a:rPr>
              <a:t>chữ</a:t>
            </a:r>
            <a:r>
              <a:rPr lang="en-US" sz="2400" b="1" kern="1200" dirty="0">
                <a:solidFill>
                  <a:prstClr val="white"/>
                </a:solidFill>
                <a:latin typeface="Calibri" panose="020F0502020204030204"/>
              </a:rPr>
              <a:t> C</a:t>
            </a:r>
          </a:p>
        </p:txBody>
      </p:sp>
      <p:pic>
        <p:nvPicPr>
          <p:cNvPr id="46" name="Picture 45" descr="n212 zalo Nguyen Thuan">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3775" y="4042348"/>
            <a:ext cx="1800225" cy="1101152"/>
          </a:xfrm>
          <a:prstGeom prst="rect">
            <a:avLst/>
          </a:prstGeom>
        </p:spPr>
      </p:pic>
      <p:sp>
        <p:nvSpPr>
          <p:cNvPr id="40" name="Snip Diagonal Corner Rectangle 39" descr="n212 zalo Nguyen Thuan"/>
          <p:cNvSpPr/>
          <p:nvPr/>
        </p:nvSpPr>
        <p:spPr>
          <a:xfrm>
            <a:off x="625929" y="308202"/>
            <a:ext cx="7892143" cy="1670957"/>
          </a:xfrm>
          <a:prstGeom prst="snip2DiagRect">
            <a:avLst/>
          </a:prstGeom>
          <a:solidFill>
            <a:srgbClr val="0088B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200" b="1" kern="1200" dirty="0" err="1">
                <a:solidFill>
                  <a:prstClr val="white"/>
                </a:solidFill>
              </a:rPr>
              <a:t>Câu</a:t>
            </a:r>
            <a:r>
              <a:rPr lang="en-US" sz="3200" b="1" kern="1200" dirty="0">
                <a:solidFill>
                  <a:prstClr val="white"/>
                </a:solidFill>
              </a:rPr>
              <a:t> 5: </a:t>
            </a:r>
            <a:r>
              <a:rPr lang="en-US" sz="3200" b="1" kern="1200" dirty="0" err="1">
                <a:solidFill>
                  <a:prstClr val="white"/>
                </a:solidFill>
              </a:rPr>
              <a:t>Đố</a:t>
            </a:r>
            <a:r>
              <a:rPr lang="en-US" sz="3200" b="1" kern="1200" dirty="0">
                <a:solidFill>
                  <a:prstClr val="white"/>
                </a:solidFill>
              </a:rPr>
              <a:t> </a:t>
            </a:r>
            <a:r>
              <a:rPr lang="en-US" sz="3200" b="1" kern="1200" dirty="0" err="1">
                <a:solidFill>
                  <a:prstClr val="white"/>
                </a:solidFill>
              </a:rPr>
              <a:t>bạn</a:t>
            </a:r>
            <a:r>
              <a:rPr lang="en-US" sz="3200" b="1" kern="1200" dirty="0">
                <a:solidFill>
                  <a:prstClr val="white"/>
                </a:solidFill>
              </a:rPr>
              <a:t> </a:t>
            </a:r>
            <a:r>
              <a:rPr lang="en-US" sz="3200" b="1" kern="1200" dirty="0" err="1">
                <a:solidFill>
                  <a:prstClr val="white"/>
                </a:solidFill>
              </a:rPr>
              <a:t>có</a:t>
            </a:r>
            <a:r>
              <a:rPr lang="en-US" sz="3200" b="1" kern="1200" dirty="0">
                <a:solidFill>
                  <a:prstClr val="white"/>
                </a:solidFill>
              </a:rPr>
              <a:t> </a:t>
            </a:r>
            <a:r>
              <a:rPr lang="en-US" sz="3200" b="1" kern="1200" dirty="0" err="1">
                <a:solidFill>
                  <a:prstClr val="white"/>
                </a:solidFill>
              </a:rPr>
              <a:t>bao</a:t>
            </a:r>
            <a:r>
              <a:rPr lang="en-US" sz="3200" b="1" kern="1200" dirty="0">
                <a:solidFill>
                  <a:prstClr val="white"/>
                </a:solidFill>
              </a:rPr>
              <a:t> </a:t>
            </a:r>
            <a:r>
              <a:rPr lang="en-US" sz="3200" b="1" kern="1200" dirty="0" err="1">
                <a:solidFill>
                  <a:prstClr val="white"/>
                </a:solidFill>
              </a:rPr>
              <a:t>nhiêu</a:t>
            </a:r>
            <a:r>
              <a:rPr lang="en-US" sz="3200" b="1" kern="1200" dirty="0">
                <a:solidFill>
                  <a:prstClr val="white"/>
                </a:solidFill>
              </a:rPr>
              <a:t> </a:t>
            </a:r>
            <a:r>
              <a:rPr lang="en-US" sz="3200" b="1" kern="1200" dirty="0" err="1">
                <a:solidFill>
                  <a:prstClr val="white"/>
                </a:solidFill>
              </a:rPr>
              <a:t>chữ</a:t>
            </a:r>
            <a:r>
              <a:rPr lang="en-US" sz="3200" b="1" kern="1200" dirty="0">
                <a:solidFill>
                  <a:prstClr val="white"/>
                </a:solidFill>
              </a:rPr>
              <a:t> C </a:t>
            </a:r>
            <a:r>
              <a:rPr lang="en-US" sz="3200" b="1" kern="1200" dirty="0" err="1">
                <a:solidFill>
                  <a:prstClr val="white"/>
                </a:solidFill>
              </a:rPr>
              <a:t>trong</a:t>
            </a:r>
            <a:r>
              <a:rPr lang="en-US" sz="3200" b="1" kern="1200" dirty="0">
                <a:solidFill>
                  <a:prstClr val="white"/>
                </a:solidFill>
              </a:rPr>
              <a:t> </a:t>
            </a:r>
            <a:r>
              <a:rPr lang="en-US" sz="3200" b="1" kern="1200" dirty="0" err="1">
                <a:solidFill>
                  <a:prstClr val="white"/>
                </a:solidFill>
              </a:rPr>
              <a:t>câu</a:t>
            </a:r>
            <a:r>
              <a:rPr lang="en-US" sz="3200" b="1" kern="1200" dirty="0">
                <a:solidFill>
                  <a:prstClr val="white"/>
                </a:solidFill>
              </a:rPr>
              <a:t> </a:t>
            </a:r>
            <a:r>
              <a:rPr lang="en-US" sz="3200" b="1" kern="1200" dirty="0" err="1">
                <a:solidFill>
                  <a:prstClr val="white"/>
                </a:solidFill>
              </a:rPr>
              <a:t>sau</a:t>
            </a:r>
            <a:r>
              <a:rPr lang="en-US" sz="3200" b="1" kern="1200" dirty="0">
                <a:solidFill>
                  <a:prstClr val="white"/>
                </a:solidFill>
              </a:rPr>
              <a:t> </a:t>
            </a:r>
            <a:r>
              <a:rPr lang="en-US" sz="3200" b="1" kern="1200" dirty="0" err="1">
                <a:solidFill>
                  <a:prstClr val="white"/>
                </a:solidFill>
              </a:rPr>
              <a:t>đây</a:t>
            </a:r>
            <a:r>
              <a:rPr lang="en-US" sz="3200" b="1" kern="1200" dirty="0">
                <a:solidFill>
                  <a:prstClr val="white"/>
                </a:solidFill>
              </a:rPr>
              <a:t>: “ </a:t>
            </a:r>
            <a:r>
              <a:rPr lang="en-US" sz="3200" b="1" kern="1200" dirty="0" err="1">
                <a:solidFill>
                  <a:prstClr val="white"/>
                </a:solidFill>
              </a:rPr>
              <a:t>Chất</a:t>
            </a:r>
            <a:r>
              <a:rPr lang="en-US" sz="3200" b="1" kern="1200" dirty="0">
                <a:solidFill>
                  <a:prstClr val="white"/>
                </a:solidFill>
              </a:rPr>
              <a:t> </a:t>
            </a:r>
            <a:r>
              <a:rPr lang="en-US" sz="3200" b="1" kern="1200" dirty="0" err="1">
                <a:solidFill>
                  <a:prstClr val="white"/>
                </a:solidFill>
              </a:rPr>
              <a:t>rắn</a:t>
            </a:r>
            <a:r>
              <a:rPr lang="en-US" sz="3200" b="1" kern="1200" dirty="0">
                <a:solidFill>
                  <a:prstClr val="white"/>
                </a:solidFill>
              </a:rPr>
              <a:t>, </a:t>
            </a:r>
            <a:r>
              <a:rPr lang="en-US" sz="3200" b="1" kern="1200" dirty="0" err="1">
                <a:solidFill>
                  <a:prstClr val="white"/>
                </a:solidFill>
              </a:rPr>
              <a:t>chất</a:t>
            </a:r>
            <a:r>
              <a:rPr lang="en-US" sz="3200" b="1" kern="1200" dirty="0">
                <a:solidFill>
                  <a:prstClr val="white"/>
                </a:solidFill>
              </a:rPr>
              <a:t> </a:t>
            </a:r>
            <a:r>
              <a:rPr lang="en-US" sz="3200" b="1" kern="1200" dirty="0" err="1">
                <a:solidFill>
                  <a:prstClr val="white"/>
                </a:solidFill>
              </a:rPr>
              <a:t>lỏng</a:t>
            </a:r>
            <a:r>
              <a:rPr lang="en-US" sz="3200" b="1" kern="1200" dirty="0">
                <a:solidFill>
                  <a:prstClr val="white"/>
                </a:solidFill>
              </a:rPr>
              <a:t>, </a:t>
            </a:r>
            <a:r>
              <a:rPr lang="en-US" sz="3200" b="1" kern="1200" dirty="0" err="1">
                <a:solidFill>
                  <a:prstClr val="white"/>
                </a:solidFill>
              </a:rPr>
              <a:t>chất</a:t>
            </a:r>
            <a:r>
              <a:rPr lang="en-US" sz="3200" b="1" kern="1200" dirty="0">
                <a:solidFill>
                  <a:prstClr val="white"/>
                </a:solidFill>
              </a:rPr>
              <a:t> </a:t>
            </a:r>
            <a:r>
              <a:rPr lang="en-US" sz="3200" b="1" kern="1200" dirty="0" err="1">
                <a:solidFill>
                  <a:prstClr val="white"/>
                </a:solidFill>
              </a:rPr>
              <a:t>khí</a:t>
            </a:r>
            <a:r>
              <a:rPr lang="en-US" sz="3200" b="1" kern="1200" dirty="0">
                <a:solidFill>
                  <a:prstClr val="white"/>
                </a:solidFill>
              </a:rPr>
              <a:t>”? </a:t>
            </a:r>
            <a:endParaRPr lang="en-US" sz="3200" b="1" kern="1200" dirty="0">
              <a:solidFill>
                <a:prstClr val="white"/>
              </a:solidFill>
              <a:latin typeface="Calibri" panose="020F0502020204030204"/>
            </a:endParaRPr>
          </a:p>
        </p:txBody>
      </p:sp>
      <p:pic>
        <p:nvPicPr>
          <p:cNvPr id="8194" name="Picture 2" descr="n212 zalo Nguyen Thuan">
            <a:extLst>
              <a:ext uri="{FF2B5EF4-FFF2-40B4-BE49-F238E27FC236}">
                <a16:creationId xmlns:a16="http://schemas.microsoft.com/office/drawing/2014/main" id="{0261B343-9CC8-47F3-8209-70781A9BCC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162" y="2331508"/>
            <a:ext cx="3628495" cy="2418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8199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descr="n212 zalo Nguyen Thuan"/>
          <p:cNvSpPr/>
          <p:nvPr/>
        </p:nvSpPr>
        <p:spPr>
          <a:xfrm>
            <a:off x="625929" y="308202"/>
            <a:ext cx="7892143" cy="1670957"/>
          </a:xfrm>
          <a:prstGeom prst="snip2DiagRect">
            <a:avLst/>
          </a:prstGeom>
          <a:solidFill>
            <a:srgbClr val="0088B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200" b="1" kern="1200" dirty="0" err="1">
                <a:solidFill>
                  <a:prstClr val="white"/>
                </a:solidFill>
              </a:rPr>
              <a:t>Câu</a:t>
            </a:r>
            <a:r>
              <a:rPr lang="en-US" sz="3200" b="1" kern="1200" dirty="0">
                <a:solidFill>
                  <a:prstClr val="white"/>
                </a:solidFill>
              </a:rPr>
              <a:t> 6: </a:t>
            </a:r>
            <a:r>
              <a:rPr lang="en-US" sz="3200" b="1" kern="1200" dirty="0" err="1">
                <a:solidFill>
                  <a:prstClr val="white"/>
                </a:solidFill>
              </a:rPr>
              <a:t>Cái</a:t>
            </a:r>
            <a:r>
              <a:rPr lang="en-US" sz="3200" b="1" kern="1200" dirty="0">
                <a:solidFill>
                  <a:prstClr val="white"/>
                </a:solidFill>
              </a:rPr>
              <a:t> </a:t>
            </a:r>
            <a:r>
              <a:rPr lang="en-US" sz="3200" b="1" kern="1200" dirty="0" err="1">
                <a:solidFill>
                  <a:prstClr val="white"/>
                </a:solidFill>
              </a:rPr>
              <a:t>gì</a:t>
            </a:r>
            <a:r>
              <a:rPr lang="en-US" sz="3200" b="1" kern="1200" dirty="0">
                <a:solidFill>
                  <a:prstClr val="white"/>
                </a:solidFill>
              </a:rPr>
              <a:t> </a:t>
            </a:r>
            <a:r>
              <a:rPr lang="en-US" sz="3200" b="1" kern="1200" dirty="0" err="1">
                <a:solidFill>
                  <a:prstClr val="white"/>
                </a:solidFill>
              </a:rPr>
              <a:t>đen</a:t>
            </a:r>
            <a:r>
              <a:rPr lang="en-US" sz="3200" b="1" kern="1200" dirty="0">
                <a:solidFill>
                  <a:prstClr val="white"/>
                </a:solidFill>
              </a:rPr>
              <a:t> </a:t>
            </a:r>
            <a:r>
              <a:rPr lang="en-US" sz="3200" b="1" kern="1200" dirty="0" err="1">
                <a:solidFill>
                  <a:prstClr val="white"/>
                </a:solidFill>
              </a:rPr>
              <a:t>khi</a:t>
            </a:r>
            <a:r>
              <a:rPr lang="en-US" sz="3200" b="1" kern="1200" dirty="0">
                <a:solidFill>
                  <a:prstClr val="white"/>
                </a:solidFill>
              </a:rPr>
              <a:t> </a:t>
            </a:r>
            <a:r>
              <a:rPr lang="en-US" sz="3200" b="1" kern="1200" dirty="0" err="1">
                <a:solidFill>
                  <a:prstClr val="white"/>
                </a:solidFill>
              </a:rPr>
              <a:t>bạn</a:t>
            </a:r>
            <a:r>
              <a:rPr lang="en-US" sz="3200" b="1" kern="1200" dirty="0">
                <a:solidFill>
                  <a:prstClr val="white"/>
                </a:solidFill>
              </a:rPr>
              <a:t> </a:t>
            </a:r>
            <a:r>
              <a:rPr lang="en-US" sz="3200" b="1" kern="1200" dirty="0" err="1">
                <a:solidFill>
                  <a:prstClr val="white"/>
                </a:solidFill>
              </a:rPr>
              <a:t>mua</a:t>
            </a:r>
            <a:r>
              <a:rPr lang="en-US" sz="3200" b="1" kern="1200" dirty="0">
                <a:solidFill>
                  <a:prstClr val="white"/>
                </a:solidFill>
              </a:rPr>
              <a:t> </a:t>
            </a:r>
            <a:r>
              <a:rPr lang="en-US" sz="3200" b="1" kern="1200" dirty="0" err="1">
                <a:solidFill>
                  <a:prstClr val="white"/>
                </a:solidFill>
              </a:rPr>
              <a:t>nó</a:t>
            </a:r>
            <a:r>
              <a:rPr lang="en-US" sz="3200" b="1" kern="1200" dirty="0">
                <a:solidFill>
                  <a:prstClr val="white"/>
                </a:solidFill>
              </a:rPr>
              <a:t>, </a:t>
            </a:r>
            <a:r>
              <a:rPr lang="en-US" sz="3200" b="1" kern="1200" dirty="0" err="1">
                <a:solidFill>
                  <a:prstClr val="white"/>
                </a:solidFill>
              </a:rPr>
              <a:t>đỏ</a:t>
            </a:r>
            <a:r>
              <a:rPr lang="en-US" sz="3200" b="1" kern="1200" dirty="0">
                <a:solidFill>
                  <a:prstClr val="white"/>
                </a:solidFill>
              </a:rPr>
              <a:t> </a:t>
            </a:r>
            <a:r>
              <a:rPr lang="en-US" sz="3200" b="1" kern="1200" dirty="0" err="1">
                <a:solidFill>
                  <a:prstClr val="white"/>
                </a:solidFill>
              </a:rPr>
              <a:t>khi</a:t>
            </a:r>
            <a:r>
              <a:rPr lang="en-US" sz="3200" b="1" kern="1200" dirty="0">
                <a:solidFill>
                  <a:prstClr val="white"/>
                </a:solidFill>
              </a:rPr>
              <a:t> </a:t>
            </a:r>
            <a:r>
              <a:rPr lang="en-US" sz="3200" b="1" kern="1200" dirty="0" err="1">
                <a:solidFill>
                  <a:prstClr val="white"/>
                </a:solidFill>
              </a:rPr>
              <a:t>dùng</a:t>
            </a:r>
            <a:r>
              <a:rPr lang="en-US" sz="3200" b="1" kern="1200" dirty="0">
                <a:solidFill>
                  <a:prstClr val="white"/>
                </a:solidFill>
              </a:rPr>
              <a:t> </a:t>
            </a:r>
            <a:r>
              <a:rPr lang="en-US" sz="3200" b="1" kern="1200" dirty="0" err="1">
                <a:solidFill>
                  <a:prstClr val="white"/>
                </a:solidFill>
              </a:rPr>
              <a:t>nó</a:t>
            </a:r>
            <a:r>
              <a:rPr lang="en-US" sz="3200" b="1" kern="1200" dirty="0">
                <a:solidFill>
                  <a:prstClr val="white"/>
                </a:solidFill>
              </a:rPr>
              <a:t> </a:t>
            </a:r>
            <a:r>
              <a:rPr lang="en-US" sz="3200" b="1" kern="1200" dirty="0" err="1">
                <a:solidFill>
                  <a:prstClr val="white"/>
                </a:solidFill>
              </a:rPr>
              <a:t>và</a:t>
            </a:r>
            <a:r>
              <a:rPr lang="en-US" sz="3200" b="1" kern="1200" dirty="0">
                <a:solidFill>
                  <a:prstClr val="white"/>
                </a:solidFill>
              </a:rPr>
              <a:t> </a:t>
            </a:r>
            <a:r>
              <a:rPr lang="en-US" sz="3200" b="1" kern="1200" dirty="0" err="1">
                <a:solidFill>
                  <a:prstClr val="white"/>
                </a:solidFill>
              </a:rPr>
              <a:t>xám</a:t>
            </a:r>
            <a:r>
              <a:rPr lang="en-US" sz="3200" b="1" kern="1200" dirty="0">
                <a:solidFill>
                  <a:prstClr val="white"/>
                </a:solidFill>
              </a:rPr>
              <a:t> </a:t>
            </a:r>
            <a:r>
              <a:rPr lang="en-US" sz="3200" b="1" kern="1200" dirty="0" err="1">
                <a:solidFill>
                  <a:prstClr val="white"/>
                </a:solidFill>
              </a:rPr>
              <a:t>xịt</a:t>
            </a:r>
            <a:r>
              <a:rPr lang="en-US" sz="3200" b="1" kern="1200" dirty="0">
                <a:solidFill>
                  <a:prstClr val="white"/>
                </a:solidFill>
              </a:rPr>
              <a:t> </a:t>
            </a:r>
            <a:r>
              <a:rPr lang="en-US" sz="3200" b="1" kern="1200" dirty="0" err="1">
                <a:solidFill>
                  <a:prstClr val="white"/>
                </a:solidFill>
              </a:rPr>
              <a:t>khi</a:t>
            </a:r>
            <a:r>
              <a:rPr lang="en-US" sz="3200" b="1" kern="1200" dirty="0">
                <a:solidFill>
                  <a:prstClr val="white"/>
                </a:solidFill>
              </a:rPr>
              <a:t> </a:t>
            </a:r>
            <a:r>
              <a:rPr lang="en-US" sz="3200" b="1" kern="1200" dirty="0" err="1">
                <a:solidFill>
                  <a:prstClr val="white"/>
                </a:solidFill>
              </a:rPr>
              <a:t>vứt</a:t>
            </a:r>
            <a:r>
              <a:rPr lang="en-US" sz="3200" b="1" kern="1200" dirty="0">
                <a:solidFill>
                  <a:prstClr val="white"/>
                </a:solidFill>
              </a:rPr>
              <a:t> </a:t>
            </a:r>
            <a:r>
              <a:rPr lang="en-US" sz="3200" b="1" kern="1200" dirty="0" err="1">
                <a:solidFill>
                  <a:prstClr val="white"/>
                </a:solidFill>
              </a:rPr>
              <a:t>nó</a:t>
            </a:r>
            <a:r>
              <a:rPr lang="en-US" sz="3200" b="1" kern="1200" dirty="0">
                <a:solidFill>
                  <a:prstClr val="white"/>
                </a:solidFill>
              </a:rPr>
              <a:t> </a:t>
            </a:r>
            <a:r>
              <a:rPr lang="en-US" sz="3200" b="1" kern="1200" dirty="0" err="1">
                <a:solidFill>
                  <a:prstClr val="white"/>
                </a:solidFill>
              </a:rPr>
              <a:t>đi</a:t>
            </a:r>
            <a:r>
              <a:rPr lang="en-US" sz="3200" b="1" kern="1200" dirty="0">
                <a:solidFill>
                  <a:prstClr val="white"/>
                </a:solidFill>
              </a:rPr>
              <a:t>?</a:t>
            </a:r>
            <a:endParaRPr lang="en-US" sz="3200" b="1" kern="1200" dirty="0">
              <a:solidFill>
                <a:prstClr val="white"/>
              </a:solidFill>
              <a:latin typeface="Calibri" panose="020F0502020204030204"/>
            </a:endParaRPr>
          </a:p>
        </p:txBody>
      </p:sp>
      <p:sp>
        <p:nvSpPr>
          <p:cNvPr id="50" name="Snip Diagonal Corner Rectangle 49" descr="n212 zalo Nguyen Thuan"/>
          <p:cNvSpPr/>
          <p:nvPr/>
        </p:nvSpPr>
        <p:spPr>
          <a:xfrm>
            <a:off x="3375513" y="2488150"/>
            <a:ext cx="2225188" cy="1013587"/>
          </a:xfrm>
          <a:prstGeom prst="snip2Diag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b="1" kern="1200" dirty="0" err="1">
                <a:solidFill>
                  <a:prstClr val="white"/>
                </a:solidFill>
                <a:latin typeface="Calibri" panose="020F0502020204030204"/>
              </a:rPr>
              <a:t>Cục</a:t>
            </a:r>
            <a:r>
              <a:rPr lang="en-US" sz="2400" b="1" kern="1200" dirty="0">
                <a:solidFill>
                  <a:prstClr val="white"/>
                </a:solidFill>
                <a:latin typeface="Calibri" panose="020F0502020204030204"/>
              </a:rPr>
              <a:t> than</a:t>
            </a:r>
          </a:p>
        </p:txBody>
      </p:sp>
      <p:pic>
        <p:nvPicPr>
          <p:cNvPr id="46" name="Picture 45" descr="n212 zalo Nguyen Thuan">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3775" y="4042348"/>
            <a:ext cx="1800225" cy="1101152"/>
          </a:xfrm>
          <a:prstGeom prst="rect">
            <a:avLst/>
          </a:prstGeom>
        </p:spPr>
      </p:pic>
      <p:pic>
        <p:nvPicPr>
          <p:cNvPr id="9218" name="Picture 2" descr="n212 zalo Nguyen Thuan">
            <a:extLst>
              <a:ext uri="{FF2B5EF4-FFF2-40B4-BE49-F238E27FC236}">
                <a16:creationId xmlns:a16="http://schemas.microsoft.com/office/drawing/2014/main" id="{EF078802-1FF9-42E3-AB24-098489ABF5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362" y="2261194"/>
            <a:ext cx="3721629" cy="2481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3779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212 zalo Nguyen Thuan"/>
          <p:cNvPicPr>
            <a:picLocks noChangeAspect="1"/>
          </p:cNvPicPr>
          <p:nvPr/>
        </p:nvPicPr>
        <p:blipFill rotWithShape="1">
          <a:blip r:embed="rId2"/>
          <a:srcRect l="30901" t="5689" r="30485" b="5330"/>
          <a:stretch/>
        </p:blipFill>
        <p:spPr>
          <a:xfrm>
            <a:off x="4927065" y="1048603"/>
            <a:ext cx="1306819" cy="3011381"/>
          </a:xfrm>
          <a:prstGeom prst="rect">
            <a:avLst/>
          </a:prstGeom>
        </p:spPr>
      </p:pic>
      <p:pic>
        <p:nvPicPr>
          <p:cNvPr id="5" name="Picture 4" descr="n212 zalo Nguyen Thua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294" y="1072739"/>
            <a:ext cx="4206727" cy="2992634"/>
          </a:xfrm>
          <a:prstGeom prst="rect">
            <a:avLst/>
          </a:prstGeom>
        </p:spPr>
      </p:pic>
      <p:pic>
        <p:nvPicPr>
          <p:cNvPr id="6" name="Picture 5" descr="n212 zalo Nguyen Thu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6929" y="1053992"/>
            <a:ext cx="2189777" cy="3005992"/>
          </a:xfrm>
          <a:prstGeom prst="rect">
            <a:avLst/>
          </a:prstGeom>
        </p:spPr>
      </p:pic>
    </p:spTree>
    <p:extLst>
      <p:ext uri="{BB962C8B-B14F-4D97-AF65-F5344CB8AC3E}">
        <p14:creationId xmlns:p14="http://schemas.microsoft.com/office/powerpoint/2010/main" val="6640431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n212 zalo Nguyen Thuan">
            <a:extLst>
              <a:ext uri="{FF2B5EF4-FFF2-40B4-BE49-F238E27FC236}">
                <a16:creationId xmlns:a16="http://schemas.microsoft.com/office/drawing/2014/main" id="{69DC0BEA-7A68-4DC2-A07D-027969CEA357}"/>
              </a:ext>
            </a:extLst>
          </p:cNvPr>
          <p:cNvSpPr txBox="1"/>
          <p:nvPr/>
        </p:nvSpPr>
        <p:spPr>
          <a:xfrm>
            <a:off x="529259" y="544165"/>
            <a:ext cx="3488635" cy="923330"/>
          </a:xfrm>
          <a:prstGeom prst="rect">
            <a:avLst/>
          </a:prstGeom>
          <a:noFill/>
        </p:spPr>
        <p:txBody>
          <a:bodyPr wrap="square" rtlCol="0">
            <a:spAutoFit/>
          </a:bodyPr>
          <a:lstStyle/>
          <a:p>
            <a:pPr defTabSz="685800">
              <a:buClrTx/>
            </a:pPr>
            <a:r>
              <a:rPr lang="en-US" sz="5400" kern="1200" dirty="0">
                <a:solidFill>
                  <a:srgbClr val="F6BD60"/>
                </a:solidFill>
                <a:latin typeface="Bahnschrift SemiBold" panose="020B0502040204020203" pitchFamily="34" charset="0"/>
                <a:ea typeface="+mn-ea"/>
                <a:cs typeface="+mn-cs"/>
              </a:rPr>
              <a:t>CH</a:t>
            </a:r>
            <a:r>
              <a:rPr lang="vi-VN" sz="5400" kern="1200" dirty="0">
                <a:solidFill>
                  <a:srgbClr val="F6BD60"/>
                </a:solidFill>
                <a:latin typeface="Bahnschrift SemiBold" panose="020B0502040204020203" pitchFamily="34" charset="0"/>
                <a:ea typeface="+mn-ea"/>
                <a:cs typeface="+mn-cs"/>
              </a:rPr>
              <a:t>Ư</a:t>
            </a:r>
            <a:r>
              <a:rPr lang="en-US" sz="5400" kern="1200" dirty="0">
                <a:solidFill>
                  <a:srgbClr val="F6BD60"/>
                </a:solidFill>
                <a:latin typeface="Bahnschrift SemiBold" panose="020B0502040204020203" pitchFamily="34" charset="0"/>
                <a:ea typeface="+mn-ea"/>
                <a:cs typeface="+mn-cs"/>
              </a:rPr>
              <a:t>ƠNG 1</a:t>
            </a:r>
          </a:p>
        </p:txBody>
      </p:sp>
      <p:sp>
        <p:nvSpPr>
          <p:cNvPr id="6" name="TextBox 5" descr="n212 zalo Nguyen Thuan">
            <a:extLst>
              <a:ext uri="{FF2B5EF4-FFF2-40B4-BE49-F238E27FC236}">
                <a16:creationId xmlns:a16="http://schemas.microsoft.com/office/drawing/2014/main" id="{BC6E2990-E62D-4F95-8305-8FB674E0F3DD}"/>
              </a:ext>
            </a:extLst>
          </p:cNvPr>
          <p:cNvSpPr txBox="1"/>
          <p:nvPr/>
        </p:nvSpPr>
        <p:spPr>
          <a:xfrm>
            <a:off x="529259" y="1377323"/>
            <a:ext cx="2683565" cy="600164"/>
          </a:xfrm>
          <a:prstGeom prst="rect">
            <a:avLst/>
          </a:prstGeom>
          <a:noFill/>
        </p:spPr>
        <p:txBody>
          <a:bodyPr wrap="square" rtlCol="0">
            <a:spAutoFit/>
          </a:bodyPr>
          <a:lstStyle/>
          <a:p>
            <a:pPr defTabSz="685800">
              <a:buClrTx/>
            </a:pPr>
            <a:r>
              <a:rPr lang="en-US" sz="3300" kern="1200" dirty="0">
                <a:solidFill>
                  <a:srgbClr val="84A59D"/>
                </a:solidFill>
                <a:latin typeface="Bahnschrift SemiBold" panose="020B0502040204020203" pitchFamily="34" charset="0"/>
                <a:ea typeface="+mn-ea"/>
                <a:cs typeface="+mn-cs"/>
              </a:rPr>
              <a:t>VẬT LÍ NHIỆT</a:t>
            </a:r>
          </a:p>
        </p:txBody>
      </p:sp>
      <p:sp>
        <p:nvSpPr>
          <p:cNvPr id="7" name="TextBox 6" descr="n212 zalo Nguyen Thuan">
            <a:extLst>
              <a:ext uri="{FF2B5EF4-FFF2-40B4-BE49-F238E27FC236}">
                <a16:creationId xmlns:a16="http://schemas.microsoft.com/office/drawing/2014/main" id="{CE2BC0A4-D34E-4DA2-937F-C467E6B5C746}"/>
              </a:ext>
            </a:extLst>
          </p:cNvPr>
          <p:cNvSpPr txBox="1"/>
          <p:nvPr/>
        </p:nvSpPr>
        <p:spPr>
          <a:xfrm>
            <a:off x="529259" y="1989029"/>
            <a:ext cx="1766681" cy="923330"/>
          </a:xfrm>
          <a:prstGeom prst="rect">
            <a:avLst/>
          </a:prstGeom>
          <a:noFill/>
        </p:spPr>
        <p:txBody>
          <a:bodyPr wrap="square" rtlCol="0">
            <a:spAutoFit/>
          </a:bodyPr>
          <a:lstStyle/>
          <a:p>
            <a:pPr defTabSz="685800">
              <a:buClrTx/>
            </a:pPr>
            <a:r>
              <a:rPr lang="en-US" sz="5400" kern="1200" dirty="0">
                <a:solidFill>
                  <a:srgbClr val="F28482"/>
                </a:solidFill>
                <a:latin typeface="Bahnschrift SemiBold" panose="020B0502040204020203" pitchFamily="34" charset="0"/>
                <a:ea typeface="+mn-ea"/>
                <a:cs typeface="+mn-cs"/>
              </a:rPr>
              <a:t>BÀI 1</a:t>
            </a:r>
          </a:p>
        </p:txBody>
      </p:sp>
      <p:sp>
        <p:nvSpPr>
          <p:cNvPr id="8" name="TextBox 7" descr="n212 zalo Nguyen Thuan">
            <a:extLst>
              <a:ext uri="{FF2B5EF4-FFF2-40B4-BE49-F238E27FC236}">
                <a16:creationId xmlns:a16="http://schemas.microsoft.com/office/drawing/2014/main" id="{46255682-20A0-450D-A162-82E2C70E9A49}"/>
              </a:ext>
            </a:extLst>
          </p:cNvPr>
          <p:cNvSpPr txBox="1"/>
          <p:nvPr/>
        </p:nvSpPr>
        <p:spPr>
          <a:xfrm>
            <a:off x="529259" y="2829553"/>
            <a:ext cx="3846443" cy="1015663"/>
          </a:xfrm>
          <a:prstGeom prst="rect">
            <a:avLst/>
          </a:prstGeom>
          <a:noFill/>
        </p:spPr>
        <p:txBody>
          <a:bodyPr wrap="square" rtlCol="0">
            <a:spAutoFit/>
          </a:bodyPr>
          <a:lstStyle/>
          <a:p>
            <a:pPr defTabSz="685800">
              <a:buClrTx/>
            </a:pPr>
            <a:r>
              <a:rPr lang="en-US" sz="3000" kern="1200" dirty="0">
                <a:solidFill>
                  <a:srgbClr val="F6BD60"/>
                </a:solidFill>
                <a:latin typeface="Bahnschrift SemiBold" panose="020B0502040204020203" pitchFamily="34" charset="0"/>
                <a:ea typeface="+mn-ea"/>
                <a:cs typeface="+mn-cs"/>
              </a:rPr>
              <a:t>CẤU TRÚC CỦA CHẤT SỰ CHUYỂN THỂ</a:t>
            </a:r>
          </a:p>
        </p:txBody>
      </p:sp>
      <p:grpSp>
        <p:nvGrpSpPr>
          <p:cNvPr id="11" name="Group 10" descr="n212 zalo Nguyen Thuan">
            <a:extLst>
              <a:ext uri="{FF2B5EF4-FFF2-40B4-BE49-F238E27FC236}">
                <a16:creationId xmlns:a16="http://schemas.microsoft.com/office/drawing/2014/main" id="{319A6748-F033-4099-AB30-16DC495D62CF}"/>
              </a:ext>
            </a:extLst>
          </p:cNvPr>
          <p:cNvGrpSpPr/>
          <p:nvPr/>
        </p:nvGrpSpPr>
        <p:grpSpPr>
          <a:xfrm>
            <a:off x="752890" y="4029288"/>
            <a:ext cx="1319420" cy="490258"/>
            <a:chOff x="1615108" y="5210410"/>
            <a:chExt cx="1759226" cy="653677"/>
          </a:xfrm>
        </p:grpSpPr>
        <p:sp>
          <p:nvSpPr>
            <p:cNvPr id="9" name="Rectangle: Rounded Corners 8">
              <a:extLst>
                <a:ext uri="{FF2B5EF4-FFF2-40B4-BE49-F238E27FC236}">
                  <a16:creationId xmlns:a16="http://schemas.microsoft.com/office/drawing/2014/main" id="{50AD4F5B-30D5-450D-B53D-DF473AD97AA7}"/>
                </a:ext>
              </a:extLst>
            </p:cNvPr>
            <p:cNvSpPr/>
            <p:nvPr/>
          </p:nvSpPr>
          <p:spPr>
            <a:xfrm>
              <a:off x="1615108" y="5210410"/>
              <a:ext cx="1759226" cy="653677"/>
            </a:xfrm>
            <a:prstGeom prst="roundRect">
              <a:avLst>
                <a:gd name="adj" fmla="val 50000"/>
              </a:avLst>
            </a:prstGeom>
            <a:solidFill>
              <a:srgbClr val="F284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0" name="TextBox 9">
              <a:extLst>
                <a:ext uri="{FF2B5EF4-FFF2-40B4-BE49-F238E27FC236}">
                  <a16:creationId xmlns:a16="http://schemas.microsoft.com/office/drawing/2014/main" id="{FAC0D591-86E4-406D-ACF6-C75B66635BC8}"/>
                </a:ext>
              </a:extLst>
            </p:cNvPr>
            <p:cNvSpPr txBox="1"/>
            <p:nvPr/>
          </p:nvSpPr>
          <p:spPr>
            <a:xfrm>
              <a:off x="1769164" y="5306415"/>
              <a:ext cx="1605170" cy="492442"/>
            </a:xfrm>
            <a:prstGeom prst="rect">
              <a:avLst/>
            </a:prstGeom>
            <a:noFill/>
          </p:spPr>
          <p:txBody>
            <a:bodyPr wrap="square" rtlCol="0">
              <a:spAutoFit/>
            </a:bodyPr>
            <a:lstStyle/>
            <a:p>
              <a:pPr defTabSz="685800">
                <a:buClrTx/>
              </a:pPr>
              <a:r>
                <a:rPr lang="en-US" sz="1800" kern="1200" dirty="0">
                  <a:solidFill>
                    <a:prstClr val="white"/>
                  </a:solidFill>
                  <a:latin typeface="Bahnschrift SemiBold" panose="020B0502040204020203" pitchFamily="34" charset="0"/>
                  <a:ea typeface="+mn-ea"/>
                  <a:cs typeface="+mn-cs"/>
                </a:rPr>
                <a:t>BẮT ĐẦU</a:t>
              </a:r>
            </a:p>
          </p:txBody>
        </p:sp>
      </p:grpSp>
      <p:grpSp>
        <p:nvGrpSpPr>
          <p:cNvPr id="12" name="Group 11" descr="n212 zalo Nguyen Thuan">
            <a:extLst>
              <a:ext uri="{FF2B5EF4-FFF2-40B4-BE49-F238E27FC236}">
                <a16:creationId xmlns:a16="http://schemas.microsoft.com/office/drawing/2014/main" id="{366C794B-D3B3-4657-ABAA-868490B2BA70}"/>
              </a:ext>
            </a:extLst>
          </p:cNvPr>
          <p:cNvGrpSpPr/>
          <p:nvPr/>
        </p:nvGrpSpPr>
        <p:grpSpPr>
          <a:xfrm>
            <a:off x="5126108" y="766708"/>
            <a:ext cx="3933411" cy="3366077"/>
            <a:chOff x="7431016" y="2202132"/>
            <a:chExt cx="4542789" cy="3863820"/>
          </a:xfrm>
        </p:grpSpPr>
        <p:pic>
          <p:nvPicPr>
            <p:cNvPr id="13" name="Picture 12">
              <a:extLst>
                <a:ext uri="{FF2B5EF4-FFF2-40B4-BE49-F238E27FC236}">
                  <a16:creationId xmlns:a16="http://schemas.microsoft.com/office/drawing/2014/main" id="{D6062EF9-84FF-42D0-A35E-141C376A76E0}"/>
                </a:ext>
              </a:extLst>
            </p:cNvPr>
            <p:cNvPicPr/>
            <p:nvPr/>
          </p:nvPicPr>
          <p:blipFill rotWithShape="1">
            <a:blip r:embed="rId2"/>
            <a:srcRect l="4020"/>
            <a:stretch/>
          </p:blipFill>
          <p:spPr bwMode="auto">
            <a:xfrm>
              <a:off x="7431016" y="2202132"/>
              <a:ext cx="4542789" cy="3863820"/>
            </a:xfrm>
            <a:prstGeom prst="rect">
              <a:avLst/>
            </a:prstGeom>
            <a:ln>
              <a:noFill/>
            </a:ln>
            <a:extLst>
              <a:ext uri="{53640926-AAD7-44D8-BBD7-CCE9431645EC}">
                <a14:shadowObscured xmlns:a14="http://schemas.microsoft.com/office/drawing/2010/main"/>
              </a:ext>
            </a:extLst>
          </p:spPr>
        </p:pic>
        <p:pic>
          <p:nvPicPr>
            <p:cNvPr id="14" name="Picture 6">
              <a:extLst>
                <a:ext uri="{FF2B5EF4-FFF2-40B4-BE49-F238E27FC236}">
                  <a16:creationId xmlns:a16="http://schemas.microsoft.com/office/drawing/2014/main" id="{A1300B27-0F1D-4A8F-9A20-84EB0C9BAA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3221" r="74050"/>
            <a:stretch/>
          </p:blipFill>
          <p:spPr bwMode="auto">
            <a:xfrm>
              <a:off x="9890996" y="4452440"/>
              <a:ext cx="1518950" cy="140047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Bài 10. Các thể của chất và sự chuyển thể - Hoc24">
              <a:extLst>
                <a:ext uri="{FF2B5EF4-FFF2-40B4-BE49-F238E27FC236}">
                  <a16:creationId xmlns:a16="http://schemas.microsoft.com/office/drawing/2014/main" id="{EAC349B1-F55A-4B2E-92A4-FE38444C67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281" t="68289" r="38371" b="4007"/>
            <a:stretch/>
          </p:blipFill>
          <p:spPr bwMode="auto">
            <a:xfrm>
              <a:off x="7702573" y="4642999"/>
              <a:ext cx="1093126" cy="1019359"/>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6" name="Picture 14" descr="Bài 10. Các thể của chất và sự chuyển thể - Hoc24">
              <a:extLst>
                <a:ext uri="{FF2B5EF4-FFF2-40B4-BE49-F238E27FC236}">
                  <a16:creationId xmlns:a16="http://schemas.microsoft.com/office/drawing/2014/main" id="{59F6A840-C765-4ACF-9B3D-5FA7127E56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7898" t="68653" r="3469" b="3246"/>
            <a:stretch/>
          </p:blipFill>
          <p:spPr bwMode="auto">
            <a:xfrm>
              <a:off x="8915904" y="2589315"/>
              <a:ext cx="1124523" cy="1104528"/>
            </a:xfrm>
            <a:prstGeom prst="ellipse">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803305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6667">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667">
                                          <p:cBhvr additive="base">
                                            <p:cTn id="7" dur="3000" fill="hold"/>
                                            <p:tgtEl>
                                              <p:spTgt spid="12"/>
                                            </p:tgtEl>
                                            <p:attrNameLst>
                                              <p:attrName>ppt_x</p:attrName>
                                            </p:attrNameLst>
                                          </p:cBhvr>
                                          <p:tavLst>
                                            <p:tav tm="0">
                                              <p:val>
                                                <p:strVal val="#ppt_x"/>
                                              </p:val>
                                            </p:tav>
                                            <p:tav tm="100000">
                                              <p:val>
                                                <p:strVal val="#ppt_x"/>
                                              </p:val>
                                            </p:tav>
                                          </p:tavLst>
                                        </p:anim>
                                        <p:anim calcmode="lin" valueType="num" p14:bounceEnd="66667">
                                          <p:cBhvr additive="base">
                                            <p:cTn id="8" dur="30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66667">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14:bounceEnd="66667">
                                          <p:cBhvr additive="base">
                                            <p:cTn id="11" dur="3000" fill="hold"/>
                                            <p:tgtEl>
                                              <p:spTgt spid="4"/>
                                            </p:tgtEl>
                                            <p:attrNameLst>
                                              <p:attrName>ppt_x</p:attrName>
                                            </p:attrNameLst>
                                          </p:cBhvr>
                                          <p:tavLst>
                                            <p:tav tm="0">
                                              <p:val>
                                                <p:strVal val="0-#ppt_w/2"/>
                                              </p:val>
                                            </p:tav>
                                            <p:tav tm="100000">
                                              <p:val>
                                                <p:strVal val="#ppt_x"/>
                                              </p:val>
                                            </p:tav>
                                          </p:tavLst>
                                        </p:anim>
                                        <p:anim calcmode="lin" valueType="num" p14:bounceEnd="66667">
                                          <p:cBhvr additive="base">
                                            <p:cTn id="12" dur="3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66667">
                                      <p:stCondLst>
                                        <p:cond delay="900"/>
                                      </p:stCondLst>
                                      <p:childTnLst>
                                        <p:set>
                                          <p:cBhvr>
                                            <p:cTn id="14" dur="1" fill="hold">
                                              <p:stCondLst>
                                                <p:cond delay="0"/>
                                              </p:stCondLst>
                                            </p:cTn>
                                            <p:tgtEl>
                                              <p:spTgt spid="6"/>
                                            </p:tgtEl>
                                            <p:attrNameLst>
                                              <p:attrName>style.visibility</p:attrName>
                                            </p:attrNameLst>
                                          </p:cBhvr>
                                          <p:to>
                                            <p:strVal val="visible"/>
                                          </p:to>
                                        </p:set>
                                        <p:anim calcmode="lin" valueType="num" p14:bounceEnd="66667">
                                          <p:cBhvr additive="base">
                                            <p:cTn id="15" dur="3000" fill="hold"/>
                                            <p:tgtEl>
                                              <p:spTgt spid="6"/>
                                            </p:tgtEl>
                                            <p:attrNameLst>
                                              <p:attrName>ppt_x</p:attrName>
                                            </p:attrNameLst>
                                          </p:cBhvr>
                                          <p:tavLst>
                                            <p:tav tm="0">
                                              <p:val>
                                                <p:strVal val="0-#ppt_w/2"/>
                                              </p:val>
                                            </p:tav>
                                            <p:tav tm="100000">
                                              <p:val>
                                                <p:strVal val="#ppt_x"/>
                                              </p:val>
                                            </p:tav>
                                          </p:tavLst>
                                        </p:anim>
                                        <p:anim calcmode="lin" valueType="num" p14:bounceEnd="66667">
                                          <p:cBhvr additive="base">
                                            <p:cTn id="16" dur="30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66667">
                                      <p:stCondLst>
                                        <p:cond delay="800"/>
                                      </p:stCondLst>
                                      <p:childTnLst>
                                        <p:set>
                                          <p:cBhvr>
                                            <p:cTn id="18" dur="1" fill="hold">
                                              <p:stCondLst>
                                                <p:cond delay="0"/>
                                              </p:stCondLst>
                                            </p:cTn>
                                            <p:tgtEl>
                                              <p:spTgt spid="7"/>
                                            </p:tgtEl>
                                            <p:attrNameLst>
                                              <p:attrName>style.visibility</p:attrName>
                                            </p:attrNameLst>
                                          </p:cBhvr>
                                          <p:to>
                                            <p:strVal val="visible"/>
                                          </p:to>
                                        </p:set>
                                        <p:anim calcmode="lin" valueType="num" p14:bounceEnd="66667">
                                          <p:cBhvr additive="base">
                                            <p:cTn id="19" dur="3000" fill="hold"/>
                                            <p:tgtEl>
                                              <p:spTgt spid="7"/>
                                            </p:tgtEl>
                                            <p:attrNameLst>
                                              <p:attrName>ppt_x</p:attrName>
                                            </p:attrNameLst>
                                          </p:cBhvr>
                                          <p:tavLst>
                                            <p:tav tm="0">
                                              <p:val>
                                                <p:strVal val="0-#ppt_w/2"/>
                                              </p:val>
                                            </p:tav>
                                            <p:tav tm="100000">
                                              <p:val>
                                                <p:strVal val="#ppt_x"/>
                                              </p:val>
                                            </p:tav>
                                          </p:tavLst>
                                        </p:anim>
                                        <p:anim calcmode="lin" valueType="num" p14:bounceEnd="66667">
                                          <p:cBhvr additive="base">
                                            <p:cTn id="20" dur="30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14:presetBounceEnd="66667">
                                      <p:stCondLst>
                                        <p:cond delay="700"/>
                                      </p:stCondLst>
                                      <p:childTnLst>
                                        <p:set>
                                          <p:cBhvr>
                                            <p:cTn id="22" dur="1" fill="hold">
                                              <p:stCondLst>
                                                <p:cond delay="0"/>
                                              </p:stCondLst>
                                            </p:cTn>
                                            <p:tgtEl>
                                              <p:spTgt spid="8"/>
                                            </p:tgtEl>
                                            <p:attrNameLst>
                                              <p:attrName>style.visibility</p:attrName>
                                            </p:attrNameLst>
                                          </p:cBhvr>
                                          <p:to>
                                            <p:strVal val="visible"/>
                                          </p:to>
                                        </p:set>
                                        <p:anim calcmode="lin" valueType="num" p14:bounceEnd="66667">
                                          <p:cBhvr additive="base">
                                            <p:cTn id="23" dur="3000" fill="hold"/>
                                            <p:tgtEl>
                                              <p:spTgt spid="8"/>
                                            </p:tgtEl>
                                            <p:attrNameLst>
                                              <p:attrName>ppt_x</p:attrName>
                                            </p:attrNameLst>
                                          </p:cBhvr>
                                          <p:tavLst>
                                            <p:tav tm="0">
                                              <p:val>
                                                <p:strVal val="0-#ppt_w/2"/>
                                              </p:val>
                                            </p:tav>
                                            <p:tav tm="100000">
                                              <p:val>
                                                <p:strVal val="#ppt_x"/>
                                              </p:val>
                                            </p:tav>
                                          </p:tavLst>
                                        </p:anim>
                                        <p:anim calcmode="lin" valueType="num" p14:bounceEnd="66667">
                                          <p:cBhvr additive="base">
                                            <p:cTn id="24" dur="30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14:presetBounceEnd="66667">
                                      <p:stCondLst>
                                        <p:cond delay="600"/>
                                      </p:stCondLst>
                                      <p:childTnLst>
                                        <p:set>
                                          <p:cBhvr>
                                            <p:cTn id="26" dur="1" fill="hold">
                                              <p:stCondLst>
                                                <p:cond delay="0"/>
                                              </p:stCondLst>
                                            </p:cTn>
                                            <p:tgtEl>
                                              <p:spTgt spid="11"/>
                                            </p:tgtEl>
                                            <p:attrNameLst>
                                              <p:attrName>style.visibility</p:attrName>
                                            </p:attrNameLst>
                                          </p:cBhvr>
                                          <p:to>
                                            <p:strVal val="visible"/>
                                          </p:to>
                                        </p:set>
                                        <p:anim calcmode="lin" valueType="num" p14:bounceEnd="66667">
                                          <p:cBhvr additive="base">
                                            <p:cTn id="27" dur="3000" fill="hold"/>
                                            <p:tgtEl>
                                              <p:spTgt spid="11"/>
                                            </p:tgtEl>
                                            <p:attrNameLst>
                                              <p:attrName>ppt_x</p:attrName>
                                            </p:attrNameLst>
                                          </p:cBhvr>
                                          <p:tavLst>
                                            <p:tav tm="0">
                                              <p:val>
                                                <p:strVal val="0-#ppt_w/2"/>
                                              </p:val>
                                            </p:tav>
                                            <p:tav tm="100000">
                                              <p:val>
                                                <p:strVal val="#ppt_x"/>
                                              </p:val>
                                            </p:tav>
                                          </p:tavLst>
                                        </p:anim>
                                        <p:anim calcmode="lin" valueType="num" p14:bounceEnd="66667">
                                          <p:cBhvr additive="base">
                                            <p:cTn id="28" dur="3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3000" fill="hold"/>
                                            <p:tgtEl>
                                              <p:spTgt spid="12"/>
                                            </p:tgtEl>
                                            <p:attrNameLst>
                                              <p:attrName>ppt_x</p:attrName>
                                            </p:attrNameLst>
                                          </p:cBhvr>
                                          <p:tavLst>
                                            <p:tav tm="0">
                                              <p:val>
                                                <p:strVal val="#ppt_x"/>
                                              </p:val>
                                            </p:tav>
                                            <p:tav tm="100000">
                                              <p:val>
                                                <p:strVal val="#ppt_x"/>
                                              </p:val>
                                            </p:tav>
                                          </p:tavLst>
                                        </p:anim>
                                        <p:anim calcmode="lin" valueType="num">
                                          <p:cBhvr additive="base">
                                            <p:cTn id="8" dur="30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3000" fill="hold"/>
                                            <p:tgtEl>
                                              <p:spTgt spid="4"/>
                                            </p:tgtEl>
                                            <p:attrNameLst>
                                              <p:attrName>ppt_x</p:attrName>
                                            </p:attrNameLst>
                                          </p:cBhvr>
                                          <p:tavLst>
                                            <p:tav tm="0">
                                              <p:val>
                                                <p:strVal val="0-#ppt_w/2"/>
                                              </p:val>
                                            </p:tav>
                                            <p:tav tm="100000">
                                              <p:val>
                                                <p:strVal val="#ppt_x"/>
                                              </p:val>
                                            </p:tav>
                                          </p:tavLst>
                                        </p:anim>
                                        <p:anim calcmode="lin" valueType="num">
                                          <p:cBhvr additive="base">
                                            <p:cTn id="12" dur="3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9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3000" fill="hold"/>
                                            <p:tgtEl>
                                              <p:spTgt spid="6"/>
                                            </p:tgtEl>
                                            <p:attrNameLst>
                                              <p:attrName>ppt_x</p:attrName>
                                            </p:attrNameLst>
                                          </p:cBhvr>
                                          <p:tavLst>
                                            <p:tav tm="0">
                                              <p:val>
                                                <p:strVal val="0-#ppt_w/2"/>
                                              </p:val>
                                            </p:tav>
                                            <p:tav tm="100000">
                                              <p:val>
                                                <p:strVal val="#ppt_x"/>
                                              </p:val>
                                            </p:tav>
                                          </p:tavLst>
                                        </p:anim>
                                        <p:anim calcmode="lin" valueType="num">
                                          <p:cBhvr additive="base">
                                            <p:cTn id="16" dur="30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8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3000" fill="hold"/>
                                            <p:tgtEl>
                                              <p:spTgt spid="7"/>
                                            </p:tgtEl>
                                            <p:attrNameLst>
                                              <p:attrName>ppt_x</p:attrName>
                                            </p:attrNameLst>
                                          </p:cBhvr>
                                          <p:tavLst>
                                            <p:tav tm="0">
                                              <p:val>
                                                <p:strVal val="0-#ppt_w/2"/>
                                              </p:val>
                                            </p:tav>
                                            <p:tav tm="100000">
                                              <p:val>
                                                <p:strVal val="#ppt_x"/>
                                              </p:val>
                                            </p:tav>
                                          </p:tavLst>
                                        </p:anim>
                                        <p:anim calcmode="lin" valueType="num">
                                          <p:cBhvr additive="base">
                                            <p:cTn id="20" dur="30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7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3000" fill="hold"/>
                                            <p:tgtEl>
                                              <p:spTgt spid="8"/>
                                            </p:tgtEl>
                                            <p:attrNameLst>
                                              <p:attrName>ppt_x</p:attrName>
                                            </p:attrNameLst>
                                          </p:cBhvr>
                                          <p:tavLst>
                                            <p:tav tm="0">
                                              <p:val>
                                                <p:strVal val="0-#ppt_w/2"/>
                                              </p:val>
                                            </p:tav>
                                            <p:tav tm="100000">
                                              <p:val>
                                                <p:strVal val="#ppt_x"/>
                                              </p:val>
                                            </p:tav>
                                          </p:tavLst>
                                        </p:anim>
                                        <p:anim calcmode="lin" valueType="num">
                                          <p:cBhvr additive="base">
                                            <p:cTn id="24" dur="30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60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3000" fill="hold"/>
                                            <p:tgtEl>
                                              <p:spTgt spid="11"/>
                                            </p:tgtEl>
                                            <p:attrNameLst>
                                              <p:attrName>ppt_x</p:attrName>
                                            </p:attrNameLst>
                                          </p:cBhvr>
                                          <p:tavLst>
                                            <p:tav tm="0">
                                              <p:val>
                                                <p:strVal val="0-#ppt_w/2"/>
                                              </p:val>
                                            </p:tav>
                                            <p:tav tm="100000">
                                              <p:val>
                                                <p:strVal val="#ppt_x"/>
                                              </p:val>
                                            </p:tav>
                                          </p:tavLst>
                                        </p:anim>
                                        <p:anim calcmode="lin" valueType="num">
                                          <p:cBhvr additive="base">
                                            <p:cTn id="28" dur="3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mc:Fallback>
  </mc:AlternateContent>
</p:sld>
</file>

<file path=ppt/theme/theme1.xml><?xml version="1.0" encoding="utf-8"?>
<a:theme xmlns:a="http://schemas.openxmlformats.org/drawingml/2006/main" name="Crand Newsletter by Slidesgo">
  <a:themeElements>
    <a:clrScheme name="Simple Light">
      <a:dk1>
        <a:srgbClr val="000000"/>
      </a:dk1>
      <a:lt1>
        <a:srgbClr val="FFFFFF"/>
      </a:lt1>
      <a:dk2>
        <a:srgbClr val="FFAB40"/>
      </a:dk2>
      <a:lt2>
        <a:srgbClr val="6FA8DC"/>
      </a:lt2>
      <a:accent1>
        <a:srgbClr val="FFAB40"/>
      </a:accent1>
      <a:accent2>
        <a:srgbClr val="000000"/>
      </a:accent2>
      <a:accent3>
        <a:srgbClr val="FFFFFF"/>
      </a:accent3>
      <a:accent4>
        <a:srgbClr val="6FA8DC"/>
      </a:accent4>
      <a:accent5>
        <a:srgbClr val="000000"/>
      </a:accent5>
      <a:accent6>
        <a:srgbClr val="FFFFFF"/>
      </a:accent6>
      <a:hlink>
        <a:srgbClr val="FFAB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1162</TotalTime>
  <Words>2341</Words>
  <Application>Microsoft Office PowerPoint</Application>
  <PresentationFormat>On-screen Show (16:9)</PresentationFormat>
  <Paragraphs>161</Paragraphs>
  <Slides>50</Slides>
  <Notes>24</Notes>
  <HiddenSlides>0</HiddenSlides>
  <MMClips>3</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50</vt:i4>
      </vt:variant>
    </vt:vector>
  </HeadingPairs>
  <TitlesOfParts>
    <vt:vector size="71" baseType="lpstr">
      <vt:lpstr>Amatic SC</vt:lpstr>
      <vt:lpstr>Roboto Condensed Light</vt:lpstr>
      <vt:lpstr>Verdana</vt:lpstr>
      <vt:lpstr>Bahnschrift SemiBold</vt:lpstr>
      <vt:lpstr>Sriracha</vt:lpstr>
      <vt:lpstr>Calibri Light</vt:lpstr>
      <vt:lpstr>Sue Ellen Francisco</vt:lpstr>
      <vt:lpstr>Calibri</vt:lpstr>
      <vt:lpstr>Catamaran</vt:lpstr>
      <vt:lpstr>Cambria Math</vt:lpstr>
      <vt:lpstr>Arial</vt:lpstr>
      <vt:lpstr>Times New Roman</vt:lpstr>
      <vt:lpstr>Cambria</vt:lpstr>
      <vt:lpstr>Livvic</vt:lpstr>
      <vt:lpstr>Tahoma</vt:lpstr>
      <vt:lpstr>Symbol</vt:lpstr>
      <vt:lpstr>Crand Newsletter by Slidesgo</vt:lpstr>
      <vt:lpstr>1_Office Theme</vt:lpstr>
      <vt:lpstr>Office Theme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MÔ HÌNH ĐỘNG HỌC PHÂN TỬ VỀ CẤU TẠO CHẤT</vt:lpstr>
      <vt:lpstr>I.  MÔ HÌNH ĐỘNG HỌC PHÂN TỬ VỀ CẤU TẠO CHẤT</vt:lpstr>
      <vt:lpstr>PowerPoint Presentation</vt:lpstr>
      <vt:lpstr>ĐÁP ÁN PHIẾU HỌC TẬP SỐ 1</vt:lpstr>
      <vt:lpstr>PowerPoint Presentation</vt:lpstr>
      <vt:lpstr>PowerPoint Presentation</vt:lpstr>
      <vt:lpstr>II. CẤU TRÚC CỦA CHẤT RẮN, CHẤT LỎNG VÀ CHẤT KHÍ</vt:lpstr>
      <vt:lpstr>THẢO LUẬN NHÓM  HOÀN THÀNH PHT SỐ 2 VÀ SỐ 3</vt:lpstr>
      <vt:lpstr>PowerPoint Presentation</vt:lpstr>
      <vt:lpstr>Đáp án phiếu học tập số 2</vt:lpstr>
      <vt:lpstr>Đáp án phiếu học tập số 2</vt:lpstr>
      <vt:lpstr>Đáp án phiếu học tập số 2</vt:lpstr>
      <vt:lpstr>Đáp án phiếu học tập số 2</vt:lpstr>
      <vt:lpstr>PowerPoint Presentation</vt:lpstr>
      <vt:lpstr>Đáp án phiếu học tập số 3</vt:lpstr>
      <vt:lpstr>Đáp án phiếu học tập số 3</vt:lpstr>
      <vt:lpstr>Đáp án phiếu học tập số 3</vt:lpstr>
      <vt:lpstr>Đặc điểm của phân tử:</vt:lpstr>
      <vt:lpstr>PowerPoint Presentation</vt:lpstr>
      <vt:lpstr>III. SỰ CHUYỂN THỂ</vt:lpstr>
      <vt:lpstr>1. Sự chuyển thể</vt:lpstr>
      <vt:lpstr>2. Dùng mô hình động học phân tử giải thích sự chuyển thể</vt:lpstr>
      <vt:lpstr>PowerPoint Presentation</vt:lpstr>
      <vt:lpstr>PowerPoint Presentation</vt:lpstr>
      <vt:lpstr>THẢO LUẬN NHÓM  HOÀN THÀNH PHT SỐ 4 VÀ SỐ 5</vt:lpstr>
      <vt:lpstr>PowerPoint Presentation</vt:lpstr>
      <vt:lpstr>PowerPoint Presentation</vt:lpstr>
      <vt:lpstr>THẢO LUẬN NHÓM</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Crand Newsletter</dc:title>
  <dc:creator>Admin</dc:creator>
  <cp:lastModifiedBy>Admin</cp:lastModifiedBy>
  <cp:revision>120</cp:revision>
  <dcterms:modified xsi:type="dcterms:W3CDTF">2024-12-12T09:34:31Z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2024-06-01T11:51:01Z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5921db0d-cb74-4eba-8426-e8ab089e7823</vt:lpwstr>
  </property>
  <property fmtid="{D5CDD505-2E9C-101B-9397-08002B2CF9AE}" pid="7" name="MSIP_Label_defa4170-0d19-0005-0004-bc88714345d2_ActionId">
    <vt:lpwstr>91edd307-cde1-4b17-9d54-af465c16ba7a</vt:lpwstr>
  </property>
  <property fmtid="{D5CDD505-2E9C-101B-9397-08002B2CF9AE}" pid="8" name="MSIP_Label_defa4170-0d19-0005-0004-bc88714345d2_ContentBits">
    <vt:lpwstr>0</vt:lpwstr>
  </property>
</Properties>
</file>