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1" r:id="rId2"/>
    <p:sldMasterId id="2147483673" r:id="rId3"/>
  </p:sldMasterIdLst>
  <p:notesMasterIdLst>
    <p:notesMasterId r:id="rId27"/>
  </p:notesMasterIdLst>
  <p:sldIdLst>
    <p:sldId id="353" r:id="rId4"/>
    <p:sldId id="348" r:id="rId5"/>
    <p:sldId id="260" r:id="rId6"/>
    <p:sldId id="354" r:id="rId7"/>
    <p:sldId id="356" r:id="rId8"/>
    <p:sldId id="347" r:id="rId9"/>
    <p:sldId id="359" r:id="rId10"/>
    <p:sldId id="357" r:id="rId11"/>
    <p:sldId id="360" r:id="rId12"/>
    <p:sldId id="372" r:id="rId13"/>
    <p:sldId id="361" r:id="rId14"/>
    <p:sldId id="362" r:id="rId15"/>
    <p:sldId id="363" r:id="rId16"/>
    <p:sldId id="364" r:id="rId17"/>
    <p:sldId id="365" r:id="rId18"/>
    <p:sldId id="366" r:id="rId19"/>
    <p:sldId id="367" r:id="rId20"/>
    <p:sldId id="371" r:id="rId21"/>
    <p:sldId id="373" r:id="rId22"/>
    <p:sldId id="368" r:id="rId23"/>
    <p:sldId id="369" r:id="rId24"/>
    <p:sldId id="335" r:id="rId25"/>
    <p:sldId id="346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7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9034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15" autoAdjust="0"/>
    <p:restoredTop sz="94660"/>
  </p:normalViewPr>
  <p:slideViewPr>
    <p:cSldViewPr snapToGrid="0" showGuides="1">
      <p:cViewPr varScale="1">
        <p:scale>
          <a:sx n="68" d="100"/>
          <a:sy n="68" d="100"/>
        </p:scale>
        <p:origin x="660" y="48"/>
      </p:cViewPr>
      <p:guideLst>
        <p:guide orient="horz" pos="247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EE5EDF1-BAC6-4467-A7A4-FD6380AD48EF}" type="doc">
      <dgm:prSet loTypeId="urn:microsoft.com/office/officeart/2005/8/layout/cycle6" loCatId="cycle" qsTypeId="urn:microsoft.com/office/officeart/2005/8/quickstyle/3d1" qsCatId="3D" csTypeId="urn:microsoft.com/office/officeart/2005/8/colors/accent3_3" csCatId="accent3" phldr="1"/>
      <dgm:spPr/>
      <dgm:t>
        <a:bodyPr/>
        <a:lstStyle/>
        <a:p>
          <a:endParaRPr lang="en-US"/>
        </a:p>
      </dgm:t>
    </dgm:pt>
    <dgm:pt modelId="{754786C1-0598-4D1F-B266-D8AA1666539E}">
      <dgm:prSet phldrT="[Text]"/>
      <dgm:spPr/>
      <dgm:t>
        <a:bodyPr/>
        <a:lstStyle/>
        <a:p>
          <a:r>
            <a:rPr lang="en-US"/>
            <a:t>1.B</a:t>
          </a:r>
        </a:p>
      </dgm:t>
    </dgm:pt>
    <dgm:pt modelId="{11EDA978-D826-4DAD-B1DC-72E4B2C9C4E4}" type="parTrans" cxnId="{47B21D4C-CD3B-486F-A23C-995B40808BF2}">
      <dgm:prSet/>
      <dgm:spPr/>
      <dgm:t>
        <a:bodyPr/>
        <a:lstStyle/>
        <a:p>
          <a:endParaRPr lang="en-US"/>
        </a:p>
      </dgm:t>
    </dgm:pt>
    <dgm:pt modelId="{5C654616-807B-4964-9D9E-E1114D9C2849}" type="sibTrans" cxnId="{47B21D4C-CD3B-486F-A23C-995B40808BF2}">
      <dgm:prSet/>
      <dgm:spPr/>
      <dgm:t>
        <a:bodyPr/>
        <a:lstStyle/>
        <a:p>
          <a:endParaRPr lang="en-US"/>
        </a:p>
      </dgm:t>
    </dgm:pt>
    <dgm:pt modelId="{E46A95E0-963E-4FD6-B63D-AD6C7AA5C30A}">
      <dgm:prSet phldrT="[Text]"/>
      <dgm:spPr/>
      <dgm:t>
        <a:bodyPr/>
        <a:lstStyle/>
        <a:p>
          <a:r>
            <a:rPr lang="en-US"/>
            <a:t>2.D</a:t>
          </a:r>
        </a:p>
      </dgm:t>
    </dgm:pt>
    <dgm:pt modelId="{13896F88-A88D-4684-85D0-4FAAA9CE2624}" type="parTrans" cxnId="{99159103-75F5-421A-9899-BF6A5C426BDB}">
      <dgm:prSet/>
      <dgm:spPr/>
      <dgm:t>
        <a:bodyPr/>
        <a:lstStyle/>
        <a:p>
          <a:endParaRPr lang="en-US"/>
        </a:p>
      </dgm:t>
    </dgm:pt>
    <dgm:pt modelId="{02222FF4-3AD2-4788-BA46-6E5CA2A4CD3C}" type="sibTrans" cxnId="{99159103-75F5-421A-9899-BF6A5C426BDB}">
      <dgm:prSet/>
      <dgm:spPr/>
      <dgm:t>
        <a:bodyPr/>
        <a:lstStyle/>
        <a:p>
          <a:endParaRPr lang="en-US"/>
        </a:p>
      </dgm:t>
    </dgm:pt>
    <dgm:pt modelId="{2D2862CA-B071-4427-8116-541AD0A07D4C}">
      <dgm:prSet phldrT="[Text]"/>
      <dgm:spPr/>
      <dgm:t>
        <a:bodyPr/>
        <a:lstStyle/>
        <a:p>
          <a:r>
            <a:rPr lang="en-US"/>
            <a:t>3.C</a:t>
          </a:r>
        </a:p>
      </dgm:t>
    </dgm:pt>
    <dgm:pt modelId="{914DA41C-E2CC-4190-8692-511A4854B079}" type="parTrans" cxnId="{0CF8F70F-97A1-4F83-B797-4DCB8C0AB346}">
      <dgm:prSet/>
      <dgm:spPr/>
      <dgm:t>
        <a:bodyPr/>
        <a:lstStyle/>
        <a:p>
          <a:endParaRPr lang="en-US"/>
        </a:p>
      </dgm:t>
    </dgm:pt>
    <dgm:pt modelId="{F6EC4DBA-BFC3-4375-A265-39C496297EDB}" type="sibTrans" cxnId="{0CF8F70F-97A1-4F83-B797-4DCB8C0AB346}">
      <dgm:prSet/>
      <dgm:spPr/>
      <dgm:t>
        <a:bodyPr/>
        <a:lstStyle/>
        <a:p>
          <a:endParaRPr lang="en-US"/>
        </a:p>
      </dgm:t>
    </dgm:pt>
    <dgm:pt modelId="{01807718-2D65-4E10-AE7A-97B45864B67D}">
      <dgm:prSet phldrT="[Text]"/>
      <dgm:spPr/>
      <dgm:t>
        <a:bodyPr/>
        <a:lstStyle/>
        <a:p>
          <a:r>
            <a:rPr lang="en-US"/>
            <a:t>4.C</a:t>
          </a:r>
        </a:p>
      </dgm:t>
    </dgm:pt>
    <dgm:pt modelId="{01140BCF-AEC6-492C-9BAF-21A0E22801FD}" type="parTrans" cxnId="{73D6A996-E0E3-45BC-A6B4-8F2CC8259ADD}">
      <dgm:prSet/>
      <dgm:spPr/>
      <dgm:t>
        <a:bodyPr/>
        <a:lstStyle/>
        <a:p>
          <a:endParaRPr lang="en-US"/>
        </a:p>
      </dgm:t>
    </dgm:pt>
    <dgm:pt modelId="{299FE21B-D036-476D-B47B-1F50A0786D0C}" type="sibTrans" cxnId="{73D6A996-E0E3-45BC-A6B4-8F2CC8259ADD}">
      <dgm:prSet/>
      <dgm:spPr/>
      <dgm:t>
        <a:bodyPr/>
        <a:lstStyle/>
        <a:p>
          <a:endParaRPr lang="en-US"/>
        </a:p>
      </dgm:t>
    </dgm:pt>
    <dgm:pt modelId="{C25417C5-A5E1-412C-B8D7-D173956003D2}">
      <dgm:prSet phldrT="[Text]"/>
      <dgm:spPr/>
      <dgm:t>
        <a:bodyPr/>
        <a:lstStyle/>
        <a:p>
          <a:r>
            <a:rPr lang="en-US"/>
            <a:t>5.A</a:t>
          </a:r>
        </a:p>
      </dgm:t>
    </dgm:pt>
    <dgm:pt modelId="{E5B1F2F6-5DD2-4486-A5B9-346BB5E08AFB}" type="parTrans" cxnId="{0F89D7C6-0106-4D7D-B686-DDCE2C250B9E}">
      <dgm:prSet/>
      <dgm:spPr/>
      <dgm:t>
        <a:bodyPr/>
        <a:lstStyle/>
        <a:p>
          <a:endParaRPr lang="en-US"/>
        </a:p>
      </dgm:t>
    </dgm:pt>
    <dgm:pt modelId="{363A6493-0F3F-481D-93FA-D0E711B065C1}" type="sibTrans" cxnId="{0F89D7C6-0106-4D7D-B686-DDCE2C250B9E}">
      <dgm:prSet/>
      <dgm:spPr/>
      <dgm:t>
        <a:bodyPr/>
        <a:lstStyle/>
        <a:p>
          <a:endParaRPr lang="en-US"/>
        </a:p>
      </dgm:t>
    </dgm:pt>
    <dgm:pt modelId="{67BE99A7-EB17-4F98-86FA-564AEC9D75C5}" type="pres">
      <dgm:prSet presAssocID="{AEE5EDF1-BAC6-4467-A7A4-FD6380AD48EF}" presName="cycle" presStyleCnt="0">
        <dgm:presLayoutVars>
          <dgm:dir/>
          <dgm:resizeHandles val="exact"/>
        </dgm:presLayoutVars>
      </dgm:prSet>
      <dgm:spPr/>
    </dgm:pt>
    <dgm:pt modelId="{6BA2E116-3F97-4A23-90CE-F9C4499EADFE}" type="pres">
      <dgm:prSet presAssocID="{754786C1-0598-4D1F-B266-D8AA1666539E}" presName="node" presStyleLbl="node1" presStyleIdx="0" presStyleCnt="5">
        <dgm:presLayoutVars>
          <dgm:bulletEnabled val="1"/>
        </dgm:presLayoutVars>
      </dgm:prSet>
      <dgm:spPr/>
    </dgm:pt>
    <dgm:pt modelId="{5026A0DF-1558-44DD-9715-7AF7C8EA0C7B}" type="pres">
      <dgm:prSet presAssocID="{754786C1-0598-4D1F-B266-D8AA1666539E}" presName="spNode" presStyleCnt="0"/>
      <dgm:spPr/>
    </dgm:pt>
    <dgm:pt modelId="{0EB0E702-1196-48DE-9342-ABA07F85E5E4}" type="pres">
      <dgm:prSet presAssocID="{5C654616-807B-4964-9D9E-E1114D9C2849}" presName="sibTrans" presStyleLbl="sibTrans1D1" presStyleIdx="0" presStyleCnt="5"/>
      <dgm:spPr/>
    </dgm:pt>
    <dgm:pt modelId="{2DA8416E-C1EA-41A0-8C37-A36E89072089}" type="pres">
      <dgm:prSet presAssocID="{E46A95E0-963E-4FD6-B63D-AD6C7AA5C30A}" presName="node" presStyleLbl="node1" presStyleIdx="1" presStyleCnt="5">
        <dgm:presLayoutVars>
          <dgm:bulletEnabled val="1"/>
        </dgm:presLayoutVars>
      </dgm:prSet>
      <dgm:spPr/>
    </dgm:pt>
    <dgm:pt modelId="{DDA7E4A9-1EFA-4EF9-ABCA-FDFF1082F26B}" type="pres">
      <dgm:prSet presAssocID="{E46A95E0-963E-4FD6-B63D-AD6C7AA5C30A}" presName="spNode" presStyleCnt="0"/>
      <dgm:spPr/>
    </dgm:pt>
    <dgm:pt modelId="{D8F6016F-6C0E-4C51-8DC4-B1DB06C4B6D0}" type="pres">
      <dgm:prSet presAssocID="{02222FF4-3AD2-4788-BA46-6E5CA2A4CD3C}" presName="sibTrans" presStyleLbl="sibTrans1D1" presStyleIdx="1" presStyleCnt="5"/>
      <dgm:spPr/>
    </dgm:pt>
    <dgm:pt modelId="{53574E47-4785-44E7-A0D2-D938417495C2}" type="pres">
      <dgm:prSet presAssocID="{2D2862CA-B071-4427-8116-541AD0A07D4C}" presName="node" presStyleLbl="node1" presStyleIdx="2" presStyleCnt="5">
        <dgm:presLayoutVars>
          <dgm:bulletEnabled val="1"/>
        </dgm:presLayoutVars>
      </dgm:prSet>
      <dgm:spPr/>
    </dgm:pt>
    <dgm:pt modelId="{96BCACF3-18DC-474B-857B-58D7A5389813}" type="pres">
      <dgm:prSet presAssocID="{2D2862CA-B071-4427-8116-541AD0A07D4C}" presName="spNode" presStyleCnt="0"/>
      <dgm:spPr/>
    </dgm:pt>
    <dgm:pt modelId="{3BE4D6FA-9E9E-4A59-ADAE-CAC40390EF81}" type="pres">
      <dgm:prSet presAssocID="{F6EC4DBA-BFC3-4375-A265-39C496297EDB}" presName="sibTrans" presStyleLbl="sibTrans1D1" presStyleIdx="2" presStyleCnt="5"/>
      <dgm:spPr/>
    </dgm:pt>
    <dgm:pt modelId="{FC188455-4A31-41E9-9B29-4B9B92E19FBB}" type="pres">
      <dgm:prSet presAssocID="{01807718-2D65-4E10-AE7A-97B45864B67D}" presName="node" presStyleLbl="node1" presStyleIdx="3" presStyleCnt="5">
        <dgm:presLayoutVars>
          <dgm:bulletEnabled val="1"/>
        </dgm:presLayoutVars>
      </dgm:prSet>
      <dgm:spPr/>
    </dgm:pt>
    <dgm:pt modelId="{BBCE37EC-D29B-408D-B0BB-48A26DF81069}" type="pres">
      <dgm:prSet presAssocID="{01807718-2D65-4E10-AE7A-97B45864B67D}" presName="spNode" presStyleCnt="0"/>
      <dgm:spPr/>
    </dgm:pt>
    <dgm:pt modelId="{A4642EC6-328E-49D2-89D4-0ACDFE3A41C1}" type="pres">
      <dgm:prSet presAssocID="{299FE21B-D036-476D-B47B-1F50A0786D0C}" presName="sibTrans" presStyleLbl="sibTrans1D1" presStyleIdx="3" presStyleCnt="5"/>
      <dgm:spPr/>
    </dgm:pt>
    <dgm:pt modelId="{A1078329-EAC1-4E86-A014-DBC32AB26CF7}" type="pres">
      <dgm:prSet presAssocID="{C25417C5-A5E1-412C-B8D7-D173956003D2}" presName="node" presStyleLbl="node1" presStyleIdx="4" presStyleCnt="5">
        <dgm:presLayoutVars>
          <dgm:bulletEnabled val="1"/>
        </dgm:presLayoutVars>
      </dgm:prSet>
      <dgm:spPr/>
    </dgm:pt>
    <dgm:pt modelId="{15ECEA3D-C9B1-453B-8A24-B06034E03BD6}" type="pres">
      <dgm:prSet presAssocID="{C25417C5-A5E1-412C-B8D7-D173956003D2}" presName="spNode" presStyleCnt="0"/>
      <dgm:spPr/>
    </dgm:pt>
    <dgm:pt modelId="{624D0421-65F4-49D5-9B48-A87A22C38D92}" type="pres">
      <dgm:prSet presAssocID="{363A6493-0F3F-481D-93FA-D0E711B065C1}" presName="sibTrans" presStyleLbl="sibTrans1D1" presStyleIdx="4" presStyleCnt="5"/>
      <dgm:spPr/>
    </dgm:pt>
  </dgm:ptLst>
  <dgm:cxnLst>
    <dgm:cxn modelId="{99159103-75F5-421A-9899-BF6A5C426BDB}" srcId="{AEE5EDF1-BAC6-4467-A7A4-FD6380AD48EF}" destId="{E46A95E0-963E-4FD6-B63D-AD6C7AA5C30A}" srcOrd="1" destOrd="0" parTransId="{13896F88-A88D-4684-85D0-4FAAA9CE2624}" sibTransId="{02222FF4-3AD2-4788-BA46-6E5CA2A4CD3C}"/>
    <dgm:cxn modelId="{0CF8F70F-97A1-4F83-B797-4DCB8C0AB346}" srcId="{AEE5EDF1-BAC6-4467-A7A4-FD6380AD48EF}" destId="{2D2862CA-B071-4427-8116-541AD0A07D4C}" srcOrd="2" destOrd="0" parTransId="{914DA41C-E2CC-4190-8692-511A4854B079}" sibTransId="{F6EC4DBA-BFC3-4375-A265-39C496297EDB}"/>
    <dgm:cxn modelId="{3FACC917-7ECF-4605-85AB-E7FE87FF3F82}" type="presOf" srcId="{363A6493-0F3F-481D-93FA-D0E711B065C1}" destId="{624D0421-65F4-49D5-9B48-A87A22C38D92}" srcOrd="0" destOrd="0" presId="urn:microsoft.com/office/officeart/2005/8/layout/cycle6"/>
    <dgm:cxn modelId="{1ABC8F3D-DA18-4C93-A03B-C18D20FF098E}" type="presOf" srcId="{F6EC4DBA-BFC3-4375-A265-39C496297EDB}" destId="{3BE4D6FA-9E9E-4A59-ADAE-CAC40390EF81}" srcOrd="0" destOrd="0" presId="urn:microsoft.com/office/officeart/2005/8/layout/cycle6"/>
    <dgm:cxn modelId="{66833B44-B305-4991-B0F8-F05FEEB8379D}" type="presOf" srcId="{754786C1-0598-4D1F-B266-D8AA1666539E}" destId="{6BA2E116-3F97-4A23-90CE-F9C4499EADFE}" srcOrd="0" destOrd="0" presId="urn:microsoft.com/office/officeart/2005/8/layout/cycle6"/>
    <dgm:cxn modelId="{0B03FC46-51F8-4268-AF5B-5B0D98AD9D97}" type="presOf" srcId="{E46A95E0-963E-4FD6-B63D-AD6C7AA5C30A}" destId="{2DA8416E-C1EA-41A0-8C37-A36E89072089}" srcOrd="0" destOrd="0" presId="urn:microsoft.com/office/officeart/2005/8/layout/cycle6"/>
    <dgm:cxn modelId="{47B21D4C-CD3B-486F-A23C-995B40808BF2}" srcId="{AEE5EDF1-BAC6-4467-A7A4-FD6380AD48EF}" destId="{754786C1-0598-4D1F-B266-D8AA1666539E}" srcOrd="0" destOrd="0" parTransId="{11EDA978-D826-4DAD-B1DC-72E4B2C9C4E4}" sibTransId="{5C654616-807B-4964-9D9E-E1114D9C2849}"/>
    <dgm:cxn modelId="{25C4B94D-2B4B-4287-8AA7-46F1FF25948A}" type="presOf" srcId="{01807718-2D65-4E10-AE7A-97B45864B67D}" destId="{FC188455-4A31-41E9-9B29-4B9B92E19FBB}" srcOrd="0" destOrd="0" presId="urn:microsoft.com/office/officeart/2005/8/layout/cycle6"/>
    <dgm:cxn modelId="{AFB8A957-B9D3-4D8F-82A9-99CBCD6CA92A}" type="presOf" srcId="{C25417C5-A5E1-412C-B8D7-D173956003D2}" destId="{A1078329-EAC1-4E86-A014-DBC32AB26CF7}" srcOrd="0" destOrd="0" presId="urn:microsoft.com/office/officeart/2005/8/layout/cycle6"/>
    <dgm:cxn modelId="{45811483-5960-439C-A637-60E050AA55BE}" type="presOf" srcId="{AEE5EDF1-BAC6-4467-A7A4-FD6380AD48EF}" destId="{67BE99A7-EB17-4F98-86FA-564AEC9D75C5}" srcOrd="0" destOrd="0" presId="urn:microsoft.com/office/officeart/2005/8/layout/cycle6"/>
    <dgm:cxn modelId="{19DC4A94-BBB7-4996-9779-E3FA82642475}" type="presOf" srcId="{5C654616-807B-4964-9D9E-E1114D9C2849}" destId="{0EB0E702-1196-48DE-9342-ABA07F85E5E4}" srcOrd="0" destOrd="0" presId="urn:microsoft.com/office/officeart/2005/8/layout/cycle6"/>
    <dgm:cxn modelId="{73D6A996-E0E3-45BC-A6B4-8F2CC8259ADD}" srcId="{AEE5EDF1-BAC6-4467-A7A4-FD6380AD48EF}" destId="{01807718-2D65-4E10-AE7A-97B45864B67D}" srcOrd="3" destOrd="0" parTransId="{01140BCF-AEC6-492C-9BAF-21A0E22801FD}" sibTransId="{299FE21B-D036-476D-B47B-1F50A0786D0C}"/>
    <dgm:cxn modelId="{0F89D7C6-0106-4D7D-B686-DDCE2C250B9E}" srcId="{AEE5EDF1-BAC6-4467-A7A4-FD6380AD48EF}" destId="{C25417C5-A5E1-412C-B8D7-D173956003D2}" srcOrd="4" destOrd="0" parTransId="{E5B1F2F6-5DD2-4486-A5B9-346BB5E08AFB}" sibTransId="{363A6493-0F3F-481D-93FA-D0E711B065C1}"/>
    <dgm:cxn modelId="{58B0C2C7-77E2-4546-B196-37C208413DE3}" type="presOf" srcId="{2D2862CA-B071-4427-8116-541AD0A07D4C}" destId="{53574E47-4785-44E7-A0D2-D938417495C2}" srcOrd="0" destOrd="0" presId="urn:microsoft.com/office/officeart/2005/8/layout/cycle6"/>
    <dgm:cxn modelId="{FA4EDCE4-C435-4EBE-9CFA-58D85663CA32}" type="presOf" srcId="{02222FF4-3AD2-4788-BA46-6E5CA2A4CD3C}" destId="{D8F6016F-6C0E-4C51-8DC4-B1DB06C4B6D0}" srcOrd="0" destOrd="0" presId="urn:microsoft.com/office/officeart/2005/8/layout/cycle6"/>
    <dgm:cxn modelId="{22EB38ED-2AA7-4CA1-A6D4-81A90D17899E}" type="presOf" srcId="{299FE21B-D036-476D-B47B-1F50A0786D0C}" destId="{A4642EC6-328E-49D2-89D4-0ACDFE3A41C1}" srcOrd="0" destOrd="0" presId="urn:microsoft.com/office/officeart/2005/8/layout/cycle6"/>
    <dgm:cxn modelId="{30430F65-0F32-451B-9E22-18E3DFEA5A29}" type="presParOf" srcId="{67BE99A7-EB17-4F98-86FA-564AEC9D75C5}" destId="{6BA2E116-3F97-4A23-90CE-F9C4499EADFE}" srcOrd="0" destOrd="0" presId="urn:microsoft.com/office/officeart/2005/8/layout/cycle6"/>
    <dgm:cxn modelId="{10FFA0AB-3CC8-416C-BF30-8B6F930FE64E}" type="presParOf" srcId="{67BE99A7-EB17-4F98-86FA-564AEC9D75C5}" destId="{5026A0DF-1558-44DD-9715-7AF7C8EA0C7B}" srcOrd="1" destOrd="0" presId="urn:microsoft.com/office/officeart/2005/8/layout/cycle6"/>
    <dgm:cxn modelId="{8E06C587-A470-4748-B799-B7D941E698D3}" type="presParOf" srcId="{67BE99A7-EB17-4F98-86FA-564AEC9D75C5}" destId="{0EB0E702-1196-48DE-9342-ABA07F85E5E4}" srcOrd="2" destOrd="0" presId="urn:microsoft.com/office/officeart/2005/8/layout/cycle6"/>
    <dgm:cxn modelId="{94BF3BED-3517-42E3-8447-FB2C052062FF}" type="presParOf" srcId="{67BE99A7-EB17-4F98-86FA-564AEC9D75C5}" destId="{2DA8416E-C1EA-41A0-8C37-A36E89072089}" srcOrd="3" destOrd="0" presId="urn:microsoft.com/office/officeart/2005/8/layout/cycle6"/>
    <dgm:cxn modelId="{E1B2EAB4-A0F0-4E92-BEB0-F92AA18BC066}" type="presParOf" srcId="{67BE99A7-EB17-4F98-86FA-564AEC9D75C5}" destId="{DDA7E4A9-1EFA-4EF9-ABCA-FDFF1082F26B}" srcOrd="4" destOrd="0" presId="urn:microsoft.com/office/officeart/2005/8/layout/cycle6"/>
    <dgm:cxn modelId="{272EBE30-934C-47B4-8F49-DD91E0EBE2A4}" type="presParOf" srcId="{67BE99A7-EB17-4F98-86FA-564AEC9D75C5}" destId="{D8F6016F-6C0E-4C51-8DC4-B1DB06C4B6D0}" srcOrd="5" destOrd="0" presId="urn:microsoft.com/office/officeart/2005/8/layout/cycle6"/>
    <dgm:cxn modelId="{74AB93C2-B06D-4050-8C17-A406F17EA714}" type="presParOf" srcId="{67BE99A7-EB17-4F98-86FA-564AEC9D75C5}" destId="{53574E47-4785-44E7-A0D2-D938417495C2}" srcOrd="6" destOrd="0" presId="urn:microsoft.com/office/officeart/2005/8/layout/cycle6"/>
    <dgm:cxn modelId="{2307105E-49D1-4C9C-B916-4112CD5634AF}" type="presParOf" srcId="{67BE99A7-EB17-4F98-86FA-564AEC9D75C5}" destId="{96BCACF3-18DC-474B-857B-58D7A5389813}" srcOrd="7" destOrd="0" presId="urn:microsoft.com/office/officeart/2005/8/layout/cycle6"/>
    <dgm:cxn modelId="{62A7EEB0-86C4-465A-A566-F6D77DA605A0}" type="presParOf" srcId="{67BE99A7-EB17-4F98-86FA-564AEC9D75C5}" destId="{3BE4D6FA-9E9E-4A59-ADAE-CAC40390EF81}" srcOrd="8" destOrd="0" presId="urn:microsoft.com/office/officeart/2005/8/layout/cycle6"/>
    <dgm:cxn modelId="{E81E1FA6-3D29-4B53-8562-72B881C7E376}" type="presParOf" srcId="{67BE99A7-EB17-4F98-86FA-564AEC9D75C5}" destId="{FC188455-4A31-41E9-9B29-4B9B92E19FBB}" srcOrd="9" destOrd="0" presId="urn:microsoft.com/office/officeart/2005/8/layout/cycle6"/>
    <dgm:cxn modelId="{0B6449CF-B54F-4BAC-8FFD-EEA444AE0C72}" type="presParOf" srcId="{67BE99A7-EB17-4F98-86FA-564AEC9D75C5}" destId="{BBCE37EC-D29B-408D-B0BB-48A26DF81069}" srcOrd="10" destOrd="0" presId="urn:microsoft.com/office/officeart/2005/8/layout/cycle6"/>
    <dgm:cxn modelId="{508DC04B-308F-4C9A-BBF9-710AE7FAF987}" type="presParOf" srcId="{67BE99A7-EB17-4F98-86FA-564AEC9D75C5}" destId="{A4642EC6-328E-49D2-89D4-0ACDFE3A41C1}" srcOrd="11" destOrd="0" presId="urn:microsoft.com/office/officeart/2005/8/layout/cycle6"/>
    <dgm:cxn modelId="{C8C7C710-174D-42AB-85EB-FD68DCEA8561}" type="presParOf" srcId="{67BE99A7-EB17-4F98-86FA-564AEC9D75C5}" destId="{A1078329-EAC1-4E86-A014-DBC32AB26CF7}" srcOrd="12" destOrd="0" presId="urn:microsoft.com/office/officeart/2005/8/layout/cycle6"/>
    <dgm:cxn modelId="{F6472D57-6B7C-4994-81F8-AF58A8E8B328}" type="presParOf" srcId="{67BE99A7-EB17-4F98-86FA-564AEC9D75C5}" destId="{15ECEA3D-C9B1-453B-8A24-B06034E03BD6}" srcOrd="13" destOrd="0" presId="urn:microsoft.com/office/officeart/2005/8/layout/cycle6"/>
    <dgm:cxn modelId="{C03818F5-2A93-4C97-AA57-08407BCF99CA}" type="presParOf" srcId="{67BE99A7-EB17-4F98-86FA-564AEC9D75C5}" destId="{624D0421-65F4-49D5-9B48-A87A22C38D92}" srcOrd="14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A2E116-3F97-4A23-90CE-F9C4499EADFE}">
      <dsp:nvSpPr>
        <dsp:cNvPr id="0" name=""/>
        <dsp:cNvSpPr/>
      </dsp:nvSpPr>
      <dsp:spPr>
        <a:xfrm>
          <a:off x="3174007" y="3160"/>
          <a:ext cx="1779984" cy="1156989"/>
        </a:xfrm>
        <a:prstGeom prst="roundRect">
          <a:avLst/>
        </a:prstGeom>
        <a:gradFill rotWithShape="0">
          <a:gsLst>
            <a:gs pos="0">
              <a:schemeClr val="accent3">
                <a:shade val="8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shade val="8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shade val="8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0" tIns="190500" rIns="190500" bIns="190500" numCol="1" spcCol="1270" anchor="ctr" anchorCtr="0">
          <a:noAutofit/>
        </a:bodyPr>
        <a:lstStyle/>
        <a:p>
          <a:pPr marL="0" lvl="0" indent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0" kern="1200"/>
            <a:t>1.B</a:t>
          </a:r>
        </a:p>
      </dsp:txBody>
      <dsp:txXfrm>
        <a:off x="3230487" y="59640"/>
        <a:ext cx="1667024" cy="1044029"/>
      </dsp:txXfrm>
    </dsp:sp>
    <dsp:sp modelId="{0EB0E702-1196-48DE-9342-ABA07F85E5E4}">
      <dsp:nvSpPr>
        <dsp:cNvPr id="0" name=""/>
        <dsp:cNvSpPr/>
      </dsp:nvSpPr>
      <dsp:spPr>
        <a:xfrm>
          <a:off x="1753873" y="581655"/>
          <a:ext cx="4620252" cy="4620252"/>
        </a:xfrm>
        <a:custGeom>
          <a:avLst/>
          <a:gdLst/>
          <a:ahLst/>
          <a:cxnLst/>
          <a:rect l="0" t="0" r="0" b="0"/>
          <a:pathLst>
            <a:path>
              <a:moveTo>
                <a:pt x="3212328" y="183458"/>
              </a:moveTo>
              <a:arcTo wR="2310126" hR="2310126" stAng="17579295" swAng="1959991"/>
            </a:path>
          </a:pathLst>
        </a:custGeom>
        <a:noFill/>
        <a:ln w="6350" cap="flat" cmpd="sng" algn="ctr">
          <a:solidFill>
            <a:schemeClr val="accent3">
              <a:shade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DA8416E-C1EA-41A0-8C37-A36E89072089}">
      <dsp:nvSpPr>
        <dsp:cNvPr id="0" name=""/>
        <dsp:cNvSpPr/>
      </dsp:nvSpPr>
      <dsp:spPr>
        <a:xfrm>
          <a:off x="5371068" y="1599418"/>
          <a:ext cx="1779984" cy="1156989"/>
        </a:xfrm>
        <a:prstGeom prst="roundRect">
          <a:avLst/>
        </a:prstGeom>
        <a:gradFill rotWithShape="0">
          <a:gsLst>
            <a:gs pos="0">
              <a:schemeClr val="accent3">
                <a:shade val="80000"/>
                <a:hueOff val="-117542"/>
                <a:satOff val="4796"/>
                <a:lumOff val="648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shade val="80000"/>
                <a:hueOff val="-117542"/>
                <a:satOff val="4796"/>
                <a:lumOff val="648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shade val="80000"/>
                <a:hueOff val="-117542"/>
                <a:satOff val="4796"/>
                <a:lumOff val="648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0" tIns="190500" rIns="190500" bIns="190500" numCol="1" spcCol="1270" anchor="ctr" anchorCtr="0">
          <a:noAutofit/>
        </a:bodyPr>
        <a:lstStyle/>
        <a:p>
          <a:pPr marL="0" lvl="0" indent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0" kern="1200"/>
            <a:t>2.D</a:t>
          </a:r>
        </a:p>
      </dsp:txBody>
      <dsp:txXfrm>
        <a:off x="5427548" y="1655898"/>
        <a:ext cx="1667024" cy="1044029"/>
      </dsp:txXfrm>
    </dsp:sp>
    <dsp:sp modelId="{D8F6016F-6C0E-4C51-8DC4-B1DB06C4B6D0}">
      <dsp:nvSpPr>
        <dsp:cNvPr id="0" name=""/>
        <dsp:cNvSpPr/>
      </dsp:nvSpPr>
      <dsp:spPr>
        <a:xfrm>
          <a:off x="1753873" y="581655"/>
          <a:ext cx="4620252" cy="4620252"/>
        </a:xfrm>
        <a:custGeom>
          <a:avLst/>
          <a:gdLst/>
          <a:ahLst/>
          <a:cxnLst/>
          <a:rect l="0" t="0" r="0" b="0"/>
          <a:pathLst>
            <a:path>
              <a:moveTo>
                <a:pt x="4617101" y="2189512"/>
              </a:moveTo>
              <a:arcTo wR="2310126" hR="2310126" stAng="21420430" swAng="2195114"/>
            </a:path>
          </a:pathLst>
        </a:custGeom>
        <a:noFill/>
        <a:ln w="6350" cap="flat" cmpd="sng" algn="ctr">
          <a:solidFill>
            <a:schemeClr val="accent3">
              <a:shade val="90000"/>
              <a:hueOff val="-117531"/>
              <a:satOff val="2387"/>
              <a:lumOff val="574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3574E47-4785-44E7-A0D2-D938417495C2}">
      <dsp:nvSpPr>
        <dsp:cNvPr id="0" name=""/>
        <dsp:cNvSpPr/>
      </dsp:nvSpPr>
      <dsp:spPr>
        <a:xfrm>
          <a:off x="4531865" y="4182218"/>
          <a:ext cx="1779984" cy="1156989"/>
        </a:xfrm>
        <a:prstGeom prst="roundRect">
          <a:avLst/>
        </a:prstGeom>
        <a:gradFill rotWithShape="0">
          <a:gsLst>
            <a:gs pos="0">
              <a:schemeClr val="accent3">
                <a:shade val="80000"/>
                <a:hueOff val="-235084"/>
                <a:satOff val="9591"/>
                <a:lumOff val="1297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shade val="80000"/>
                <a:hueOff val="-235084"/>
                <a:satOff val="9591"/>
                <a:lumOff val="1297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shade val="80000"/>
                <a:hueOff val="-235084"/>
                <a:satOff val="9591"/>
                <a:lumOff val="1297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0" tIns="190500" rIns="190500" bIns="190500" numCol="1" spcCol="1270" anchor="ctr" anchorCtr="0">
          <a:noAutofit/>
        </a:bodyPr>
        <a:lstStyle/>
        <a:p>
          <a:pPr marL="0" lvl="0" indent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0" kern="1200"/>
            <a:t>3.C</a:t>
          </a:r>
        </a:p>
      </dsp:txBody>
      <dsp:txXfrm>
        <a:off x="4588345" y="4238698"/>
        <a:ext cx="1667024" cy="1044029"/>
      </dsp:txXfrm>
    </dsp:sp>
    <dsp:sp modelId="{3BE4D6FA-9E9E-4A59-ADAE-CAC40390EF81}">
      <dsp:nvSpPr>
        <dsp:cNvPr id="0" name=""/>
        <dsp:cNvSpPr/>
      </dsp:nvSpPr>
      <dsp:spPr>
        <a:xfrm>
          <a:off x="1753873" y="581655"/>
          <a:ext cx="4620252" cy="4620252"/>
        </a:xfrm>
        <a:custGeom>
          <a:avLst/>
          <a:gdLst/>
          <a:ahLst/>
          <a:cxnLst/>
          <a:rect l="0" t="0" r="0" b="0"/>
          <a:pathLst>
            <a:path>
              <a:moveTo>
                <a:pt x="2768824" y="4574254"/>
              </a:moveTo>
              <a:arcTo wR="2310126" hR="2310126" stAng="4712834" swAng="1374332"/>
            </a:path>
          </a:pathLst>
        </a:custGeom>
        <a:noFill/>
        <a:ln w="6350" cap="flat" cmpd="sng" algn="ctr">
          <a:solidFill>
            <a:schemeClr val="accent3">
              <a:shade val="90000"/>
              <a:hueOff val="-235063"/>
              <a:satOff val="4774"/>
              <a:lumOff val="1148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C188455-4A31-41E9-9B29-4B9B92E19FBB}">
      <dsp:nvSpPr>
        <dsp:cNvPr id="0" name=""/>
        <dsp:cNvSpPr/>
      </dsp:nvSpPr>
      <dsp:spPr>
        <a:xfrm>
          <a:off x="1816149" y="4182218"/>
          <a:ext cx="1779984" cy="1156989"/>
        </a:xfrm>
        <a:prstGeom prst="roundRect">
          <a:avLst/>
        </a:prstGeom>
        <a:gradFill rotWithShape="0">
          <a:gsLst>
            <a:gs pos="0">
              <a:schemeClr val="accent3">
                <a:shade val="80000"/>
                <a:hueOff val="-352625"/>
                <a:satOff val="14387"/>
                <a:lumOff val="1946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shade val="80000"/>
                <a:hueOff val="-352625"/>
                <a:satOff val="14387"/>
                <a:lumOff val="1946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shade val="80000"/>
                <a:hueOff val="-352625"/>
                <a:satOff val="14387"/>
                <a:lumOff val="1946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0" tIns="190500" rIns="190500" bIns="190500" numCol="1" spcCol="1270" anchor="ctr" anchorCtr="0">
          <a:noAutofit/>
        </a:bodyPr>
        <a:lstStyle/>
        <a:p>
          <a:pPr marL="0" lvl="0" indent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0" kern="1200"/>
            <a:t>4.C</a:t>
          </a:r>
        </a:p>
      </dsp:txBody>
      <dsp:txXfrm>
        <a:off x="1872629" y="4238698"/>
        <a:ext cx="1667024" cy="1044029"/>
      </dsp:txXfrm>
    </dsp:sp>
    <dsp:sp modelId="{A4642EC6-328E-49D2-89D4-0ACDFE3A41C1}">
      <dsp:nvSpPr>
        <dsp:cNvPr id="0" name=""/>
        <dsp:cNvSpPr/>
      </dsp:nvSpPr>
      <dsp:spPr>
        <a:xfrm>
          <a:off x="1753873" y="581655"/>
          <a:ext cx="4620252" cy="4620252"/>
        </a:xfrm>
        <a:custGeom>
          <a:avLst/>
          <a:gdLst/>
          <a:ahLst/>
          <a:cxnLst/>
          <a:rect l="0" t="0" r="0" b="0"/>
          <a:pathLst>
            <a:path>
              <a:moveTo>
                <a:pt x="385803" y="3588275"/>
              </a:moveTo>
              <a:arcTo wR="2310126" hR="2310126" stAng="8784456" swAng="2195114"/>
            </a:path>
          </a:pathLst>
        </a:custGeom>
        <a:noFill/>
        <a:ln w="6350" cap="flat" cmpd="sng" algn="ctr">
          <a:solidFill>
            <a:schemeClr val="accent3">
              <a:shade val="90000"/>
              <a:hueOff val="-352594"/>
              <a:satOff val="7160"/>
              <a:lumOff val="1722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1078329-EAC1-4E86-A014-DBC32AB26CF7}">
      <dsp:nvSpPr>
        <dsp:cNvPr id="0" name=""/>
        <dsp:cNvSpPr/>
      </dsp:nvSpPr>
      <dsp:spPr>
        <a:xfrm>
          <a:off x="976947" y="1599418"/>
          <a:ext cx="1779984" cy="1156989"/>
        </a:xfrm>
        <a:prstGeom prst="roundRect">
          <a:avLst/>
        </a:prstGeom>
        <a:gradFill rotWithShape="0">
          <a:gsLst>
            <a:gs pos="0">
              <a:schemeClr val="accent3">
                <a:shade val="80000"/>
                <a:hueOff val="-470167"/>
                <a:satOff val="19182"/>
                <a:lumOff val="2595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shade val="80000"/>
                <a:hueOff val="-470167"/>
                <a:satOff val="19182"/>
                <a:lumOff val="2595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shade val="80000"/>
                <a:hueOff val="-470167"/>
                <a:satOff val="19182"/>
                <a:lumOff val="2595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0" tIns="190500" rIns="190500" bIns="190500" numCol="1" spcCol="1270" anchor="ctr" anchorCtr="0">
          <a:noAutofit/>
        </a:bodyPr>
        <a:lstStyle/>
        <a:p>
          <a:pPr marL="0" lvl="0" indent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0" kern="1200"/>
            <a:t>5.A</a:t>
          </a:r>
        </a:p>
      </dsp:txBody>
      <dsp:txXfrm>
        <a:off x="1033427" y="1655898"/>
        <a:ext cx="1667024" cy="1044029"/>
      </dsp:txXfrm>
    </dsp:sp>
    <dsp:sp modelId="{624D0421-65F4-49D5-9B48-A87A22C38D92}">
      <dsp:nvSpPr>
        <dsp:cNvPr id="0" name=""/>
        <dsp:cNvSpPr/>
      </dsp:nvSpPr>
      <dsp:spPr>
        <a:xfrm>
          <a:off x="1753873" y="581655"/>
          <a:ext cx="4620252" cy="4620252"/>
        </a:xfrm>
        <a:custGeom>
          <a:avLst/>
          <a:gdLst/>
          <a:ahLst/>
          <a:cxnLst/>
          <a:rect l="0" t="0" r="0" b="0"/>
          <a:pathLst>
            <a:path>
              <a:moveTo>
                <a:pt x="402763" y="1006803"/>
              </a:moveTo>
              <a:arcTo wR="2310126" hR="2310126" stAng="12860714" swAng="1959991"/>
            </a:path>
          </a:pathLst>
        </a:custGeom>
        <a:noFill/>
        <a:ln w="6350" cap="flat" cmpd="sng" algn="ctr">
          <a:solidFill>
            <a:schemeClr val="accent3">
              <a:shade val="90000"/>
              <a:hueOff val="-470125"/>
              <a:satOff val="9547"/>
              <a:lumOff val="2296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AAF045-FEF6-43EA-9CDC-C84FC3F85E9C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2F1279-6CE4-4169-83D3-4483097B69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5899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76917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26674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ntents slide layou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>
            <a:extLst>
              <a:ext uri="{FF2B5EF4-FFF2-40B4-BE49-F238E27FC236}">
                <a16:creationId xmlns:a16="http://schemas.microsoft.com/office/drawing/2014/main" id="{F7A80772-5F48-444B-909E-60FACAB6B8FE}"/>
              </a:ext>
            </a:extLst>
          </p:cNvPr>
          <p:cNvSpPr/>
          <p:nvPr userDrawn="1"/>
        </p:nvSpPr>
        <p:spPr>
          <a:xfrm>
            <a:off x="4457700" y="0"/>
            <a:ext cx="7734300" cy="6858000"/>
          </a:xfrm>
          <a:custGeom>
            <a:avLst/>
            <a:gdLst>
              <a:gd name="connsiteX0" fmla="*/ 3160975 w 7734300"/>
              <a:gd name="connsiteY0" fmla="*/ 0 h 6858000"/>
              <a:gd name="connsiteX1" fmla="*/ 3167701 w 7734300"/>
              <a:gd name="connsiteY1" fmla="*/ 0 h 6858000"/>
              <a:gd name="connsiteX2" fmla="*/ 7734300 w 7734300"/>
              <a:gd name="connsiteY2" fmla="*/ 0 h 6858000"/>
              <a:gd name="connsiteX3" fmla="*/ 7734300 w 7734300"/>
              <a:gd name="connsiteY3" fmla="*/ 6858000 h 6858000"/>
              <a:gd name="connsiteX4" fmla="*/ 3167701 w 7734300"/>
              <a:gd name="connsiteY4" fmla="*/ 6858000 h 6858000"/>
              <a:gd name="connsiteX5" fmla="*/ 3160975 w 7734300"/>
              <a:gd name="connsiteY5" fmla="*/ 6858000 h 6858000"/>
              <a:gd name="connsiteX6" fmla="*/ 3160975 w 7734300"/>
              <a:gd name="connsiteY6" fmla="*/ 6850774 h 6858000"/>
              <a:gd name="connsiteX7" fmla="*/ 0 w 7734300"/>
              <a:gd name="connsiteY7" fmla="*/ 3454443 h 6858000"/>
              <a:gd name="connsiteX8" fmla="*/ 3160975 w 7734300"/>
              <a:gd name="connsiteY8" fmla="*/ 733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34300" h="6858000">
                <a:moveTo>
                  <a:pt x="3160975" y="0"/>
                </a:moveTo>
                <a:lnTo>
                  <a:pt x="3167701" y="0"/>
                </a:lnTo>
                <a:lnTo>
                  <a:pt x="7734300" y="0"/>
                </a:lnTo>
                <a:lnTo>
                  <a:pt x="7734300" y="6858000"/>
                </a:lnTo>
                <a:lnTo>
                  <a:pt x="3167701" y="6858000"/>
                </a:lnTo>
                <a:lnTo>
                  <a:pt x="3160975" y="6858000"/>
                </a:lnTo>
                <a:lnTo>
                  <a:pt x="3160975" y="6850774"/>
                </a:lnTo>
                <a:lnTo>
                  <a:pt x="0" y="3454443"/>
                </a:lnTo>
                <a:lnTo>
                  <a:pt x="3160975" y="733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icture Placeholder 7">
            <a:extLst>
              <a:ext uri="{FF2B5EF4-FFF2-40B4-BE49-F238E27FC236}">
                <a16:creationId xmlns:a16="http://schemas.microsoft.com/office/drawing/2014/main" id="{DF16B449-F5B7-4D1C-B524-58A0CCD4754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7734300" cy="6858000"/>
          </a:xfrm>
          <a:custGeom>
            <a:avLst/>
            <a:gdLst>
              <a:gd name="connsiteX0" fmla="*/ 0 w 7302500"/>
              <a:gd name="connsiteY0" fmla="*/ 0 h 6858000"/>
              <a:gd name="connsiteX1" fmla="*/ 4311650 w 7302500"/>
              <a:gd name="connsiteY1" fmla="*/ 0 h 6858000"/>
              <a:gd name="connsiteX2" fmla="*/ 4318000 w 7302500"/>
              <a:gd name="connsiteY2" fmla="*/ 0 h 6858000"/>
              <a:gd name="connsiteX3" fmla="*/ 4318000 w 7302500"/>
              <a:gd name="connsiteY3" fmla="*/ 7226 h 6858000"/>
              <a:gd name="connsiteX4" fmla="*/ 7302500 w 7302500"/>
              <a:gd name="connsiteY4" fmla="*/ 3403557 h 6858000"/>
              <a:gd name="connsiteX5" fmla="*/ 4318000 w 7302500"/>
              <a:gd name="connsiteY5" fmla="*/ 6850666 h 6858000"/>
              <a:gd name="connsiteX6" fmla="*/ 4318000 w 7302500"/>
              <a:gd name="connsiteY6" fmla="*/ 6858000 h 6858000"/>
              <a:gd name="connsiteX7" fmla="*/ 4311650 w 7302500"/>
              <a:gd name="connsiteY7" fmla="*/ 6858000 h 6858000"/>
              <a:gd name="connsiteX8" fmla="*/ 0 w 7302500"/>
              <a:gd name="connsiteY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2500" h="6858000">
                <a:moveTo>
                  <a:pt x="0" y="0"/>
                </a:moveTo>
                <a:lnTo>
                  <a:pt x="4311650" y="0"/>
                </a:lnTo>
                <a:lnTo>
                  <a:pt x="4318000" y="0"/>
                </a:lnTo>
                <a:lnTo>
                  <a:pt x="4318000" y="7226"/>
                </a:lnTo>
                <a:lnTo>
                  <a:pt x="7302500" y="3403557"/>
                </a:lnTo>
                <a:lnTo>
                  <a:pt x="4318000" y="6850666"/>
                </a:lnTo>
                <a:lnTo>
                  <a:pt x="4318000" y="6858000"/>
                </a:lnTo>
                <a:lnTo>
                  <a:pt x="43116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ko-KR" altLang="en-US" sz="18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452834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86846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>
            <a:extLst>
              <a:ext uri="{FF2B5EF4-FFF2-40B4-BE49-F238E27FC236}">
                <a16:creationId xmlns:a16="http://schemas.microsoft.com/office/drawing/2014/main" id="{E3503243-A816-45B2-8D73-8FD35BAB63ED}"/>
              </a:ext>
            </a:extLst>
          </p:cNvPr>
          <p:cNvGrpSpPr/>
          <p:nvPr userDrawn="1"/>
        </p:nvGrpSpPr>
        <p:grpSpPr>
          <a:xfrm>
            <a:off x="8766546" y="1684865"/>
            <a:ext cx="2664296" cy="4683693"/>
            <a:chOff x="445712" y="1449040"/>
            <a:chExt cx="2113018" cy="3924176"/>
          </a:xfrm>
        </p:grpSpPr>
        <p:sp>
          <p:nvSpPr>
            <p:cNvPr id="3" name="Rounded Rectangle 5">
              <a:extLst>
                <a:ext uri="{FF2B5EF4-FFF2-40B4-BE49-F238E27FC236}">
                  <a16:creationId xmlns:a16="http://schemas.microsoft.com/office/drawing/2014/main" id="{D0617E07-B62F-4C5A-8324-8121790C557C}"/>
                </a:ext>
              </a:extLst>
            </p:cNvPr>
            <p:cNvSpPr/>
            <p:nvPr userDrawn="1"/>
          </p:nvSpPr>
          <p:spPr>
            <a:xfrm>
              <a:off x="445712" y="1449040"/>
              <a:ext cx="2113018" cy="3924176"/>
            </a:xfrm>
            <a:prstGeom prst="roundRect">
              <a:avLst>
                <a:gd name="adj" fmla="val 13580"/>
              </a:avLst>
            </a:prstGeom>
            <a:solidFill>
              <a:srgbClr val="262626"/>
            </a:solidFill>
            <a:ln w="88900">
              <a:noFill/>
            </a:ln>
            <a:effectLst/>
            <a:scene3d>
              <a:camera prst="perspectiveFront"/>
              <a:lightRig rig="threePt" dir="t"/>
            </a:scene3d>
            <a:sp3d prstMaterial="plastic">
              <a:bevelT w="127000" h="50800"/>
              <a:bevelB w="12700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4" name="Rectangle 6">
              <a:extLst>
                <a:ext uri="{FF2B5EF4-FFF2-40B4-BE49-F238E27FC236}">
                  <a16:creationId xmlns:a16="http://schemas.microsoft.com/office/drawing/2014/main" id="{595E3AE0-69B9-44BD-A213-EFFEE695836E}"/>
                </a:ext>
              </a:extLst>
            </p:cNvPr>
            <p:cNvSpPr/>
            <p:nvPr userDrawn="1"/>
          </p:nvSpPr>
          <p:spPr>
            <a:xfrm>
              <a:off x="1379920" y="1650572"/>
              <a:ext cx="216024" cy="34350"/>
            </a:xfrm>
            <a:prstGeom prst="rect">
              <a:avLst/>
            </a:prstGeom>
            <a:solidFill>
              <a:srgbClr val="B0B0B0"/>
            </a:solidFill>
            <a:ln w="889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grpSp>
          <p:nvGrpSpPr>
            <p:cNvPr id="5" name="Group 7">
              <a:extLst>
                <a:ext uri="{FF2B5EF4-FFF2-40B4-BE49-F238E27FC236}">
                  <a16:creationId xmlns:a16="http://schemas.microsoft.com/office/drawing/2014/main" id="{7F7644BA-95E4-4334-B15E-5641519DE454}"/>
                </a:ext>
              </a:extLst>
            </p:cNvPr>
            <p:cNvGrpSpPr/>
            <p:nvPr userDrawn="1"/>
          </p:nvGrpSpPr>
          <p:grpSpPr>
            <a:xfrm>
              <a:off x="1407705" y="5045834"/>
              <a:ext cx="211967" cy="211967"/>
              <a:chOff x="1549420" y="5712364"/>
              <a:chExt cx="312583" cy="312583"/>
            </a:xfrm>
          </p:grpSpPr>
          <p:sp>
            <p:nvSpPr>
              <p:cNvPr id="6" name="Oval 8">
                <a:extLst>
                  <a:ext uri="{FF2B5EF4-FFF2-40B4-BE49-F238E27FC236}">
                    <a16:creationId xmlns:a16="http://schemas.microsoft.com/office/drawing/2014/main" id="{45589BD7-1AAE-47A5-A953-39874867B91A}"/>
                  </a:ext>
                </a:extLst>
              </p:cNvPr>
              <p:cNvSpPr/>
              <p:nvPr userDrawn="1"/>
            </p:nvSpPr>
            <p:spPr>
              <a:xfrm>
                <a:off x="1549420" y="5712364"/>
                <a:ext cx="312583" cy="312583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94000"/>
                      <a:lumOff val="6000"/>
                    </a:schemeClr>
                  </a:gs>
                  <a:gs pos="56000">
                    <a:schemeClr val="tx1">
                      <a:lumMod val="65000"/>
                      <a:lumOff val="35000"/>
                    </a:schemeClr>
                  </a:gs>
                  <a:gs pos="91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0800000" scaled="1"/>
                <a:tileRect/>
              </a:gradFill>
              <a:ln w="0">
                <a:solidFill>
                  <a:srgbClr val="262626"/>
                </a:solidFill>
              </a:ln>
              <a:scene3d>
                <a:camera prst="perspectiveFront"/>
                <a:lightRig rig="threePt" dir="t"/>
              </a:scene3d>
              <a:sp3d>
                <a:bevelT w="63500"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800"/>
              </a:p>
            </p:txBody>
          </p:sp>
          <p:sp>
            <p:nvSpPr>
              <p:cNvPr id="7" name="Rounded Rectangle 10">
                <a:extLst>
                  <a:ext uri="{FF2B5EF4-FFF2-40B4-BE49-F238E27FC236}">
                    <a16:creationId xmlns:a16="http://schemas.microsoft.com/office/drawing/2014/main" id="{FC370075-FBF1-4459-A6DC-D8D76AEB076F}"/>
                  </a:ext>
                </a:extLst>
              </p:cNvPr>
              <p:cNvSpPr/>
              <p:nvPr userDrawn="1"/>
            </p:nvSpPr>
            <p:spPr>
              <a:xfrm>
                <a:off x="1634225" y="5796647"/>
                <a:ext cx="142969" cy="144016"/>
              </a:xfrm>
              <a:prstGeom prst="roundRect">
                <a:avLst/>
              </a:prstGeom>
              <a:solidFill>
                <a:srgbClr val="737373"/>
              </a:solidFill>
              <a:ln w="6350">
                <a:solidFill>
                  <a:srgbClr val="B0B0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800"/>
              </a:p>
            </p:txBody>
          </p:sp>
        </p:grpSp>
      </p:grp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7E3183AA-105B-47EF-AA5D-058969BF023A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8954464" y="2096435"/>
            <a:ext cx="2288460" cy="375307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600">
                <a:latin typeface="Arial" pitchFamily="34" charset="0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EFC2D6A0-18EB-4B00-815F-BF0C52FA5DF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9188379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55743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id="{DBDBE0CB-23EF-4EA9-9EFC-763B13F4C0A1}"/>
              </a:ext>
            </a:extLst>
          </p:cNvPr>
          <p:cNvSpPr/>
          <p:nvPr userDrawn="1"/>
        </p:nvSpPr>
        <p:spPr>
          <a:xfrm>
            <a:off x="1220558" y="0"/>
            <a:ext cx="8086725" cy="6858000"/>
          </a:xfrm>
          <a:custGeom>
            <a:avLst/>
            <a:gdLst>
              <a:gd name="connsiteX0" fmla="*/ 3133695 w 8086725"/>
              <a:gd name="connsiteY0" fmla="*/ 0 h 6858000"/>
              <a:gd name="connsiteX1" fmla="*/ 8086725 w 8086725"/>
              <a:gd name="connsiteY1" fmla="*/ 0 h 6858000"/>
              <a:gd name="connsiteX2" fmla="*/ 4953031 w 8086725"/>
              <a:gd name="connsiteY2" fmla="*/ 6858000 h 6858000"/>
              <a:gd name="connsiteX3" fmla="*/ 0 w 808672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6725" h="6858000">
                <a:moveTo>
                  <a:pt x="3133695" y="0"/>
                </a:moveTo>
                <a:lnTo>
                  <a:pt x="8086725" y="0"/>
                </a:lnTo>
                <a:lnTo>
                  <a:pt x="495303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30</a:t>
            </a:r>
          </a:p>
        </p:txBody>
      </p:sp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CC899DDF-74C3-4C72-AED1-0962CD15547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81076" y="0"/>
            <a:ext cx="8086725" cy="6858000"/>
          </a:xfrm>
          <a:custGeom>
            <a:avLst/>
            <a:gdLst>
              <a:gd name="connsiteX0" fmla="*/ 3133695 w 8086725"/>
              <a:gd name="connsiteY0" fmla="*/ 0 h 6858000"/>
              <a:gd name="connsiteX1" fmla="*/ 8086725 w 8086725"/>
              <a:gd name="connsiteY1" fmla="*/ 0 h 6858000"/>
              <a:gd name="connsiteX2" fmla="*/ 4953031 w 8086725"/>
              <a:gd name="connsiteY2" fmla="*/ 6858000 h 6858000"/>
              <a:gd name="connsiteX3" fmla="*/ 0 w 808672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6725" h="6858000">
                <a:moveTo>
                  <a:pt x="3133695" y="0"/>
                </a:moveTo>
                <a:lnTo>
                  <a:pt x="8086725" y="0"/>
                </a:lnTo>
                <a:lnTo>
                  <a:pt x="495303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9050">
            <a:noFill/>
          </a:ln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7509740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63662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aphic 14">
            <a:extLst>
              <a:ext uri="{FF2B5EF4-FFF2-40B4-BE49-F238E27FC236}">
                <a16:creationId xmlns:a16="http://schemas.microsoft.com/office/drawing/2014/main" id="{975CB74E-F65F-47F8-A8AE-7B7FF78C2892}"/>
              </a:ext>
            </a:extLst>
          </p:cNvPr>
          <p:cNvGrpSpPr/>
          <p:nvPr userDrawn="1"/>
        </p:nvGrpSpPr>
        <p:grpSpPr>
          <a:xfrm>
            <a:off x="4079368" y="1970852"/>
            <a:ext cx="4033264" cy="3172231"/>
            <a:chOff x="2444748" y="555045"/>
            <a:chExt cx="7282048" cy="5727454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1895E5FF-2AD1-4D60-B9DC-23569CF082CA}"/>
                </a:ext>
              </a:extLst>
            </p:cNvPr>
            <p:cNvSpPr/>
            <p:nvPr/>
          </p:nvSpPr>
          <p:spPr>
            <a:xfrm>
              <a:off x="4964693" y="5443837"/>
              <a:ext cx="2168250" cy="818208"/>
            </a:xfrm>
            <a:custGeom>
              <a:avLst/>
              <a:gdLst>
                <a:gd name="connsiteX0" fmla="*/ 1941333 w 2168250"/>
                <a:gd name="connsiteY0" fmla="*/ 525699 h 818207"/>
                <a:gd name="connsiteX1" fmla="*/ 1785874 w 2168250"/>
                <a:gd name="connsiteY1" fmla="*/ 30683 h 818207"/>
                <a:gd name="connsiteX2" fmla="*/ 1114943 w 2168250"/>
                <a:gd name="connsiteY2" fmla="*/ 30683 h 818207"/>
                <a:gd name="connsiteX3" fmla="*/ 1065851 w 2168250"/>
                <a:gd name="connsiteY3" fmla="*/ 30683 h 818207"/>
                <a:gd name="connsiteX4" fmla="*/ 390830 w 2168250"/>
                <a:gd name="connsiteY4" fmla="*/ 30683 h 818207"/>
                <a:gd name="connsiteX5" fmla="*/ 235370 w 2168250"/>
                <a:gd name="connsiteY5" fmla="*/ 525699 h 818207"/>
                <a:gd name="connsiteX6" fmla="*/ 259916 w 2168250"/>
                <a:gd name="connsiteY6" fmla="*/ 816162 h 818207"/>
                <a:gd name="connsiteX7" fmla="*/ 1065851 w 2168250"/>
                <a:gd name="connsiteY7" fmla="*/ 816162 h 818207"/>
                <a:gd name="connsiteX8" fmla="*/ 1114943 w 2168250"/>
                <a:gd name="connsiteY8" fmla="*/ 816162 h 818207"/>
                <a:gd name="connsiteX9" fmla="*/ 1920878 w 2168250"/>
                <a:gd name="connsiteY9" fmla="*/ 816162 h 818207"/>
                <a:gd name="connsiteX10" fmla="*/ 1941333 w 2168250"/>
                <a:gd name="connsiteY10" fmla="*/ 525699 h 818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68250" h="818207">
                  <a:moveTo>
                    <a:pt x="1941333" y="525699"/>
                  </a:moveTo>
                  <a:cubicBezTo>
                    <a:pt x="1789965" y="370239"/>
                    <a:pt x="1785874" y="30683"/>
                    <a:pt x="1785874" y="30683"/>
                  </a:cubicBezTo>
                  <a:lnTo>
                    <a:pt x="1114943" y="30683"/>
                  </a:lnTo>
                  <a:lnTo>
                    <a:pt x="1065851" y="30683"/>
                  </a:lnTo>
                  <a:lnTo>
                    <a:pt x="390830" y="30683"/>
                  </a:lnTo>
                  <a:cubicBezTo>
                    <a:pt x="390830" y="30683"/>
                    <a:pt x="386739" y="366148"/>
                    <a:pt x="235370" y="525699"/>
                  </a:cubicBezTo>
                  <a:cubicBezTo>
                    <a:pt x="84002" y="681158"/>
                    <a:pt x="-149188" y="816162"/>
                    <a:pt x="259916" y="816162"/>
                  </a:cubicBezTo>
                  <a:cubicBezTo>
                    <a:pt x="587199" y="816162"/>
                    <a:pt x="939029" y="816162"/>
                    <a:pt x="1065851" y="816162"/>
                  </a:cubicBezTo>
                  <a:cubicBezTo>
                    <a:pt x="1098579" y="816162"/>
                    <a:pt x="1114943" y="816162"/>
                    <a:pt x="1114943" y="816162"/>
                  </a:cubicBezTo>
                  <a:cubicBezTo>
                    <a:pt x="1245857" y="816162"/>
                    <a:pt x="1597686" y="816162"/>
                    <a:pt x="1920878" y="816162"/>
                  </a:cubicBezTo>
                  <a:cubicBezTo>
                    <a:pt x="2329982" y="816162"/>
                    <a:pt x="2092702" y="681158"/>
                    <a:pt x="1941333" y="525699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75000"/>
                  </a:schemeClr>
                </a:gs>
                <a:gs pos="53000">
                  <a:schemeClr val="bg1">
                    <a:lumMod val="85000"/>
                  </a:schemeClr>
                </a:gs>
                <a:gs pos="83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6200000" scaled="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7D141F39-0A15-4C0D-9357-F96ECF220458}"/>
                </a:ext>
              </a:extLst>
            </p:cNvPr>
            <p:cNvSpPr/>
            <p:nvPr/>
          </p:nvSpPr>
          <p:spPr>
            <a:xfrm>
              <a:off x="2444748" y="555045"/>
              <a:ext cx="7282048" cy="4950157"/>
            </a:xfrm>
            <a:custGeom>
              <a:avLst/>
              <a:gdLst>
                <a:gd name="connsiteX0" fmla="*/ 7038632 w 7282048"/>
                <a:gd name="connsiteY0" fmla="*/ 30683 h 4950157"/>
                <a:gd name="connsiteX1" fmla="*/ 3704436 w 7282048"/>
                <a:gd name="connsiteY1" fmla="*/ 30683 h 4950157"/>
                <a:gd name="connsiteX2" fmla="*/ 3589886 w 7282048"/>
                <a:gd name="connsiteY2" fmla="*/ 30683 h 4950157"/>
                <a:gd name="connsiteX3" fmla="*/ 259781 w 7282048"/>
                <a:gd name="connsiteY3" fmla="*/ 30683 h 4950157"/>
                <a:gd name="connsiteX4" fmla="*/ 30683 w 7282048"/>
                <a:gd name="connsiteY4" fmla="*/ 259781 h 4950157"/>
                <a:gd name="connsiteX5" fmla="*/ 30683 w 7282048"/>
                <a:gd name="connsiteY5" fmla="*/ 4698558 h 4950157"/>
                <a:gd name="connsiteX6" fmla="*/ 239326 w 7282048"/>
                <a:gd name="connsiteY6" fmla="*/ 4931748 h 4950157"/>
                <a:gd name="connsiteX7" fmla="*/ 7042723 w 7282048"/>
                <a:gd name="connsiteY7" fmla="*/ 4931748 h 4950157"/>
                <a:gd name="connsiteX8" fmla="*/ 7251366 w 7282048"/>
                <a:gd name="connsiteY8" fmla="*/ 4698558 h 4950157"/>
                <a:gd name="connsiteX9" fmla="*/ 7251366 w 7282048"/>
                <a:gd name="connsiteY9" fmla="*/ 259781 h 4950157"/>
                <a:gd name="connsiteX10" fmla="*/ 7038632 w 7282048"/>
                <a:gd name="connsiteY10" fmla="*/ 30683 h 4950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282048" h="4950157">
                  <a:moveTo>
                    <a:pt x="7038632" y="30683"/>
                  </a:moveTo>
                  <a:lnTo>
                    <a:pt x="3704436" y="30683"/>
                  </a:lnTo>
                  <a:lnTo>
                    <a:pt x="3589886" y="30683"/>
                  </a:lnTo>
                  <a:lnTo>
                    <a:pt x="259781" y="30683"/>
                  </a:lnTo>
                  <a:cubicBezTo>
                    <a:pt x="141141" y="30683"/>
                    <a:pt x="30683" y="128868"/>
                    <a:pt x="30683" y="259781"/>
                  </a:cubicBezTo>
                  <a:lnTo>
                    <a:pt x="30683" y="4698558"/>
                  </a:lnTo>
                  <a:cubicBezTo>
                    <a:pt x="30683" y="4829472"/>
                    <a:pt x="124777" y="4931748"/>
                    <a:pt x="239326" y="4931748"/>
                  </a:cubicBezTo>
                  <a:lnTo>
                    <a:pt x="7042723" y="4931748"/>
                  </a:lnTo>
                  <a:cubicBezTo>
                    <a:pt x="7157272" y="4931748"/>
                    <a:pt x="7251366" y="4825380"/>
                    <a:pt x="7251366" y="4698558"/>
                  </a:cubicBezTo>
                  <a:lnTo>
                    <a:pt x="7251366" y="259781"/>
                  </a:lnTo>
                  <a:cubicBezTo>
                    <a:pt x="7251366" y="128868"/>
                    <a:pt x="7157272" y="30683"/>
                    <a:pt x="7038632" y="30683"/>
                  </a:cubicBez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021450A8-BB0B-4C76-AECE-EDEA1A12A97C}"/>
                </a:ext>
              </a:extLst>
            </p:cNvPr>
            <p:cNvSpPr/>
            <p:nvPr/>
          </p:nvSpPr>
          <p:spPr>
            <a:xfrm>
              <a:off x="8706599" y="5435655"/>
              <a:ext cx="490925" cy="81821"/>
            </a:xfrm>
            <a:custGeom>
              <a:avLst/>
              <a:gdLst>
                <a:gd name="connsiteX0" fmla="*/ 32212 w 490924"/>
                <a:gd name="connsiteY0" fmla="*/ 30683 h 81820"/>
                <a:gd name="connsiteX1" fmla="*/ 64939 w 490924"/>
                <a:gd name="connsiteY1" fmla="*/ 71593 h 81820"/>
                <a:gd name="connsiteX2" fmla="*/ 461771 w 490924"/>
                <a:gd name="connsiteY2" fmla="*/ 71593 h 81820"/>
                <a:gd name="connsiteX3" fmla="*/ 498590 w 490924"/>
                <a:gd name="connsiteY3" fmla="*/ 30683 h 81820"/>
                <a:gd name="connsiteX4" fmla="*/ 32212 w 490924"/>
                <a:gd name="connsiteY4" fmla="*/ 30683 h 81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0924" h="81820">
                  <a:moveTo>
                    <a:pt x="32212" y="30683"/>
                  </a:moveTo>
                  <a:cubicBezTo>
                    <a:pt x="32212" y="30683"/>
                    <a:pt x="19938" y="67502"/>
                    <a:pt x="64939" y="71593"/>
                  </a:cubicBezTo>
                  <a:lnTo>
                    <a:pt x="461771" y="71593"/>
                  </a:lnTo>
                  <a:cubicBezTo>
                    <a:pt x="461771" y="71593"/>
                    <a:pt x="502681" y="75684"/>
                    <a:pt x="498590" y="30683"/>
                  </a:cubicBezTo>
                  <a:lnTo>
                    <a:pt x="32212" y="30683"/>
                  </a:ln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AB5AAF11-525B-4526-A0C8-892969E72020}"/>
                </a:ext>
              </a:extLst>
            </p:cNvPr>
            <p:cNvSpPr/>
            <p:nvPr/>
          </p:nvSpPr>
          <p:spPr>
            <a:xfrm>
              <a:off x="2481568" y="595956"/>
              <a:ext cx="7200228" cy="4336501"/>
            </a:xfrm>
            <a:custGeom>
              <a:avLst/>
              <a:gdLst>
                <a:gd name="connsiteX0" fmla="*/ 6973175 w 7200227"/>
                <a:gd name="connsiteY0" fmla="*/ 30683 h 4336501"/>
                <a:gd name="connsiteX1" fmla="*/ 3671707 w 7200227"/>
                <a:gd name="connsiteY1" fmla="*/ 30683 h 4336501"/>
                <a:gd name="connsiteX2" fmla="*/ 3561249 w 7200227"/>
                <a:gd name="connsiteY2" fmla="*/ 30683 h 4336501"/>
                <a:gd name="connsiteX3" fmla="*/ 259781 w 7200227"/>
                <a:gd name="connsiteY3" fmla="*/ 30683 h 4336501"/>
                <a:gd name="connsiteX4" fmla="*/ 30683 w 7200227"/>
                <a:gd name="connsiteY4" fmla="*/ 231144 h 4336501"/>
                <a:gd name="connsiteX5" fmla="*/ 30683 w 7200227"/>
                <a:gd name="connsiteY5" fmla="*/ 4330365 h 4336501"/>
                <a:gd name="connsiteX6" fmla="*/ 7185909 w 7200227"/>
                <a:gd name="connsiteY6" fmla="*/ 4330365 h 4336501"/>
                <a:gd name="connsiteX7" fmla="*/ 7185909 w 7200227"/>
                <a:gd name="connsiteY7" fmla="*/ 231144 h 4336501"/>
                <a:gd name="connsiteX8" fmla="*/ 6973175 w 7200227"/>
                <a:gd name="connsiteY8" fmla="*/ 30683 h 4336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0227" h="4336501">
                  <a:moveTo>
                    <a:pt x="6973175" y="30683"/>
                  </a:moveTo>
                  <a:lnTo>
                    <a:pt x="3671707" y="30683"/>
                  </a:lnTo>
                  <a:lnTo>
                    <a:pt x="3561249" y="30683"/>
                  </a:lnTo>
                  <a:lnTo>
                    <a:pt x="259781" y="30683"/>
                  </a:lnTo>
                  <a:cubicBezTo>
                    <a:pt x="141141" y="30683"/>
                    <a:pt x="30683" y="112504"/>
                    <a:pt x="30683" y="231144"/>
                  </a:cubicBezTo>
                  <a:lnTo>
                    <a:pt x="30683" y="4330365"/>
                  </a:lnTo>
                  <a:lnTo>
                    <a:pt x="7185909" y="4330365"/>
                  </a:lnTo>
                  <a:lnTo>
                    <a:pt x="7185909" y="231144"/>
                  </a:lnTo>
                  <a:cubicBezTo>
                    <a:pt x="7185909" y="112504"/>
                    <a:pt x="7091815" y="30683"/>
                    <a:pt x="6973175" y="30683"/>
                  </a:cubicBezTo>
                  <a:close/>
                </a:path>
              </a:pathLst>
            </a:custGeom>
            <a:solidFill>
              <a:srgbClr val="231F2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84A9E649-7CC2-4EA9-AB25-19096B52AE82}"/>
                </a:ext>
              </a:extLst>
            </p:cNvPr>
            <p:cNvSpPr/>
            <p:nvPr/>
          </p:nvSpPr>
          <p:spPr>
            <a:xfrm>
              <a:off x="4968919" y="6159768"/>
              <a:ext cx="2168250" cy="122731"/>
            </a:xfrm>
            <a:custGeom>
              <a:avLst/>
              <a:gdLst>
                <a:gd name="connsiteX0" fmla="*/ 30683 w 2168250"/>
                <a:gd name="connsiteY0" fmla="*/ 34774 h 122731"/>
                <a:gd name="connsiteX1" fmla="*/ 30683 w 2168250"/>
                <a:gd name="connsiteY1" fmla="*/ 34774 h 122731"/>
                <a:gd name="connsiteX2" fmla="*/ 30683 w 2168250"/>
                <a:gd name="connsiteY2" fmla="*/ 38865 h 122731"/>
                <a:gd name="connsiteX3" fmla="*/ 30683 w 2168250"/>
                <a:gd name="connsiteY3" fmla="*/ 38865 h 122731"/>
                <a:gd name="connsiteX4" fmla="*/ 263872 w 2168250"/>
                <a:gd name="connsiteY4" fmla="*/ 96140 h 122731"/>
                <a:gd name="connsiteX5" fmla="*/ 1069807 w 2168250"/>
                <a:gd name="connsiteY5" fmla="*/ 96140 h 122731"/>
                <a:gd name="connsiteX6" fmla="*/ 1118899 w 2168250"/>
                <a:gd name="connsiteY6" fmla="*/ 96140 h 122731"/>
                <a:gd name="connsiteX7" fmla="*/ 1924834 w 2168250"/>
                <a:gd name="connsiteY7" fmla="*/ 96140 h 122731"/>
                <a:gd name="connsiteX8" fmla="*/ 2153932 w 2168250"/>
                <a:gd name="connsiteY8" fmla="*/ 30683 h 122731"/>
                <a:gd name="connsiteX9" fmla="*/ 2137568 w 2168250"/>
                <a:gd name="connsiteY9" fmla="*/ 30683 h 122731"/>
                <a:gd name="connsiteX10" fmla="*/ 2137568 w 2168250"/>
                <a:gd name="connsiteY10" fmla="*/ 30683 h 122731"/>
                <a:gd name="connsiteX11" fmla="*/ 30683 w 2168250"/>
                <a:gd name="connsiteY11" fmla="*/ 30683 h 122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68250" h="122731">
                  <a:moveTo>
                    <a:pt x="30683" y="34774"/>
                  </a:moveTo>
                  <a:lnTo>
                    <a:pt x="30683" y="34774"/>
                  </a:lnTo>
                  <a:cubicBezTo>
                    <a:pt x="30683" y="38865"/>
                    <a:pt x="30683" y="38865"/>
                    <a:pt x="30683" y="38865"/>
                  </a:cubicBezTo>
                  <a:lnTo>
                    <a:pt x="30683" y="38865"/>
                  </a:lnTo>
                  <a:cubicBezTo>
                    <a:pt x="30683" y="79775"/>
                    <a:pt x="96139" y="96140"/>
                    <a:pt x="263872" y="96140"/>
                  </a:cubicBezTo>
                  <a:cubicBezTo>
                    <a:pt x="591155" y="96140"/>
                    <a:pt x="942984" y="96140"/>
                    <a:pt x="1069807" y="96140"/>
                  </a:cubicBezTo>
                  <a:cubicBezTo>
                    <a:pt x="1102535" y="96140"/>
                    <a:pt x="1118899" y="96140"/>
                    <a:pt x="1118899" y="96140"/>
                  </a:cubicBezTo>
                  <a:cubicBezTo>
                    <a:pt x="1249812" y="96140"/>
                    <a:pt x="1601642" y="96140"/>
                    <a:pt x="1924834" y="96140"/>
                  </a:cubicBezTo>
                  <a:cubicBezTo>
                    <a:pt x="2092566" y="96140"/>
                    <a:pt x="2149841" y="75684"/>
                    <a:pt x="2153932" y="30683"/>
                  </a:cubicBezTo>
                  <a:lnTo>
                    <a:pt x="2137568" y="30683"/>
                  </a:lnTo>
                  <a:lnTo>
                    <a:pt x="2137568" y="30683"/>
                  </a:lnTo>
                  <a:lnTo>
                    <a:pt x="30683" y="30683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646FFB54-5A6B-402C-BF64-F9A0D4F6092E}"/>
                </a:ext>
              </a:extLst>
            </p:cNvPr>
            <p:cNvSpPr/>
            <p:nvPr/>
          </p:nvSpPr>
          <p:spPr>
            <a:xfrm>
              <a:off x="2481568" y="4903820"/>
              <a:ext cx="7200228" cy="572745"/>
            </a:xfrm>
            <a:custGeom>
              <a:avLst/>
              <a:gdLst>
                <a:gd name="connsiteX0" fmla="*/ 30683 w 7200227"/>
                <a:gd name="connsiteY0" fmla="*/ 362057 h 572745"/>
                <a:gd name="connsiteX1" fmla="*/ 259781 w 7200227"/>
                <a:gd name="connsiteY1" fmla="*/ 562518 h 572745"/>
                <a:gd name="connsiteX2" fmla="*/ 3561249 w 7200227"/>
                <a:gd name="connsiteY2" fmla="*/ 562518 h 572745"/>
                <a:gd name="connsiteX3" fmla="*/ 3671707 w 7200227"/>
                <a:gd name="connsiteY3" fmla="*/ 562518 h 572745"/>
                <a:gd name="connsiteX4" fmla="*/ 6973175 w 7200227"/>
                <a:gd name="connsiteY4" fmla="*/ 562518 h 572745"/>
                <a:gd name="connsiteX5" fmla="*/ 7185909 w 7200227"/>
                <a:gd name="connsiteY5" fmla="*/ 362057 h 572745"/>
                <a:gd name="connsiteX6" fmla="*/ 7185909 w 7200227"/>
                <a:gd name="connsiteY6" fmla="*/ 30683 h 572745"/>
                <a:gd name="connsiteX7" fmla="*/ 30683 w 7200227"/>
                <a:gd name="connsiteY7" fmla="*/ 30683 h 572745"/>
                <a:gd name="connsiteX8" fmla="*/ 30683 w 7200227"/>
                <a:gd name="connsiteY8" fmla="*/ 362057 h 572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0227" h="572745">
                  <a:moveTo>
                    <a:pt x="30683" y="362057"/>
                  </a:moveTo>
                  <a:cubicBezTo>
                    <a:pt x="30683" y="464333"/>
                    <a:pt x="141141" y="562518"/>
                    <a:pt x="259781" y="562518"/>
                  </a:cubicBezTo>
                  <a:lnTo>
                    <a:pt x="3561249" y="562518"/>
                  </a:lnTo>
                  <a:lnTo>
                    <a:pt x="3671707" y="562518"/>
                  </a:lnTo>
                  <a:lnTo>
                    <a:pt x="6973175" y="562518"/>
                  </a:lnTo>
                  <a:cubicBezTo>
                    <a:pt x="7091815" y="562518"/>
                    <a:pt x="7185909" y="464333"/>
                    <a:pt x="7185909" y="362057"/>
                  </a:cubicBezTo>
                  <a:lnTo>
                    <a:pt x="7185909" y="30683"/>
                  </a:lnTo>
                  <a:lnTo>
                    <a:pt x="30683" y="30683"/>
                  </a:lnTo>
                  <a:lnTo>
                    <a:pt x="30683" y="362057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79BDEE8A-9721-4F12-BF30-B3892398A2A0}"/>
                </a:ext>
              </a:extLst>
            </p:cNvPr>
            <p:cNvSpPr/>
            <p:nvPr/>
          </p:nvSpPr>
          <p:spPr>
            <a:xfrm>
              <a:off x="2747714" y="910966"/>
              <a:ext cx="6676116" cy="3763756"/>
            </a:xfrm>
            <a:custGeom>
              <a:avLst/>
              <a:gdLst>
                <a:gd name="connsiteX0" fmla="*/ 30683 w 6586571"/>
                <a:gd name="connsiteY0" fmla="*/ 30683 h 3763755"/>
                <a:gd name="connsiteX1" fmla="*/ 6564071 w 6586571"/>
                <a:gd name="connsiteY1" fmla="*/ 30683 h 3763755"/>
                <a:gd name="connsiteX2" fmla="*/ 6564071 w 6586571"/>
                <a:gd name="connsiteY2" fmla="*/ 3753528 h 3763755"/>
                <a:gd name="connsiteX3" fmla="*/ 30683 w 6586571"/>
                <a:gd name="connsiteY3" fmla="*/ 3753528 h 3763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86571" h="3763755">
                  <a:moveTo>
                    <a:pt x="30683" y="30683"/>
                  </a:moveTo>
                  <a:lnTo>
                    <a:pt x="6564071" y="30683"/>
                  </a:lnTo>
                  <a:lnTo>
                    <a:pt x="6564071" y="3753528"/>
                  </a:lnTo>
                  <a:lnTo>
                    <a:pt x="30683" y="3753528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6BF995AF-82CD-4344-B5B9-370E1050E429}"/>
                </a:ext>
              </a:extLst>
            </p:cNvPr>
            <p:cNvSpPr/>
            <p:nvPr/>
          </p:nvSpPr>
          <p:spPr>
            <a:xfrm>
              <a:off x="5654591" y="939518"/>
              <a:ext cx="3769239" cy="3736342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11" name="그림 개체 틀 2">
            <a:extLst>
              <a:ext uri="{FF2B5EF4-FFF2-40B4-BE49-F238E27FC236}">
                <a16:creationId xmlns:a16="http://schemas.microsoft.com/office/drawing/2014/main" id="{C682587B-FE10-4ADA-9DD2-A1F1EC01BC3D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4222246" y="2124991"/>
            <a:ext cx="3722584" cy="215576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5B4BF6DC-797F-4878-8F38-6D12B5EA5B8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9649280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96040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0D4AE3C9-25F7-435F-8241-E0E3E024E6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9748309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06671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NG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2482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PNG &amp; Shapes Layout</a:t>
            </a:r>
          </a:p>
        </p:txBody>
      </p:sp>
    </p:spTree>
    <p:extLst>
      <p:ext uri="{BB962C8B-B14F-4D97-AF65-F5344CB8AC3E}">
        <p14:creationId xmlns:p14="http://schemas.microsoft.com/office/powerpoint/2010/main" val="24463927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12347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354010" y="1131591"/>
            <a:ext cx="3560767" cy="5402561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/>
          </a:p>
        </p:txBody>
      </p:sp>
      <p:sp>
        <p:nvSpPr>
          <p:cNvPr id="4" name="Rounded Rectangle 3"/>
          <p:cNvSpPr/>
          <p:nvPr userDrawn="1"/>
        </p:nvSpPr>
        <p:spPr>
          <a:xfrm>
            <a:off x="531933" y="1347500"/>
            <a:ext cx="153868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bg1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3057177" y="1276653"/>
            <a:ext cx="685849" cy="685148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644E8BB-F13A-4AE0-889E-633DE4143787}"/>
              </a:ext>
            </a:extLst>
          </p:cNvPr>
          <p:cNvSpPr txBox="1"/>
          <p:nvPr userDrawn="1"/>
        </p:nvSpPr>
        <p:spPr>
          <a:xfrm>
            <a:off x="711704" y="1637214"/>
            <a:ext cx="223224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Resize without losing quality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CE2B8B-ED32-491A-95B2-D28904BC432C}"/>
              </a:ext>
            </a:extLst>
          </p:cNvPr>
          <p:cNvSpPr txBox="1"/>
          <p:nvPr userDrawn="1"/>
        </p:nvSpPr>
        <p:spPr>
          <a:xfrm>
            <a:off x="711704" y="2127463"/>
            <a:ext cx="2232248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Change Fill Color &amp;</a:t>
            </a:r>
          </a:p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Line Color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62A52DF-2523-4479-BFA3-B5ACE9887E1C}"/>
              </a:ext>
            </a:extLst>
          </p:cNvPr>
          <p:cNvSpPr txBox="1"/>
          <p:nvPr userDrawn="1"/>
        </p:nvSpPr>
        <p:spPr>
          <a:xfrm>
            <a:off x="721229" y="5808438"/>
            <a:ext cx="2232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www.allppt.com</a:t>
            </a:r>
            <a:endParaRPr lang="ko-KR" altLang="en-US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AAC314F-E96A-4408-95DE-A70E9ED054AF}"/>
              </a:ext>
            </a:extLst>
          </p:cNvPr>
          <p:cNvSpPr txBox="1"/>
          <p:nvPr userDrawn="1"/>
        </p:nvSpPr>
        <p:spPr>
          <a:xfrm>
            <a:off x="721229" y="4450324"/>
            <a:ext cx="2717296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FREE </a:t>
            </a:r>
          </a:p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3136765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47202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8993242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8394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genda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23200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aam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EF70765A-4598-4D75-8EBE-B820808F655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Our Team LAYOUT</a:t>
            </a:r>
          </a:p>
        </p:txBody>
      </p:sp>
      <p:sp>
        <p:nvSpPr>
          <p:cNvPr id="4" name="그림 개체 틀 2">
            <a:extLst>
              <a:ext uri="{FF2B5EF4-FFF2-40B4-BE49-F238E27FC236}">
                <a16:creationId xmlns:a16="http://schemas.microsoft.com/office/drawing/2014/main" id="{F9033F92-5447-4701-9973-78667CCF7DF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05524" y="1837041"/>
            <a:ext cx="2268000" cy="1986288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accent1"/>
            </a:solidFill>
          </a:ln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9" name="그림 개체 틀 2">
            <a:extLst>
              <a:ext uri="{FF2B5EF4-FFF2-40B4-BE49-F238E27FC236}">
                <a16:creationId xmlns:a16="http://schemas.microsoft.com/office/drawing/2014/main" id="{81009FC0-F461-43C1-A305-424A4B8DBC21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3603313" y="1837041"/>
            <a:ext cx="2268000" cy="1986288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accent2"/>
            </a:solidFill>
          </a:ln>
        </p:spPr>
        <p:txBody>
          <a:bodyPr anchor="ctr"/>
          <a:lstStyle>
            <a:lvl1pPr algn="ctr">
              <a:lnSpc>
                <a:spcPct val="100000"/>
              </a:lnSpc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lvl="0" indent="0" algn="ctr">
              <a:buNone/>
            </a:pPr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14" name="그림 개체 틀 2">
            <a:extLst>
              <a:ext uri="{FF2B5EF4-FFF2-40B4-BE49-F238E27FC236}">
                <a16:creationId xmlns:a16="http://schemas.microsoft.com/office/drawing/2014/main" id="{2D3E3847-E4AC-4C7E-9A5E-BE2F9DB0A4D3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6301102" y="1837041"/>
            <a:ext cx="2268000" cy="1986288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accent3"/>
            </a:solidFill>
          </a:ln>
        </p:spPr>
        <p:txBody>
          <a:bodyPr anchor="ctr"/>
          <a:lstStyle>
            <a:lvl1pPr algn="ctr">
              <a:lnSpc>
                <a:spcPct val="100000"/>
              </a:lnSpc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lvl="0" indent="0" algn="ctr">
              <a:buNone/>
            </a:pPr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15" name="그림 개체 틀 2">
            <a:extLst>
              <a:ext uri="{FF2B5EF4-FFF2-40B4-BE49-F238E27FC236}">
                <a16:creationId xmlns:a16="http://schemas.microsoft.com/office/drawing/2014/main" id="{C0A871EA-43B6-40F5-B8FE-1A422C77A0C5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9016308" y="1837041"/>
            <a:ext cx="2268000" cy="1986288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accent4"/>
            </a:solidFill>
          </a:ln>
        </p:spPr>
        <p:txBody>
          <a:bodyPr anchor="ctr"/>
          <a:lstStyle>
            <a:lvl1pPr algn="ctr">
              <a:lnSpc>
                <a:spcPct val="100000"/>
              </a:lnSpc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lvl="0" indent="0" algn="ctr">
              <a:buNone/>
            </a:pPr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686641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9A757F5D-4C8E-4BEE-AD55-7B1F4C7E505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5903383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1908000"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8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 And Send To Back</a:t>
            </a:r>
            <a:endParaRPr lang="ko-KR" altLang="en-US" dirty="0"/>
          </a:p>
        </p:txBody>
      </p:sp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6F757335-D800-4EEA-9CE9-408094DD27B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455342" y="764189"/>
            <a:ext cx="2319231" cy="229536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360000"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0649CB23-30FC-4222-A82E-B62216712CD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9307482" y="764189"/>
            <a:ext cx="2319231" cy="229536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360000"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995856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04451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0">
            <a:extLst>
              <a:ext uri="{FF2B5EF4-FFF2-40B4-BE49-F238E27FC236}">
                <a16:creationId xmlns:a16="http://schemas.microsoft.com/office/drawing/2014/main" id="{96DDDB5F-280B-4331-9598-C8195A43A25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1588585"/>
            <a:ext cx="12192000" cy="31929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tIns="324000"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8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 And Send To Back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08B40CD-7F2F-4D2A-ABFB-C9D21AE99420}"/>
              </a:ext>
            </a:extLst>
          </p:cNvPr>
          <p:cNvSpPr/>
          <p:nvPr userDrawn="1"/>
        </p:nvSpPr>
        <p:spPr>
          <a:xfrm>
            <a:off x="0" y="1389109"/>
            <a:ext cx="12192000" cy="2138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1800" dirty="0"/>
              <a:t>                     </a:t>
            </a:r>
            <a:endParaRPr lang="ko-KR" altLang="en-US" sz="18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353D3E8-EA73-4D55-A85B-305A0FC68ADE}"/>
              </a:ext>
            </a:extLst>
          </p:cNvPr>
          <p:cNvSpPr/>
          <p:nvPr userDrawn="1"/>
        </p:nvSpPr>
        <p:spPr>
          <a:xfrm>
            <a:off x="0" y="6638925"/>
            <a:ext cx="12192000" cy="2190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2950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4.xml"/><Relationship Id="rId16" Type="http://schemas.openxmlformats.org/officeDocument/2006/relationships/slideLayout" Target="../slideLayouts/slideLayout18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12.xml"/><Relationship Id="rId19" Type="http://schemas.openxmlformats.org/officeDocument/2006/relationships/slideLayout" Target="../slideLayouts/slideLayout21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5990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5311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4" r:id="rId2"/>
    <p:sldLayoutId id="2147483675" r:id="rId3"/>
    <p:sldLayoutId id="2147483676" r:id="rId4"/>
    <p:sldLayoutId id="2147483679" r:id="rId5"/>
    <p:sldLayoutId id="2147483678" r:id="rId6"/>
    <p:sldLayoutId id="2147483677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9" r:id="rId15"/>
    <p:sldLayoutId id="2147483688" r:id="rId16"/>
    <p:sldLayoutId id="2147483687" r:id="rId17"/>
    <p:sldLayoutId id="2147483671" r:id="rId18"/>
    <p:sldLayoutId id="2147483672" r:id="rId1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8408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audio" Target="../media/audio1.wav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audio" Target="../media/audio1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audio" Target="../media/audio1.wav"/><Relationship Id="rId5" Type="http://schemas.openxmlformats.org/officeDocument/2006/relationships/image" Target="../media/image25.png"/><Relationship Id="rId4" Type="http://schemas.openxmlformats.org/officeDocument/2006/relationships/audio" Target="../media/audio1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audio" Target="../media/audio1.wav"/><Relationship Id="rId5" Type="http://schemas.openxmlformats.org/officeDocument/2006/relationships/image" Target="../media/image25.png"/><Relationship Id="rId4" Type="http://schemas.openxmlformats.org/officeDocument/2006/relationships/audio" Target="../media/audio1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audio" Target="../media/audio1.wav"/><Relationship Id="rId5" Type="http://schemas.openxmlformats.org/officeDocument/2006/relationships/image" Target="../media/image25.png"/><Relationship Id="rId4" Type="http://schemas.openxmlformats.org/officeDocument/2006/relationships/audio" Target="../media/audio1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audio" Target="../media/audio1.wav"/><Relationship Id="rId5" Type="http://schemas.openxmlformats.org/officeDocument/2006/relationships/image" Target="../media/image25.png"/><Relationship Id="rId4" Type="http://schemas.openxmlformats.org/officeDocument/2006/relationships/audio" Target="../media/audio1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2.png"/><Relationship Id="rId4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8557287-6F8D-4B12-AEB9-C3FD20F4C22E}"/>
              </a:ext>
            </a:extLst>
          </p:cNvPr>
          <p:cNvSpPr txBox="1"/>
          <p:nvPr/>
        </p:nvSpPr>
        <p:spPr>
          <a:xfrm>
            <a:off x="3798278" y="2875002"/>
            <a:ext cx="48674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solidFill>
                  <a:schemeClr val="bg1"/>
                </a:solidFill>
                <a:latin typeface="Eraser" panose="00000400000000000000" pitchFamily="2" charset="0"/>
              </a:rPr>
              <a:t>Welcome!</a:t>
            </a:r>
            <a:endParaRPr lang="vi-VN" sz="60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66833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F0A1630-CAC0-4592-8FCD-6A45AED274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1640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5A4BDA0-C270-4764-9C18-A593BCE2C965}"/>
              </a:ext>
            </a:extLst>
          </p:cNvPr>
          <p:cNvSpPr txBox="1"/>
          <p:nvPr/>
        </p:nvSpPr>
        <p:spPr>
          <a:xfrm>
            <a:off x="801190" y="1036474"/>
            <a:ext cx="3735976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5400"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NỘI DUNG</a:t>
            </a:r>
            <a:endParaRPr lang="ko-KR" altLang="en-US" sz="5400" dirty="0">
              <a:latin typeface="Open Sans Condensed" panose="020B0806030504020204" pitchFamily="34" charset="0"/>
              <a:cs typeface="Open Sans Condensed" panose="020B0806030504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A5A4A2C-0F50-4D8E-8DDC-65A972965DF9}"/>
              </a:ext>
            </a:extLst>
          </p:cNvPr>
          <p:cNvGrpSpPr/>
          <p:nvPr/>
        </p:nvGrpSpPr>
        <p:grpSpPr>
          <a:xfrm>
            <a:off x="6214587" y="1118433"/>
            <a:ext cx="5977413" cy="740795"/>
            <a:chOff x="6214587" y="653215"/>
            <a:chExt cx="5977413" cy="740795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165D7B3E-C4A3-4CB1-891D-3E3600B188C6}"/>
                </a:ext>
              </a:extLst>
            </p:cNvPr>
            <p:cNvSpPr/>
            <p:nvPr/>
          </p:nvSpPr>
          <p:spPr>
            <a:xfrm>
              <a:off x="6530226" y="660323"/>
              <a:ext cx="5661774" cy="730397"/>
            </a:xfrm>
            <a:custGeom>
              <a:avLst/>
              <a:gdLst>
                <a:gd name="connsiteX0" fmla="*/ 0 w 5661774"/>
                <a:gd name="connsiteY0" fmla="*/ 0 h 730397"/>
                <a:gd name="connsiteX1" fmla="*/ 5661774 w 5661774"/>
                <a:gd name="connsiteY1" fmla="*/ 0 h 730397"/>
                <a:gd name="connsiteX2" fmla="*/ 5661774 w 5661774"/>
                <a:gd name="connsiteY2" fmla="*/ 730397 h 730397"/>
                <a:gd name="connsiteX3" fmla="*/ 0 w 5661774"/>
                <a:gd name="connsiteY3" fmla="*/ 730397 h 730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61774" h="730397">
                  <a:moveTo>
                    <a:pt x="0" y="0"/>
                  </a:moveTo>
                  <a:lnTo>
                    <a:pt x="5661774" y="0"/>
                  </a:lnTo>
                  <a:lnTo>
                    <a:pt x="5661774" y="730397"/>
                  </a:lnTo>
                  <a:lnTo>
                    <a:pt x="0" y="730397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lang="en-US" altLang="ko-KR" sz="2400" b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tserrat Medium" panose="00000600000000000000" pitchFamily="2" charset="0"/>
                  <a:ea typeface="Source Sans Pro" panose="020B0503030403020204" pitchFamily="34" charset="0"/>
                  <a:cs typeface="Arial" pitchFamily="34" charset="0"/>
                </a:rPr>
                <a:t>Khởi động</a:t>
              </a:r>
              <a:endParaRPr lang="ko-KR" alt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Medium" panose="00000600000000000000" pitchFamily="2" charset="0"/>
                <a:cs typeface="Arial" pitchFamily="34" charset="0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79B9F771-2BCC-456D-BF06-DA1216163FB7}"/>
                </a:ext>
              </a:extLst>
            </p:cNvPr>
            <p:cNvSpPr/>
            <p:nvPr/>
          </p:nvSpPr>
          <p:spPr>
            <a:xfrm>
              <a:off x="6214587" y="653215"/>
              <a:ext cx="324100" cy="740795"/>
            </a:xfrm>
            <a:custGeom>
              <a:avLst/>
              <a:gdLst/>
              <a:ahLst/>
              <a:cxnLst/>
              <a:rect l="l" t="t" r="r" b="b"/>
              <a:pathLst>
                <a:path w="215653" h="492919">
                  <a:moveTo>
                    <a:pt x="139304" y="0"/>
                  </a:moveTo>
                  <a:lnTo>
                    <a:pt x="215653" y="0"/>
                  </a:lnTo>
                  <a:lnTo>
                    <a:pt x="215653" y="492919"/>
                  </a:lnTo>
                  <a:lnTo>
                    <a:pt x="121556" y="492919"/>
                  </a:lnTo>
                  <a:lnTo>
                    <a:pt x="121556" y="138299"/>
                  </a:lnTo>
                  <a:cubicBezTo>
                    <a:pt x="87177" y="170446"/>
                    <a:pt x="46658" y="194221"/>
                    <a:pt x="0" y="209625"/>
                  </a:cubicBezTo>
                  <a:lnTo>
                    <a:pt x="0" y="124235"/>
                  </a:lnTo>
                  <a:cubicBezTo>
                    <a:pt x="24557" y="116198"/>
                    <a:pt x="51235" y="100962"/>
                    <a:pt x="80033" y="78526"/>
                  </a:cubicBezTo>
                  <a:cubicBezTo>
                    <a:pt x="108831" y="56090"/>
                    <a:pt x="128588" y="29915"/>
                    <a:pt x="1393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6679B6E3-FC01-4B13-8BD7-F3CBB7FDF025}"/>
              </a:ext>
            </a:extLst>
          </p:cNvPr>
          <p:cNvGrpSpPr/>
          <p:nvPr/>
        </p:nvGrpSpPr>
        <p:grpSpPr>
          <a:xfrm>
            <a:off x="6214587" y="3544074"/>
            <a:ext cx="5977413" cy="753952"/>
            <a:chOff x="6214587" y="3078856"/>
            <a:chExt cx="5977413" cy="753952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F5CA37D-6B1B-4572-B2E4-7BEB66376CDA}"/>
                </a:ext>
              </a:extLst>
            </p:cNvPr>
            <p:cNvSpPr/>
            <p:nvPr/>
          </p:nvSpPr>
          <p:spPr>
            <a:xfrm>
              <a:off x="6559023" y="3078856"/>
              <a:ext cx="5632977" cy="730397"/>
            </a:xfrm>
            <a:custGeom>
              <a:avLst/>
              <a:gdLst>
                <a:gd name="connsiteX0" fmla="*/ 0 w 5632977"/>
                <a:gd name="connsiteY0" fmla="*/ 0 h 730397"/>
                <a:gd name="connsiteX1" fmla="*/ 5632977 w 5632977"/>
                <a:gd name="connsiteY1" fmla="*/ 0 h 730397"/>
                <a:gd name="connsiteX2" fmla="*/ 5632977 w 5632977"/>
                <a:gd name="connsiteY2" fmla="*/ 730397 h 730397"/>
                <a:gd name="connsiteX3" fmla="*/ 0 w 5632977"/>
                <a:gd name="connsiteY3" fmla="*/ 730397 h 730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32977" h="730397">
                  <a:moveTo>
                    <a:pt x="0" y="0"/>
                  </a:moveTo>
                  <a:lnTo>
                    <a:pt x="5632977" y="0"/>
                  </a:lnTo>
                  <a:lnTo>
                    <a:pt x="5632977" y="730397"/>
                  </a:lnTo>
                  <a:lnTo>
                    <a:pt x="0" y="730397"/>
                  </a:lnTo>
                  <a:close/>
                </a:path>
              </a:pathLst>
            </a:custGeom>
            <a:solidFill>
              <a:schemeClr val="accent3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lang="en-US" altLang="ko-KR" sz="2400" b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tserrat Medium" panose="00000600000000000000" pitchFamily="2" charset="0"/>
                  <a:cs typeface="Arial" pitchFamily="34" charset="0"/>
                </a:rPr>
                <a:t>Bài tập định l</a:t>
              </a:r>
              <a:r>
                <a:rPr lang="vi-VN" altLang="ko-KR" sz="2400" b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tserrat Medium" panose="00000600000000000000" pitchFamily="2" charset="0"/>
                  <a:cs typeface="Arial" pitchFamily="34" charset="0"/>
                </a:rPr>
                <a:t>ượng</a:t>
              </a:r>
              <a:endParaRPr lang="ko-KR" alt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Medium" panose="00000600000000000000" pitchFamily="2" charset="0"/>
                <a:cs typeface="Arial" pitchFamily="34" charset="0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9727B862-A845-45FF-B78A-1B3546B88D5F}"/>
                </a:ext>
              </a:extLst>
            </p:cNvPr>
            <p:cNvSpPr/>
            <p:nvPr/>
          </p:nvSpPr>
          <p:spPr>
            <a:xfrm>
              <a:off x="6214587" y="3079430"/>
              <a:ext cx="490174" cy="753378"/>
            </a:xfrm>
            <a:custGeom>
              <a:avLst/>
              <a:gdLst/>
              <a:ahLst/>
              <a:cxnLst/>
              <a:rect l="l" t="t" r="r" b="b"/>
              <a:pathLst>
                <a:path w="326157" h="501291">
                  <a:moveTo>
                    <a:pt x="158391" y="0"/>
                  </a:moveTo>
                  <a:cubicBezTo>
                    <a:pt x="204602" y="0"/>
                    <a:pt x="241660" y="14734"/>
                    <a:pt x="269565" y="44202"/>
                  </a:cubicBezTo>
                  <a:cubicBezTo>
                    <a:pt x="292559" y="68312"/>
                    <a:pt x="304056" y="95548"/>
                    <a:pt x="304056" y="125909"/>
                  </a:cubicBezTo>
                  <a:cubicBezTo>
                    <a:pt x="304056" y="168995"/>
                    <a:pt x="280504" y="203374"/>
                    <a:pt x="233400" y="229047"/>
                  </a:cubicBezTo>
                  <a:cubicBezTo>
                    <a:pt x="261528" y="235074"/>
                    <a:pt x="284020" y="248581"/>
                    <a:pt x="300875" y="269565"/>
                  </a:cubicBezTo>
                  <a:cubicBezTo>
                    <a:pt x="317730" y="290550"/>
                    <a:pt x="326157" y="315888"/>
                    <a:pt x="326157" y="345579"/>
                  </a:cubicBezTo>
                  <a:cubicBezTo>
                    <a:pt x="326157" y="388665"/>
                    <a:pt x="310418" y="425388"/>
                    <a:pt x="278941" y="455749"/>
                  </a:cubicBezTo>
                  <a:cubicBezTo>
                    <a:pt x="247464" y="486110"/>
                    <a:pt x="208285" y="501291"/>
                    <a:pt x="161404" y="501291"/>
                  </a:cubicBezTo>
                  <a:cubicBezTo>
                    <a:pt x="116979" y="501291"/>
                    <a:pt x="80144" y="488510"/>
                    <a:pt x="50899" y="462949"/>
                  </a:cubicBezTo>
                  <a:cubicBezTo>
                    <a:pt x="21655" y="437388"/>
                    <a:pt x="4688" y="403957"/>
                    <a:pt x="0" y="362657"/>
                  </a:cubicBezTo>
                  <a:lnTo>
                    <a:pt x="91083" y="351607"/>
                  </a:lnTo>
                  <a:cubicBezTo>
                    <a:pt x="93985" y="374824"/>
                    <a:pt x="101799" y="392572"/>
                    <a:pt x="114523" y="404850"/>
                  </a:cubicBezTo>
                  <a:cubicBezTo>
                    <a:pt x="127248" y="417128"/>
                    <a:pt x="142652" y="423268"/>
                    <a:pt x="160735" y="423268"/>
                  </a:cubicBezTo>
                  <a:cubicBezTo>
                    <a:pt x="180157" y="423268"/>
                    <a:pt x="196509" y="415901"/>
                    <a:pt x="209792" y="401167"/>
                  </a:cubicBezTo>
                  <a:cubicBezTo>
                    <a:pt x="223075" y="386433"/>
                    <a:pt x="229716" y="366564"/>
                    <a:pt x="229716" y="341561"/>
                  </a:cubicBezTo>
                  <a:cubicBezTo>
                    <a:pt x="229716" y="317897"/>
                    <a:pt x="223354" y="299145"/>
                    <a:pt x="210629" y="285304"/>
                  </a:cubicBezTo>
                  <a:cubicBezTo>
                    <a:pt x="197904" y="271463"/>
                    <a:pt x="182389" y="264542"/>
                    <a:pt x="164083" y="264542"/>
                  </a:cubicBezTo>
                  <a:cubicBezTo>
                    <a:pt x="152028" y="264542"/>
                    <a:pt x="137629" y="266886"/>
                    <a:pt x="120886" y="271575"/>
                  </a:cubicBezTo>
                  <a:lnTo>
                    <a:pt x="131267" y="194891"/>
                  </a:lnTo>
                  <a:cubicBezTo>
                    <a:pt x="156716" y="195561"/>
                    <a:pt x="176138" y="190035"/>
                    <a:pt x="189533" y="178315"/>
                  </a:cubicBezTo>
                  <a:cubicBezTo>
                    <a:pt x="202927" y="166595"/>
                    <a:pt x="209625" y="151024"/>
                    <a:pt x="209625" y="131602"/>
                  </a:cubicBezTo>
                  <a:cubicBezTo>
                    <a:pt x="209625" y="115082"/>
                    <a:pt x="204713" y="101910"/>
                    <a:pt x="194891" y="92088"/>
                  </a:cubicBezTo>
                  <a:cubicBezTo>
                    <a:pt x="185068" y="82265"/>
                    <a:pt x="172008" y="77354"/>
                    <a:pt x="155712" y="77354"/>
                  </a:cubicBezTo>
                  <a:cubicBezTo>
                    <a:pt x="139638" y="77354"/>
                    <a:pt x="125909" y="82935"/>
                    <a:pt x="114523" y="94097"/>
                  </a:cubicBezTo>
                  <a:cubicBezTo>
                    <a:pt x="103138" y="105259"/>
                    <a:pt x="96217" y="121556"/>
                    <a:pt x="93762" y="142987"/>
                  </a:cubicBezTo>
                  <a:lnTo>
                    <a:pt x="7032" y="128253"/>
                  </a:lnTo>
                  <a:cubicBezTo>
                    <a:pt x="13060" y="98562"/>
                    <a:pt x="22157" y="74842"/>
                    <a:pt x="34324" y="57095"/>
                  </a:cubicBezTo>
                  <a:cubicBezTo>
                    <a:pt x="46490" y="39347"/>
                    <a:pt x="63457" y="25394"/>
                    <a:pt x="85223" y="15237"/>
                  </a:cubicBezTo>
                  <a:cubicBezTo>
                    <a:pt x="106989" y="5079"/>
                    <a:pt x="131378" y="0"/>
                    <a:pt x="1583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Medium" panose="00000600000000000000" pitchFamily="2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1B7CC6C-3958-4D27-B876-830E75AD2CDB}"/>
              </a:ext>
            </a:extLst>
          </p:cNvPr>
          <p:cNvGrpSpPr/>
          <p:nvPr/>
        </p:nvGrpSpPr>
        <p:grpSpPr>
          <a:xfrm>
            <a:off x="6214587" y="4770051"/>
            <a:ext cx="5977413" cy="740795"/>
            <a:chOff x="6214587" y="4304833"/>
            <a:chExt cx="5977413" cy="740795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04E29EA-2FB9-43AA-A8D9-722123BCBDB6}"/>
                </a:ext>
              </a:extLst>
            </p:cNvPr>
            <p:cNvSpPr/>
            <p:nvPr/>
          </p:nvSpPr>
          <p:spPr>
            <a:xfrm>
              <a:off x="6610432" y="4314732"/>
              <a:ext cx="5581568" cy="730397"/>
            </a:xfrm>
            <a:custGeom>
              <a:avLst/>
              <a:gdLst>
                <a:gd name="connsiteX0" fmla="*/ 0 w 5581568"/>
                <a:gd name="connsiteY0" fmla="*/ 0 h 730397"/>
                <a:gd name="connsiteX1" fmla="*/ 5581568 w 5581568"/>
                <a:gd name="connsiteY1" fmla="*/ 0 h 730397"/>
                <a:gd name="connsiteX2" fmla="*/ 5581568 w 5581568"/>
                <a:gd name="connsiteY2" fmla="*/ 730397 h 730397"/>
                <a:gd name="connsiteX3" fmla="*/ 0 w 5581568"/>
                <a:gd name="connsiteY3" fmla="*/ 730397 h 730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81568" h="730397">
                  <a:moveTo>
                    <a:pt x="0" y="0"/>
                  </a:moveTo>
                  <a:lnTo>
                    <a:pt x="5581568" y="0"/>
                  </a:lnTo>
                  <a:lnTo>
                    <a:pt x="5581568" y="730397"/>
                  </a:lnTo>
                  <a:lnTo>
                    <a:pt x="0" y="730397"/>
                  </a:lnTo>
                  <a:close/>
                </a:path>
              </a:pathLst>
            </a:cu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lang="vi-VN" altLang="ko-KR" sz="2400" b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tserrat Medium" panose="00000600000000000000" pitchFamily="2" charset="0"/>
                  <a:cs typeface="Arial" pitchFamily="34" charset="0"/>
                </a:rPr>
                <a:t>Bài tập định tính</a:t>
              </a:r>
              <a:endParaRPr lang="ko-KR" alt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Medium" panose="00000600000000000000" pitchFamily="2" charset="0"/>
                <a:cs typeface="Arial" pitchFamily="34" charset="0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8121AB06-E93D-4251-8F1F-981968026079}"/>
                </a:ext>
              </a:extLst>
            </p:cNvPr>
            <p:cNvSpPr/>
            <p:nvPr/>
          </p:nvSpPr>
          <p:spPr>
            <a:xfrm>
              <a:off x="6214587" y="4304833"/>
              <a:ext cx="530433" cy="740795"/>
            </a:xfrm>
            <a:custGeom>
              <a:avLst/>
              <a:gdLst/>
              <a:ahLst/>
              <a:cxnLst/>
              <a:rect l="l" t="t" r="r" b="b"/>
              <a:pathLst>
                <a:path w="352946" h="492919">
                  <a:moveTo>
                    <a:pt x="200919" y="143657"/>
                  </a:moveTo>
                  <a:lnTo>
                    <a:pt x="88069" y="311423"/>
                  </a:lnTo>
                  <a:lnTo>
                    <a:pt x="200919" y="311423"/>
                  </a:lnTo>
                  <a:close/>
                  <a:moveTo>
                    <a:pt x="212974" y="0"/>
                  </a:moveTo>
                  <a:lnTo>
                    <a:pt x="292001" y="0"/>
                  </a:lnTo>
                  <a:lnTo>
                    <a:pt x="292001" y="311423"/>
                  </a:lnTo>
                  <a:lnTo>
                    <a:pt x="352946" y="311423"/>
                  </a:lnTo>
                  <a:lnTo>
                    <a:pt x="352946" y="394135"/>
                  </a:lnTo>
                  <a:lnTo>
                    <a:pt x="292001" y="394135"/>
                  </a:lnTo>
                  <a:lnTo>
                    <a:pt x="292001" y="492919"/>
                  </a:lnTo>
                  <a:lnTo>
                    <a:pt x="200919" y="492919"/>
                  </a:lnTo>
                  <a:lnTo>
                    <a:pt x="200919" y="394135"/>
                  </a:lnTo>
                  <a:lnTo>
                    <a:pt x="0" y="394135"/>
                  </a:lnTo>
                  <a:lnTo>
                    <a:pt x="0" y="31175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Medium" panose="00000600000000000000" pitchFamily="2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3429A85-4323-4615-9B5F-ED8CE8EC00D9}"/>
              </a:ext>
            </a:extLst>
          </p:cNvPr>
          <p:cNvGrpSpPr/>
          <p:nvPr/>
        </p:nvGrpSpPr>
        <p:grpSpPr>
          <a:xfrm>
            <a:off x="6214587" y="2331253"/>
            <a:ext cx="5977413" cy="740795"/>
            <a:chOff x="6214587" y="1866035"/>
            <a:chExt cx="5977413" cy="740795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A6FD9083-84AA-450B-9070-08A245A81221}"/>
                </a:ext>
              </a:extLst>
            </p:cNvPr>
            <p:cNvSpPr/>
            <p:nvPr/>
          </p:nvSpPr>
          <p:spPr>
            <a:xfrm>
              <a:off x="6261428" y="1874074"/>
              <a:ext cx="5930572" cy="730397"/>
            </a:xfrm>
            <a:custGeom>
              <a:avLst/>
              <a:gdLst>
                <a:gd name="connsiteX0" fmla="*/ 249384 w 5930572"/>
                <a:gd name="connsiteY0" fmla="*/ 0 h 730397"/>
                <a:gd name="connsiteX1" fmla="*/ 5930572 w 5930572"/>
                <a:gd name="connsiteY1" fmla="*/ 0 h 730397"/>
                <a:gd name="connsiteX2" fmla="*/ 5930572 w 5930572"/>
                <a:gd name="connsiteY2" fmla="*/ 730397 h 730397"/>
                <a:gd name="connsiteX3" fmla="*/ 498766 w 5930572"/>
                <a:gd name="connsiteY3" fmla="*/ 730397 h 730397"/>
                <a:gd name="connsiteX4" fmla="*/ 249384 w 5930572"/>
                <a:gd name="connsiteY4" fmla="*/ 730397 h 730397"/>
                <a:gd name="connsiteX5" fmla="*/ 0 w 5930572"/>
                <a:gd name="connsiteY5" fmla="*/ 730397 h 730397"/>
                <a:gd name="connsiteX6" fmla="*/ 340135 w 5930572"/>
                <a:gd name="connsiteY6" fmla="*/ 355036 h 730397"/>
                <a:gd name="connsiteX7" fmla="*/ 249384 w 5930572"/>
                <a:gd name="connsiteY7" fmla="*/ 0 h 730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930572" h="730397">
                  <a:moveTo>
                    <a:pt x="249384" y="0"/>
                  </a:moveTo>
                  <a:lnTo>
                    <a:pt x="5930572" y="0"/>
                  </a:lnTo>
                  <a:lnTo>
                    <a:pt x="5930572" y="730397"/>
                  </a:lnTo>
                  <a:lnTo>
                    <a:pt x="498766" y="730397"/>
                  </a:lnTo>
                  <a:lnTo>
                    <a:pt x="249384" y="730397"/>
                  </a:lnTo>
                  <a:lnTo>
                    <a:pt x="0" y="730397"/>
                  </a:lnTo>
                  <a:cubicBezTo>
                    <a:pt x="113379" y="605277"/>
                    <a:pt x="97113" y="441264"/>
                    <a:pt x="340135" y="355036"/>
                  </a:cubicBezTo>
                  <a:cubicBezTo>
                    <a:pt x="573496" y="129735"/>
                    <a:pt x="249384" y="108622"/>
                    <a:pt x="249384" y="0"/>
                  </a:cubicBezTo>
                  <a:close/>
                </a:path>
              </a:pathLst>
            </a:custGeom>
            <a:solidFill>
              <a:schemeClr val="accent2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lang="en-US" altLang="ko-KR" sz="2400" b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tserrat Medium" panose="00000600000000000000" pitchFamily="2" charset="0"/>
                </a:rPr>
                <a:t>Củng cố lí thuyết</a:t>
              </a:r>
              <a:endParaRPr lang="ko-KR" altLang="en-US" sz="24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Medium" panose="00000600000000000000" pitchFamily="2" charset="0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452206EE-3933-4D55-9B7F-989805884876}"/>
                </a:ext>
              </a:extLst>
            </p:cNvPr>
            <p:cNvSpPr/>
            <p:nvPr/>
          </p:nvSpPr>
          <p:spPr>
            <a:xfrm>
              <a:off x="6214587" y="1866035"/>
              <a:ext cx="495708" cy="740795"/>
            </a:xfrm>
            <a:custGeom>
              <a:avLst/>
              <a:gdLst/>
              <a:ahLst/>
              <a:cxnLst/>
              <a:rect l="l" t="t" r="r" b="b"/>
              <a:pathLst>
                <a:path w="329840" h="492919">
                  <a:moveTo>
                    <a:pt x="174129" y="0"/>
                  </a:moveTo>
                  <a:cubicBezTo>
                    <a:pt x="222572" y="0"/>
                    <a:pt x="260635" y="13060"/>
                    <a:pt x="288317" y="39179"/>
                  </a:cubicBezTo>
                  <a:cubicBezTo>
                    <a:pt x="315999" y="65299"/>
                    <a:pt x="329840" y="97780"/>
                    <a:pt x="329840" y="136625"/>
                  </a:cubicBezTo>
                  <a:cubicBezTo>
                    <a:pt x="329840" y="158726"/>
                    <a:pt x="325878" y="179766"/>
                    <a:pt x="317952" y="199746"/>
                  </a:cubicBezTo>
                  <a:cubicBezTo>
                    <a:pt x="310027" y="219727"/>
                    <a:pt x="297470" y="240655"/>
                    <a:pt x="280280" y="262533"/>
                  </a:cubicBezTo>
                  <a:cubicBezTo>
                    <a:pt x="268895" y="277044"/>
                    <a:pt x="248357" y="297917"/>
                    <a:pt x="218665" y="325153"/>
                  </a:cubicBezTo>
                  <a:cubicBezTo>
                    <a:pt x="188974" y="352388"/>
                    <a:pt x="170166" y="370471"/>
                    <a:pt x="162241" y="379401"/>
                  </a:cubicBezTo>
                  <a:cubicBezTo>
                    <a:pt x="154316" y="388330"/>
                    <a:pt x="147898" y="397037"/>
                    <a:pt x="142986" y="405520"/>
                  </a:cubicBezTo>
                  <a:lnTo>
                    <a:pt x="329840" y="405520"/>
                  </a:lnTo>
                  <a:lnTo>
                    <a:pt x="329840" y="492919"/>
                  </a:lnTo>
                  <a:lnTo>
                    <a:pt x="0" y="492919"/>
                  </a:lnTo>
                  <a:cubicBezTo>
                    <a:pt x="3572" y="459879"/>
                    <a:pt x="14287" y="428570"/>
                    <a:pt x="32147" y="398990"/>
                  </a:cubicBezTo>
                  <a:cubicBezTo>
                    <a:pt x="50006" y="369410"/>
                    <a:pt x="85278" y="330176"/>
                    <a:pt x="137963" y="281286"/>
                  </a:cubicBezTo>
                  <a:cubicBezTo>
                    <a:pt x="180379" y="241772"/>
                    <a:pt x="206387" y="214983"/>
                    <a:pt x="215987" y="200918"/>
                  </a:cubicBezTo>
                  <a:cubicBezTo>
                    <a:pt x="228935" y="181496"/>
                    <a:pt x="235409" y="162297"/>
                    <a:pt x="235409" y="143322"/>
                  </a:cubicBezTo>
                  <a:cubicBezTo>
                    <a:pt x="235409" y="122337"/>
                    <a:pt x="229772" y="106208"/>
                    <a:pt x="218498" y="94934"/>
                  </a:cubicBezTo>
                  <a:cubicBezTo>
                    <a:pt x="207224" y="83660"/>
                    <a:pt x="191653" y="78024"/>
                    <a:pt x="171785" y="78024"/>
                  </a:cubicBezTo>
                  <a:cubicBezTo>
                    <a:pt x="152139" y="78024"/>
                    <a:pt x="136512" y="83939"/>
                    <a:pt x="124904" y="95771"/>
                  </a:cubicBezTo>
                  <a:cubicBezTo>
                    <a:pt x="113295" y="107603"/>
                    <a:pt x="106598" y="127248"/>
                    <a:pt x="104812" y="154707"/>
                  </a:cubicBezTo>
                  <a:lnTo>
                    <a:pt x="11050" y="145331"/>
                  </a:lnTo>
                  <a:cubicBezTo>
                    <a:pt x="16631" y="93539"/>
                    <a:pt x="34156" y="56369"/>
                    <a:pt x="63624" y="33822"/>
                  </a:cubicBezTo>
                  <a:cubicBezTo>
                    <a:pt x="93092" y="11274"/>
                    <a:pt x="129927" y="0"/>
                    <a:pt x="1741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Medium" panose="000006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75656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5A4BDA0-C270-4764-9C18-A593BCE2C965}"/>
              </a:ext>
            </a:extLst>
          </p:cNvPr>
          <p:cNvSpPr txBox="1"/>
          <p:nvPr/>
        </p:nvSpPr>
        <p:spPr>
          <a:xfrm>
            <a:off x="801190" y="1036474"/>
            <a:ext cx="3735976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5400"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NỘI DUNG</a:t>
            </a:r>
            <a:endParaRPr lang="ko-KR" altLang="en-US" sz="5400" dirty="0">
              <a:latin typeface="Open Sans Condensed" panose="020B0806030504020204" pitchFamily="34" charset="0"/>
              <a:cs typeface="Open Sans Condensed" panose="020B0806030504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A5A4A2C-0F50-4D8E-8DDC-65A972965DF9}"/>
              </a:ext>
            </a:extLst>
          </p:cNvPr>
          <p:cNvGrpSpPr/>
          <p:nvPr/>
        </p:nvGrpSpPr>
        <p:grpSpPr>
          <a:xfrm>
            <a:off x="12348772" y="1118433"/>
            <a:ext cx="5977413" cy="740795"/>
            <a:chOff x="6214587" y="653215"/>
            <a:chExt cx="5977413" cy="740795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165D7B3E-C4A3-4CB1-891D-3E3600B188C6}"/>
                </a:ext>
              </a:extLst>
            </p:cNvPr>
            <p:cNvSpPr/>
            <p:nvPr/>
          </p:nvSpPr>
          <p:spPr>
            <a:xfrm>
              <a:off x="6530226" y="660323"/>
              <a:ext cx="5661774" cy="730397"/>
            </a:xfrm>
            <a:custGeom>
              <a:avLst/>
              <a:gdLst>
                <a:gd name="connsiteX0" fmla="*/ 0 w 5661774"/>
                <a:gd name="connsiteY0" fmla="*/ 0 h 730397"/>
                <a:gd name="connsiteX1" fmla="*/ 5661774 w 5661774"/>
                <a:gd name="connsiteY1" fmla="*/ 0 h 730397"/>
                <a:gd name="connsiteX2" fmla="*/ 5661774 w 5661774"/>
                <a:gd name="connsiteY2" fmla="*/ 730397 h 730397"/>
                <a:gd name="connsiteX3" fmla="*/ 0 w 5661774"/>
                <a:gd name="connsiteY3" fmla="*/ 730397 h 730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61774" h="730397">
                  <a:moveTo>
                    <a:pt x="0" y="0"/>
                  </a:moveTo>
                  <a:lnTo>
                    <a:pt x="5661774" y="0"/>
                  </a:lnTo>
                  <a:lnTo>
                    <a:pt x="5661774" y="730397"/>
                  </a:lnTo>
                  <a:lnTo>
                    <a:pt x="0" y="730397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lang="en-US" altLang="ko-KR" sz="2400" b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tserrat Medium" panose="00000600000000000000" pitchFamily="2" charset="0"/>
                  <a:ea typeface="Source Sans Pro" panose="020B0503030403020204" pitchFamily="34" charset="0"/>
                  <a:cs typeface="Arial" pitchFamily="34" charset="0"/>
                </a:rPr>
                <a:t>Khởi động</a:t>
              </a:r>
              <a:endParaRPr lang="ko-KR" alt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Medium" panose="00000600000000000000" pitchFamily="2" charset="0"/>
                <a:cs typeface="Arial" pitchFamily="34" charset="0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79B9F771-2BCC-456D-BF06-DA1216163FB7}"/>
                </a:ext>
              </a:extLst>
            </p:cNvPr>
            <p:cNvSpPr/>
            <p:nvPr/>
          </p:nvSpPr>
          <p:spPr>
            <a:xfrm>
              <a:off x="6214587" y="653215"/>
              <a:ext cx="324100" cy="740795"/>
            </a:xfrm>
            <a:custGeom>
              <a:avLst/>
              <a:gdLst/>
              <a:ahLst/>
              <a:cxnLst/>
              <a:rect l="l" t="t" r="r" b="b"/>
              <a:pathLst>
                <a:path w="215653" h="492919">
                  <a:moveTo>
                    <a:pt x="139304" y="0"/>
                  </a:moveTo>
                  <a:lnTo>
                    <a:pt x="215653" y="0"/>
                  </a:lnTo>
                  <a:lnTo>
                    <a:pt x="215653" y="492919"/>
                  </a:lnTo>
                  <a:lnTo>
                    <a:pt x="121556" y="492919"/>
                  </a:lnTo>
                  <a:lnTo>
                    <a:pt x="121556" y="138299"/>
                  </a:lnTo>
                  <a:cubicBezTo>
                    <a:pt x="87177" y="170446"/>
                    <a:pt x="46658" y="194221"/>
                    <a:pt x="0" y="209625"/>
                  </a:cubicBezTo>
                  <a:lnTo>
                    <a:pt x="0" y="124235"/>
                  </a:lnTo>
                  <a:cubicBezTo>
                    <a:pt x="24557" y="116198"/>
                    <a:pt x="51235" y="100962"/>
                    <a:pt x="80033" y="78526"/>
                  </a:cubicBezTo>
                  <a:cubicBezTo>
                    <a:pt x="108831" y="56090"/>
                    <a:pt x="128588" y="29915"/>
                    <a:pt x="1393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6679B6E3-FC01-4B13-8BD7-F3CBB7FDF025}"/>
              </a:ext>
            </a:extLst>
          </p:cNvPr>
          <p:cNvGrpSpPr/>
          <p:nvPr/>
        </p:nvGrpSpPr>
        <p:grpSpPr>
          <a:xfrm>
            <a:off x="5109727" y="3069689"/>
            <a:ext cx="6339823" cy="1228337"/>
            <a:chOff x="6214587" y="3078856"/>
            <a:chExt cx="3891376" cy="753952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F5CA37D-6B1B-4572-B2E4-7BEB66376CDA}"/>
                </a:ext>
              </a:extLst>
            </p:cNvPr>
            <p:cNvSpPr/>
            <p:nvPr/>
          </p:nvSpPr>
          <p:spPr>
            <a:xfrm>
              <a:off x="6559021" y="3078856"/>
              <a:ext cx="3546942" cy="730397"/>
            </a:xfrm>
            <a:custGeom>
              <a:avLst/>
              <a:gdLst>
                <a:gd name="connsiteX0" fmla="*/ 0 w 5632977"/>
                <a:gd name="connsiteY0" fmla="*/ 0 h 730397"/>
                <a:gd name="connsiteX1" fmla="*/ 5632977 w 5632977"/>
                <a:gd name="connsiteY1" fmla="*/ 0 h 730397"/>
                <a:gd name="connsiteX2" fmla="*/ 5632977 w 5632977"/>
                <a:gd name="connsiteY2" fmla="*/ 730397 h 730397"/>
                <a:gd name="connsiteX3" fmla="*/ 0 w 5632977"/>
                <a:gd name="connsiteY3" fmla="*/ 730397 h 730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32977" h="730397">
                  <a:moveTo>
                    <a:pt x="0" y="0"/>
                  </a:moveTo>
                  <a:lnTo>
                    <a:pt x="5632977" y="0"/>
                  </a:lnTo>
                  <a:lnTo>
                    <a:pt x="5632977" y="730397"/>
                  </a:lnTo>
                  <a:lnTo>
                    <a:pt x="0" y="730397"/>
                  </a:lnTo>
                  <a:close/>
                </a:path>
              </a:pathLst>
            </a:custGeom>
            <a:solidFill>
              <a:schemeClr val="accent3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lang="en-US" altLang="ko-KR" sz="3600" b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tserrat Medium" panose="00000600000000000000" pitchFamily="2" charset="0"/>
                  <a:cs typeface="Arial" pitchFamily="34" charset="0"/>
                </a:rPr>
                <a:t>Bài tập định l</a:t>
              </a:r>
              <a:r>
                <a:rPr lang="vi-VN" altLang="ko-KR" sz="3600" b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tserrat Medium" panose="00000600000000000000" pitchFamily="2" charset="0"/>
                  <a:cs typeface="Arial" pitchFamily="34" charset="0"/>
                </a:rPr>
                <a:t>ượng</a:t>
              </a:r>
              <a:endParaRPr lang="ko-KR" altLang="en-US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Medium" panose="00000600000000000000" pitchFamily="2" charset="0"/>
                <a:cs typeface="Arial" pitchFamily="34" charset="0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9727B862-A845-45FF-B78A-1B3546B88D5F}"/>
                </a:ext>
              </a:extLst>
            </p:cNvPr>
            <p:cNvSpPr/>
            <p:nvPr/>
          </p:nvSpPr>
          <p:spPr>
            <a:xfrm>
              <a:off x="6214587" y="3079430"/>
              <a:ext cx="490174" cy="753378"/>
            </a:xfrm>
            <a:custGeom>
              <a:avLst/>
              <a:gdLst/>
              <a:ahLst/>
              <a:cxnLst/>
              <a:rect l="l" t="t" r="r" b="b"/>
              <a:pathLst>
                <a:path w="326157" h="501291">
                  <a:moveTo>
                    <a:pt x="158391" y="0"/>
                  </a:moveTo>
                  <a:cubicBezTo>
                    <a:pt x="204602" y="0"/>
                    <a:pt x="241660" y="14734"/>
                    <a:pt x="269565" y="44202"/>
                  </a:cubicBezTo>
                  <a:cubicBezTo>
                    <a:pt x="292559" y="68312"/>
                    <a:pt x="304056" y="95548"/>
                    <a:pt x="304056" y="125909"/>
                  </a:cubicBezTo>
                  <a:cubicBezTo>
                    <a:pt x="304056" y="168995"/>
                    <a:pt x="280504" y="203374"/>
                    <a:pt x="233400" y="229047"/>
                  </a:cubicBezTo>
                  <a:cubicBezTo>
                    <a:pt x="261528" y="235074"/>
                    <a:pt x="284020" y="248581"/>
                    <a:pt x="300875" y="269565"/>
                  </a:cubicBezTo>
                  <a:cubicBezTo>
                    <a:pt x="317730" y="290550"/>
                    <a:pt x="326157" y="315888"/>
                    <a:pt x="326157" y="345579"/>
                  </a:cubicBezTo>
                  <a:cubicBezTo>
                    <a:pt x="326157" y="388665"/>
                    <a:pt x="310418" y="425388"/>
                    <a:pt x="278941" y="455749"/>
                  </a:cubicBezTo>
                  <a:cubicBezTo>
                    <a:pt x="247464" y="486110"/>
                    <a:pt x="208285" y="501291"/>
                    <a:pt x="161404" y="501291"/>
                  </a:cubicBezTo>
                  <a:cubicBezTo>
                    <a:pt x="116979" y="501291"/>
                    <a:pt x="80144" y="488510"/>
                    <a:pt x="50899" y="462949"/>
                  </a:cubicBezTo>
                  <a:cubicBezTo>
                    <a:pt x="21655" y="437388"/>
                    <a:pt x="4688" y="403957"/>
                    <a:pt x="0" y="362657"/>
                  </a:cubicBezTo>
                  <a:lnTo>
                    <a:pt x="91083" y="351607"/>
                  </a:lnTo>
                  <a:cubicBezTo>
                    <a:pt x="93985" y="374824"/>
                    <a:pt x="101799" y="392572"/>
                    <a:pt x="114523" y="404850"/>
                  </a:cubicBezTo>
                  <a:cubicBezTo>
                    <a:pt x="127248" y="417128"/>
                    <a:pt x="142652" y="423268"/>
                    <a:pt x="160735" y="423268"/>
                  </a:cubicBezTo>
                  <a:cubicBezTo>
                    <a:pt x="180157" y="423268"/>
                    <a:pt x="196509" y="415901"/>
                    <a:pt x="209792" y="401167"/>
                  </a:cubicBezTo>
                  <a:cubicBezTo>
                    <a:pt x="223075" y="386433"/>
                    <a:pt x="229716" y="366564"/>
                    <a:pt x="229716" y="341561"/>
                  </a:cubicBezTo>
                  <a:cubicBezTo>
                    <a:pt x="229716" y="317897"/>
                    <a:pt x="223354" y="299145"/>
                    <a:pt x="210629" y="285304"/>
                  </a:cubicBezTo>
                  <a:cubicBezTo>
                    <a:pt x="197904" y="271463"/>
                    <a:pt x="182389" y="264542"/>
                    <a:pt x="164083" y="264542"/>
                  </a:cubicBezTo>
                  <a:cubicBezTo>
                    <a:pt x="152028" y="264542"/>
                    <a:pt x="137629" y="266886"/>
                    <a:pt x="120886" y="271575"/>
                  </a:cubicBezTo>
                  <a:lnTo>
                    <a:pt x="131267" y="194891"/>
                  </a:lnTo>
                  <a:cubicBezTo>
                    <a:pt x="156716" y="195561"/>
                    <a:pt x="176138" y="190035"/>
                    <a:pt x="189533" y="178315"/>
                  </a:cubicBezTo>
                  <a:cubicBezTo>
                    <a:pt x="202927" y="166595"/>
                    <a:pt x="209625" y="151024"/>
                    <a:pt x="209625" y="131602"/>
                  </a:cubicBezTo>
                  <a:cubicBezTo>
                    <a:pt x="209625" y="115082"/>
                    <a:pt x="204713" y="101910"/>
                    <a:pt x="194891" y="92088"/>
                  </a:cubicBezTo>
                  <a:cubicBezTo>
                    <a:pt x="185068" y="82265"/>
                    <a:pt x="172008" y="77354"/>
                    <a:pt x="155712" y="77354"/>
                  </a:cubicBezTo>
                  <a:cubicBezTo>
                    <a:pt x="139638" y="77354"/>
                    <a:pt x="125909" y="82935"/>
                    <a:pt x="114523" y="94097"/>
                  </a:cubicBezTo>
                  <a:cubicBezTo>
                    <a:pt x="103138" y="105259"/>
                    <a:pt x="96217" y="121556"/>
                    <a:pt x="93762" y="142987"/>
                  </a:cubicBezTo>
                  <a:lnTo>
                    <a:pt x="7032" y="128253"/>
                  </a:lnTo>
                  <a:cubicBezTo>
                    <a:pt x="13060" y="98562"/>
                    <a:pt x="22157" y="74842"/>
                    <a:pt x="34324" y="57095"/>
                  </a:cubicBezTo>
                  <a:cubicBezTo>
                    <a:pt x="46490" y="39347"/>
                    <a:pt x="63457" y="25394"/>
                    <a:pt x="85223" y="15237"/>
                  </a:cubicBezTo>
                  <a:cubicBezTo>
                    <a:pt x="106989" y="5079"/>
                    <a:pt x="131378" y="0"/>
                    <a:pt x="1583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Medium" panose="00000600000000000000" pitchFamily="2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1B7CC6C-3958-4D27-B876-830E75AD2CDB}"/>
              </a:ext>
            </a:extLst>
          </p:cNvPr>
          <p:cNvGrpSpPr/>
          <p:nvPr/>
        </p:nvGrpSpPr>
        <p:grpSpPr>
          <a:xfrm>
            <a:off x="12348772" y="4770051"/>
            <a:ext cx="5977413" cy="740795"/>
            <a:chOff x="6214587" y="4304833"/>
            <a:chExt cx="5977413" cy="740795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04E29EA-2FB9-43AA-A8D9-722123BCBDB6}"/>
                </a:ext>
              </a:extLst>
            </p:cNvPr>
            <p:cNvSpPr/>
            <p:nvPr/>
          </p:nvSpPr>
          <p:spPr>
            <a:xfrm>
              <a:off x="6610432" y="4314732"/>
              <a:ext cx="5581568" cy="730397"/>
            </a:xfrm>
            <a:custGeom>
              <a:avLst/>
              <a:gdLst>
                <a:gd name="connsiteX0" fmla="*/ 0 w 5581568"/>
                <a:gd name="connsiteY0" fmla="*/ 0 h 730397"/>
                <a:gd name="connsiteX1" fmla="*/ 5581568 w 5581568"/>
                <a:gd name="connsiteY1" fmla="*/ 0 h 730397"/>
                <a:gd name="connsiteX2" fmla="*/ 5581568 w 5581568"/>
                <a:gd name="connsiteY2" fmla="*/ 730397 h 730397"/>
                <a:gd name="connsiteX3" fmla="*/ 0 w 5581568"/>
                <a:gd name="connsiteY3" fmla="*/ 730397 h 730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81568" h="730397">
                  <a:moveTo>
                    <a:pt x="0" y="0"/>
                  </a:moveTo>
                  <a:lnTo>
                    <a:pt x="5581568" y="0"/>
                  </a:lnTo>
                  <a:lnTo>
                    <a:pt x="5581568" y="730397"/>
                  </a:lnTo>
                  <a:lnTo>
                    <a:pt x="0" y="730397"/>
                  </a:lnTo>
                  <a:close/>
                </a:path>
              </a:pathLst>
            </a:cu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lang="vi-VN" altLang="ko-KR" sz="2400" b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tserrat Medium" panose="00000600000000000000" pitchFamily="2" charset="0"/>
                  <a:cs typeface="Arial" pitchFamily="34" charset="0"/>
                </a:rPr>
                <a:t>Bài tập định tính</a:t>
              </a:r>
              <a:endParaRPr lang="ko-KR" alt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Medium" panose="00000600000000000000" pitchFamily="2" charset="0"/>
                <a:cs typeface="Arial" pitchFamily="34" charset="0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8121AB06-E93D-4251-8F1F-981968026079}"/>
                </a:ext>
              </a:extLst>
            </p:cNvPr>
            <p:cNvSpPr/>
            <p:nvPr/>
          </p:nvSpPr>
          <p:spPr>
            <a:xfrm>
              <a:off x="6214587" y="4304833"/>
              <a:ext cx="530433" cy="740795"/>
            </a:xfrm>
            <a:custGeom>
              <a:avLst/>
              <a:gdLst/>
              <a:ahLst/>
              <a:cxnLst/>
              <a:rect l="l" t="t" r="r" b="b"/>
              <a:pathLst>
                <a:path w="352946" h="492919">
                  <a:moveTo>
                    <a:pt x="200919" y="143657"/>
                  </a:moveTo>
                  <a:lnTo>
                    <a:pt x="88069" y="311423"/>
                  </a:lnTo>
                  <a:lnTo>
                    <a:pt x="200919" y="311423"/>
                  </a:lnTo>
                  <a:close/>
                  <a:moveTo>
                    <a:pt x="212974" y="0"/>
                  </a:moveTo>
                  <a:lnTo>
                    <a:pt x="292001" y="0"/>
                  </a:lnTo>
                  <a:lnTo>
                    <a:pt x="292001" y="311423"/>
                  </a:lnTo>
                  <a:lnTo>
                    <a:pt x="352946" y="311423"/>
                  </a:lnTo>
                  <a:lnTo>
                    <a:pt x="352946" y="394135"/>
                  </a:lnTo>
                  <a:lnTo>
                    <a:pt x="292001" y="394135"/>
                  </a:lnTo>
                  <a:lnTo>
                    <a:pt x="292001" y="492919"/>
                  </a:lnTo>
                  <a:lnTo>
                    <a:pt x="200919" y="492919"/>
                  </a:lnTo>
                  <a:lnTo>
                    <a:pt x="200919" y="394135"/>
                  </a:lnTo>
                  <a:lnTo>
                    <a:pt x="0" y="394135"/>
                  </a:lnTo>
                  <a:lnTo>
                    <a:pt x="0" y="31175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Medium" panose="00000600000000000000" pitchFamily="2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3429A85-4323-4615-9B5F-ED8CE8EC00D9}"/>
              </a:ext>
            </a:extLst>
          </p:cNvPr>
          <p:cNvGrpSpPr/>
          <p:nvPr/>
        </p:nvGrpSpPr>
        <p:grpSpPr>
          <a:xfrm>
            <a:off x="12348772" y="2331253"/>
            <a:ext cx="5977413" cy="740795"/>
            <a:chOff x="6214587" y="1866035"/>
            <a:chExt cx="5977413" cy="740795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A6FD9083-84AA-450B-9070-08A245A81221}"/>
                </a:ext>
              </a:extLst>
            </p:cNvPr>
            <p:cNvSpPr/>
            <p:nvPr/>
          </p:nvSpPr>
          <p:spPr>
            <a:xfrm>
              <a:off x="6261428" y="1874074"/>
              <a:ext cx="5930572" cy="730397"/>
            </a:xfrm>
            <a:custGeom>
              <a:avLst/>
              <a:gdLst>
                <a:gd name="connsiteX0" fmla="*/ 249384 w 5930572"/>
                <a:gd name="connsiteY0" fmla="*/ 0 h 730397"/>
                <a:gd name="connsiteX1" fmla="*/ 5930572 w 5930572"/>
                <a:gd name="connsiteY1" fmla="*/ 0 h 730397"/>
                <a:gd name="connsiteX2" fmla="*/ 5930572 w 5930572"/>
                <a:gd name="connsiteY2" fmla="*/ 730397 h 730397"/>
                <a:gd name="connsiteX3" fmla="*/ 498766 w 5930572"/>
                <a:gd name="connsiteY3" fmla="*/ 730397 h 730397"/>
                <a:gd name="connsiteX4" fmla="*/ 249384 w 5930572"/>
                <a:gd name="connsiteY4" fmla="*/ 730397 h 730397"/>
                <a:gd name="connsiteX5" fmla="*/ 0 w 5930572"/>
                <a:gd name="connsiteY5" fmla="*/ 730397 h 730397"/>
                <a:gd name="connsiteX6" fmla="*/ 340135 w 5930572"/>
                <a:gd name="connsiteY6" fmla="*/ 355036 h 730397"/>
                <a:gd name="connsiteX7" fmla="*/ 249384 w 5930572"/>
                <a:gd name="connsiteY7" fmla="*/ 0 h 730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930572" h="730397">
                  <a:moveTo>
                    <a:pt x="249384" y="0"/>
                  </a:moveTo>
                  <a:lnTo>
                    <a:pt x="5930572" y="0"/>
                  </a:lnTo>
                  <a:lnTo>
                    <a:pt x="5930572" y="730397"/>
                  </a:lnTo>
                  <a:lnTo>
                    <a:pt x="498766" y="730397"/>
                  </a:lnTo>
                  <a:lnTo>
                    <a:pt x="249384" y="730397"/>
                  </a:lnTo>
                  <a:lnTo>
                    <a:pt x="0" y="730397"/>
                  </a:lnTo>
                  <a:cubicBezTo>
                    <a:pt x="113379" y="605277"/>
                    <a:pt x="97113" y="441264"/>
                    <a:pt x="340135" y="355036"/>
                  </a:cubicBezTo>
                  <a:cubicBezTo>
                    <a:pt x="573496" y="129735"/>
                    <a:pt x="249384" y="108622"/>
                    <a:pt x="249384" y="0"/>
                  </a:cubicBezTo>
                  <a:close/>
                </a:path>
              </a:pathLst>
            </a:custGeom>
            <a:solidFill>
              <a:schemeClr val="accent2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lang="en-US" altLang="ko-KR" sz="2400" b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tserrat Medium" panose="00000600000000000000" pitchFamily="2" charset="0"/>
                </a:rPr>
                <a:t>Củng cố lí thuyết</a:t>
              </a:r>
              <a:endParaRPr lang="ko-KR" altLang="en-US" sz="24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Medium" panose="00000600000000000000" pitchFamily="2" charset="0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452206EE-3933-4D55-9B7F-989805884876}"/>
                </a:ext>
              </a:extLst>
            </p:cNvPr>
            <p:cNvSpPr/>
            <p:nvPr/>
          </p:nvSpPr>
          <p:spPr>
            <a:xfrm>
              <a:off x="6214587" y="1866035"/>
              <a:ext cx="495708" cy="740795"/>
            </a:xfrm>
            <a:custGeom>
              <a:avLst/>
              <a:gdLst/>
              <a:ahLst/>
              <a:cxnLst/>
              <a:rect l="l" t="t" r="r" b="b"/>
              <a:pathLst>
                <a:path w="329840" h="492919">
                  <a:moveTo>
                    <a:pt x="174129" y="0"/>
                  </a:moveTo>
                  <a:cubicBezTo>
                    <a:pt x="222572" y="0"/>
                    <a:pt x="260635" y="13060"/>
                    <a:pt x="288317" y="39179"/>
                  </a:cubicBezTo>
                  <a:cubicBezTo>
                    <a:pt x="315999" y="65299"/>
                    <a:pt x="329840" y="97780"/>
                    <a:pt x="329840" y="136625"/>
                  </a:cubicBezTo>
                  <a:cubicBezTo>
                    <a:pt x="329840" y="158726"/>
                    <a:pt x="325878" y="179766"/>
                    <a:pt x="317952" y="199746"/>
                  </a:cubicBezTo>
                  <a:cubicBezTo>
                    <a:pt x="310027" y="219727"/>
                    <a:pt x="297470" y="240655"/>
                    <a:pt x="280280" y="262533"/>
                  </a:cubicBezTo>
                  <a:cubicBezTo>
                    <a:pt x="268895" y="277044"/>
                    <a:pt x="248357" y="297917"/>
                    <a:pt x="218665" y="325153"/>
                  </a:cubicBezTo>
                  <a:cubicBezTo>
                    <a:pt x="188974" y="352388"/>
                    <a:pt x="170166" y="370471"/>
                    <a:pt x="162241" y="379401"/>
                  </a:cubicBezTo>
                  <a:cubicBezTo>
                    <a:pt x="154316" y="388330"/>
                    <a:pt x="147898" y="397037"/>
                    <a:pt x="142986" y="405520"/>
                  </a:cubicBezTo>
                  <a:lnTo>
                    <a:pt x="329840" y="405520"/>
                  </a:lnTo>
                  <a:lnTo>
                    <a:pt x="329840" y="492919"/>
                  </a:lnTo>
                  <a:lnTo>
                    <a:pt x="0" y="492919"/>
                  </a:lnTo>
                  <a:cubicBezTo>
                    <a:pt x="3572" y="459879"/>
                    <a:pt x="14287" y="428570"/>
                    <a:pt x="32147" y="398990"/>
                  </a:cubicBezTo>
                  <a:cubicBezTo>
                    <a:pt x="50006" y="369410"/>
                    <a:pt x="85278" y="330176"/>
                    <a:pt x="137963" y="281286"/>
                  </a:cubicBezTo>
                  <a:cubicBezTo>
                    <a:pt x="180379" y="241772"/>
                    <a:pt x="206387" y="214983"/>
                    <a:pt x="215987" y="200918"/>
                  </a:cubicBezTo>
                  <a:cubicBezTo>
                    <a:pt x="228935" y="181496"/>
                    <a:pt x="235409" y="162297"/>
                    <a:pt x="235409" y="143322"/>
                  </a:cubicBezTo>
                  <a:cubicBezTo>
                    <a:pt x="235409" y="122337"/>
                    <a:pt x="229772" y="106208"/>
                    <a:pt x="218498" y="94934"/>
                  </a:cubicBezTo>
                  <a:cubicBezTo>
                    <a:pt x="207224" y="83660"/>
                    <a:pt x="191653" y="78024"/>
                    <a:pt x="171785" y="78024"/>
                  </a:cubicBezTo>
                  <a:cubicBezTo>
                    <a:pt x="152139" y="78024"/>
                    <a:pt x="136512" y="83939"/>
                    <a:pt x="124904" y="95771"/>
                  </a:cubicBezTo>
                  <a:cubicBezTo>
                    <a:pt x="113295" y="107603"/>
                    <a:pt x="106598" y="127248"/>
                    <a:pt x="104812" y="154707"/>
                  </a:cubicBezTo>
                  <a:lnTo>
                    <a:pt x="11050" y="145331"/>
                  </a:lnTo>
                  <a:cubicBezTo>
                    <a:pt x="16631" y="93539"/>
                    <a:pt x="34156" y="56369"/>
                    <a:pt x="63624" y="33822"/>
                  </a:cubicBezTo>
                  <a:cubicBezTo>
                    <a:pt x="93092" y="11274"/>
                    <a:pt x="129927" y="0"/>
                    <a:pt x="1741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Medium" panose="000006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131418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BCB7F5-2A00-4293-8EDC-86FA8E2DD3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35171" y="457200"/>
            <a:ext cx="6602339" cy="5185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179388" eaLnBrk="0" fontAlgn="base" hangingPunct="0">
              <a:spcBef>
                <a:spcPct val="0"/>
              </a:spcBef>
              <a:spcAft>
                <a:spcPct val="0"/>
              </a:spcAft>
              <a:tabLst>
                <a:tab pos="179388" algn="l"/>
                <a:tab pos="3419475" algn="l"/>
                <a:tab pos="5040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179388" algn="l"/>
                <a:tab pos="3419475" algn="l"/>
                <a:tab pos="5040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179388" algn="l"/>
                <a:tab pos="3419475" algn="l"/>
                <a:tab pos="5040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179388" algn="l"/>
                <a:tab pos="3419475" algn="l"/>
                <a:tab pos="5040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179388" algn="l"/>
                <a:tab pos="3419475" algn="l"/>
                <a:tab pos="5040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179388" algn="l"/>
                <a:tab pos="3419475" algn="l"/>
                <a:tab pos="5040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179388" algn="l"/>
                <a:tab pos="3419475" algn="l"/>
                <a:tab pos="5040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179388" algn="l"/>
                <a:tab pos="3419475" algn="l"/>
                <a:tab pos="5040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179388" algn="l"/>
                <a:tab pos="3419475" algn="l"/>
                <a:tab pos="5040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79388" algn="l"/>
                <a:tab pos="3419475" algn="l"/>
                <a:tab pos="5040313" algn="l"/>
              </a:tabLst>
            </a:pPr>
            <a:r>
              <a:rPr kumimoji="0" lang="en-US" altLang="vi-VN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 khối khí khi đặt ở điều kiện nhiệt độ không đổi thì có sự biến thiên của thể tích theo áp suất như hình vẽ. Khi áp suất có giá trị 0,5kN/m</a:t>
            </a:r>
            <a:r>
              <a:rPr kumimoji="0" lang="en-US" altLang="vi-VN" sz="2800" b="0" i="0" u="none" strike="noStrike" cap="none" normalizeH="0" baseline="3000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kumimoji="0" lang="en-US" altLang="vi-VN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thì thể tích của khối khí bằng</a:t>
            </a:r>
            <a:endParaRPr kumimoji="0" lang="vi-VN" altLang="vi-VN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179388" algn="l"/>
                <a:tab pos="3419475" algn="l"/>
                <a:tab pos="5040313" algn="l"/>
              </a:tabLst>
            </a:pPr>
            <a:r>
              <a:rPr kumimoji="0" lang="en-US" altLang="vi-VN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kumimoji="0" lang="en-US" altLang="vi-VN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1,2 kN/m</a:t>
            </a:r>
            <a:r>
              <a:rPr kumimoji="0" lang="en-US" altLang="vi-VN" sz="2800" b="0" i="0" u="none" strike="noStrike" cap="none" normalizeH="0" baseline="3000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kumimoji="0" lang="en-US" altLang="vi-VN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kumimoji="0" lang="en-US" altLang="vi-VN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</a:p>
          <a:p>
            <a:pPr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179388" algn="l"/>
                <a:tab pos="3419475" algn="l"/>
                <a:tab pos="5040313" algn="l"/>
              </a:tabLst>
            </a:pPr>
            <a:r>
              <a:rPr kumimoji="0" lang="en-US" altLang="vi-VN" sz="2800" b="1" i="0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</a:t>
            </a:r>
            <a:r>
              <a:rPr kumimoji="0" lang="en-US" altLang="vi-VN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4,8 m</a:t>
            </a:r>
            <a:r>
              <a:rPr kumimoji="0" lang="en-US" altLang="vi-VN" sz="2800" b="0" i="0" u="none" strike="noStrike" cap="none" normalizeH="0" baseline="3000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kumimoji="0" lang="en-US" altLang="vi-VN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altLang="vi-V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179388" algn="l"/>
                <a:tab pos="3419475" algn="l"/>
                <a:tab pos="5040313" algn="l"/>
              </a:tabLst>
            </a:pPr>
            <a:r>
              <a:rPr kumimoji="0" lang="en-US" altLang="vi-VN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</a:t>
            </a:r>
            <a:r>
              <a:rPr kumimoji="0" lang="en-US" altLang="vi-VN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1,2 m</a:t>
            </a:r>
            <a:r>
              <a:rPr kumimoji="0" lang="en-US" altLang="vi-VN" sz="2800" b="0" i="0" u="none" strike="noStrike" cap="none" normalizeH="0" baseline="3000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kumimoji="0" lang="en-US" altLang="vi-VN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kumimoji="0" lang="en-US" altLang="vi-VN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</a:p>
          <a:p>
            <a:pPr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179388" algn="l"/>
                <a:tab pos="3419475" algn="l"/>
                <a:tab pos="5040313" algn="l"/>
              </a:tabLst>
            </a:pPr>
            <a:r>
              <a:rPr kumimoji="0" lang="en-US" altLang="vi-VN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D. </a:t>
            </a:r>
            <a:r>
              <a:rPr kumimoji="0" lang="en-US" altLang="vi-VN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4,8 kN/m</a:t>
            </a:r>
            <a:r>
              <a:rPr kumimoji="0" lang="en-US" altLang="vi-VN" sz="2800" b="0" i="0" u="none" strike="noStrike" cap="none" normalizeH="0" baseline="3000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kumimoji="0" lang="en-US" altLang="vi-VN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en-US" altLang="vi-VN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2A3480E-300A-4BC5-B059-3C83ED1350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vi-V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049" name="Picture 1">
            <a:extLst>
              <a:ext uri="{FF2B5EF4-FFF2-40B4-BE49-F238E27FC236}">
                <a16:creationId xmlns:a16="http://schemas.microsoft.com/office/drawing/2014/main" id="{A413F127-691F-4848-8622-6D460BEA24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6214" y="3049961"/>
            <a:ext cx="2883877" cy="2513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12DB9CC-5FAC-4205-8C95-2C77BDED5B98}"/>
              </a:ext>
            </a:extLst>
          </p:cNvPr>
          <p:cNvSpPr txBox="1"/>
          <p:nvPr/>
        </p:nvSpPr>
        <p:spPr>
          <a:xfrm>
            <a:off x="1294227" y="1235214"/>
            <a:ext cx="25875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Montserrat SemiBold" panose="00000700000000000000" pitchFamily="2" charset="0"/>
              </a:rPr>
              <a:t>BÀI TẬP 1</a:t>
            </a:r>
            <a:endParaRPr lang="vi-VN" sz="4000" b="1">
              <a:latin typeface="Montserrat SemiBold" panose="000007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10637FC-DBDD-4C4E-B57C-BF5D7436547E}"/>
              </a:ext>
            </a:extLst>
          </p:cNvPr>
          <p:cNvSpPr txBox="1"/>
          <p:nvPr/>
        </p:nvSpPr>
        <p:spPr>
          <a:xfrm>
            <a:off x="9485311" y="5276032"/>
            <a:ext cx="1252025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/>
              <a:t>p (kN/m</a:t>
            </a:r>
            <a:r>
              <a:rPr lang="en-US" sz="1600" baseline="30000"/>
              <a:t>2</a:t>
            </a:r>
            <a:r>
              <a:rPr lang="en-US" sz="1600"/>
              <a:t>)</a:t>
            </a:r>
            <a:endParaRPr lang="vi-VN" sz="1600"/>
          </a:p>
        </p:txBody>
      </p:sp>
      <p:pic>
        <p:nvPicPr>
          <p:cNvPr id="7" name="y2mate.com - 90 Second Countdown Timer  with Music_360p">
            <a:hlinkClick r:id="" action="ppaction://media"/>
            <a:extLst>
              <a:ext uri="{FF2B5EF4-FFF2-40B4-BE49-F238E27FC236}">
                <a16:creationId xmlns:a16="http://schemas.microsoft.com/office/drawing/2014/main" id="{27B23D98-D9AB-45C0-82D6-C64DCC73359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42209" y="5778305"/>
            <a:ext cx="1576654" cy="886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330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91000">
        <p:blinds dir="vert"/>
        <p:sndAc>
          <p:stSnd>
            <p:snd r:embed="rId4" name="click.wav"/>
          </p:stSnd>
        </p:sndAc>
      </p:transition>
    </mc:Choice>
    <mc:Fallback xmlns="">
      <p:transition spd="slow" advTm="91000">
        <p:blinds dir="vert"/>
        <p:sndAc>
          <p:stSnd>
            <p:snd r:embed="rId7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8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BCB7F5-2A00-4293-8EDC-86FA8E2DD3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5509" y="682283"/>
            <a:ext cx="6602339" cy="3246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179388" eaLnBrk="0" fontAlgn="base" hangingPunct="0">
              <a:spcBef>
                <a:spcPct val="0"/>
              </a:spcBef>
              <a:spcAft>
                <a:spcPct val="0"/>
              </a:spcAft>
              <a:tabLst>
                <a:tab pos="179388" algn="l"/>
                <a:tab pos="3419475" algn="l"/>
                <a:tab pos="5040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179388" algn="l"/>
                <a:tab pos="3419475" algn="l"/>
                <a:tab pos="5040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179388" algn="l"/>
                <a:tab pos="3419475" algn="l"/>
                <a:tab pos="5040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179388" algn="l"/>
                <a:tab pos="3419475" algn="l"/>
                <a:tab pos="5040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179388" algn="l"/>
                <a:tab pos="3419475" algn="l"/>
                <a:tab pos="5040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179388" algn="l"/>
                <a:tab pos="3419475" algn="l"/>
                <a:tab pos="5040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179388" algn="l"/>
                <a:tab pos="3419475" algn="l"/>
                <a:tab pos="5040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179388" algn="l"/>
                <a:tab pos="3419475" algn="l"/>
                <a:tab pos="5040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179388" algn="l"/>
                <a:tab pos="3419475" algn="l"/>
                <a:tab pos="5040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indent="0" algn="just">
              <a:lnSpc>
                <a:spcPct val="150000"/>
              </a:lnSpc>
            </a:pPr>
            <a:r>
              <a:rPr lang="vi-VN" altLang="vi-VN" sz="28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 khí lý tưởng ở  27 </a:t>
            </a:r>
            <a:r>
              <a:rPr lang="vi-VN" altLang="vi-VN" sz="2800" baseline="30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</a:t>
            </a:r>
            <a:r>
              <a:rPr lang="vi-VN" altLang="vi-VN" sz="28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 được đun nóng ở áp suất không đổi để thể tích của nó tăng gấp đôi. Nhiệt độ của khí lúc sau bằng </a:t>
            </a:r>
          </a:p>
          <a:p>
            <a:pPr lvl="0" indent="0" algn="just">
              <a:lnSpc>
                <a:spcPct val="150000"/>
              </a:lnSpc>
            </a:pPr>
            <a:r>
              <a:rPr lang="vi-VN" altLang="vi-VN" sz="28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vi-VN" altLang="vi-VN" sz="28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300 </a:t>
            </a:r>
            <a:r>
              <a:rPr lang="vi-VN" altLang="vi-VN" sz="2800" baseline="30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</a:t>
            </a:r>
            <a:r>
              <a:rPr lang="vi-VN" altLang="vi-VN" sz="28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vi-VN" altLang="vi-VN" sz="28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	B. </a:t>
            </a:r>
            <a:r>
              <a:rPr lang="vi-VN" altLang="vi-VN" sz="28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54 </a:t>
            </a:r>
            <a:r>
              <a:rPr lang="vi-VN" altLang="vi-VN" sz="2800" baseline="30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</a:t>
            </a:r>
            <a:r>
              <a:rPr lang="vi-VN" altLang="vi-VN" sz="28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vi-VN" altLang="vi-VN" sz="28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	</a:t>
            </a:r>
          </a:p>
          <a:p>
            <a:pPr lvl="0" indent="0" algn="just">
              <a:lnSpc>
                <a:spcPct val="150000"/>
              </a:lnSpc>
            </a:pPr>
            <a:r>
              <a:rPr lang="vi-VN" altLang="vi-VN" sz="28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</a:t>
            </a:r>
            <a:r>
              <a:rPr lang="vi-VN" altLang="vi-VN" sz="28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600 </a:t>
            </a:r>
            <a:r>
              <a:rPr lang="vi-VN" altLang="vi-VN" sz="2800" baseline="30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</a:t>
            </a:r>
            <a:r>
              <a:rPr lang="vi-VN" altLang="vi-VN" sz="28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vi-VN" altLang="vi-VN" sz="28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	D. </a:t>
            </a:r>
            <a:r>
              <a:rPr lang="vi-VN" altLang="vi-VN" sz="28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327 </a:t>
            </a:r>
            <a:r>
              <a:rPr lang="vi-VN" altLang="vi-VN" sz="2800" baseline="30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</a:t>
            </a:r>
            <a:r>
              <a:rPr lang="vi-VN" altLang="vi-VN" sz="28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vi-VN" altLang="vi-VN" sz="28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2A3480E-300A-4BC5-B059-3C83ED1350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vi-V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12DB9CC-5FAC-4205-8C95-2C77BDED5B98}"/>
              </a:ext>
            </a:extLst>
          </p:cNvPr>
          <p:cNvSpPr txBox="1"/>
          <p:nvPr/>
        </p:nvSpPr>
        <p:spPr>
          <a:xfrm>
            <a:off x="1294227" y="1235214"/>
            <a:ext cx="26917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Montserrat SemiBold" panose="00000700000000000000" pitchFamily="2" charset="0"/>
              </a:rPr>
              <a:t>BÀI TẬP 2</a:t>
            </a:r>
            <a:endParaRPr lang="vi-VN" sz="4000" b="1">
              <a:latin typeface="Montserrat SemiBold" panose="00000700000000000000" pitchFamily="2" charset="0"/>
            </a:endParaRPr>
          </a:p>
        </p:txBody>
      </p:sp>
      <p:pic>
        <p:nvPicPr>
          <p:cNvPr id="42" name="y2mate.com - 90 Second Countdown Timer  with Music_360p">
            <a:hlinkClick r:id="" action="ppaction://media"/>
            <a:extLst>
              <a:ext uri="{FF2B5EF4-FFF2-40B4-BE49-F238E27FC236}">
                <a16:creationId xmlns:a16="http://schemas.microsoft.com/office/drawing/2014/main" id="{582B1697-CE06-4806-A21B-7EC25DE2D05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42209" y="5778305"/>
            <a:ext cx="1576654" cy="886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982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91000">
        <p:blinds dir="vert"/>
        <p:sndAc>
          <p:stSnd>
            <p:snd r:embed="rId4" name="click.wav"/>
          </p:stSnd>
        </p:sndAc>
      </p:transition>
    </mc:Choice>
    <mc:Fallback xmlns="">
      <p:transition spd="slow" advTm="91000">
        <p:blinds dir="vert"/>
        <p:sndAc>
          <p:stSnd>
            <p:snd r:embed="rId6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86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BCB7F5-2A00-4293-8EDC-86FA8E2DD3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5509" y="359118"/>
            <a:ext cx="6602339" cy="3892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179388" eaLnBrk="0" fontAlgn="base" hangingPunct="0">
              <a:spcBef>
                <a:spcPct val="0"/>
              </a:spcBef>
              <a:spcAft>
                <a:spcPct val="0"/>
              </a:spcAft>
              <a:tabLst>
                <a:tab pos="179388" algn="l"/>
                <a:tab pos="3419475" algn="l"/>
                <a:tab pos="5040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179388" algn="l"/>
                <a:tab pos="3419475" algn="l"/>
                <a:tab pos="5040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179388" algn="l"/>
                <a:tab pos="3419475" algn="l"/>
                <a:tab pos="5040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179388" algn="l"/>
                <a:tab pos="3419475" algn="l"/>
                <a:tab pos="5040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179388" algn="l"/>
                <a:tab pos="3419475" algn="l"/>
                <a:tab pos="5040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179388" algn="l"/>
                <a:tab pos="3419475" algn="l"/>
                <a:tab pos="5040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179388" algn="l"/>
                <a:tab pos="3419475" algn="l"/>
                <a:tab pos="5040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179388" algn="l"/>
                <a:tab pos="3419475" algn="l"/>
                <a:tab pos="5040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179388" algn="l"/>
                <a:tab pos="3419475" algn="l"/>
                <a:tab pos="5040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indent="0" algn="just">
              <a:lnSpc>
                <a:spcPct val="150000"/>
              </a:lnSpc>
            </a:pPr>
            <a:r>
              <a:rPr lang="vi-VN" altLang="vi-VN" sz="28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 điều kiện thể tích không đổi, chất khí có nhiệt độ ban đầu là 17 </a:t>
            </a:r>
            <a:r>
              <a:rPr lang="vi-VN" altLang="vi-VN" sz="2800" baseline="30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</a:t>
            </a:r>
            <a:r>
              <a:rPr lang="vi-VN" altLang="vi-VN" sz="28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C, áp suất thay đổi từ 2 atm đến 8 atm thì độ biến thiên nhiệt độ là</a:t>
            </a:r>
          </a:p>
          <a:p>
            <a:pPr lvl="0" indent="0" algn="just">
              <a:lnSpc>
                <a:spcPct val="150000"/>
              </a:lnSpc>
            </a:pPr>
            <a:r>
              <a:rPr lang="vi-VN" altLang="vi-VN" sz="28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vi-VN" altLang="vi-VN" sz="28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51 </a:t>
            </a:r>
            <a:r>
              <a:rPr lang="vi-VN" altLang="vi-VN" sz="2800" baseline="30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</a:t>
            </a:r>
            <a:r>
              <a:rPr lang="vi-VN" altLang="vi-VN" sz="28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vi-VN" altLang="vi-VN" sz="28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	B. </a:t>
            </a:r>
            <a:r>
              <a:rPr lang="vi-VN" altLang="vi-VN" sz="28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1160 </a:t>
            </a:r>
            <a:r>
              <a:rPr lang="vi-VN" altLang="vi-VN" sz="2800" baseline="30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</a:t>
            </a:r>
            <a:r>
              <a:rPr lang="vi-VN" altLang="vi-VN" sz="28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vi-VN" altLang="vi-VN" sz="28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	</a:t>
            </a:r>
          </a:p>
          <a:p>
            <a:pPr lvl="0" indent="0" algn="just">
              <a:lnSpc>
                <a:spcPct val="150000"/>
              </a:lnSpc>
            </a:pPr>
            <a:r>
              <a:rPr lang="vi-VN" altLang="vi-VN" sz="28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</a:t>
            </a:r>
            <a:r>
              <a:rPr lang="vi-VN" altLang="vi-VN" sz="28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870 </a:t>
            </a:r>
            <a:r>
              <a:rPr lang="vi-VN" altLang="vi-VN" sz="2800" baseline="30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</a:t>
            </a:r>
            <a:r>
              <a:rPr lang="vi-VN" altLang="vi-VN" sz="28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vi-VN" altLang="vi-VN" sz="28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	D. </a:t>
            </a:r>
            <a:r>
              <a:rPr lang="vi-VN" altLang="vi-VN" sz="28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68 </a:t>
            </a:r>
            <a:r>
              <a:rPr lang="vi-VN" altLang="vi-VN" sz="2800" baseline="30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</a:t>
            </a:r>
            <a:r>
              <a:rPr lang="vi-VN" altLang="vi-VN" sz="28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vi-VN" altLang="vi-VN" sz="28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2A3480E-300A-4BC5-B059-3C83ED1350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vi-V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12DB9CC-5FAC-4205-8C95-2C77BDED5B98}"/>
              </a:ext>
            </a:extLst>
          </p:cNvPr>
          <p:cNvSpPr txBox="1"/>
          <p:nvPr/>
        </p:nvSpPr>
        <p:spPr>
          <a:xfrm>
            <a:off x="1294227" y="1235214"/>
            <a:ext cx="26917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Montserrat SemiBold" panose="00000700000000000000" pitchFamily="2" charset="0"/>
              </a:rPr>
              <a:t>BÀI TẬP 3</a:t>
            </a:r>
            <a:endParaRPr lang="vi-VN" sz="4000" b="1">
              <a:latin typeface="Montserrat SemiBold" panose="00000700000000000000" pitchFamily="2" charset="0"/>
            </a:endParaRPr>
          </a:p>
        </p:txBody>
      </p:sp>
      <p:pic>
        <p:nvPicPr>
          <p:cNvPr id="6" name="y2mate.com - 90 Second Countdown Timer  with Music_360p">
            <a:hlinkClick r:id="" action="ppaction://media"/>
            <a:extLst>
              <a:ext uri="{FF2B5EF4-FFF2-40B4-BE49-F238E27FC236}">
                <a16:creationId xmlns:a16="http://schemas.microsoft.com/office/drawing/2014/main" id="{22203059-6EF5-4822-93BB-AAB2B57C72F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42209" y="5778305"/>
            <a:ext cx="1576654" cy="886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708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91000">
        <p:blinds dir="vert"/>
        <p:sndAc>
          <p:stSnd>
            <p:snd r:embed="rId4" name="click.wav"/>
          </p:stSnd>
        </p:sndAc>
      </p:transition>
    </mc:Choice>
    <mc:Fallback xmlns="">
      <p:transition spd="slow" advTm="91000">
        <p:blinds dir="vert"/>
        <p:sndAc>
          <p:stSnd>
            <p:snd r:embed="rId6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8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BCB7F5-2A00-4293-8EDC-86FA8E2DD3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3983" y="457200"/>
            <a:ext cx="6602339" cy="3892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179388" eaLnBrk="0" fontAlgn="base" hangingPunct="0">
              <a:spcBef>
                <a:spcPct val="0"/>
              </a:spcBef>
              <a:spcAft>
                <a:spcPct val="0"/>
              </a:spcAft>
              <a:tabLst>
                <a:tab pos="179388" algn="l"/>
                <a:tab pos="3419475" algn="l"/>
                <a:tab pos="5040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179388" algn="l"/>
                <a:tab pos="3419475" algn="l"/>
                <a:tab pos="5040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179388" algn="l"/>
                <a:tab pos="3419475" algn="l"/>
                <a:tab pos="5040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179388" algn="l"/>
                <a:tab pos="3419475" algn="l"/>
                <a:tab pos="5040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179388" algn="l"/>
                <a:tab pos="3419475" algn="l"/>
                <a:tab pos="5040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179388" algn="l"/>
                <a:tab pos="3419475" algn="l"/>
                <a:tab pos="5040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179388" algn="l"/>
                <a:tab pos="3419475" algn="l"/>
                <a:tab pos="5040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179388" algn="l"/>
                <a:tab pos="3419475" algn="l"/>
                <a:tab pos="5040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179388" algn="l"/>
                <a:tab pos="3419475" algn="l"/>
                <a:tab pos="5040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indent="0" algn="just">
              <a:lnSpc>
                <a:spcPct val="150000"/>
              </a:lnSpc>
            </a:pPr>
            <a:r>
              <a:rPr lang="vi-VN" altLang="vi-VN" sz="28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 quả bóng bay chứa 500 m</a:t>
            </a:r>
            <a:r>
              <a:rPr lang="vi-VN" altLang="vi-VN" sz="2800" baseline="30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vi-VN" altLang="vi-VN" sz="28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khí Helium ở nhiệt độ 27 </a:t>
            </a:r>
            <a:r>
              <a:rPr lang="vi-VN" altLang="vi-VN" sz="2800" baseline="30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</a:t>
            </a:r>
            <a:r>
              <a:rPr lang="vi-VN" altLang="vi-VN" sz="28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 và áp suất 1,013.10</a:t>
            </a:r>
            <a:r>
              <a:rPr lang="vi-VN" altLang="vi-VN" sz="2800" baseline="30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lang="vi-VN" altLang="vi-VN" sz="28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Pa. Thể tích của khí Helium này ở nhiệt độ -3 </a:t>
            </a:r>
            <a:r>
              <a:rPr lang="vi-VN" altLang="vi-VN" sz="2800" baseline="30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</a:t>
            </a:r>
            <a:r>
              <a:rPr lang="vi-VN" altLang="vi-VN" sz="28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 và áp suất 0,5 atm sẽ là</a:t>
            </a:r>
          </a:p>
          <a:p>
            <a:pPr lvl="0" indent="0" algn="just">
              <a:lnSpc>
                <a:spcPct val="150000"/>
              </a:lnSpc>
            </a:pPr>
            <a:r>
              <a:rPr lang="vi-VN" altLang="vi-VN" sz="28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vi-VN" altLang="vi-VN" sz="28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9,17.10</a:t>
            </a:r>
            <a:r>
              <a:rPr lang="vi-VN" altLang="vi-VN" sz="2800" baseline="30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</a:t>
            </a:r>
            <a:r>
              <a:rPr lang="vi-VN" altLang="vi-VN" sz="28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</a:t>
            </a:r>
            <a:r>
              <a:rPr lang="vi-VN" altLang="vi-VN" sz="2800" baseline="30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vi-VN" altLang="vi-VN" sz="28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	B. </a:t>
            </a:r>
            <a:r>
              <a:rPr lang="vi-VN" altLang="vi-VN" sz="28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111,1 m</a:t>
            </a:r>
            <a:r>
              <a:rPr lang="vi-VN" altLang="vi-VN" sz="2800" baseline="30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vi-VN" altLang="vi-VN" sz="28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	</a:t>
            </a:r>
          </a:p>
          <a:p>
            <a:pPr lvl="0" indent="0" algn="just">
              <a:lnSpc>
                <a:spcPct val="150000"/>
              </a:lnSpc>
            </a:pPr>
            <a:r>
              <a:rPr lang="vi-VN" altLang="vi-VN" sz="28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</a:t>
            </a:r>
            <a:r>
              <a:rPr lang="vi-VN" altLang="vi-VN" sz="28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900 m</a:t>
            </a:r>
            <a:r>
              <a:rPr lang="vi-VN" altLang="vi-VN" sz="2800" baseline="30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vi-VN" altLang="vi-VN" sz="28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	D. </a:t>
            </a:r>
            <a:r>
              <a:rPr lang="vi-VN" altLang="vi-VN" sz="28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1111,1 m</a:t>
            </a:r>
            <a:r>
              <a:rPr lang="vi-VN" altLang="vi-VN" sz="2800" baseline="30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vi-VN" altLang="vi-VN" sz="28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2A3480E-300A-4BC5-B059-3C83ED1350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vi-V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12DB9CC-5FAC-4205-8C95-2C77BDED5B98}"/>
              </a:ext>
            </a:extLst>
          </p:cNvPr>
          <p:cNvSpPr txBox="1"/>
          <p:nvPr/>
        </p:nvSpPr>
        <p:spPr>
          <a:xfrm>
            <a:off x="1294227" y="1235214"/>
            <a:ext cx="26917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Montserrat SemiBold" panose="00000700000000000000" pitchFamily="2" charset="0"/>
              </a:rPr>
              <a:t>BÀI TẬP 4</a:t>
            </a:r>
            <a:endParaRPr lang="vi-VN" sz="4000" b="1">
              <a:latin typeface="Montserrat SemiBold" panose="00000700000000000000" pitchFamily="2" charset="0"/>
            </a:endParaRPr>
          </a:p>
        </p:txBody>
      </p:sp>
      <p:pic>
        <p:nvPicPr>
          <p:cNvPr id="6" name="y2mate.com - 90 Second Countdown Timer  with Music_360p">
            <a:hlinkClick r:id="" action="ppaction://media"/>
            <a:extLst>
              <a:ext uri="{FF2B5EF4-FFF2-40B4-BE49-F238E27FC236}">
                <a16:creationId xmlns:a16="http://schemas.microsoft.com/office/drawing/2014/main" id="{5A5FB29E-C515-4BF9-9BCD-DD0E497E1AD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42209" y="5778305"/>
            <a:ext cx="1576654" cy="886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876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91000">
        <p:blinds dir="vert"/>
        <p:sndAc>
          <p:stSnd>
            <p:snd r:embed="rId4" name="click.wav"/>
          </p:stSnd>
        </p:sndAc>
      </p:transition>
    </mc:Choice>
    <mc:Fallback xmlns="">
      <p:transition spd="slow" advTm="91000">
        <p:blinds dir="vert"/>
        <p:sndAc>
          <p:stSnd>
            <p:snd r:embed="rId6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8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BCB7F5-2A00-4293-8EDC-86FA8E2DD3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3983" y="780365"/>
            <a:ext cx="6602339" cy="3246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179388" eaLnBrk="0" fontAlgn="base" hangingPunct="0">
              <a:spcBef>
                <a:spcPct val="0"/>
              </a:spcBef>
              <a:spcAft>
                <a:spcPct val="0"/>
              </a:spcAft>
              <a:tabLst>
                <a:tab pos="179388" algn="l"/>
                <a:tab pos="3419475" algn="l"/>
                <a:tab pos="5040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179388" algn="l"/>
                <a:tab pos="3419475" algn="l"/>
                <a:tab pos="5040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179388" algn="l"/>
                <a:tab pos="3419475" algn="l"/>
                <a:tab pos="5040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179388" algn="l"/>
                <a:tab pos="3419475" algn="l"/>
                <a:tab pos="5040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179388" algn="l"/>
                <a:tab pos="3419475" algn="l"/>
                <a:tab pos="5040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179388" algn="l"/>
                <a:tab pos="3419475" algn="l"/>
                <a:tab pos="5040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179388" algn="l"/>
                <a:tab pos="3419475" algn="l"/>
                <a:tab pos="5040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179388" algn="l"/>
                <a:tab pos="3419475" algn="l"/>
                <a:tab pos="5040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179388" algn="l"/>
                <a:tab pos="3419475" algn="l"/>
                <a:tab pos="5040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indent="0" algn="just">
              <a:lnSpc>
                <a:spcPct val="150000"/>
              </a:lnSpc>
            </a:pPr>
            <a:r>
              <a:rPr lang="vi-VN" altLang="vi-VN" sz="28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 bình chứa 0,2 mol khí Nitrogen ở nhiệt độ 300 K và áp suất 1 atm. Bình này có thể tích là bao nhiêu lít?</a:t>
            </a:r>
          </a:p>
          <a:p>
            <a:pPr lvl="0" indent="0" algn="just">
              <a:lnSpc>
                <a:spcPct val="150000"/>
              </a:lnSpc>
            </a:pPr>
            <a:r>
              <a:rPr lang="vi-VN" altLang="vi-VN" sz="28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vi-VN" altLang="vi-VN" sz="28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4,92 lít</a:t>
            </a:r>
            <a:r>
              <a:rPr lang="vi-VN" altLang="vi-VN" sz="28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	B. </a:t>
            </a:r>
            <a:r>
              <a:rPr lang="vi-VN" altLang="vi-VN" sz="28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498,6 lít</a:t>
            </a:r>
            <a:r>
              <a:rPr lang="vi-VN" altLang="vi-VN" sz="28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	</a:t>
            </a:r>
          </a:p>
          <a:p>
            <a:pPr lvl="0" indent="0" algn="just">
              <a:lnSpc>
                <a:spcPct val="150000"/>
              </a:lnSpc>
            </a:pPr>
            <a:r>
              <a:rPr lang="vi-VN" altLang="vi-VN" sz="28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</a:t>
            </a:r>
            <a:r>
              <a:rPr lang="vi-VN" altLang="vi-VN" sz="28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4,92.10</a:t>
            </a:r>
            <a:r>
              <a:rPr lang="vi-VN" altLang="vi-VN" sz="2800" baseline="30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-3</a:t>
            </a:r>
            <a:r>
              <a:rPr lang="vi-VN" altLang="vi-VN" sz="28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lít</a:t>
            </a:r>
            <a:r>
              <a:rPr lang="vi-VN" altLang="vi-VN" sz="28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	D. </a:t>
            </a:r>
            <a:r>
              <a:rPr lang="vi-VN" altLang="vi-VN" sz="28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203,3 lít</a:t>
            </a:r>
            <a:r>
              <a:rPr lang="vi-VN" altLang="vi-VN" sz="28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2A3480E-300A-4BC5-B059-3C83ED1350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vi-V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12DB9CC-5FAC-4205-8C95-2C77BDED5B98}"/>
              </a:ext>
            </a:extLst>
          </p:cNvPr>
          <p:cNvSpPr txBox="1"/>
          <p:nvPr/>
        </p:nvSpPr>
        <p:spPr>
          <a:xfrm>
            <a:off x="1294227" y="1235214"/>
            <a:ext cx="26917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Montserrat SemiBold" panose="00000700000000000000" pitchFamily="2" charset="0"/>
              </a:rPr>
              <a:t>BÀI TẬP 5</a:t>
            </a:r>
            <a:endParaRPr lang="vi-VN" sz="4000" b="1">
              <a:latin typeface="Montserrat SemiBold" panose="00000700000000000000" pitchFamily="2" charset="0"/>
            </a:endParaRPr>
          </a:p>
        </p:txBody>
      </p:sp>
      <p:pic>
        <p:nvPicPr>
          <p:cNvPr id="6" name="y2mate.com - 90 Second Countdown Timer  with Music_360p">
            <a:hlinkClick r:id="" action="ppaction://media"/>
            <a:extLst>
              <a:ext uri="{FF2B5EF4-FFF2-40B4-BE49-F238E27FC236}">
                <a16:creationId xmlns:a16="http://schemas.microsoft.com/office/drawing/2014/main" id="{4FBFC9AF-69CC-4B3E-9EE4-10CA22C135A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42209" y="5778305"/>
            <a:ext cx="1576654" cy="886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668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91000">
        <p:blinds dir="vert"/>
        <p:sndAc>
          <p:stSnd>
            <p:snd r:embed="rId4" name="click.wav"/>
          </p:stSnd>
        </p:sndAc>
      </p:transition>
    </mc:Choice>
    <mc:Fallback xmlns="">
      <p:transition spd="slow" advTm="91000">
        <p:blinds dir="vert"/>
        <p:sndAc>
          <p:stSnd>
            <p:snd r:embed="rId6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8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534ADB-6F86-417F-B4C0-E1FA38EF8A36}"/>
              </a:ext>
            </a:extLst>
          </p:cNvPr>
          <p:cNvSpPr txBox="1"/>
          <p:nvPr/>
        </p:nvSpPr>
        <p:spPr>
          <a:xfrm>
            <a:off x="1294227" y="1235214"/>
            <a:ext cx="23294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Montserrat SemiBold" panose="00000700000000000000" pitchFamily="2" charset="0"/>
              </a:rPr>
              <a:t>HẾT GIỜ</a:t>
            </a:r>
            <a:endParaRPr lang="vi-VN" sz="4000" b="1">
              <a:latin typeface="Montserrat SemiBold" panose="00000700000000000000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5F26B8-082C-4443-B446-91E8831E43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4410" y="748642"/>
            <a:ext cx="5688155" cy="4779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123883"/>
      </p:ext>
    </p:extLst>
  </p:cSld>
  <p:clrMapOvr>
    <a:masterClrMapping/>
  </p:clrMapOvr>
  <p:transition spd="slow">
    <p:randomBar dir="vert"/>
    <p:sndAc>
      <p:stSnd>
        <p:snd r:embed="rId2" name="explode.wav"/>
      </p:stSnd>
    </p:sndAc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534ADB-6F86-417F-B4C0-E1FA38EF8A36}"/>
              </a:ext>
            </a:extLst>
          </p:cNvPr>
          <p:cNvSpPr txBox="1"/>
          <p:nvPr/>
        </p:nvSpPr>
        <p:spPr>
          <a:xfrm>
            <a:off x="1294227" y="1235214"/>
            <a:ext cx="1849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Montserrat SemiBold" panose="00000700000000000000" pitchFamily="2" charset="0"/>
              </a:rPr>
              <a:t>ĐÁP ÁN</a:t>
            </a:r>
            <a:endParaRPr lang="vi-VN" sz="4000" b="1">
              <a:latin typeface="Montserrat SemiBold" panose="00000700000000000000" pitchFamily="2" charset="0"/>
            </a:endParaRP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9E00B8B4-014C-443E-8E4F-AD86E3A9329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27613576"/>
              </p:ext>
            </p:extLst>
          </p:nvPr>
        </p:nvGraphicFramePr>
        <p:xfrm>
          <a:off x="4064000" y="607124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6858822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graphicEl>
                                              <a:dgm id="{6BA2E116-3F97-4A23-90CE-F9C4499EAD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graphicEl>
                                              <a:dgm id="{6BA2E116-3F97-4A23-90CE-F9C4499EAD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graphicEl>
                                              <a:dgm id="{6BA2E116-3F97-4A23-90CE-F9C4499EAD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graphicEl>
                                              <a:dgm id="{6BA2E116-3F97-4A23-90CE-F9C4499EAD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3">
                                            <p:graphicEl>
                                              <a:dgm id="{0EB0E702-1196-48DE-9342-ABA07F85E5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graphicEl>
                                              <a:dgm id="{0EB0E702-1196-48DE-9342-ABA07F85E5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graphicEl>
                                              <a:dgm id="{0EB0E702-1196-48DE-9342-ABA07F85E5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graphicEl>
                                              <a:dgm id="{0EB0E702-1196-48DE-9342-ABA07F85E5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3">
                                            <p:graphicEl>
                                              <a:dgm id="{2DA8416E-C1EA-41A0-8C37-A36E890720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graphicEl>
                                              <a:dgm id="{2DA8416E-C1EA-41A0-8C37-A36E890720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graphicEl>
                                              <a:dgm id="{2DA8416E-C1EA-41A0-8C37-A36E890720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graphicEl>
                                              <a:dgm id="{2DA8416E-C1EA-41A0-8C37-A36E890720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3">
                                            <p:graphicEl>
                                              <a:dgm id="{D8F6016F-6C0E-4C51-8DC4-B1DB06C4B6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graphicEl>
                                              <a:dgm id="{D8F6016F-6C0E-4C51-8DC4-B1DB06C4B6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graphicEl>
                                              <a:dgm id="{D8F6016F-6C0E-4C51-8DC4-B1DB06C4B6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graphicEl>
                                              <a:dgm id="{D8F6016F-6C0E-4C51-8DC4-B1DB06C4B6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500" fill="hold"/>
                                        <p:tgtEl>
                                          <p:spTgt spid="3">
                                            <p:graphicEl>
                                              <a:dgm id="{53574E47-4785-44E7-A0D2-D938417495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graphicEl>
                                              <a:dgm id="{53574E47-4785-44E7-A0D2-D938417495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graphicEl>
                                              <a:dgm id="{53574E47-4785-44E7-A0D2-D938417495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graphicEl>
                                              <a:dgm id="{53574E47-4785-44E7-A0D2-D938417495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3">
                                            <p:graphicEl>
                                              <a:dgm id="{3BE4D6FA-9E9E-4A59-ADAE-CAC40390EF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graphicEl>
                                              <a:dgm id="{3BE4D6FA-9E9E-4A59-ADAE-CAC40390EF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graphicEl>
                                              <a:dgm id="{3BE4D6FA-9E9E-4A59-ADAE-CAC40390EF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graphicEl>
                                              <a:dgm id="{3BE4D6FA-9E9E-4A59-ADAE-CAC40390EF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500" fill="hold"/>
                                        <p:tgtEl>
                                          <p:spTgt spid="3">
                                            <p:graphicEl>
                                              <a:dgm id="{FC188455-4A31-41E9-9B29-4B9B92E19F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graphicEl>
                                              <a:dgm id="{FC188455-4A31-41E9-9B29-4B9B92E19F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graphicEl>
                                              <a:dgm id="{FC188455-4A31-41E9-9B29-4B9B92E19F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graphicEl>
                                              <a:dgm id="{FC188455-4A31-41E9-9B29-4B9B92E19F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" fill="hold"/>
                                        <p:tgtEl>
                                          <p:spTgt spid="3">
                                            <p:graphicEl>
                                              <a:dgm id="{A4642EC6-328E-49D2-89D4-0ACDFE3A41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graphicEl>
                                              <a:dgm id="{A4642EC6-328E-49D2-89D4-0ACDFE3A41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graphicEl>
                                              <a:dgm id="{A4642EC6-328E-49D2-89D4-0ACDFE3A41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graphicEl>
                                              <a:dgm id="{A4642EC6-328E-49D2-89D4-0ACDFE3A41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6" dur="500" fill="hold"/>
                                        <p:tgtEl>
                                          <p:spTgt spid="3">
                                            <p:graphicEl>
                                              <a:dgm id="{A1078329-EAC1-4E86-A014-DBC32AB26C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3">
                                            <p:graphicEl>
                                              <a:dgm id="{A1078329-EAC1-4E86-A014-DBC32AB26C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3">
                                            <p:graphicEl>
                                              <a:dgm id="{A1078329-EAC1-4E86-A014-DBC32AB26C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3">
                                            <p:graphicEl>
                                              <a:dgm id="{A1078329-EAC1-4E86-A014-DBC32AB26C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500" fill="hold"/>
                                        <p:tgtEl>
                                          <p:spTgt spid="3">
                                            <p:graphicEl>
                                              <a:dgm id="{624D0421-65F4-49D5-9B48-A87A22C38D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3">
                                            <p:graphicEl>
                                              <a:dgm id="{624D0421-65F4-49D5-9B48-A87A22C38D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3">
                                            <p:graphicEl>
                                              <a:dgm id="{624D0421-65F4-49D5-9B48-A87A22C38D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3">
                                            <p:graphicEl>
                                              <a:dgm id="{624D0421-65F4-49D5-9B48-A87A22C38D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Dgm/>
        </p:bldSub>
      </p:bldGraphic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5CF5BDA4-10C7-46A6-AC30-523A3FC438AC}"/>
              </a:ext>
            </a:extLst>
          </p:cNvPr>
          <p:cNvSpPr txBox="1"/>
          <p:nvPr/>
        </p:nvSpPr>
        <p:spPr>
          <a:xfrm>
            <a:off x="6302326" y="3249274"/>
            <a:ext cx="5889674" cy="110799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6600" b="1">
                <a:latin typeface="Montserrat SemiBold" panose="00000700000000000000" pitchFamily="2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KHỞI ĐỘNG</a:t>
            </a:r>
            <a:endParaRPr lang="ko-KR" altLang="en-US" sz="6600" b="1" dirty="0">
              <a:latin typeface="Montserrat SemiBold" panose="00000700000000000000" pitchFamily="2" charset="0"/>
              <a:cs typeface="Open Sans Condensed" panose="020B08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3764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5A4BDA0-C270-4764-9C18-A593BCE2C965}"/>
              </a:ext>
            </a:extLst>
          </p:cNvPr>
          <p:cNvSpPr txBox="1"/>
          <p:nvPr/>
        </p:nvSpPr>
        <p:spPr>
          <a:xfrm>
            <a:off x="801190" y="1036474"/>
            <a:ext cx="3735976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5400"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NỘI DUNG</a:t>
            </a:r>
            <a:endParaRPr lang="ko-KR" altLang="en-US" sz="5400" dirty="0">
              <a:latin typeface="Open Sans Condensed" panose="020B0806030504020204" pitchFamily="34" charset="0"/>
              <a:cs typeface="Open Sans Condensed" panose="020B0806030504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A5A4A2C-0F50-4D8E-8DDC-65A972965DF9}"/>
              </a:ext>
            </a:extLst>
          </p:cNvPr>
          <p:cNvGrpSpPr/>
          <p:nvPr/>
        </p:nvGrpSpPr>
        <p:grpSpPr>
          <a:xfrm>
            <a:off x="6214587" y="1118433"/>
            <a:ext cx="5977413" cy="740795"/>
            <a:chOff x="6214587" y="653215"/>
            <a:chExt cx="5977413" cy="740795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165D7B3E-C4A3-4CB1-891D-3E3600B188C6}"/>
                </a:ext>
              </a:extLst>
            </p:cNvPr>
            <p:cNvSpPr/>
            <p:nvPr/>
          </p:nvSpPr>
          <p:spPr>
            <a:xfrm>
              <a:off x="6530226" y="660323"/>
              <a:ext cx="5661774" cy="730397"/>
            </a:xfrm>
            <a:custGeom>
              <a:avLst/>
              <a:gdLst>
                <a:gd name="connsiteX0" fmla="*/ 0 w 5661774"/>
                <a:gd name="connsiteY0" fmla="*/ 0 h 730397"/>
                <a:gd name="connsiteX1" fmla="*/ 5661774 w 5661774"/>
                <a:gd name="connsiteY1" fmla="*/ 0 h 730397"/>
                <a:gd name="connsiteX2" fmla="*/ 5661774 w 5661774"/>
                <a:gd name="connsiteY2" fmla="*/ 730397 h 730397"/>
                <a:gd name="connsiteX3" fmla="*/ 0 w 5661774"/>
                <a:gd name="connsiteY3" fmla="*/ 730397 h 730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61774" h="730397">
                  <a:moveTo>
                    <a:pt x="0" y="0"/>
                  </a:moveTo>
                  <a:lnTo>
                    <a:pt x="5661774" y="0"/>
                  </a:lnTo>
                  <a:lnTo>
                    <a:pt x="5661774" y="730397"/>
                  </a:lnTo>
                  <a:lnTo>
                    <a:pt x="0" y="730397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lang="en-US" altLang="ko-KR" sz="2400" b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tserrat Medium" panose="00000600000000000000" pitchFamily="2" charset="0"/>
                  <a:ea typeface="Source Sans Pro" panose="020B0503030403020204" pitchFamily="34" charset="0"/>
                  <a:cs typeface="Arial" pitchFamily="34" charset="0"/>
                </a:rPr>
                <a:t>Khởi động</a:t>
              </a:r>
              <a:endParaRPr lang="ko-KR" alt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Medium" panose="00000600000000000000" pitchFamily="2" charset="0"/>
                <a:cs typeface="Arial" pitchFamily="34" charset="0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79B9F771-2BCC-456D-BF06-DA1216163FB7}"/>
                </a:ext>
              </a:extLst>
            </p:cNvPr>
            <p:cNvSpPr/>
            <p:nvPr/>
          </p:nvSpPr>
          <p:spPr>
            <a:xfrm>
              <a:off x="6214587" y="653215"/>
              <a:ext cx="324100" cy="740795"/>
            </a:xfrm>
            <a:custGeom>
              <a:avLst/>
              <a:gdLst/>
              <a:ahLst/>
              <a:cxnLst/>
              <a:rect l="l" t="t" r="r" b="b"/>
              <a:pathLst>
                <a:path w="215653" h="492919">
                  <a:moveTo>
                    <a:pt x="139304" y="0"/>
                  </a:moveTo>
                  <a:lnTo>
                    <a:pt x="215653" y="0"/>
                  </a:lnTo>
                  <a:lnTo>
                    <a:pt x="215653" y="492919"/>
                  </a:lnTo>
                  <a:lnTo>
                    <a:pt x="121556" y="492919"/>
                  </a:lnTo>
                  <a:lnTo>
                    <a:pt x="121556" y="138299"/>
                  </a:lnTo>
                  <a:cubicBezTo>
                    <a:pt x="87177" y="170446"/>
                    <a:pt x="46658" y="194221"/>
                    <a:pt x="0" y="209625"/>
                  </a:cubicBezTo>
                  <a:lnTo>
                    <a:pt x="0" y="124235"/>
                  </a:lnTo>
                  <a:cubicBezTo>
                    <a:pt x="24557" y="116198"/>
                    <a:pt x="51235" y="100962"/>
                    <a:pt x="80033" y="78526"/>
                  </a:cubicBezTo>
                  <a:cubicBezTo>
                    <a:pt x="108831" y="56090"/>
                    <a:pt x="128588" y="29915"/>
                    <a:pt x="1393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6679B6E3-FC01-4B13-8BD7-F3CBB7FDF025}"/>
              </a:ext>
            </a:extLst>
          </p:cNvPr>
          <p:cNvGrpSpPr/>
          <p:nvPr/>
        </p:nvGrpSpPr>
        <p:grpSpPr>
          <a:xfrm>
            <a:off x="6214587" y="3544074"/>
            <a:ext cx="5977413" cy="753952"/>
            <a:chOff x="6214587" y="3078856"/>
            <a:chExt cx="5977413" cy="753952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F5CA37D-6B1B-4572-B2E4-7BEB66376CDA}"/>
                </a:ext>
              </a:extLst>
            </p:cNvPr>
            <p:cNvSpPr/>
            <p:nvPr/>
          </p:nvSpPr>
          <p:spPr>
            <a:xfrm>
              <a:off x="6559023" y="3078856"/>
              <a:ext cx="5632977" cy="730397"/>
            </a:xfrm>
            <a:custGeom>
              <a:avLst/>
              <a:gdLst>
                <a:gd name="connsiteX0" fmla="*/ 0 w 5632977"/>
                <a:gd name="connsiteY0" fmla="*/ 0 h 730397"/>
                <a:gd name="connsiteX1" fmla="*/ 5632977 w 5632977"/>
                <a:gd name="connsiteY1" fmla="*/ 0 h 730397"/>
                <a:gd name="connsiteX2" fmla="*/ 5632977 w 5632977"/>
                <a:gd name="connsiteY2" fmla="*/ 730397 h 730397"/>
                <a:gd name="connsiteX3" fmla="*/ 0 w 5632977"/>
                <a:gd name="connsiteY3" fmla="*/ 730397 h 730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32977" h="730397">
                  <a:moveTo>
                    <a:pt x="0" y="0"/>
                  </a:moveTo>
                  <a:lnTo>
                    <a:pt x="5632977" y="0"/>
                  </a:lnTo>
                  <a:lnTo>
                    <a:pt x="5632977" y="730397"/>
                  </a:lnTo>
                  <a:lnTo>
                    <a:pt x="0" y="730397"/>
                  </a:lnTo>
                  <a:close/>
                </a:path>
              </a:pathLst>
            </a:custGeom>
            <a:solidFill>
              <a:schemeClr val="accent3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lang="en-US" altLang="ko-KR" sz="2400" b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tserrat Medium" panose="00000600000000000000" pitchFamily="2" charset="0"/>
                  <a:cs typeface="Arial" pitchFamily="34" charset="0"/>
                </a:rPr>
                <a:t>Bài tập định l</a:t>
              </a:r>
              <a:r>
                <a:rPr lang="vi-VN" altLang="ko-KR" sz="2400" b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tserrat Medium" panose="00000600000000000000" pitchFamily="2" charset="0"/>
                  <a:cs typeface="Arial" pitchFamily="34" charset="0"/>
                </a:rPr>
                <a:t>ượng</a:t>
              </a:r>
              <a:endParaRPr lang="ko-KR" alt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Medium" panose="00000600000000000000" pitchFamily="2" charset="0"/>
                <a:cs typeface="Arial" pitchFamily="34" charset="0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9727B862-A845-45FF-B78A-1B3546B88D5F}"/>
                </a:ext>
              </a:extLst>
            </p:cNvPr>
            <p:cNvSpPr/>
            <p:nvPr/>
          </p:nvSpPr>
          <p:spPr>
            <a:xfrm>
              <a:off x="6214587" y="3079430"/>
              <a:ext cx="490174" cy="753378"/>
            </a:xfrm>
            <a:custGeom>
              <a:avLst/>
              <a:gdLst/>
              <a:ahLst/>
              <a:cxnLst/>
              <a:rect l="l" t="t" r="r" b="b"/>
              <a:pathLst>
                <a:path w="326157" h="501291">
                  <a:moveTo>
                    <a:pt x="158391" y="0"/>
                  </a:moveTo>
                  <a:cubicBezTo>
                    <a:pt x="204602" y="0"/>
                    <a:pt x="241660" y="14734"/>
                    <a:pt x="269565" y="44202"/>
                  </a:cubicBezTo>
                  <a:cubicBezTo>
                    <a:pt x="292559" y="68312"/>
                    <a:pt x="304056" y="95548"/>
                    <a:pt x="304056" y="125909"/>
                  </a:cubicBezTo>
                  <a:cubicBezTo>
                    <a:pt x="304056" y="168995"/>
                    <a:pt x="280504" y="203374"/>
                    <a:pt x="233400" y="229047"/>
                  </a:cubicBezTo>
                  <a:cubicBezTo>
                    <a:pt x="261528" y="235074"/>
                    <a:pt x="284020" y="248581"/>
                    <a:pt x="300875" y="269565"/>
                  </a:cubicBezTo>
                  <a:cubicBezTo>
                    <a:pt x="317730" y="290550"/>
                    <a:pt x="326157" y="315888"/>
                    <a:pt x="326157" y="345579"/>
                  </a:cubicBezTo>
                  <a:cubicBezTo>
                    <a:pt x="326157" y="388665"/>
                    <a:pt x="310418" y="425388"/>
                    <a:pt x="278941" y="455749"/>
                  </a:cubicBezTo>
                  <a:cubicBezTo>
                    <a:pt x="247464" y="486110"/>
                    <a:pt x="208285" y="501291"/>
                    <a:pt x="161404" y="501291"/>
                  </a:cubicBezTo>
                  <a:cubicBezTo>
                    <a:pt x="116979" y="501291"/>
                    <a:pt x="80144" y="488510"/>
                    <a:pt x="50899" y="462949"/>
                  </a:cubicBezTo>
                  <a:cubicBezTo>
                    <a:pt x="21655" y="437388"/>
                    <a:pt x="4688" y="403957"/>
                    <a:pt x="0" y="362657"/>
                  </a:cubicBezTo>
                  <a:lnTo>
                    <a:pt x="91083" y="351607"/>
                  </a:lnTo>
                  <a:cubicBezTo>
                    <a:pt x="93985" y="374824"/>
                    <a:pt x="101799" y="392572"/>
                    <a:pt x="114523" y="404850"/>
                  </a:cubicBezTo>
                  <a:cubicBezTo>
                    <a:pt x="127248" y="417128"/>
                    <a:pt x="142652" y="423268"/>
                    <a:pt x="160735" y="423268"/>
                  </a:cubicBezTo>
                  <a:cubicBezTo>
                    <a:pt x="180157" y="423268"/>
                    <a:pt x="196509" y="415901"/>
                    <a:pt x="209792" y="401167"/>
                  </a:cubicBezTo>
                  <a:cubicBezTo>
                    <a:pt x="223075" y="386433"/>
                    <a:pt x="229716" y="366564"/>
                    <a:pt x="229716" y="341561"/>
                  </a:cubicBezTo>
                  <a:cubicBezTo>
                    <a:pt x="229716" y="317897"/>
                    <a:pt x="223354" y="299145"/>
                    <a:pt x="210629" y="285304"/>
                  </a:cubicBezTo>
                  <a:cubicBezTo>
                    <a:pt x="197904" y="271463"/>
                    <a:pt x="182389" y="264542"/>
                    <a:pt x="164083" y="264542"/>
                  </a:cubicBezTo>
                  <a:cubicBezTo>
                    <a:pt x="152028" y="264542"/>
                    <a:pt x="137629" y="266886"/>
                    <a:pt x="120886" y="271575"/>
                  </a:cubicBezTo>
                  <a:lnTo>
                    <a:pt x="131267" y="194891"/>
                  </a:lnTo>
                  <a:cubicBezTo>
                    <a:pt x="156716" y="195561"/>
                    <a:pt x="176138" y="190035"/>
                    <a:pt x="189533" y="178315"/>
                  </a:cubicBezTo>
                  <a:cubicBezTo>
                    <a:pt x="202927" y="166595"/>
                    <a:pt x="209625" y="151024"/>
                    <a:pt x="209625" y="131602"/>
                  </a:cubicBezTo>
                  <a:cubicBezTo>
                    <a:pt x="209625" y="115082"/>
                    <a:pt x="204713" y="101910"/>
                    <a:pt x="194891" y="92088"/>
                  </a:cubicBezTo>
                  <a:cubicBezTo>
                    <a:pt x="185068" y="82265"/>
                    <a:pt x="172008" y="77354"/>
                    <a:pt x="155712" y="77354"/>
                  </a:cubicBezTo>
                  <a:cubicBezTo>
                    <a:pt x="139638" y="77354"/>
                    <a:pt x="125909" y="82935"/>
                    <a:pt x="114523" y="94097"/>
                  </a:cubicBezTo>
                  <a:cubicBezTo>
                    <a:pt x="103138" y="105259"/>
                    <a:pt x="96217" y="121556"/>
                    <a:pt x="93762" y="142987"/>
                  </a:cubicBezTo>
                  <a:lnTo>
                    <a:pt x="7032" y="128253"/>
                  </a:lnTo>
                  <a:cubicBezTo>
                    <a:pt x="13060" y="98562"/>
                    <a:pt x="22157" y="74842"/>
                    <a:pt x="34324" y="57095"/>
                  </a:cubicBezTo>
                  <a:cubicBezTo>
                    <a:pt x="46490" y="39347"/>
                    <a:pt x="63457" y="25394"/>
                    <a:pt x="85223" y="15237"/>
                  </a:cubicBezTo>
                  <a:cubicBezTo>
                    <a:pt x="106989" y="5079"/>
                    <a:pt x="131378" y="0"/>
                    <a:pt x="1583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Medium" panose="00000600000000000000" pitchFamily="2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1B7CC6C-3958-4D27-B876-830E75AD2CDB}"/>
              </a:ext>
            </a:extLst>
          </p:cNvPr>
          <p:cNvGrpSpPr/>
          <p:nvPr/>
        </p:nvGrpSpPr>
        <p:grpSpPr>
          <a:xfrm>
            <a:off x="6214587" y="4770051"/>
            <a:ext cx="5977413" cy="740795"/>
            <a:chOff x="6214587" y="4304833"/>
            <a:chExt cx="5977413" cy="740795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04E29EA-2FB9-43AA-A8D9-722123BCBDB6}"/>
                </a:ext>
              </a:extLst>
            </p:cNvPr>
            <p:cNvSpPr/>
            <p:nvPr/>
          </p:nvSpPr>
          <p:spPr>
            <a:xfrm>
              <a:off x="6610432" y="4314732"/>
              <a:ext cx="5581568" cy="730397"/>
            </a:xfrm>
            <a:custGeom>
              <a:avLst/>
              <a:gdLst>
                <a:gd name="connsiteX0" fmla="*/ 0 w 5581568"/>
                <a:gd name="connsiteY0" fmla="*/ 0 h 730397"/>
                <a:gd name="connsiteX1" fmla="*/ 5581568 w 5581568"/>
                <a:gd name="connsiteY1" fmla="*/ 0 h 730397"/>
                <a:gd name="connsiteX2" fmla="*/ 5581568 w 5581568"/>
                <a:gd name="connsiteY2" fmla="*/ 730397 h 730397"/>
                <a:gd name="connsiteX3" fmla="*/ 0 w 5581568"/>
                <a:gd name="connsiteY3" fmla="*/ 730397 h 730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81568" h="730397">
                  <a:moveTo>
                    <a:pt x="0" y="0"/>
                  </a:moveTo>
                  <a:lnTo>
                    <a:pt x="5581568" y="0"/>
                  </a:lnTo>
                  <a:lnTo>
                    <a:pt x="5581568" y="730397"/>
                  </a:lnTo>
                  <a:lnTo>
                    <a:pt x="0" y="730397"/>
                  </a:lnTo>
                  <a:close/>
                </a:path>
              </a:pathLst>
            </a:cu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lang="vi-VN" altLang="ko-KR" sz="2400" b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tserrat Medium" panose="00000600000000000000" pitchFamily="2" charset="0"/>
                  <a:cs typeface="Arial" pitchFamily="34" charset="0"/>
                </a:rPr>
                <a:t>Bài tập định tính</a:t>
              </a:r>
              <a:endParaRPr lang="ko-KR" alt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Medium" panose="00000600000000000000" pitchFamily="2" charset="0"/>
                <a:cs typeface="Arial" pitchFamily="34" charset="0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8121AB06-E93D-4251-8F1F-981968026079}"/>
                </a:ext>
              </a:extLst>
            </p:cNvPr>
            <p:cNvSpPr/>
            <p:nvPr/>
          </p:nvSpPr>
          <p:spPr>
            <a:xfrm>
              <a:off x="6214587" y="4304833"/>
              <a:ext cx="530433" cy="740795"/>
            </a:xfrm>
            <a:custGeom>
              <a:avLst/>
              <a:gdLst/>
              <a:ahLst/>
              <a:cxnLst/>
              <a:rect l="l" t="t" r="r" b="b"/>
              <a:pathLst>
                <a:path w="352946" h="492919">
                  <a:moveTo>
                    <a:pt x="200919" y="143657"/>
                  </a:moveTo>
                  <a:lnTo>
                    <a:pt x="88069" y="311423"/>
                  </a:lnTo>
                  <a:lnTo>
                    <a:pt x="200919" y="311423"/>
                  </a:lnTo>
                  <a:close/>
                  <a:moveTo>
                    <a:pt x="212974" y="0"/>
                  </a:moveTo>
                  <a:lnTo>
                    <a:pt x="292001" y="0"/>
                  </a:lnTo>
                  <a:lnTo>
                    <a:pt x="292001" y="311423"/>
                  </a:lnTo>
                  <a:lnTo>
                    <a:pt x="352946" y="311423"/>
                  </a:lnTo>
                  <a:lnTo>
                    <a:pt x="352946" y="394135"/>
                  </a:lnTo>
                  <a:lnTo>
                    <a:pt x="292001" y="394135"/>
                  </a:lnTo>
                  <a:lnTo>
                    <a:pt x="292001" y="492919"/>
                  </a:lnTo>
                  <a:lnTo>
                    <a:pt x="200919" y="492919"/>
                  </a:lnTo>
                  <a:lnTo>
                    <a:pt x="200919" y="394135"/>
                  </a:lnTo>
                  <a:lnTo>
                    <a:pt x="0" y="394135"/>
                  </a:lnTo>
                  <a:lnTo>
                    <a:pt x="0" y="31175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Medium" panose="00000600000000000000" pitchFamily="2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3429A85-4323-4615-9B5F-ED8CE8EC00D9}"/>
              </a:ext>
            </a:extLst>
          </p:cNvPr>
          <p:cNvGrpSpPr/>
          <p:nvPr/>
        </p:nvGrpSpPr>
        <p:grpSpPr>
          <a:xfrm>
            <a:off x="6214587" y="2331253"/>
            <a:ext cx="5977413" cy="740795"/>
            <a:chOff x="6214587" y="1866035"/>
            <a:chExt cx="5977413" cy="740795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A6FD9083-84AA-450B-9070-08A245A81221}"/>
                </a:ext>
              </a:extLst>
            </p:cNvPr>
            <p:cNvSpPr/>
            <p:nvPr/>
          </p:nvSpPr>
          <p:spPr>
            <a:xfrm>
              <a:off x="6261428" y="1874074"/>
              <a:ext cx="5930572" cy="730397"/>
            </a:xfrm>
            <a:custGeom>
              <a:avLst/>
              <a:gdLst>
                <a:gd name="connsiteX0" fmla="*/ 249384 w 5930572"/>
                <a:gd name="connsiteY0" fmla="*/ 0 h 730397"/>
                <a:gd name="connsiteX1" fmla="*/ 5930572 w 5930572"/>
                <a:gd name="connsiteY1" fmla="*/ 0 h 730397"/>
                <a:gd name="connsiteX2" fmla="*/ 5930572 w 5930572"/>
                <a:gd name="connsiteY2" fmla="*/ 730397 h 730397"/>
                <a:gd name="connsiteX3" fmla="*/ 498766 w 5930572"/>
                <a:gd name="connsiteY3" fmla="*/ 730397 h 730397"/>
                <a:gd name="connsiteX4" fmla="*/ 249384 w 5930572"/>
                <a:gd name="connsiteY4" fmla="*/ 730397 h 730397"/>
                <a:gd name="connsiteX5" fmla="*/ 0 w 5930572"/>
                <a:gd name="connsiteY5" fmla="*/ 730397 h 730397"/>
                <a:gd name="connsiteX6" fmla="*/ 340135 w 5930572"/>
                <a:gd name="connsiteY6" fmla="*/ 355036 h 730397"/>
                <a:gd name="connsiteX7" fmla="*/ 249384 w 5930572"/>
                <a:gd name="connsiteY7" fmla="*/ 0 h 730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930572" h="730397">
                  <a:moveTo>
                    <a:pt x="249384" y="0"/>
                  </a:moveTo>
                  <a:lnTo>
                    <a:pt x="5930572" y="0"/>
                  </a:lnTo>
                  <a:lnTo>
                    <a:pt x="5930572" y="730397"/>
                  </a:lnTo>
                  <a:lnTo>
                    <a:pt x="498766" y="730397"/>
                  </a:lnTo>
                  <a:lnTo>
                    <a:pt x="249384" y="730397"/>
                  </a:lnTo>
                  <a:lnTo>
                    <a:pt x="0" y="730397"/>
                  </a:lnTo>
                  <a:cubicBezTo>
                    <a:pt x="113379" y="605277"/>
                    <a:pt x="97113" y="441264"/>
                    <a:pt x="340135" y="355036"/>
                  </a:cubicBezTo>
                  <a:cubicBezTo>
                    <a:pt x="573496" y="129735"/>
                    <a:pt x="249384" y="108622"/>
                    <a:pt x="249384" y="0"/>
                  </a:cubicBezTo>
                  <a:close/>
                </a:path>
              </a:pathLst>
            </a:custGeom>
            <a:solidFill>
              <a:schemeClr val="accent2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lang="en-US" altLang="ko-KR" sz="2400" b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tserrat Medium" panose="00000600000000000000" pitchFamily="2" charset="0"/>
                </a:rPr>
                <a:t>Củng cố lí thuyết</a:t>
              </a:r>
              <a:endParaRPr lang="ko-KR" altLang="en-US" sz="24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Medium" panose="00000600000000000000" pitchFamily="2" charset="0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452206EE-3933-4D55-9B7F-989805884876}"/>
                </a:ext>
              </a:extLst>
            </p:cNvPr>
            <p:cNvSpPr/>
            <p:nvPr/>
          </p:nvSpPr>
          <p:spPr>
            <a:xfrm>
              <a:off x="6214587" y="1866035"/>
              <a:ext cx="495708" cy="740795"/>
            </a:xfrm>
            <a:custGeom>
              <a:avLst/>
              <a:gdLst/>
              <a:ahLst/>
              <a:cxnLst/>
              <a:rect l="l" t="t" r="r" b="b"/>
              <a:pathLst>
                <a:path w="329840" h="492919">
                  <a:moveTo>
                    <a:pt x="174129" y="0"/>
                  </a:moveTo>
                  <a:cubicBezTo>
                    <a:pt x="222572" y="0"/>
                    <a:pt x="260635" y="13060"/>
                    <a:pt x="288317" y="39179"/>
                  </a:cubicBezTo>
                  <a:cubicBezTo>
                    <a:pt x="315999" y="65299"/>
                    <a:pt x="329840" y="97780"/>
                    <a:pt x="329840" y="136625"/>
                  </a:cubicBezTo>
                  <a:cubicBezTo>
                    <a:pt x="329840" y="158726"/>
                    <a:pt x="325878" y="179766"/>
                    <a:pt x="317952" y="199746"/>
                  </a:cubicBezTo>
                  <a:cubicBezTo>
                    <a:pt x="310027" y="219727"/>
                    <a:pt x="297470" y="240655"/>
                    <a:pt x="280280" y="262533"/>
                  </a:cubicBezTo>
                  <a:cubicBezTo>
                    <a:pt x="268895" y="277044"/>
                    <a:pt x="248357" y="297917"/>
                    <a:pt x="218665" y="325153"/>
                  </a:cubicBezTo>
                  <a:cubicBezTo>
                    <a:pt x="188974" y="352388"/>
                    <a:pt x="170166" y="370471"/>
                    <a:pt x="162241" y="379401"/>
                  </a:cubicBezTo>
                  <a:cubicBezTo>
                    <a:pt x="154316" y="388330"/>
                    <a:pt x="147898" y="397037"/>
                    <a:pt x="142986" y="405520"/>
                  </a:cubicBezTo>
                  <a:lnTo>
                    <a:pt x="329840" y="405520"/>
                  </a:lnTo>
                  <a:lnTo>
                    <a:pt x="329840" y="492919"/>
                  </a:lnTo>
                  <a:lnTo>
                    <a:pt x="0" y="492919"/>
                  </a:lnTo>
                  <a:cubicBezTo>
                    <a:pt x="3572" y="459879"/>
                    <a:pt x="14287" y="428570"/>
                    <a:pt x="32147" y="398990"/>
                  </a:cubicBezTo>
                  <a:cubicBezTo>
                    <a:pt x="50006" y="369410"/>
                    <a:pt x="85278" y="330176"/>
                    <a:pt x="137963" y="281286"/>
                  </a:cubicBezTo>
                  <a:cubicBezTo>
                    <a:pt x="180379" y="241772"/>
                    <a:pt x="206387" y="214983"/>
                    <a:pt x="215987" y="200918"/>
                  </a:cubicBezTo>
                  <a:cubicBezTo>
                    <a:pt x="228935" y="181496"/>
                    <a:pt x="235409" y="162297"/>
                    <a:pt x="235409" y="143322"/>
                  </a:cubicBezTo>
                  <a:cubicBezTo>
                    <a:pt x="235409" y="122337"/>
                    <a:pt x="229772" y="106208"/>
                    <a:pt x="218498" y="94934"/>
                  </a:cubicBezTo>
                  <a:cubicBezTo>
                    <a:pt x="207224" y="83660"/>
                    <a:pt x="191653" y="78024"/>
                    <a:pt x="171785" y="78024"/>
                  </a:cubicBezTo>
                  <a:cubicBezTo>
                    <a:pt x="152139" y="78024"/>
                    <a:pt x="136512" y="83939"/>
                    <a:pt x="124904" y="95771"/>
                  </a:cubicBezTo>
                  <a:cubicBezTo>
                    <a:pt x="113295" y="107603"/>
                    <a:pt x="106598" y="127248"/>
                    <a:pt x="104812" y="154707"/>
                  </a:cubicBezTo>
                  <a:lnTo>
                    <a:pt x="11050" y="145331"/>
                  </a:lnTo>
                  <a:cubicBezTo>
                    <a:pt x="16631" y="93539"/>
                    <a:pt x="34156" y="56369"/>
                    <a:pt x="63624" y="33822"/>
                  </a:cubicBezTo>
                  <a:cubicBezTo>
                    <a:pt x="93092" y="11274"/>
                    <a:pt x="129927" y="0"/>
                    <a:pt x="1741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Medium" panose="000006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735102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5A4BDA0-C270-4764-9C18-A593BCE2C965}"/>
              </a:ext>
            </a:extLst>
          </p:cNvPr>
          <p:cNvSpPr txBox="1"/>
          <p:nvPr/>
        </p:nvSpPr>
        <p:spPr>
          <a:xfrm>
            <a:off x="801190" y="1036474"/>
            <a:ext cx="3735976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5400"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NỘI DUNG</a:t>
            </a:r>
            <a:endParaRPr lang="ko-KR" altLang="en-US" sz="5400" dirty="0">
              <a:latin typeface="Open Sans Condensed" panose="020B0806030504020204" pitchFamily="34" charset="0"/>
              <a:cs typeface="Open Sans Condensed" panose="020B0806030504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A5A4A2C-0F50-4D8E-8DDC-65A972965DF9}"/>
              </a:ext>
            </a:extLst>
          </p:cNvPr>
          <p:cNvGrpSpPr/>
          <p:nvPr/>
        </p:nvGrpSpPr>
        <p:grpSpPr>
          <a:xfrm>
            <a:off x="12290712" y="1118433"/>
            <a:ext cx="5977413" cy="740795"/>
            <a:chOff x="6214587" y="653215"/>
            <a:chExt cx="5977413" cy="740795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165D7B3E-C4A3-4CB1-891D-3E3600B188C6}"/>
                </a:ext>
              </a:extLst>
            </p:cNvPr>
            <p:cNvSpPr/>
            <p:nvPr/>
          </p:nvSpPr>
          <p:spPr>
            <a:xfrm>
              <a:off x="6530226" y="660323"/>
              <a:ext cx="5661774" cy="730397"/>
            </a:xfrm>
            <a:custGeom>
              <a:avLst/>
              <a:gdLst>
                <a:gd name="connsiteX0" fmla="*/ 0 w 5661774"/>
                <a:gd name="connsiteY0" fmla="*/ 0 h 730397"/>
                <a:gd name="connsiteX1" fmla="*/ 5661774 w 5661774"/>
                <a:gd name="connsiteY1" fmla="*/ 0 h 730397"/>
                <a:gd name="connsiteX2" fmla="*/ 5661774 w 5661774"/>
                <a:gd name="connsiteY2" fmla="*/ 730397 h 730397"/>
                <a:gd name="connsiteX3" fmla="*/ 0 w 5661774"/>
                <a:gd name="connsiteY3" fmla="*/ 730397 h 730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61774" h="730397">
                  <a:moveTo>
                    <a:pt x="0" y="0"/>
                  </a:moveTo>
                  <a:lnTo>
                    <a:pt x="5661774" y="0"/>
                  </a:lnTo>
                  <a:lnTo>
                    <a:pt x="5661774" y="730397"/>
                  </a:lnTo>
                  <a:lnTo>
                    <a:pt x="0" y="730397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lang="en-US" altLang="ko-KR" sz="2400" b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tserrat Medium" panose="00000600000000000000" pitchFamily="2" charset="0"/>
                  <a:ea typeface="Source Sans Pro" panose="020B0503030403020204" pitchFamily="34" charset="0"/>
                  <a:cs typeface="Arial" pitchFamily="34" charset="0"/>
                </a:rPr>
                <a:t>Khởi động</a:t>
              </a:r>
              <a:endParaRPr lang="ko-KR" alt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Medium" panose="00000600000000000000" pitchFamily="2" charset="0"/>
                <a:cs typeface="Arial" pitchFamily="34" charset="0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79B9F771-2BCC-456D-BF06-DA1216163FB7}"/>
                </a:ext>
              </a:extLst>
            </p:cNvPr>
            <p:cNvSpPr/>
            <p:nvPr/>
          </p:nvSpPr>
          <p:spPr>
            <a:xfrm>
              <a:off x="6214587" y="653215"/>
              <a:ext cx="324100" cy="740795"/>
            </a:xfrm>
            <a:custGeom>
              <a:avLst/>
              <a:gdLst/>
              <a:ahLst/>
              <a:cxnLst/>
              <a:rect l="l" t="t" r="r" b="b"/>
              <a:pathLst>
                <a:path w="215653" h="492919">
                  <a:moveTo>
                    <a:pt x="139304" y="0"/>
                  </a:moveTo>
                  <a:lnTo>
                    <a:pt x="215653" y="0"/>
                  </a:lnTo>
                  <a:lnTo>
                    <a:pt x="215653" y="492919"/>
                  </a:lnTo>
                  <a:lnTo>
                    <a:pt x="121556" y="492919"/>
                  </a:lnTo>
                  <a:lnTo>
                    <a:pt x="121556" y="138299"/>
                  </a:lnTo>
                  <a:cubicBezTo>
                    <a:pt x="87177" y="170446"/>
                    <a:pt x="46658" y="194221"/>
                    <a:pt x="0" y="209625"/>
                  </a:cubicBezTo>
                  <a:lnTo>
                    <a:pt x="0" y="124235"/>
                  </a:lnTo>
                  <a:cubicBezTo>
                    <a:pt x="24557" y="116198"/>
                    <a:pt x="51235" y="100962"/>
                    <a:pt x="80033" y="78526"/>
                  </a:cubicBezTo>
                  <a:cubicBezTo>
                    <a:pt x="108831" y="56090"/>
                    <a:pt x="128588" y="29915"/>
                    <a:pt x="1393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6679B6E3-FC01-4B13-8BD7-F3CBB7FDF025}"/>
              </a:ext>
            </a:extLst>
          </p:cNvPr>
          <p:cNvGrpSpPr/>
          <p:nvPr/>
        </p:nvGrpSpPr>
        <p:grpSpPr>
          <a:xfrm>
            <a:off x="12290712" y="3544074"/>
            <a:ext cx="5977413" cy="753952"/>
            <a:chOff x="6214587" y="3078856"/>
            <a:chExt cx="5977413" cy="753952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F5CA37D-6B1B-4572-B2E4-7BEB66376CDA}"/>
                </a:ext>
              </a:extLst>
            </p:cNvPr>
            <p:cNvSpPr/>
            <p:nvPr/>
          </p:nvSpPr>
          <p:spPr>
            <a:xfrm>
              <a:off x="6559023" y="3078856"/>
              <a:ext cx="5632977" cy="730397"/>
            </a:xfrm>
            <a:custGeom>
              <a:avLst/>
              <a:gdLst>
                <a:gd name="connsiteX0" fmla="*/ 0 w 5632977"/>
                <a:gd name="connsiteY0" fmla="*/ 0 h 730397"/>
                <a:gd name="connsiteX1" fmla="*/ 5632977 w 5632977"/>
                <a:gd name="connsiteY1" fmla="*/ 0 h 730397"/>
                <a:gd name="connsiteX2" fmla="*/ 5632977 w 5632977"/>
                <a:gd name="connsiteY2" fmla="*/ 730397 h 730397"/>
                <a:gd name="connsiteX3" fmla="*/ 0 w 5632977"/>
                <a:gd name="connsiteY3" fmla="*/ 730397 h 730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32977" h="730397">
                  <a:moveTo>
                    <a:pt x="0" y="0"/>
                  </a:moveTo>
                  <a:lnTo>
                    <a:pt x="5632977" y="0"/>
                  </a:lnTo>
                  <a:lnTo>
                    <a:pt x="5632977" y="730397"/>
                  </a:lnTo>
                  <a:lnTo>
                    <a:pt x="0" y="730397"/>
                  </a:lnTo>
                  <a:close/>
                </a:path>
              </a:pathLst>
            </a:custGeom>
            <a:solidFill>
              <a:schemeClr val="accent3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lang="en-US" altLang="ko-KR" sz="2400" b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tserrat Medium" panose="00000600000000000000" pitchFamily="2" charset="0"/>
                  <a:cs typeface="Arial" pitchFamily="34" charset="0"/>
                </a:rPr>
                <a:t>Bài tập định l</a:t>
              </a:r>
              <a:r>
                <a:rPr lang="vi-VN" altLang="ko-KR" sz="2400" b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tserrat Medium" panose="00000600000000000000" pitchFamily="2" charset="0"/>
                  <a:cs typeface="Arial" pitchFamily="34" charset="0"/>
                </a:rPr>
                <a:t>ượng</a:t>
              </a:r>
              <a:endParaRPr lang="ko-KR" alt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Medium" panose="00000600000000000000" pitchFamily="2" charset="0"/>
                <a:cs typeface="Arial" pitchFamily="34" charset="0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9727B862-A845-45FF-B78A-1B3546B88D5F}"/>
                </a:ext>
              </a:extLst>
            </p:cNvPr>
            <p:cNvSpPr/>
            <p:nvPr/>
          </p:nvSpPr>
          <p:spPr>
            <a:xfrm>
              <a:off x="6214587" y="3079430"/>
              <a:ext cx="490174" cy="753378"/>
            </a:xfrm>
            <a:custGeom>
              <a:avLst/>
              <a:gdLst/>
              <a:ahLst/>
              <a:cxnLst/>
              <a:rect l="l" t="t" r="r" b="b"/>
              <a:pathLst>
                <a:path w="326157" h="501291">
                  <a:moveTo>
                    <a:pt x="158391" y="0"/>
                  </a:moveTo>
                  <a:cubicBezTo>
                    <a:pt x="204602" y="0"/>
                    <a:pt x="241660" y="14734"/>
                    <a:pt x="269565" y="44202"/>
                  </a:cubicBezTo>
                  <a:cubicBezTo>
                    <a:pt x="292559" y="68312"/>
                    <a:pt x="304056" y="95548"/>
                    <a:pt x="304056" y="125909"/>
                  </a:cubicBezTo>
                  <a:cubicBezTo>
                    <a:pt x="304056" y="168995"/>
                    <a:pt x="280504" y="203374"/>
                    <a:pt x="233400" y="229047"/>
                  </a:cubicBezTo>
                  <a:cubicBezTo>
                    <a:pt x="261528" y="235074"/>
                    <a:pt x="284020" y="248581"/>
                    <a:pt x="300875" y="269565"/>
                  </a:cubicBezTo>
                  <a:cubicBezTo>
                    <a:pt x="317730" y="290550"/>
                    <a:pt x="326157" y="315888"/>
                    <a:pt x="326157" y="345579"/>
                  </a:cubicBezTo>
                  <a:cubicBezTo>
                    <a:pt x="326157" y="388665"/>
                    <a:pt x="310418" y="425388"/>
                    <a:pt x="278941" y="455749"/>
                  </a:cubicBezTo>
                  <a:cubicBezTo>
                    <a:pt x="247464" y="486110"/>
                    <a:pt x="208285" y="501291"/>
                    <a:pt x="161404" y="501291"/>
                  </a:cubicBezTo>
                  <a:cubicBezTo>
                    <a:pt x="116979" y="501291"/>
                    <a:pt x="80144" y="488510"/>
                    <a:pt x="50899" y="462949"/>
                  </a:cubicBezTo>
                  <a:cubicBezTo>
                    <a:pt x="21655" y="437388"/>
                    <a:pt x="4688" y="403957"/>
                    <a:pt x="0" y="362657"/>
                  </a:cubicBezTo>
                  <a:lnTo>
                    <a:pt x="91083" y="351607"/>
                  </a:lnTo>
                  <a:cubicBezTo>
                    <a:pt x="93985" y="374824"/>
                    <a:pt x="101799" y="392572"/>
                    <a:pt x="114523" y="404850"/>
                  </a:cubicBezTo>
                  <a:cubicBezTo>
                    <a:pt x="127248" y="417128"/>
                    <a:pt x="142652" y="423268"/>
                    <a:pt x="160735" y="423268"/>
                  </a:cubicBezTo>
                  <a:cubicBezTo>
                    <a:pt x="180157" y="423268"/>
                    <a:pt x="196509" y="415901"/>
                    <a:pt x="209792" y="401167"/>
                  </a:cubicBezTo>
                  <a:cubicBezTo>
                    <a:pt x="223075" y="386433"/>
                    <a:pt x="229716" y="366564"/>
                    <a:pt x="229716" y="341561"/>
                  </a:cubicBezTo>
                  <a:cubicBezTo>
                    <a:pt x="229716" y="317897"/>
                    <a:pt x="223354" y="299145"/>
                    <a:pt x="210629" y="285304"/>
                  </a:cubicBezTo>
                  <a:cubicBezTo>
                    <a:pt x="197904" y="271463"/>
                    <a:pt x="182389" y="264542"/>
                    <a:pt x="164083" y="264542"/>
                  </a:cubicBezTo>
                  <a:cubicBezTo>
                    <a:pt x="152028" y="264542"/>
                    <a:pt x="137629" y="266886"/>
                    <a:pt x="120886" y="271575"/>
                  </a:cubicBezTo>
                  <a:lnTo>
                    <a:pt x="131267" y="194891"/>
                  </a:lnTo>
                  <a:cubicBezTo>
                    <a:pt x="156716" y="195561"/>
                    <a:pt x="176138" y="190035"/>
                    <a:pt x="189533" y="178315"/>
                  </a:cubicBezTo>
                  <a:cubicBezTo>
                    <a:pt x="202927" y="166595"/>
                    <a:pt x="209625" y="151024"/>
                    <a:pt x="209625" y="131602"/>
                  </a:cubicBezTo>
                  <a:cubicBezTo>
                    <a:pt x="209625" y="115082"/>
                    <a:pt x="204713" y="101910"/>
                    <a:pt x="194891" y="92088"/>
                  </a:cubicBezTo>
                  <a:cubicBezTo>
                    <a:pt x="185068" y="82265"/>
                    <a:pt x="172008" y="77354"/>
                    <a:pt x="155712" y="77354"/>
                  </a:cubicBezTo>
                  <a:cubicBezTo>
                    <a:pt x="139638" y="77354"/>
                    <a:pt x="125909" y="82935"/>
                    <a:pt x="114523" y="94097"/>
                  </a:cubicBezTo>
                  <a:cubicBezTo>
                    <a:pt x="103138" y="105259"/>
                    <a:pt x="96217" y="121556"/>
                    <a:pt x="93762" y="142987"/>
                  </a:cubicBezTo>
                  <a:lnTo>
                    <a:pt x="7032" y="128253"/>
                  </a:lnTo>
                  <a:cubicBezTo>
                    <a:pt x="13060" y="98562"/>
                    <a:pt x="22157" y="74842"/>
                    <a:pt x="34324" y="57095"/>
                  </a:cubicBezTo>
                  <a:cubicBezTo>
                    <a:pt x="46490" y="39347"/>
                    <a:pt x="63457" y="25394"/>
                    <a:pt x="85223" y="15237"/>
                  </a:cubicBezTo>
                  <a:cubicBezTo>
                    <a:pt x="106989" y="5079"/>
                    <a:pt x="131378" y="0"/>
                    <a:pt x="1583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Medium" panose="00000600000000000000" pitchFamily="2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1B7CC6C-3958-4D27-B876-830E75AD2CDB}"/>
              </a:ext>
            </a:extLst>
          </p:cNvPr>
          <p:cNvGrpSpPr/>
          <p:nvPr/>
        </p:nvGrpSpPr>
        <p:grpSpPr>
          <a:xfrm>
            <a:off x="4726832" y="3117997"/>
            <a:ext cx="6594311" cy="1041400"/>
            <a:chOff x="6214587" y="4304833"/>
            <a:chExt cx="4690832" cy="740795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04E29EA-2FB9-43AA-A8D9-722123BCBDB6}"/>
                </a:ext>
              </a:extLst>
            </p:cNvPr>
            <p:cNvSpPr/>
            <p:nvPr/>
          </p:nvSpPr>
          <p:spPr>
            <a:xfrm>
              <a:off x="6610432" y="4314732"/>
              <a:ext cx="4294987" cy="730397"/>
            </a:xfrm>
            <a:custGeom>
              <a:avLst/>
              <a:gdLst>
                <a:gd name="connsiteX0" fmla="*/ 0 w 5581568"/>
                <a:gd name="connsiteY0" fmla="*/ 0 h 730397"/>
                <a:gd name="connsiteX1" fmla="*/ 5581568 w 5581568"/>
                <a:gd name="connsiteY1" fmla="*/ 0 h 730397"/>
                <a:gd name="connsiteX2" fmla="*/ 5581568 w 5581568"/>
                <a:gd name="connsiteY2" fmla="*/ 730397 h 730397"/>
                <a:gd name="connsiteX3" fmla="*/ 0 w 5581568"/>
                <a:gd name="connsiteY3" fmla="*/ 730397 h 730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81568" h="730397">
                  <a:moveTo>
                    <a:pt x="0" y="0"/>
                  </a:moveTo>
                  <a:lnTo>
                    <a:pt x="5581568" y="0"/>
                  </a:lnTo>
                  <a:lnTo>
                    <a:pt x="5581568" y="730397"/>
                  </a:lnTo>
                  <a:lnTo>
                    <a:pt x="0" y="730397"/>
                  </a:lnTo>
                  <a:close/>
                </a:path>
              </a:pathLst>
            </a:cu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lang="vi-VN" altLang="ko-KR" sz="3600" b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tserrat Medium" panose="00000600000000000000" pitchFamily="2" charset="0"/>
                  <a:cs typeface="Arial" pitchFamily="34" charset="0"/>
                </a:rPr>
                <a:t>Bài tập định tính</a:t>
              </a:r>
              <a:endParaRPr lang="ko-KR" altLang="en-US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Medium" panose="00000600000000000000" pitchFamily="2" charset="0"/>
                <a:cs typeface="Arial" pitchFamily="34" charset="0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8121AB06-E93D-4251-8F1F-981968026079}"/>
                </a:ext>
              </a:extLst>
            </p:cNvPr>
            <p:cNvSpPr/>
            <p:nvPr/>
          </p:nvSpPr>
          <p:spPr>
            <a:xfrm>
              <a:off x="6214587" y="4304833"/>
              <a:ext cx="530433" cy="740795"/>
            </a:xfrm>
            <a:custGeom>
              <a:avLst/>
              <a:gdLst/>
              <a:ahLst/>
              <a:cxnLst/>
              <a:rect l="l" t="t" r="r" b="b"/>
              <a:pathLst>
                <a:path w="352946" h="492919">
                  <a:moveTo>
                    <a:pt x="200919" y="143657"/>
                  </a:moveTo>
                  <a:lnTo>
                    <a:pt x="88069" y="311423"/>
                  </a:lnTo>
                  <a:lnTo>
                    <a:pt x="200919" y="311423"/>
                  </a:lnTo>
                  <a:close/>
                  <a:moveTo>
                    <a:pt x="212974" y="0"/>
                  </a:moveTo>
                  <a:lnTo>
                    <a:pt x="292001" y="0"/>
                  </a:lnTo>
                  <a:lnTo>
                    <a:pt x="292001" y="311423"/>
                  </a:lnTo>
                  <a:lnTo>
                    <a:pt x="352946" y="311423"/>
                  </a:lnTo>
                  <a:lnTo>
                    <a:pt x="352946" y="394135"/>
                  </a:lnTo>
                  <a:lnTo>
                    <a:pt x="292001" y="394135"/>
                  </a:lnTo>
                  <a:lnTo>
                    <a:pt x="292001" y="492919"/>
                  </a:lnTo>
                  <a:lnTo>
                    <a:pt x="200919" y="492919"/>
                  </a:lnTo>
                  <a:lnTo>
                    <a:pt x="200919" y="394135"/>
                  </a:lnTo>
                  <a:lnTo>
                    <a:pt x="0" y="394135"/>
                  </a:lnTo>
                  <a:lnTo>
                    <a:pt x="0" y="31175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Medium" panose="00000600000000000000" pitchFamily="2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3429A85-4323-4615-9B5F-ED8CE8EC00D9}"/>
              </a:ext>
            </a:extLst>
          </p:cNvPr>
          <p:cNvGrpSpPr/>
          <p:nvPr/>
        </p:nvGrpSpPr>
        <p:grpSpPr>
          <a:xfrm>
            <a:off x="12290712" y="2331253"/>
            <a:ext cx="5977413" cy="740795"/>
            <a:chOff x="6214587" y="1866035"/>
            <a:chExt cx="5977413" cy="740795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A6FD9083-84AA-450B-9070-08A245A81221}"/>
                </a:ext>
              </a:extLst>
            </p:cNvPr>
            <p:cNvSpPr/>
            <p:nvPr/>
          </p:nvSpPr>
          <p:spPr>
            <a:xfrm>
              <a:off x="6261428" y="1874074"/>
              <a:ext cx="5930572" cy="730397"/>
            </a:xfrm>
            <a:custGeom>
              <a:avLst/>
              <a:gdLst>
                <a:gd name="connsiteX0" fmla="*/ 249384 w 5930572"/>
                <a:gd name="connsiteY0" fmla="*/ 0 h 730397"/>
                <a:gd name="connsiteX1" fmla="*/ 5930572 w 5930572"/>
                <a:gd name="connsiteY1" fmla="*/ 0 h 730397"/>
                <a:gd name="connsiteX2" fmla="*/ 5930572 w 5930572"/>
                <a:gd name="connsiteY2" fmla="*/ 730397 h 730397"/>
                <a:gd name="connsiteX3" fmla="*/ 498766 w 5930572"/>
                <a:gd name="connsiteY3" fmla="*/ 730397 h 730397"/>
                <a:gd name="connsiteX4" fmla="*/ 249384 w 5930572"/>
                <a:gd name="connsiteY4" fmla="*/ 730397 h 730397"/>
                <a:gd name="connsiteX5" fmla="*/ 0 w 5930572"/>
                <a:gd name="connsiteY5" fmla="*/ 730397 h 730397"/>
                <a:gd name="connsiteX6" fmla="*/ 340135 w 5930572"/>
                <a:gd name="connsiteY6" fmla="*/ 355036 h 730397"/>
                <a:gd name="connsiteX7" fmla="*/ 249384 w 5930572"/>
                <a:gd name="connsiteY7" fmla="*/ 0 h 730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930572" h="730397">
                  <a:moveTo>
                    <a:pt x="249384" y="0"/>
                  </a:moveTo>
                  <a:lnTo>
                    <a:pt x="5930572" y="0"/>
                  </a:lnTo>
                  <a:lnTo>
                    <a:pt x="5930572" y="730397"/>
                  </a:lnTo>
                  <a:lnTo>
                    <a:pt x="498766" y="730397"/>
                  </a:lnTo>
                  <a:lnTo>
                    <a:pt x="249384" y="730397"/>
                  </a:lnTo>
                  <a:lnTo>
                    <a:pt x="0" y="730397"/>
                  </a:lnTo>
                  <a:cubicBezTo>
                    <a:pt x="113379" y="605277"/>
                    <a:pt x="97113" y="441264"/>
                    <a:pt x="340135" y="355036"/>
                  </a:cubicBezTo>
                  <a:cubicBezTo>
                    <a:pt x="573496" y="129735"/>
                    <a:pt x="249384" y="108622"/>
                    <a:pt x="249384" y="0"/>
                  </a:cubicBezTo>
                  <a:close/>
                </a:path>
              </a:pathLst>
            </a:custGeom>
            <a:solidFill>
              <a:schemeClr val="accent2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lang="en-US" altLang="ko-KR" sz="2400" b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tserrat Medium" panose="00000600000000000000" pitchFamily="2" charset="0"/>
                </a:rPr>
                <a:t>Củng cố lí thuyết</a:t>
              </a:r>
              <a:endParaRPr lang="ko-KR" altLang="en-US" sz="24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Medium" panose="00000600000000000000" pitchFamily="2" charset="0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452206EE-3933-4D55-9B7F-989805884876}"/>
                </a:ext>
              </a:extLst>
            </p:cNvPr>
            <p:cNvSpPr/>
            <p:nvPr/>
          </p:nvSpPr>
          <p:spPr>
            <a:xfrm>
              <a:off x="6214587" y="1866035"/>
              <a:ext cx="495708" cy="740795"/>
            </a:xfrm>
            <a:custGeom>
              <a:avLst/>
              <a:gdLst/>
              <a:ahLst/>
              <a:cxnLst/>
              <a:rect l="l" t="t" r="r" b="b"/>
              <a:pathLst>
                <a:path w="329840" h="492919">
                  <a:moveTo>
                    <a:pt x="174129" y="0"/>
                  </a:moveTo>
                  <a:cubicBezTo>
                    <a:pt x="222572" y="0"/>
                    <a:pt x="260635" y="13060"/>
                    <a:pt x="288317" y="39179"/>
                  </a:cubicBezTo>
                  <a:cubicBezTo>
                    <a:pt x="315999" y="65299"/>
                    <a:pt x="329840" y="97780"/>
                    <a:pt x="329840" y="136625"/>
                  </a:cubicBezTo>
                  <a:cubicBezTo>
                    <a:pt x="329840" y="158726"/>
                    <a:pt x="325878" y="179766"/>
                    <a:pt x="317952" y="199746"/>
                  </a:cubicBezTo>
                  <a:cubicBezTo>
                    <a:pt x="310027" y="219727"/>
                    <a:pt x="297470" y="240655"/>
                    <a:pt x="280280" y="262533"/>
                  </a:cubicBezTo>
                  <a:cubicBezTo>
                    <a:pt x="268895" y="277044"/>
                    <a:pt x="248357" y="297917"/>
                    <a:pt x="218665" y="325153"/>
                  </a:cubicBezTo>
                  <a:cubicBezTo>
                    <a:pt x="188974" y="352388"/>
                    <a:pt x="170166" y="370471"/>
                    <a:pt x="162241" y="379401"/>
                  </a:cubicBezTo>
                  <a:cubicBezTo>
                    <a:pt x="154316" y="388330"/>
                    <a:pt x="147898" y="397037"/>
                    <a:pt x="142986" y="405520"/>
                  </a:cubicBezTo>
                  <a:lnTo>
                    <a:pt x="329840" y="405520"/>
                  </a:lnTo>
                  <a:lnTo>
                    <a:pt x="329840" y="492919"/>
                  </a:lnTo>
                  <a:lnTo>
                    <a:pt x="0" y="492919"/>
                  </a:lnTo>
                  <a:cubicBezTo>
                    <a:pt x="3572" y="459879"/>
                    <a:pt x="14287" y="428570"/>
                    <a:pt x="32147" y="398990"/>
                  </a:cubicBezTo>
                  <a:cubicBezTo>
                    <a:pt x="50006" y="369410"/>
                    <a:pt x="85278" y="330176"/>
                    <a:pt x="137963" y="281286"/>
                  </a:cubicBezTo>
                  <a:cubicBezTo>
                    <a:pt x="180379" y="241772"/>
                    <a:pt x="206387" y="214983"/>
                    <a:pt x="215987" y="200918"/>
                  </a:cubicBezTo>
                  <a:cubicBezTo>
                    <a:pt x="228935" y="181496"/>
                    <a:pt x="235409" y="162297"/>
                    <a:pt x="235409" y="143322"/>
                  </a:cubicBezTo>
                  <a:cubicBezTo>
                    <a:pt x="235409" y="122337"/>
                    <a:pt x="229772" y="106208"/>
                    <a:pt x="218498" y="94934"/>
                  </a:cubicBezTo>
                  <a:cubicBezTo>
                    <a:pt x="207224" y="83660"/>
                    <a:pt x="191653" y="78024"/>
                    <a:pt x="171785" y="78024"/>
                  </a:cubicBezTo>
                  <a:cubicBezTo>
                    <a:pt x="152139" y="78024"/>
                    <a:pt x="136512" y="83939"/>
                    <a:pt x="124904" y="95771"/>
                  </a:cubicBezTo>
                  <a:cubicBezTo>
                    <a:pt x="113295" y="107603"/>
                    <a:pt x="106598" y="127248"/>
                    <a:pt x="104812" y="154707"/>
                  </a:cubicBezTo>
                  <a:lnTo>
                    <a:pt x="11050" y="145331"/>
                  </a:lnTo>
                  <a:cubicBezTo>
                    <a:pt x="16631" y="93539"/>
                    <a:pt x="34156" y="56369"/>
                    <a:pt x="63624" y="33822"/>
                  </a:cubicBezTo>
                  <a:cubicBezTo>
                    <a:pt x="93092" y="11274"/>
                    <a:pt x="129927" y="0"/>
                    <a:pt x="1741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Medium" panose="000006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104730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18582B8-248A-48FB-B66B-C26FC00C8E93}"/>
              </a:ext>
            </a:extLst>
          </p:cNvPr>
          <p:cNvSpPr/>
          <p:nvPr/>
        </p:nvSpPr>
        <p:spPr>
          <a:xfrm>
            <a:off x="2743201" y="1734707"/>
            <a:ext cx="6705598" cy="3388586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Montserrat SemiBold" panose="00000700000000000000" pitchFamily="2" charset="0"/>
              </a:rPr>
              <a:t>PHẦN TRÌNH BÀY CỦA CÁC NHÓM</a:t>
            </a:r>
          </a:p>
        </p:txBody>
      </p:sp>
      <p:grpSp>
        <p:nvGrpSpPr>
          <p:cNvPr id="5" name="Graphic 30">
            <a:extLst>
              <a:ext uri="{FF2B5EF4-FFF2-40B4-BE49-F238E27FC236}">
                <a16:creationId xmlns:a16="http://schemas.microsoft.com/office/drawing/2014/main" id="{826B6073-F8E5-4C71-BBF0-71E2E7FEE107}"/>
              </a:ext>
            </a:extLst>
          </p:cNvPr>
          <p:cNvGrpSpPr/>
          <p:nvPr/>
        </p:nvGrpSpPr>
        <p:grpSpPr>
          <a:xfrm>
            <a:off x="5713905" y="1898828"/>
            <a:ext cx="764189" cy="697528"/>
            <a:chOff x="5655661" y="377455"/>
            <a:chExt cx="4490127" cy="4098447"/>
          </a:xfrm>
          <a:solidFill>
            <a:schemeClr val="bg1"/>
          </a:solidFill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F142A3E9-63D2-4642-84CD-C2CBE6D47870}"/>
                </a:ext>
              </a:extLst>
            </p:cNvPr>
            <p:cNvSpPr/>
            <p:nvPr/>
          </p:nvSpPr>
          <p:spPr>
            <a:xfrm>
              <a:off x="5655093" y="385055"/>
              <a:ext cx="4490127" cy="4087094"/>
            </a:xfrm>
            <a:custGeom>
              <a:avLst/>
              <a:gdLst>
                <a:gd name="connsiteX0" fmla="*/ 568 w 4490127"/>
                <a:gd name="connsiteY0" fmla="*/ 1465456 h 4087093"/>
                <a:gd name="connsiteX1" fmla="*/ 10785 w 4490127"/>
                <a:gd name="connsiteY1" fmla="*/ 1371794 h 4087093"/>
                <a:gd name="connsiteX2" fmla="*/ 67551 w 4490127"/>
                <a:gd name="connsiteY2" fmla="*/ 1099321 h 4087093"/>
                <a:gd name="connsiteX3" fmla="*/ 86283 w 4490127"/>
                <a:gd name="connsiteY3" fmla="*/ 1090238 h 4087093"/>
                <a:gd name="connsiteX4" fmla="*/ 379192 w 4490127"/>
                <a:gd name="connsiteY4" fmla="*/ 1150977 h 4087093"/>
                <a:gd name="connsiteX5" fmla="*/ 849775 w 4490127"/>
                <a:gd name="connsiteY5" fmla="*/ 1335464 h 4087093"/>
                <a:gd name="connsiteX6" fmla="*/ 1353282 w 4490127"/>
                <a:gd name="connsiteY6" fmla="*/ 1755527 h 4087093"/>
                <a:gd name="connsiteX7" fmla="*/ 1554799 w 4490127"/>
                <a:gd name="connsiteY7" fmla="*/ 2227813 h 4087093"/>
                <a:gd name="connsiteX8" fmla="*/ 1580911 w 4490127"/>
                <a:gd name="connsiteY8" fmla="*/ 2615519 h 4087093"/>
                <a:gd name="connsiteX9" fmla="*/ 1601914 w 4490127"/>
                <a:gd name="connsiteY9" fmla="*/ 2773327 h 4087093"/>
                <a:gd name="connsiteX10" fmla="*/ 1784698 w 4490127"/>
                <a:gd name="connsiteY10" fmla="*/ 3363117 h 4087093"/>
                <a:gd name="connsiteX11" fmla="*/ 1810242 w 4490127"/>
                <a:gd name="connsiteY11" fmla="*/ 3428397 h 4087093"/>
                <a:gd name="connsiteX12" fmla="*/ 1811945 w 4490127"/>
                <a:gd name="connsiteY12" fmla="*/ 3431235 h 4087093"/>
                <a:gd name="connsiteX13" fmla="*/ 1818757 w 4490127"/>
                <a:gd name="connsiteY13" fmla="*/ 3422720 h 4087093"/>
                <a:gd name="connsiteX14" fmla="*/ 2071362 w 4490127"/>
                <a:gd name="connsiteY14" fmla="*/ 2656390 h 4087093"/>
                <a:gd name="connsiteX15" fmla="*/ 2135507 w 4490127"/>
                <a:gd name="connsiteY15" fmla="*/ 2303311 h 4087093"/>
                <a:gd name="connsiteX16" fmla="*/ 2136642 w 4490127"/>
                <a:gd name="connsiteY16" fmla="*/ 2275496 h 4087093"/>
                <a:gd name="connsiteX17" fmla="*/ 2147428 w 4490127"/>
                <a:gd name="connsiteY17" fmla="*/ 1900846 h 4087093"/>
                <a:gd name="connsiteX18" fmla="*/ 2365406 w 4490127"/>
                <a:gd name="connsiteY18" fmla="*/ 1158924 h 4087093"/>
                <a:gd name="connsiteX19" fmla="*/ 2640149 w 4490127"/>
                <a:gd name="connsiteY19" fmla="*/ 801304 h 4087093"/>
                <a:gd name="connsiteX20" fmla="*/ 3362203 w 4490127"/>
                <a:gd name="connsiteY20" fmla="*/ 297796 h 4087093"/>
                <a:gd name="connsiteX21" fmla="*/ 4107530 w 4490127"/>
                <a:gd name="connsiteY21" fmla="*/ 46894 h 4087093"/>
                <a:gd name="connsiteX22" fmla="*/ 4371488 w 4490127"/>
                <a:gd name="connsiteY22" fmla="*/ 347 h 4087093"/>
                <a:gd name="connsiteX23" fmla="*/ 4390220 w 4490127"/>
                <a:gd name="connsiteY23" fmla="*/ 11700 h 4087093"/>
                <a:gd name="connsiteX24" fmla="*/ 4473665 w 4490127"/>
                <a:gd name="connsiteY24" fmla="*/ 409056 h 4087093"/>
                <a:gd name="connsiteX25" fmla="*/ 4489560 w 4490127"/>
                <a:gd name="connsiteY25" fmla="*/ 713318 h 4087093"/>
                <a:gd name="connsiteX26" fmla="*/ 4181324 w 4490127"/>
                <a:gd name="connsiteY26" fmla="*/ 1554010 h 4087093"/>
                <a:gd name="connsiteX27" fmla="*/ 3764100 w 4490127"/>
                <a:gd name="connsiteY27" fmla="*/ 1900846 h 4087093"/>
                <a:gd name="connsiteX28" fmla="*/ 3106759 w 4490127"/>
                <a:gd name="connsiteY28" fmla="*/ 2167074 h 4087093"/>
                <a:gd name="connsiteX29" fmla="*/ 2613470 w 4490127"/>
                <a:gd name="connsiteY29" fmla="*/ 2263008 h 4087093"/>
                <a:gd name="connsiteX30" fmla="*/ 2374488 w 4490127"/>
                <a:gd name="connsiteY30" fmla="*/ 2287416 h 4087093"/>
                <a:gd name="connsiteX31" fmla="*/ 2356323 w 4490127"/>
                <a:gd name="connsiteY31" fmla="*/ 2302175 h 4087093"/>
                <a:gd name="connsiteX32" fmla="*/ 2101448 w 4490127"/>
                <a:gd name="connsiteY32" fmla="*/ 3137759 h 4087093"/>
                <a:gd name="connsiteX33" fmla="*/ 1990756 w 4490127"/>
                <a:gd name="connsiteY33" fmla="*/ 3606072 h 4087093"/>
                <a:gd name="connsiteX34" fmla="*/ 1953858 w 4490127"/>
                <a:gd name="connsiteY34" fmla="*/ 3948366 h 4087093"/>
                <a:gd name="connsiteX35" fmla="*/ 1962941 w 4490127"/>
                <a:gd name="connsiteY35" fmla="*/ 4014214 h 4087093"/>
                <a:gd name="connsiteX36" fmla="*/ 1957832 w 4490127"/>
                <a:gd name="connsiteY36" fmla="*/ 4030676 h 4087093"/>
                <a:gd name="connsiteX37" fmla="*/ 1783563 w 4490127"/>
                <a:gd name="connsiteY37" fmla="*/ 4092550 h 4087093"/>
                <a:gd name="connsiteX38" fmla="*/ 1637676 w 4490127"/>
                <a:gd name="connsiteY38" fmla="*/ 4016484 h 4087093"/>
                <a:gd name="connsiteX39" fmla="*/ 1631432 w 4490127"/>
                <a:gd name="connsiteY39" fmla="*/ 4007970 h 4087093"/>
                <a:gd name="connsiteX40" fmla="*/ 1621782 w 4490127"/>
                <a:gd name="connsiteY40" fmla="*/ 3889330 h 4087093"/>
                <a:gd name="connsiteX41" fmla="*/ 1697279 w 4490127"/>
                <a:gd name="connsiteY41" fmla="*/ 3717899 h 4087093"/>
                <a:gd name="connsiteX42" fmla="*/ 1699550 w 4490127"/>
                <a:gd name="connsiteY42" fmla="*/ 3658864 h 4087093"/>
                <a:gd name="connsiteX43" fmla="*/ 1634270 w 4490127"/>
                <a:gd name="connsiteY43" fmla="*/ 3314866 h 4087093"/>
                <a:gd name="connsiteX44" fmla="*/ 1435024 w 4490127"/>
                <a:gd name="connsiteY44" fmla="*/ 2643334 h 4087093"/>
                <a:gd name="connsiteX45" fmla="*/ 1412318 w 4490127"/>
                <a:gd name="connsiteY45" fmla="*/ 2625169 h 4087093"/>
                <a:gd name="connsiteX46" fmla="*/ 1103515 w 4490127"/>
                <a:gd name="connsiteY46" fmla="*/ 2584866 h 4087093"/>
                <a:gd name="connsiteX47" fmla="*/ 504075 w 4490127"/>
                <a:gd name="connsiteY47" fmla="*/ 2375970 h 4087093"/>
                <a:gd name="connsiteX48" fmla="*/ 118072 w 4490127"/>
                <a:gd name="connsiteY48" fmla="*/ 2005293 h 4087093"/>
                <a:gd name="connsiteX49" fmla="*/ 6244 w 4490127"/>
                <a:gd name="connsiteY49" fmla="*/ 1652214 h 4087093"/>
                <a:gd name="connsiteX50" fmla="*/ 0 w 4490127"/>
                <a:gd name="connsiteY50" fmla="*/ 1598855 h 4087093"/>
                <a:gd name="connsiteX51" fmla="*/ 568 w 4490127"/>
                <a:gd name="connsiteY51" fmla="*/ 1465456 h 4087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4490127" h="4087093">
                  <a:moveTo>
                    <a:pt x="568" y="1465456"/>
                  </a:moveTo>
                  <a:cubicBezTo>
                    <a:pt x="3974" y="1434236"/>
                    <a:pt x="7379" y="1403015"/>
                    <a:pt x="10785" y="1371794"/>
                  </a:cubicBezTo>
                  <a:cubicBezTo>
                    <a:pt x="22138" y="1279267"/>
                    <a:pt x="42006" y="1189010"/>
                    <a:pt x="67551" y="1099321"/>
                  </a:cubicBezTo>
                  <a:cubicBezTo>
                    <a:pt x="70956" y="1087400"/>
                    <a:pt x="78336" y="1089103"/>
                    <a:pt x="86283" y="1090238"/>
                  </a:cubicBezTo>
                  <a:cubicBezTo>
                    <a:pt x="185055" y="1104997"/>
                    <a:pt x="282691" y="1124865"/>
                    <a:pt x="379192" y="1150977"/>
                  </a:cubicBezTo>
                  <a:cubicBezTo>
                    <a:pt x="542675" y="1195822"/>
                    <a:pt x="699915" y="1255425"/>
                    <a:pt x="849775" y="1335464"/>
                  </a:cubicBezTo>
                  <a:cubicBezTo>
                    <a:pt x="1046183" y="1441047"/>
                    <a:pt x="1217613" y="1576716"/>
                    <a:pt x="1353282" y="1755527"/>
                  </a:cubicBezTo>
                  <a:cubicBezTo>
                    <a:pt x="1460001" y="1896304"/>
                    <a:pt x="1524146" y="2055247"/>
                    <a:pt x="1554799" y="2227813"/>
                  </a:cubicBezTo>
                  <a:cubicBezTo>
                    <a:pt x="1577505" y="2356102"/>
                    <a:pt x="1583749" y="2484959"/>
                    <a:pt x="1580911" y="2615519"/>
                  </a:cubicBezTo>
                  <a:cubicBezTo>
                    <a:pt x="1579776" y="2668879"/>
                    <a:pt x="1591696" y="2721103"/>
                    <a:pt x="1601914" y="2773327"/>
                  </a:cubicBezTo>
                  <a:cubicBezTo>
                    <a:pt x="1642785" y="2975978"/>
                    <a:pt x="1710335" y="3170683"/>
                    <a:pt x="1784698" y="3363117"/>
                  </a:cubicBezTo>
                  <a:cubicBezTo>
                    <a:pt x="1793213" y="3384688"/>
                    <a:pt x="1801727" y="3406826"/>
                    <a:pt x="1810242" y="3428397"/>
                  </a:cubicBezTo>
                  <a:cubicBezTo>
                    <a:pt x="1810810" y="3429532"/>
                    <a:pt x="1811377" y="3430668"/>
                    <a:pt x="1811945" y="3431235"/>
                  </a:cubicBezTo>
                  <a:cubicBezTo>
                    <a:pt x="1817622" y="3431235"/>
                    <a:pt x="1817622" y="3426126"/>
                    <a:pt x="1818757" y="3422720"/>
                  </a:cubicBezTo>
                  <a:cubicBezTo>
                    <a:pt x="1916393" y="3171818"/>
                    <a:pt x="2006082" y="2918078"/>
                    <a:pt x="2071362" y="2656390"/>
                  </a:cubicBezTo>
                  <a:cubicBezTo>
                    <a:pt x="2100312" y="2540022"/>
                    <a:pt x="2123586" y="2423085"/>
                    <a:pt x="2135507" y="2303311"/>
                  </a:cubicBezTo>
                  <a:cubicBezTo>
                    <a:pt x="2136642" y="2294228"/>
                    <a:pt x="2136642" y="2284578"/>
                    <a:pt x="2136642" y="2275496"/>
                  </a:cubicBezTo>
                  <a:cubicBezTo>
                    <a:pt x="2134939" y="2150612"/>
                    <a:pt x="2135507" y="2025161"/>
                    <a:pt x="2147428" y="1900846"/>
                  </a:cubicBezTo>
                  <a:cubicBezTo>
                    <a:pt x="2171837" y="1639158"/>
                    <a:pt x="2233711" y="1388823"/>
                    <a:pt x="2365406" y="1158924"/>
                  </a:cubicBezTo>
                  <a:cubicBezTo>
                    <a:pt x="2440904" y="1027229"/>
                    <a:pt x="2534566" y="909725"/>
                    <a:pt x="2640149" y="801304"/>
                  </a:cubicBezTo>
                  <a:cubicBezTo>
                    <a:pt x="2848478" y="586731"/>
                    <a:pt x="3093136" y="424950"/>
                    <a:pt x="3362203" y="297796"/>
                  </a:cubicBezTo>
                  <a:cubicBezTo>
                    <a:pt x="3600617" y="184834"/>
                    <a:pt x="3850383" y="103659"/>
                    <a:pt x="4107530" y="46894"/>
                  </a:cubicBezTo>
                  <a:cubicBezTo>
                    <a:pt x="4194948" y="27594"/>
                    <a:pt x="4282934" y="12267"/>
                    <a:pt x="4371488" y="347"/>
                  </a:cubicBezTo>
                  <a:cubicBezTo>
                    <a:pt x="4381706" y="-789"/>
                    <a:pt x="4386815" y="347"/>
                    <a:pt x="4390220" y="11700"/>
                  </a:cubicBezTo>
                  <a:cubicBezTo>
                    <a:pt x="4427686" y="142260"/>
                    <a:pt x="4456636" y="273955"/>
                    <a:pt x="4473665" y="409056"/>
                  </a:cubicBezTo>
                  <a:cubicBezTo>
                    <a:pt x="4486721" y="510098"/>
                    <a:pt x="4493533" y="611708"/>
                    <a:pt x="4489560" y="713318"/>
                  </a:cubicBezTo>
                  <a:cubicBezTo>
                    <a:pt x="4478774" y="1027229"/>
                    <a:pt x="4385112" y="1311055"/>
                    <a:pt x="4181324" y="1554010"/>
                  </a:cubicBezTo>
                  <a:cubicBezTo>
                    <a:pt x="4063253" y="1694788"/>
                    <a:pt x="3921907" y="1807751"/>
                    <a:pt x="3764100" y="1900846"/>
                  </a:cubicBezTo>
                  <a:cubicBezTo>
                    <a:pt x="3558610" y="2022323"/>
                    <a:pt x="3337226" y="2105768"/>
                    <a:pt x="3106759" y="2167074"/>
                  </a:cubicBezTo>
                  <a:cubicBezTo>
                    <a:pt x="2944411" y="2210216"/>
                    <a:pt x="2780359" y="2241437"/>
                    <a:pt x="2613470" y="2263008"/>
                  </a:cubicBezTo>
                  <a:cubicBezTo>
                    <a:pt x="2533998" y="2273225"/>
                    <a:pt x="2454527" y="2281740"/>
                    <a:pt x="2374488" y="2287416"/>
                  </a:cubicBezTo>
                  <a:cubicBezTo>
                    <a:pt x="2363703" y="2287984"/>
                    <a:pt x="2359162" y="2291958"/>
                    <a:pt x="2356323" y="2302175"/>
                  </a:cubicBezTo>
                  <a:cubicBezTo>
                    <a:pt x="2263796" y="2578622"/>
                    <a:pt x="2177513" y="2856771"/>
                    <a:pt x="2101448" y="3137759"/>
                  </a:cubicBezTo>
                  <a:cubicBezTo>
                    <a:pt x="2059441" y="3292728"/>
                    <a:pt x="2020273" y="3448265"/>
                    <a:pt x="1990756" y="3606072"/>
                  </a:cubicBezTo>
                  <a:cubicBezTo>
                    <a:pt x="1969752" y="3719035"/>
                    <a:pt x="1950452" y="3832565"/>
                    <a:pt x="1953858" y="3948366"/>
                  </a:cubicBezTo>
                  <a:cubicBezTo>
                    <a:pt x="1954426" y="3970504"/>
                    <a:pt x="1957264" y="3992643"/>
                    <a:pt x="1962941" y="4014214"/>
                  </a:cubicBezTo>
                  <a:cubicBezTo>
                    <a:pt x="1964643" y="4021026"/>
                    <a:pt x="1964643" y="4026134"/>
                    <a:pt x="1957832" y="4030676"/>
                  </a:cubicBezTo>
                  <a:cubicBezTo>
                    <a:pt x="1904472" y="4065302"/>
                    <a:pt x="1848275" y="4091414"/>
                    <a:pt x="1783563" y="4092550"/>
                  </a:cubicBezTo>
                  <a:cubicBezTo>
                    <a:pt x="1721121" y="4093685"/>
                    <a:pt x="1673438" y="4065870"/>
                    <a:pt x="1637676" y="4016484"/>
                  </a:cubicBezTo>
                  <a:cubicBezTo>
                    <a:pt x="1635405" y="4013646"/>
                    <a:pt x="1633702" y="4010808"/>
                    <a:pt x="1631432" y="4007970"/>
                  </a:cubicBezTo>
                  <a:cubicBezTo>
                    <a:pt x="1594534" y="3952340"/>
                    <a:pt x="1594534" y="3949501"/>
                    <a:pt x="1621782" y="3889330"/>
                  </a:cubicBezTo>
                  <a:cubicBezTo>
                    <a:pt x="1647326" y="3832565"/>
                    <a:pt x="1671735" y="3774665"/>
                    <a:pt x="1697279" y="3717899"/>
                  </a:cubicBezTo>
                  <a:cubicBezTo>
                    <a:pt x="1705794" y="3698599"/>
                    <a:pt x="1701253" y="3678732"/>
                    <a:pt x="1699550" y="3658864"/>
                  </a:cubicBezTo>
                  <a:cubicBezTo>
                    <a:pt x="1687629" y="3542495"/>
                    <a:pt x="1662653" y="3428397"/>
                    <a:pt x="1634270" y="3314866"/>
                  </a:cubicBezTo>
                  <a:cubicBezTo>
                    <a:pt x="1577505" y="3088374"/>
                    <a:pt x="1508819" y="2865286"/>
                    <a:pt x="1435024" y="2643334"/>
                  </a:cubicBezTo>
                  <a:cubicBezTo>
                    <a:pt x="1431051" y="2630846"/>
                    <a:pt x="1425942" y="2625737"/>
                    <a:pt x="1412318" y="2625169"/>
                  </a:cubicBezTo>
                  <a:cubicBezTo>
                    <a:pt x="1308438" y="2617222"/>
                    <a:pt x="1205693" y="2604166"/>
                    <a:pt x="1103515" y="2584866"/>
                  </a:cubicBezTo>
                  <a:cubicBezTo>
                    <a:pt x="893484" y="2544563"/>
                    <a:pt x="690832" y="2482689"/>
                    <a:pt x="504075" y="2375970"/>
                  </a:cubicBezTo>
                  <a:cubicBezTo>
                    <a:pt x="344565" y="2284578"/>
                    <a:pt x="210031" y="2167074"/>
                    <a:pt x="118072" y="2005293"/>
                  </a:cubicBezTo>
                  <a:cubicBezTo>
                    <a:pt x="55630" y="1895737"/>
                    <a:pt x="19868" y="1777665"/>
                    <a:pt x="6244" y="1652214"/>
                  </a:cubicBezTo>
                  <a:cubicBezTo>
                    <a:pt x="4541" y="1634617"/>
                    <a:pt x="5677" y="1615884"/>
                    <a:pt x="0" y="1598855"/>
                  </a:cubicBezTo>
                  <a:cubicBezTo>
                    <a:pt x="568" y="1554578"/>
                    <a:pt x="568" y="1510301"/>
                    <a:pt x="568" y="1465456"/>
                  </a:cubicBezTo>
                  <a:close/>
                </a:path>
              </a:pathLst>
            </a:custGeom>
            <a:grpFill/>
            <a:ln w="56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48A6E2D1-232F-49F3-81A9-588AD26BDCAE}"/>
                </a:ext>
              </a:extLst>
            </p:cNvPr>
            <p:cNvSpPr/>
            <p:nvPr/>
          </p:nvSpPr>
          <p:spPr>
            <a:xfrm>
              <a:off x="7600719" y="376887"/>
              <a:ext cx="2435227" cy="2185460"/>
            </a:xfrm>
            <a:custGeom>
              <a:avLst/>
              <a:gdLst>
                <a:gd name="connsiteX0" fmla="*/ 2436079 w 2435226"/>
                <a:gd name="connsiteY0" fmla="*/ 568 h 2185459"/>
                <a:gd name="connsiteX1" fmla="*/ 2361717 w 2435226"/>
                <a:gd name="connsiteY1" fmla="*/ 9650 h 2185459"/>
                <a:gd name="connsiteX2" fmla="*/ 1811095 w 2435226"/>
                <a:gd name="connsiteY2" fmla="*/ 119207 h 2185459"/>
                <a:gd name="connsiteX3" fmla="*/ 1059523 w 2435226"/>
                <a:gd name="connsiteY3" fmla="*/ 436524 h 2185459"/>
                <a:gd name="connsiteX4" fmla="*/ 448730 w 2435226"/>
                <a:gd name="connsiteY4" fmla="*/ 979200 h 2185459"/>
                <a:gd name="connsiteX5" fmla="*/ 176825 w 2435226"/>
                <a:gd name="connsiteY5" fmla="*/ 1575802 h 2185459"/>
                <a:gd name="connsiteX6" fmla="*/ 109274 w 2435226"/>
                <a:gd name="connsiteY6" fmla="*/ 2124154 h 2185459"/>
                <a:gd name="connsiteX7" fmla="*/ 107003 w 2435226"/>
                <a:gd name="connsiteY7" fmla="*/ 2188866 h 2185459"/>
                <a:gd name="connsiteX8" fmla="*/ 66700 w 2435226"/>
                <a:gd name="connsiteY8" fmla="*/ 2053765 h 2185459"/>
                <a:gd name="connsiteX9" fmla="*/ 1988 w 2435226"/>
                <a:gd name="connsiteY9" fmla="*/ 1474192 h 2185459"/>
                <a:gd name="connsiteX10" fmla="*/ 287517 w 2435226"/>
                <a:gd name="connsiteY10" fmla="*/ 723189 h 2185459"/>
                <a:gd name="connsiteX11" fmla="*/ 695659 w 2435226"/>
                <a:gd name="connsiteY11" fmla="*/ 387139 h 2185459"/>
                <a:gd name="connsiteX12" fmla="*/ 1307587 w 2435226"/>
                <a:gd name="connsiteY12" fmla="*/ 140210 h 2185459"/>
                <a:gd name="connsiteX13" fmla="*/ 1781009 w 2435226"/>
                <a:gd name="connsiteY13" fmla="*/ 44845 h 2185459"/>
                <a:gd name="connsiteX14" fmla="*/ 2271460 w 2435226"/>
                <a:gd name="connsiteY14" fmla="*/ 2838 h 2185459"/>
                <a:gd name="connsiteX15" fmla="*/ 2285084 w 2435226"/>
                <a:gd name="connsiteY15" fmla="*/ 0 h 2185459"/>
                <a:gd name="connsiteX16" fmla="*/ 2436079 w 2435226"/>
                <a:gd name="connsiteY16" fmla="*/ 568 h 2185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435226" h="2185459">
                  <a:moveTo>
                    <a:pt x="2436079" y="568"/>
                  </a:moveTo>
                  <a:cubicBezTo>
                    <a:pt x="2411671" y="6812"/>
                    <a:pt x="2386694" y="6812"/>
                    <a:pt x="2361717" y="9650"/>
                  </a:cubicBezTo>
                  <a:cubicBezTo>
                    <a:pt x="2174960" y="31221"/>
                    <a:pt x="1991608" y="68686"/>
                    <a:pt x="1811095" y="119207"/>
                  </a:cubicBezTo>
                  <a:cubicBezTo>
                    <a:pt x="1547137" y="193002"/>
                    <a:pt x="1294531" y="294611"/>
                    <a:pt x="1059523" y="436524"/>
                  </a:cubicBezTo>
                  <a:cubicBezTo>
                    <a:pt x="822245" y="579573"/>
                    <a:pt x="615052" y="756680"/>
                    <a:pt x="448730" y="979200"/>
                  </a:cubicBezTo>
                  <a:cubicBezTo>
                    <a:pt x="315332" y="1158578"/>
                    <a:pt x="228481" y="1359526"/>
                    <a:pt x="176825" y="1575802"/>
                  </a:cubicBezTo>
                  <a:cubicBezTo>
                    <a:pt x="133683" y="1756315"/>
                    <a:pt x="114383" y="1939099"/>
                    <a:pt x="109274" y="2124154"/>
                  </a:cubicBezTo>
                  <a:cubicBezTo>
                    <a:pt x="108706" y="2145724"/>
                    <a:pt x="109274" y="2167295"/>
                    <a:pt x="107003" y="2188866"/>
                  </a:cubicBezTo>
                  <a:cubicBezTo>
                    <a:pt x="89974" y="2144589"/>
                    <a:pt x="78053" y="2099177"/>
                    <a:pt x="66700" y="2053765"/>
                  </a:cubicBezTo>
                  <a:cubicBezTo>
                    <a:pt x="18450" y="1863601"/>
                    <a:pt x="-7662" y="1670600"/>
                    <a:pt x="1988" y="1474192"/>
                  </a:cubicBezTo>
                  <a:cubicBezTo>
                    <a:pt x="16179" y="1193204"/>
                    <a:pt x="105868" y="940599"/>
                    <a:pt x="287517" y="723189"/>
                  </a:cubicBezTo>
                  <a:cubicBezTo>
                    <a:pt x="402750" y="585817"/>
                    <a:pt x="541257" y="476828"/>
                    <a:pt x="695659" y="387139"/>
                  </a:cubicBezTo>
                  <a:cubicBezTo>
                    <a:pt x="888093" y="275311"/>
                    <a:pt x="1094150" y="198111"/>
                    <a:pt x="1307587" y="140210"/>
                  </a:cubicBezTo>
                  <a:cubicBezTo>
                    <a:pt x="1463124" y="98204"/>
                    <a:pt x="1621499" y="66983"/>
                    <a:pt x="1781009" y="44845"/>
                  </a:cubicBezTo>
                  <a:cubicBezTo>
                    <a:pt x="1943925" y="22138"/>
                    <a:pt x="2106841" y="7379"/>
                    <a:pt x="2271460" y="2838"/>
                  </a:cubicBezTo>
                  <a:cubicBezTo>
                    <a:pt x="2276002" y="2838"/>
                    <a:pt x="2281111" y="3974"/>
                    <a:pt x="2285084" y="0"/>
                  </a:cubicBezTo>
                  <a:cubicBezTo>
                    <a:pt x="2335605" y="568"/>
                    <a:pt x="2386126" y="568"/>
                    <a:pt x="2436079" y="568"/>
                  </a:cubicBezTo>
                  <a:close/>
                </a:path>
              </a:pathLst>
            </a:custGeom>
            <a:grpFill/>
            <a:ln w="56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15070905-D58C-40E7-8266-78E08BFFF8AD}"/>
                </a:ext>
              </a:extLst>
            </p:cNvPr>
            <p:cNvSpPr/>
            <p:nvPr/>
          </p:nvSpPr>
          <p:spPr>
            <a:xfrm>
              <a:off x="5750459" y="1472498"/>
              <a:ext cx="1612132" cy="1458865"/>
            </a:xfrm>
            <a:custGeom>
              <a:avLst/>
              <a:gdLst>
                <a:gd name="connsiteX0" fmla="*/ 0 w 1612131"/>
                <a:gd name="connsiteY0" fmla="*/ 1093 h 1458865"/>
                <a:gd name="connsiteX1" fmla="*/ 233873 w 1612131"/>
                <a:gd name="connsiteY1" fmla="*/ 7904 h 1458865"/>
                <a:gd name="connsiteX2" fmla="*/ 630094 w 1612131"/>
                <a:gd name="connsiteY2" fmla="*/ 66940 h 1458865"/>
                <a:gd name="connsiteX3" fmla="*/ 1207963 w 1612131"/>
                <a:gd name="connsiteY3" fmla="*/ 297407 h 1458865"/>
                <a:gd name="connsiteX4" fmla="*/ 1533796 w 1612131"/>
                <a:gd name="connsiteY4" fmla="*/ 662975 h 1458865"/>
                <a:gd name="connsiteX5" fmla="*/ 1610429 w 1612131"/>
                <a:gd name="connsiteY5" fmla="*/ 966669 h 1458865"/>
                <a:gd name="connsiteX6" fmla="*/ 1546284 w 1612131"/>
                <a:gd name="connsiteY6" fmla="*/ 1458823 h 1458865"/>
                <a:gd name="connsiteX7" fmla="*/ 1543446 w 1612131"/>
                <a:gd name="connsiteY7" fmla="*/ 1463932 h 1458865"/>
                <a:gd name="connsiteX8" fmla="*/ 1540608 w 1612131"/>
                <a:gd name="connsiteY8" fmla="*/ 1451443 h 1458865"/>
                <a:gd name="connsiteX9" fmla="*/ 1471354 w 1612131"/>
                <a:gd name="connsiteY9" fmla="*/ 972913 h 1458865"/>
                <a:gd name="connsiteX10" fmla="*/ 1176175 w 1612131"/>
                <a:gd name="connsiteY10" fmla="*/ 501194 h 1458865"/>
                <a:gd name="connsiteX11" fmla="*/ 634635 w 1612131"/>
                <a:gd name="connsiteY11" fmla="*/ 158332 h 1458865"/>
                <a:gd name="connsiteX12" fmla="*/ 82877 w 1612131"/>
                <a:gd name="connsiteY12" fmla="*/ 11310 h 1458865"/>
                <a:gd name="connsiteX13" fmla="*/ 0 w 1612131"/>
                <a:gd name="connsiteY13" fmla="*/ 1093 h 1458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12131" h="1458865">
                  <a:moveTo>
                    <a:pt x="0" y="1093"/>
                  </a:moveTo>
                  <a:cubicBezTo>
                    <a:pt x="77768" y="-1746"/>
                    <a:pt x="156104" y="1093"/>
                    <a:pt x="233873" y="7904"/>
                  </a:cubicBezTo>
                  <a:cubicBezTo>
                    <a:pt x="367271" y="18690"/>
                    <a:pt x="499534" y="37422"/>
                    <a:pt x="630094" y="66940"/>
                  </a:cubicBezTo>
                  <a:cubicBezTo>
                    <a:pt x="835016" y="112920"/>
                    <a:pt x="1031424" y="180471"/>
                    <a:pt x="1207963" y="297407"/>
                  </a:cubicBezTo>
                  <a:cubicBezTo>
                    <a:pt x="1348741" y="390502"/>
                    <a:pt x="1461704" y="508573"/>
                    <a:pt x="1533796" y="662975"/>
                  </a:cubicBezTo>
                  <a:cubicBezTo>
                    <a:pt x="1578640" y="759476"/>
                    <a:pt x="1602482" y="861085"/>
                    <a:pt x="1610429" y="966669"/>
                  </a:cubicBezTo>
                  <a:cubicBezTo>
                    <a:pt x="1622349" y="1135261"/>
                    <a:pt x="1593399" y="1298177"/>
                    <a:pt x="1546284" y="1458823"/>
                  </a:cubicBezTo>
                  <a:cubicBezTo>
                    <a:pt x="1545716" y="1460526"/>
                    <a:pt x="1544581" y="1461661"/>
                    <a:pt x="1543446" y="1463932"/>
                  </a:cubicBezTo>
                  <a:cubicBezTo>
                    <a:pt x="1538904" y="1460526"/>
                    <a:pt x="1540608" y="1455417"/>
                    <a:pt x="1540608" y="1451443"/>
                  </a:cubicBezTo>
                  <a:cubicBezTo>
                    <a:pt x="1537769" y="1289095"/>
                    <a:pt x="1519604" y="1129017"/>
                    <a:pt x="1471354" y="972913"/>
                  </a:cubicBezTo>
                  <a:cubicBezTo>
                    <a:pt x="1415156" y="789561"/>
                    <a:pt x="1313547" y="634025"/>
                    <a:pt x="1176175" y="501194"/>
                  </a:cubicBezTo>
                  <a:cubicBezTo>
                    <a:pt x="1018935" y="349631"/>
                    <a:pt x="836151" y="240074"/>
                    <a:pt x="634635" y="158332"/>
                  </a:cubicBezTo>
                  <a:cubicBezTo>
                    <a:pt x="456960" y="86240"/>
                    <a:pt x="272473" y="39125"/>
                    <a:pt x="82877" y="11310"/>
                  </a:cubicBezTo>
                  <a:cubicBezTo>
                    <a:pt x="55630" y="6769"/>
                    <a:pt x="27815" y="3931"/>
                    <a:pt x="0" y="1093"/>
                  </a:cubicBezTo>
                  <a:close/>
                </a:path>
              </a:pathLst>
            </a:custGeom>
            <a:grpFill/>
            <a:ln w="56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1" name="Rectangle 9">
            <a:extLst>
              <a:ext uri="{FF2B5EF4-FFF2-40B4-BE49-F238E27FC236}">
                <a16:creationId xmlns:a16="http://schemas.microsoft.com/office/drawing/2014/main" id="{93220207-CBE9-46AE-BC45-4EE25FB6ED2F}"/>
              </a:ext>
            </a:extLst>
          </p:cNvPr>
          <p:cNvSpPr/>
          <p:nvPr/>
        </p:nvSpPr>
        <p:spPr>
          <a:xfrm>
            <a:off x="5756936" y="4201476"/>
            <a:ext cx="678127" cy="634788"/>
          </a:xfrm>
          <a:custGeom>
            <a:avLst/>
            <a:gdLst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2991331 w 3239999"/>
              <a:gd name="connsiteY3" fmla="*/ 2709748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239999" h="3032924">
                <a:moveTo>
                  <a:pt x="1576606" y="2778202"/>
                </a:moveTo>
                <a:cubicBezTo>
                  <a:pt x="1576606" y="2778795"/>
                  <a:pt x="1663394" y="2792670"/>
                  <a:pt x="1663394" y="2778202"/>
                </a:cubicBezTo>
                <a:lnTo>
                  <a:pt x="1663394" y="2776423"/>
                </a:lnTo>
                <a:cubicBezTo>
                  <a:pt x="2185083" y="2605634"/>
                  <a:pt x="2444552" y="2500589"/>
                  <a:pt x="2991331" y="2709748"/>
                </a:cubicBezTo>
                <a:lnTo>
                  <a:pt x="3000856" y="526981"/>
                </a:lnTo>
                <a:lnTo>
                  <a:pt x="2855082" y="526981"/>
                </a:lnTo>
                <a:cubicBezTo>
                  <a:pt x="2857178" y="1175360"/>
                  <a:pt x="2859273" y="1823738"/>
                  <a:pt x="2861369" y="2472117"/>
                </a:cubicBezTo>
                <a:cubicBezTo>
                  <a:pt x="2483869" y="2318121"/>
                  <a:pt x="2052449" y="2439541"/>
                  <a:pt x="1663394" y="2765302"/>
                </a:cubicBezTo>
                <a:lnTo>
                  <a:pt x="1663394" y="526981"/>
                </a:lnTo>
                <a:lnTo>
                  <a:pt x="1663394" y="430441"/>
                </a:lnTo>
                <a:lnTo>
                  <a:pt x="1663394" y="402054"/>
                </a:lnTo>
                <a:cubicBezTo>
                  <a:pt x="1896442" y="149589"/>
                  <a:pt x="2115835" y="2106"/>
                  <a:pt x="2406065" y="22"/>
                </a:cubicBezTo>
                <a:cubicBezTo>
                  <a:pt x="2537987" y="-925"/>
                  <a:pt x="2684544" y="28169"/>
                  <a:pt x="2853673" y="91100"/>
                </a:cubicBezTo>
                <a:cubicBezTo>
                  <a:pt x="2854039" y="204214"/>
                  <a:pt x="2854404" y="317327"/>
                  <a:pt x="2854770" y="430441"/>
                </a:cubicBezTo>
                <a:lnTo>
                  <a:pt x="3120669" y="428517"/>
                </a:lnTo>
                <a:lnTo>
                  <a:pt x="3120669" y="738345"/>
                </a:lnTo>
                <a:lnTo>
                  <a:pt x="3239999" y="738345"/>
                </a:lnTo>
                <a:lnTo>
                  <a:pt x="3239999" y="3032924"/>
                </a:lnTo>
                <a:lnTo>
                  <a:pt x="0" y="3032924"/>
                </a:lnTo>
                <a:lnTo>
                  <a:pt x="0" y="738345"/>
                </a:lnTo>
                <a:lnTo>
                  <a:pt x="102477" y="738345"/>
                </a:lnTo>
                <a:lnTo>
                  <a:pt x="102477" y="428517"/>
                </a:lnTo>
                <a:lnTo>
                  <a:pt x="385229" y="430441"/>
                </a:lnTo>
                <a:cubicBezTo>
                  <a:pt x="385595" y="317327"/>
                  <a:pt x="385960" y="204214"/>
                  <a:pt x="386326" y="91100"/>
                </a:cubicBezTo>
                <a:cubicBezTo>
                  <a:pt x="555455" y="28169"/>
                  <a:pt x="702013" y="-925"/>
                  <a:pt x="833935" y="22"/>
                </a:cubicBezTo>
                <a:cubicBezTo>
                  <a:pt x="1124164" y="2106"/>
                  <a:pt x="1343558" y="149589"/>
                  <a:pt x="1576606" y="402054"/>
                </a:cubicBezTo>
                <a:lnTo>
                  <a:pt x="1576606" y="430441"/>
                </a:lnTo>
                <a:lnTo>
                  <a:pt x="1576606" y="526981"/>
                </a:lnTo>
                <a:lnTo>
                  <a:pt x="1576606" y="2765302"/>
                </a:lnTo>
                <a:cubicBezTo>
                  <a:pt x="1187550" y="2439541"/>
                  <a:pt x="756130" y="2318121"/>
                  <a:pt x="378630" y="2472117"/>
                </a:cubicBezTo>
                <a:lnTo>
                  <a:pt x="384918" y="526981"/>
                </a:lnTo>
                <a:lnTo>
                  <a:pt x="239143" y="526981"/>
                </a:lnTo>
                <a:lnTo>
                  <a:pt x="229618" y="2690698"/>
                </a:lnTo>
                <a:cubicBezTo>
                  <a:pt x="773243" y="2466244"/>
                  <a:pt x="1081748" y="2626096"/>
                  <a:pt x="1576606" y="2776423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</p:spTree>
    <p:extLst>
      <p:ext uri="{BB962C8B-B14F-4D97-AF65-F5344CB8AC3E}">
        <p14:creationId xmlns:p14="http://schemas.microsoft.com/office/powerpoint/2010/main" val="38833692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BA877D57-FF1C-4214-93AE-980C365DB010}"/>
              </a:ext>
            </a:extLst>
          </p:cNvPr>
          <p:cNvGrpSpPr/>
          <p:nvPr/>
        </p:nvGrpSpPr>
        <p:grpSpPr>
          <a:xfrm>
            <a:off x="1" y="2685099"/>
            <a:ext cx="12191999" cy="1475177"/>
            <a:chOff x="1" y="2836112"/>
            <a:chExt cx="12191999" cy="1475177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DF8EF26-7AD5-4E7F-95B3-9A57CF80C483}"/>
                </a:ext>
              </a:extLst>
            </p:cNvPr>
            <p:cNvSpPr txBox="1"/>
            <p:nvPr/>
          </p:nvSpPr>
          <p:spPr>
            <a:xfrm>
              <a:off x="1" y="2836112"/>
              <a:ext cx="12191999" cy="101566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ko-KR" sz="6000">
                  <a:latin typeface="Montserrat SemiBold" panose="00000700000000000000" pitchFamily="2" charset="0"/>
                  <a:cs typeface="Arial" pitchFamily="34" charset="0"/>
                </a:rPr>
                <a:t>THANK YOU!</a:t>
              </a:r>
              <a:endParaRPr lang="ko-KR" altLang="en-US" sz="6000" dirty="0">
                <a:latin typeface="Montserrat SemiBold" panose="00000700000000000000" pitchFamily="2" charset="0"/>
                <a:cs typeface="Arial" pitchFamily="34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ADEB2CA-D11F-4CA5-BC5A-6C38FF4BF392}"/>
                </a:ext>
              </a:extLst>
            </p:cNvPr>
            <p:cNvSpPr txBox="1"/>
            <p:nvPr/>
          </p:nvSpPr>
          <p:spPr>
            <a:xfrm>
              <a:off x="51" y="3788069"/>
              <a:ext cx="12191852" cy="52322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ko-KR" sz="2800">
                  <a:latin typeface="Source Sans Pro" panose="020B0503030403020204" pitchFamily="34" charset="0"/>
                  <a:ea typeface="Source Sans Pro" panose="020B0503030403020204" pitchFamily="34" charset="0"/>
                  <a:cs typeface="Arial" pitchFamily="34" charset="0"/>
                </a:rPr>
                <a:t>Cảm </a:t>
              </a:r>
              <a:r>
                <a:rPr lang="vi-VN" altLang="ko-KR" sz="2800">
                  <a:latin typeface="Source Sans Pro" panose="020B0503030403020204" pitchFamily="34" charset="0"/>
                  <a:ea typeface="Source Sans Pro" panose="020B0503030403020204" pitchFamily="34" charset="0"/>
                  <a:cs typeface="Arial" pitchFamily="34" charset="0"/>
                </a:rPr>
                <a:t>ơ</a:t>
              </a:r>
              <a:r>
                <a:rPr lang="en-US" altLang="ko-KR" sz="2800">
                  <a:latin typeface="Source Sans Pro" panose="020B0503030403020204" pitchFamily="34" charset="0"/>
                  <a:ea typeface="Source Sans Pro" panose="020B0503030403020204" pitchFamily="34" charset="0"/>
                  <a:cs typeface="Arial" pitchFamily="34" charset="0"/>
                </a:rPr>
                <a:t>n quý thầy cô và các em học sinh đã tham gia tiết học!</a:t>
              </a:r>
              <a:endParaRPr lang="ko-KR" altLang="en-US" sz="2800" dirty="0">
                <a:latin typeface="Source Sans Pro" panose="020B0503030403020204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216565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46000">
              <a:schemeClr val="bg1">
                <a:lumMod val="95000"/>
              </a:schemeClr>
            </a:gs>
            <a:gs pos="100000">
              <a:schemeClr val="bg1">
                <a:lumMod val="85000"/>
              </a:schemeClr>
            </a:gs>
          </a:gsLst>
          <a:path path="circle">
            <a:fillToRect l="50000" t="130000" r="50000" b="-3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E46C82D1-385C-43BE-89BA-7704C85DC566}"/>
              </a:ext>
            </a:extLst>
          </p:cNvPr>
          <p:cNvGrpSpPr/>
          <p:nvPr/>
        </p:nvGrpSpPr>
        <p:grpSpPr>
          <a:xfrm>
            <a:off x="264575" y="339215"/>
            <a:ext cx="6220738" cy="6490574"/>
            <a:chOff x="264574" y="151995"/>
            <a:chExt cx="6541525" cy="6825276"/>
          </a:xfrm>
        </p:grpSpPr>
        <p:sp>
          <p:nvSpPr>
            <p:cNvPr id="194" name="Freeform: Shape 193">
              <a:extLst>
                <a:ext uri="{FF2B5EF4-FFF2-40B4-BE49-F238E27FC236}">
                  <a16:creationId xmlns:a16="http://schemas.microsoft.com/office/drawing/2014/main" id="{F3BDBAB9-2302-4DAD-8623-C74D18B3D0E6}"/>
                </a:ext>
              </a:extLst>
            </p:cNvPr>
            <p:cNvSpPr/>
            <p:nvPr/>
          </p:nvSpPr>
          <p:spPr>
            <a:xfrm rot="3600000">
              <a:off x="2439820" y="-241924"/>
              <a:ext cx="745907" cy="1533746"/>
            </a:xfrm>
            <a:custGeom>
              <a:avLst/>
              <a:gdLst>
                <a:gd name="connsiteX0" fmla="*/ 410761 w 745907"/>
                <a:gd name="connsiteY0" fmla="*/ 0 h 1533746"/>
                <a:gd name="connsiteX1" fmla="*/ 745907 w 745907"/>
                <a:gd name="connsiteY1" fmla="*/ 193497 h 1533746"/>
                <a:gd name="connsiteX2" fmla="*/ 633899 w 745907"/>
                <a:gd name="connsiteY2" fmla="*/ 412291 h 1533746"/>
                <a:gd name="connsiteX3" fmla="*/ 384919 w 745907"/>
                <a:gd name="connsiteY3" fmla="*/ 1503636 h 1533746"/>
                <a:gd name="connsiteX4" fmla="*/ 385591 w 745907"/>
                <a:gd name="connsiteY4" fmla="*/ 1533746 h 1533746"/>
                <a:gd name="connsiteX5" fmla="*/ 879 w 745907"/>
                <a:gd name="connsiteY5" fmla="*/ 1533746 h 1533746"/>
                <a:gd name="connsiteX6" fmla="*/ 0 w 745907"/>
                <a:gd name="connsiteY6" fmla="*/ 1482607 h 1533746"/>
                <a:gd name="connsiteX7" fmla="*/ 161186 w 745907"/>
                <a:gd name="connsiteY7" fmla="*/ 565469 h 1533746"/>
                <a:gd name="connsiteX8" fmla="*/ 193891 w 745907"/>
                <a:gd name="connsiteY8" fmla="*/ 473441 h 1533746"/>
                <a:gd name="connsiteX9" fmla="*/ 216337 w 745907"/>
                <a:gd name="connsiteY9" fmla="*/ 411350 h 1533746"/>
                <a:gd name="connsiteX10" fmla="*/ 232504 w 745907"/>
                <a:gd name="connsiteY10" fmla="*/ 371987 h 1533746"/>
                <a:gd name="connsiteX11" fmla="*/ 281299 w 745907"/>
                <a:gd name="connsiteY11" fmla="*/ 255669 h 1533746"/>
                <a:gd name="connsiteX12" fmla="*/ 284061 w 745907"/>
                <a:gd name="connsiteY12" fmla="*/ 249774 h 1533746"/>
                <a:gd name="connsiteX13" fmla="*/ 353265 w 745907"/>
                <a:gd name="connsiteY13" fmla="*/ 105668 h 1533746"/>
                <a:gd name="connsiteX14" fmla="*/ 410761 w 745907"/>
                <a:gd name="connsiteY14" fmla="*/ 0 h 1533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45907" h="1533746">
                  <a:moveTo>
                    <a:pt x="410761" y="0"/>
                  </a:moveTo>
                  <a:lnTo>
                    <a:pt x="745907" y="193497"/>
                  </a:lnTo>
                  <a:lnTo>
                    <a:pt x="633899" y="412291"/>
                  </a:lnTo>
                  <a:cubicBezTo>
                    <a:pt x="475612" y="764478"/>
                    <a:pt x="394487" y="1135235"/>
                    <a:pt x="384919" y="1503636"/>
                  </a:cubicBezTo>
                  <a:lnTo>
                    <a:pt x="385591" y="1533746"/>
                  </a:lnTo>
                  <a:lnTo>
                    <a:pt x="879" y="1533746"/>
                  </a:lnTo>
                  <a:lnTo>
                    <a:pt x="0" y="1482607"/>
                  </a:lnTo>
                  <a:cubicBezTo>
                    <a:pt x="9563" y="1171293"/>
                    <a:pt x="63727" y="862151"/>
                    <a:pt x="161186" y="565469"/>
                  </a:cubicBezTo>
                  <a:lnTo>
                    <a:pt x="193891" y="473441"/>
                  </a:lnTo>
                  <a:lnTo>
                    <a:pt x="216337" y="411350"/>
                  </a:lnTo>
                  <a:lnTo>
                    <a:pt x="232504" y="371987"/>
                  </a:lnTo>
                  <a:lnTo>
                    <a:pt x="281299" y="255669"/>
                  </a:lnTo>
                  <a:lnTo>
                    <a:pt x="284061" y="249774"/>
                  </a:lnTo>
                  <a:lnTo>
                    <a:pt x="353265" y="105668"/>
                  </a:lnTo>
                  <a:lnTo>
                    <a:pt x="410761" y="0"/>
                  </a:ln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5" name="Freeform: Shape 194">
              <a:extLst>
                <a:ext uri="{FF2B5EF4-FFF2-40B4-BE49-F238E27FC236}">
                  <a16:creationId xmlns:a16="http://schemas.microsoft.com/office/drawing/2014/main" id="{06056827-EB07-4BA1-BFCC-BC9F47A4DFC3}"/>
                </a:ext>
              </a:extLst>
            </p:cNvPr>
            <p:cNvSpPr/>
            <p:nvPr/>
          </p:nvSpPr>
          <p:spPr>
            <a:xfrm rot="3600000">
              <a:off x="2675107" y="653091"/>
              <a:ext cx="655684" cy="1156665"/>
            </a:xfrm>
            <a:custGeom>
              <a:avLst/>
              <a:gdLst>
                <a:gd name="connsiteX0" fmla="*/ 311859 w 655684"/>
                <a:gd name="connsiteY0" fmla="*/ 0 h 1156665"/>
                <a:gd name="connsiteX1" fmla="*/ 655684 w 655684"/>
                <a:gd name="connsiteY1" fmla="*/ 198507 h 1156665"/>
                <a:gd name="connsiteX2" fmla="*/ 577800 w 655684"/>
                <a:gd name="connsiteY2" fmla="*/ 350375 h 1156665"/>
                <a:gd name="connsiteX3" fmla="*/ 406197 w 655684"/>
                <a:gd name="connsiteY3" fmla="*/ 954880 h 1156665"/>
                <a:gd name="connsiteX4" fmla="*/ 389958 w 655684"/>
                <a:gd name="connsiteY4" fmla="*/ 1156665 h 1156665"/>
                <a:gd name="connsiteX5" fmla="*/ 452 w 655684"/>
                <a:gd name="connsiteY5" fmla="*/ 1156665 h 1156665"/>
                <a:gd name="connsiteX6" fmla="*/ 0 w 655684"/>
                <a:gd name="connsiteY6" fmla="*/ 1136415 h 1156665"/>
                <a:gd name="connsiteX7" fmla="*/ 216981 w 655684"/>
                <a:gd name="connsiteY7" fmla="*/ 185334 h 1156665"/>
                <a:gd name="connsiteX8" fmla="*/ 311859 w 655684"/>
                <a:gd name="connsiteY8" fmla="*/ 0 h 1156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684" h="1156665">
                  <a:moveTo>
                    <a:pt x="311859" y="0"/>
                  </a:moveTo>
                  <a:lnTo>
                    <a:pt x="655684" y="198507"/>
                  </a:lnTo>
                  <a:lnTo>
                    <a:pt x="577800" y="350375"/>
                  </a:lnTo>
                  <a:cubicBezTo>
                    <a:pt x="489304" y="546518"/>
                    <a:pt x="432670" y="750195"/>
                    <a:pt x="406197" y="954880"/>
                  </a:cubicBezTo>
                  <a:lnTo>
                    <a:pt x="389958" y="1156665"/>
                  </a:lnTo>
                  <a:lnTo>
                    <a:pt x="452" y="1156665"/>
                  </a:lnTo>
                  <a:lnTo>
                    <a:pt x="0" y="1136415"/>
                  </a:lnTo>
                  <a:cubicBezTo>
                    <a:pt x="8339" y="815362"/>
                    <a:pt x="79037" y="492256"/>
                    <a:pt x="216981" y="185334"/>
                  </a:cubicBezTo>
                  <a:lnTo>
                    <a:pt x="311859" y="0"/>
                  </a:ln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6" name="Freeform: Shape 195">
              <a:extLst>
                <a:ext uri="{FF2B5EF4-FFF2-40B4-BE49-F238E27FC236}">
                  <a16:creationId xmlns:a16="http://schemas.microsoft.com/office/drawing/2014/main" id="{253C393C-57BE-4D95-9B71-3D13B4A4EBFF}"/>
                </a:ext>
              </a:extLst>
            </p:cNvPr>
            <p:cNvSpPr/>
            <p:nvPr/>
          </p:nvSpPr>
          <p:spPr>
            <a:xfrm rot="3600000">
              <a:off x="1599440" y="1271015"/>
              <a:ext cx="634243" cy="1156364"/>
            </a:xfrm>
            <a:custGeom>
              <a:avLst/>
              <a:gdLst>
                <a:gd name="connsiteX0" fmla="*/ 0 w 634243"/>
                <a:gd name="connsiteY0" fmla="*/ 0 h 1156364"/>
                <a:gd name="connsiteX1" fmla="*/ 388621 w 634243"/>
                <a:gd name="connsiteY1" fmla="*/ 0 h 1156364"/>
                <a:gd name="connsiteX2" fmla="*/ 390434 w 634243"/>
                <a:gd name="connsiteY2" fmla="*/ 113786 h 1156364"/>
                <a:gd name="connsiteX3" fmla="*/ 593201 w 634243"/>
                <a:gd name="connsiteY3" fmla="*/ 893015 h 1156364"/>
                <a:gd name="connsiteX4" fmla="*/ 634243 w 634243"/>
                <a:gd name="connsiteY4" fmla="*/ 969074 h 1156364"/>
                <a:gd name="connsiteX5" fmla="*/ 309847 w 634243"/>
                <a:gd name="connsiteY5" fmla="*/ 1156364 h 1156364"/>
                <a:gd name="connsiteX6" fmla="*/ 248966 w 634243"/>
                <a:gd name="connsiteY6" fmla="*/ 1045259 h 1156364"/>
                <a:gd name="connsiteX7" fmla="*/ 2828 w 634243"/>
                <a:gd name="connsiteY7" fmla="*/ 126660 h 1156364"/>
                <a:gd name="connsiteX8" fmla="*/ 0 w 634243"/>
                <a:gd name="connsiteY8" fmla="*/ 0 h 11563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34243" h="1156364">
                  <a:moveTo>
                    <a:pt x="0" y="0"/>
                  </a:moveTo>
                  <a:lnTo>
                    <a:pt x="388621" y="0"/>
                  </a:lnTo>
                  <a:lnTo>
                    <a:pt x="390434" y="113786"/>
                  </a:lnTo>
                  <a:cubicBezTo>
                    <a:pt x="407754" y="384626"/>
                    <a:pt x="476685" y="649525"/>
                    <a:pt x="593201" y="893015"/>
                  </a:cubicBezTo>
                  <a:lnTo>
                    <a:pt x="634243" y="969074"/>
                  </a:lnTo>
                  <a:lnTo>
                    <a:pt x="309847" y="1156364"/>
                  </a:lnTo>
                  <a:lnTo>
                    <a:pt x="248966" y="1045259"/>
                  </a:lnTo>
                  <a:cubicBezTo>
                    <a:pt x="109039" y="757826"/>
                    <a:pt x="25365" y="445548"/>
                    <a:pt x="2828" y="126660"/>
                  </a:cubicBezTo>
                  <a:lnTo>
                    <a:pt x="0" y="0"/>
                  </a:ln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7" name="Freeform: Shape 196">
              <a:extLst>
                <a:ext uri="{FF2B5EF4-FFF2-40B4-BE49-F238E27FC236}">
                  <a16:creationId xmlns:a16="http://schemas.microsoft.com/office/drawing/2014/main" id="{E2FD977C-9CC3-4E55-B5D7-7588EE3853A0}"/>
                </a:ext>
              </a:extLst>
            </p:cNvPr>
            <p:cNvSpPr/>
            <p:nvPr/>
          </p:nvSpPr>
          <p:spPr>
            <a:xfrm rot="3600000">
              <a:off x="2923902" y="1572369"/>
              <a:ext cx="546778" cy="768219"/>
            </a:xfrm>
            <a:custGeom>
              <a:avLst/>
              <a:gdLst>
                <a:gd name="connsiteX0" fmla="*/ 205128 w 546778"/>
                <a:gd name="connsiteY0" fmla="*/ 0 h 768219"/>
                <a:gd name="connsiteX1" fmla="*/ 546778 w 546778"/>
                <a:gd name="connsiteY1" fmla="*/ 197251 h 768219"/>
                <a:gd name="connsiteX2" fmla="*/ 506546 w 546778"/>
                <a:gd name="connsiteY2" fmla="*/ 275839 h 768219"/>
                <a:gd name="connsiteX3" fmla="*/ 401201 w 546778"/>
                <a:gd name="connsiteY3" fmla="*/ 651877 h 768219"/>
                <a:gd name="connsiteX4" fmla="*/ 392496 w 546778"/>
                <a:gd name="connsiteY4" fmla="*/ 768219 h 768219"/>
                <a:gd name="connsiteX5" fmla="*/ 107 w 546778"/>
                <a:gd name="connsiteY5" fmla="*/ 768219 h 768219"/>
                <a:gd name="connsiteX6" fmla="*/ 0 w 546778"/>
                <a:gd name="connsiteY6" fmla="*/ 763992 h 768219"/>
                <a:gd name="connsiteX7" fmla="*/ 147077 w 546778"/>
                <a:gd name="connsiteY7" fmla="*/ 113493 h 768219"/>
                <a:gd name="connsiteX8" fmla="*/ 205128 w 546778"/>
                <a:gd name="connsiteY8" fmla="*/ 0 h 768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46778" h="768219">
                  <a:moveTo>
                    <a:pt x="205128" y="0"/>
                  </a:moveTo>
                  <a:lnTo>
                    <a:pt x="546778" y="197251"/>
                  </a:lnTo>
                  <a:lnTo>
                    <a:pt x="506546" y="275839"/>
                  </a:lnTo>
                  <a:cubicBezTo>
                    <a:pt x="451766" y="397723"/>
                    <a:pt x="417015" y="524427"/>
                    <a:pt x="401201" y="651877"/>
                  </a:cubicBezTo>
                  <a:lnTo>
                    <a:pt x="392496" y="768219"/>
                  </a:lnTo>
                  <a:lnTo>
                    <a:pt x="107" y="768219"/>
                  </a:lnTo>
                  <a:lnTo>
                    <a:pt x="0" y="763992"/>
                  </a:lnTo>
                  <a:cubicBezTo>
                    <a:pt x="5071" y="544273"/>
                    <a:pt x="52966" y="323276"/>
                    <a:pt x="147077" y="113493"/>
                  </a:cubicBezTo>
                  <a:lnTo>
                    <a:pt x="205128" y="0"/>
                  </a:ln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8" name="Freeform: Shape 197">
              <a:extLst>
                <a:ext uri="{FF2B5EF4-FFF2-40B4-BE49-F238E27FC236}">
                  <a16:creationId xmlns:a16="http://schemas.microsoft.com/office/drawing/2014/main" id="{512051B3-AB6D-48FA-AAED-F772EF25D757}"/>
                </a:ext>
              </a:extLst>
            </p:cNvPr>
            <p:cNvSpPr/>
            <p:nvPr/>
          </p:nvSpPr>
          <p:spPr>
            <a:xfrm rot="3600000">
              <a:off x="3557070" y="1563395"/>
              <a:ext cx="758981" cy="758915"/>
            </a:xfrm>
            <a:custGeom>
              <a:avLst/>
              <a:gdLst>
                <a:gd name="connsiteX0" fmla="*/ 0 w 758981"/>
                <a:gd name="connsiteY0" fmla="*/ 561664 h 758915"/>
                <a:gd name="connsiteX1" fmla="*/ 69262 w 758981"/>
                <a:gd name="connsiteY1" fmla="*/ 454644 h 758915"/>
                <a:gd name="connsiteX2" fmla="*/ 559072 w 758981"/>
                <a:gd name="connsiteY2" fmla="*/ 2022 h 758915"/>
                <a:gd name="connsiteX3" fmla="*/ 562787 w 758981"/>
                <a:gd name="connsiteY3" fmla="*/ 0 h 758915"/>
                <a:gd name="connsiteX4" fmla="*/ 758981 w 758981"/>
                <a:gd name="connsiteY4" fmla="*/ 339819 h 758915"/>
                <a:gd name="connsiteX5" fmla="*/ 662579 w 758981"/>
                <a:gd name="connsiteY5" fmla="*/ 405528 h 758915"/>
                <a:gd name="connsiteX6" fmla="*/ 389593 w 758981"/>
                <a:gd name="connsiteY6" fmla="*/ 684779 h 758915"/>
                <a:gd name="connsiteX7" fmla="*/ 341649 w 758981"/>
                <a:gd name="connsiteY7" fmla="*/ 758915 h 758915"/>
                <a:gd name="connsiteX8" fmla="*/ 0 w 758981"/>
                <a:gd name="connsiteY8" fmla="*/ 561664 h 758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58981" h="758915">
                  <a:moveTo>
                    <a:pt x="0" y="561664"/>
                  </a:moveTo>
                  <a:lnTo>
                    <a:pt x="69262" y="454644"/>
                  </a:lnTo>
                  <a:cubicBezTo>
                    <a:pt x="203884" y="268250"/>
                    <a:pt x="371325" y="116273"/>
                    <a:pt x="559072" y="2022"/>
                  </a:cubicBezTo>
                  <a:lnTo>
                    <a:pt x="562787" y="0"/>
                  </a:lnTo>
                  <a:lnTo>
                    <a:pt x="758981" y="339819"/>
                  </a:lnTo>
                  <a:lnTo>
                    <a:pt x="662579" y="405528"/>
                  </a:lnTo>
                  <a:cubicBezTo>
                    <a:pt x="560111" y="482948"/>
                    <a:pt x="467758" y="576396"/>
                    <a:pt x="389593" y="684779"/>
                  </a:cubicBezTo>
                  <a:lnTo>
                    <a:pt x="341649" y="758915"/>
                  </a:lnTo>
                  <a:lnTo>
                    <a:pt x="0" y="561664"/>
                  </a:ln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9" name="Freeform: Shape 198">
              <a:extLst>
                <a:ext uri="{FF2B5EF4-FFF2-40B4-BE49-F238E27FC236}">
                  <a16:creationId xmlns:a16="http://schemas.microsoft.com/office/drawing/2014/main" id="{D6CB8E10-6526-431F-9345-FDFA8FF738BD}"/>
                </a:ext>
              </a:extLst>
            </p:cNvPr>
            <p:cNvSpPr/>
            <p:nvPr/>
          </p:nvSpPr>
          <p:spPr>
            <a:xfrm rot="3600000">
              <a:off x="5666273" y="2313087"/>
              <a:ext cx="1533745" cy="745907"/>
            </a:xfrm>
            <a:custGeom>
              <a:avLst/>
              <a:gdLst>
                <a:gd name="connsiteX0" fmla="*/ 0 w 1533745"/>
                <a:gd name="connsiteY0" fmla="*/ 878 h 745907"/>
                <a:gd name="connsiteX1" fmla="*/ 51139 w 1533745"/>
                <a:gd name="connsiteY1" fmla="*/ 0 h 745907"/>
                <a:gd name="connsiteX2" fmla="*/ 968277 w 1533745"/>
                <a:gd name="connsiteY2" fmla="*/ 161185 h 745907"/>
                <a:gd name="connsiteX3" fmla="*/ 1060134 w 1533745"/>
                <a:gd name="connsiteY3" fmla="*/ 193829 h 745907"/>
                <a:gd name="connsiteX4" fmla="*/ 1122417 w 1533745"/>
                <a:gd name="connsiteY4" fmla="*/ 216344 h 745907"/>
                <a:gd name="connsiteX5" fmla="*/ 1161676 w 1533745"/>
                <a:gd name="connsiteY5" fmla="*/ 232469 h 745907"/>
                <a:gd name="connsiteX6" fmla="*/ 1278076 w 1533745"/>
                <a:gd name="connsiteY6" fmla="*/ 281299 h 745907"/>
                <a:gd name="connsiteX7" fmla="*/ 1283971 w 1533745"/>
                <a:gd name="connsiteY7" fmla="*/ 284061 h 745907"/>
                <a:gd name="connsiteX8" fmla="*/ 1428077 w 1533745"/>
                <a:gd name="connsiteY8" fmla="*/ 353265 h 745907"/>
                <a:gd name="connsiteX9" fmla="*/ 1533745 w 1533745"/>
                <a:gd name="connsiteY9" fmla="*/ 410761 h 745907"/>
                <a:gd name="connsiteX10" fmla="*/ 1340248 w 1533745"/>
                <a:gd name="connsiteY10" fmla="*/ 745907 h 745907"/>
                <a:gd name="connsiteX11" fmla="*/ 1121454 w 1533745"/>
                <a:gd name="connsiteY11" fmla="*/ 633899 h 745907"/>
                <a:gd name="connsiteX12" fmla="*/ 30109 w 1533745"/>
                <a:gd name="connsiteY12" fmla="*/ 384919 h 745907"/>
                <a:gd name="connsiteX13" fmla="*/ 0 w 1533745"/>
                <a:gd name="connsiteY13" fmla="*/ 385591 h 745907"/>
                <a:gd name="connsiteX14" fmla="*/ 0 w 1533745"/>
                <a:gd name="connsiteY14" fmla="*/ 878 h 745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33745" h="745907">
                  <a:moveTo>
                    <a:pt x="0" y="878"/>
                  </a:moveTo>
                  <a:lnTo>
                    <a:pt x="51139" y="0"/>
                  </a:lnTo>
                  <a:cubicBezTo>
                    <a:pt x="362452" y="9563"/>
                    <a:pt x="671595" y="63726"/>
                    <a:pt x="968277" y="161185"/>
                  </a:cubicBezTo>
                  <a:lnTo>
                    <a:pt x="1060134" y="193829"/>
                  </a:lnTo>
                  <a:lnTo>
                    <a:pt x="1122417" y="216344"/>
                  </a:lnTo>
                  <a:lnTo>
                    <a:pt x="1161676" y="232469"/>
                  </a:lnTo>
                  <a:lnTo>
                    <a:pt x="1278076" y="281299"/>
                  </a:lnTo>
                  <a:lnTo>
                    <a:pt x="1283971" y="284061"/>
                  </a:lnTo>
                  <a:lnTo>
                    <a:pt x="1428077" y="353265"/>
                  </a:lnTo>
                  <a:lnTo>
                    <a:pt x="1533745" y="410761"/>
                  </a:lnTo>
                  <a:lnTo>
                    <a:pt x="1340248" y="745907"/>
                  </a:lnTo>
                  <a:lnTo>
                    <a:pt x="1121454" y="633899"/>
                  </a:lnTo>
                  <a:cubicBezTo>
                    <a:pt x="769267" y="475612"/>
                    <a:pt x="398511" y="394487"/>
                    <a:pt x="30109" y="384919"/>
                  </a:cubicBezTo>
                  <a:lnTo>
                    <a:pt x="0" y="385591"/>
                  </a:lnTo>
                  <a:lnTo>
                    <a:pt x="0" y="878"/>
                  </a:ln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0" name="Freeform: Shape 199">
              <a:extLst>
                <a:ext uri="{FF2B5EF4-FFF2-40B4-BE49-F238E27FC236}">
                  <a16:creationId xmlns:a16="http://schemas.microsoft.com/office/drawing/2014/main" id="{6EC24BC2-9A71-4C7D-B83F-A0B09DDA696E}"/>
                </a:ext>
              </a:extLst>
            </p:cNvPr>
            <p:cNvSpPr/>
            <p:nvPr/>
          </p:nvSpPr>
          <p:spPr>
            <a:xfrm rot="3600000">
              <a:off x="2181648" y="2005110"/>
              <a:ext cx="544046" cy="763952"/>
            </a:xfrm>
            <a:custGeom>
              <a:avLst/>
              <a:gdLst>
                <a:gd name="connsiteX0" fmla="*/ 0 w 544046"/>
                <a:gd name="connsiteY0" fmla="*/ 0 h 763952"/>
                <a:gd name="connsiteX1" fmla="*/ 391016 w 544046"/>
                <a:gd name="connsiteY1" fmla="*/ 0 h 763952"/>
                <a:gd name="connsiteX2" fmla="*/ 392024 w 544046"/>
                <a:gd name="connsiteY2" fmla="*/ 45137 h 763952"/>
                <a:gd name="connsiteX3" fmla="*/ 522351 w 544046"/>
                <a:gd name="connsiteY3" fmla="*/ 531524 h 763952"/>
                <a:gd name="connsiteX4" fmla="*/ 544046 w 544046"/>
                <a:gd name="connsiteY4" fmla="*/ 571117 h 763952"/>
                <a:gd name="connsiteX5" fmla="*/ 210047 w 544046"/>
                <a:gd name="connsiteY5" fmla="*/ 763952 h 763952"/>
                <a:gd name="connsiteX6" fmla="*/ 172614 w 544046"/>
                <a:gd name="connsiteY6" fmla="*/ 696128 h 763952"/>
                <a:gd name="connsiteX7" fmla="*/ 1699 w 544046"/>
                <a:gd name="connsiteY7" fmla="*/ 66916 h 763952"/>
                <a:gd name="connsiteX8" fmla="*/ 0 w 544046"/>
                <a:gd name="connsiteY8" fmla="*/ 0 h 763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44046" h="763952">
                  <a:moveTo>
                    <a:pt x="0" y="0"/>
                  </a:moveTo>
                  <a:lnTo>
                    <a:pt x="391016" y="0"/>
                  </a:lnTo>
                  <a:lnTo>
                    <a:pt x="392024" y="45137"/>
                  </a:lnTo>
                  <a:cubicBezTo>
                    <a:pt x="403957" y="213984"/>
                    <a:pt x="448261" y="379331"/>
                    <a:pt x="522351" y="531524"/>
                  </a:cubicBezTo>
                  <a:lnTo>
                    <a:pt x="544046" y="571117"/>
                  </a:lnTo>
                  <a:lnTo>
                    <a:pt x="210047" y="763952"/>
                  </a:lnTo>
                  <a:lnTo>
                    <a:pt x="172614" y="696128"/>
                  </a:lnTo>
                  <a:cubicBezTo>
                    <a:pt x="75929" y="499117"/>
                    <a:pt x="17826" y="285216"/>
                    <a:pt x="1699" y="66916"/>
                  </a:cubicBezTo>
                  <a:lnTo>
                    <a:pt x="0" y="0"/>
                  </a:ln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1" name="Freeform: Shape 200">
              <a:extLst>
                <a:ext uri="{FF2B5EF4-FFF2-40B4-BE49-F238E27FC236}">
                  <a16:creationId xmlns:a16="http://schemas.microsoft.com/office/drawing/2014/main" id="{7B871256-FF8A-48ED-995B-CAAEF887DD75}"/>
                </a:ext>
              </a:extLst>
            </p:cNvPr>
            <p:cNvSpPr/>
            <p:nvPr/>
          </p:nvSpPr>
          <p:spPr>
            <a:xfrm rot="3600000">
              <a:off x="4184713" y="2057767"/>
              <a:ext cx="766625" cy="538698"/>
            </a:xfrm>
            <a:custGeom>
              <a:avLst/>
              <a:gdLst>
                <a:gd name="connsiteX0" fmla="*/ 0 w 766625"/>
                <a:gd name="connsiteY0" fmla="*/ 200069 h 538698"/>
                <a:gd name="connsiteX1" fmla="*/ 58800 w 766625"/>
                <a:gd name="connsiteY1" fmla="*/ 168083 h 538698"/>
                <a:gd name="connsiteX2" fmla="*/ 689171 w 766625"/>
                <a:gd name="connsiteY2" fmla="*/ 1493 h 538698"/>
                <a:gd name="connsiteX3" fmla="*/ 766625 w 766625"/>
                <a:gd name="connsiteY3" fmla="*/ 0 h 538698"/>
                <a:gd name="connsiteX4" fmla="*/ 766625 w 766625"/>
                <a:gd name="connsiteY4" fmla="*/ 385667 h 538698"/>
                <a:gd name="connsiteX5" fmla="*/ 721489 w 766625"/>
                <a:gd name="connsiteY5" fmla="*/ 386675 h 538698"/>
                <a:gd name="connsiteX6" fmla="*/ 235102 w 766625"/>
                <a:gd name="connsiteY6" fmla="*/ 517002 h 538698"/>
                <a:gd name="connsiteX7" fmla="*/ 195508 w 766625"/>
                <a:gd name="connsiteY7" fmla="*/ 538698 h 538698"/>
                <a:gd name="connsiteX8" fmla="*/ 0 w 766625"/>
                <a:gd name="connsiteY8" fmla="*/ 200069 h 538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66625" h="538698">
                  <a:moveTo>
                    <a:pt x="0" y="200069"/>
                  </a:moveTo>
                  <a:lnTo>
                    <a:pt x="58800" y="168083"/>
                  </a:lnTo>
                  <a:cubicBezTo>
                    <a:pt x="255917" y="72900"/>
                    <a:pt x="470211" y="16268"/>
                    <a:pt x="689171" y="1493"/>
                  </a:cubicBezTo>
                  <a:lnTo>
                    <a:pt x="766625" y="0"/>
                  </a:lnTo>
                  <a:lnTo>
                    <a:pt x="766625" y="385667"/>
                  </a:lnTo>
                  <a:lnTo>
                    <a:pt x="721489" y="386675"/>
                  </a:lnTo>
                  <a:cubicBezTo>
                    <a:pt x="552642" y="398608"/>
                    <a:pt x="387294" y="442912"/>
                    <a:pt x="235102" y="517002"/>
                  </a:cubicBezTo>
                  <a:lnTo>
                    <a:pt x="195508" y="538698"/>
                  </a:lnTo>
                  <a:lnTo>
                    <a:pt x="0" y="200069"/>
                  </a:ln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2" name="Freeform: Shape 201">
              <a:extLst>
                <a:ext uri="{FF2B5EF4-FFF2-40B4-BE49-F238E27FC236}">
                  <a16:creationId xmlns:a16="http://schemas.microsoft.com/office/drawing/2014/main" id="{858E2A79-315F-4086-BB37-8BB98A44143C}"/>
                </a:ext>
              </a:extLst>
            </p:cNvPr>
            <p:cNvSpPr/>
            <p:nvPr/>
          </p:nvSpPr>
          <p:spPr>
            <a:xfrm rot="3600000">
              <a:off x="5159743" y="2554958"/>
              <a:ext cx="1156666" cy="629348"/>
            </a:xfrm>
            <a:custGeom>
              <a:avLst/>
              <a:gdLst>
                <a:gd name="connsiteX0" fmla="*/ 0 w 1156666"/>
                <a:gd name="connsiteY0" fmla="*/ 452 h 629348"/>
                <a:gd name="connsiteX1" fmla="*/ 20251 w 1156666"/>
                <a:gd name="connsiteY1" fmla="*/ 0 h 629348"/>
                <a:gd name="connsiteX2" fmla="*/ 971332 w 1156666"/>
                <a:gd name="connsiteY2" fmla="*/ 216981 h 629348"/>
                <a:gd name="connsiteX3" fmla="*/ 1156666 w 1156666"/>
                <a:gd name="connsiteY3" fmla="*/ 311859 h 629348"/>
                <a:gd name="connsiteX4" fmla="*/ 973363 w 1156666"/>
                <a:gd name="connsiteY4" fmla="*/ 629348 h 629348"/>
                <a:gd name="connsiteX5" fmla="*/ 824149 w 1156666"/>
                <a:gd name="connsiteY5" fmla="*/ 553099 h 629348"/>
                <a:gd name="connsiteX6" fmla="*/ 22987 w 1156666"/>
                <a:gd name="connsiteY6" fmla="*/ 373772 h 629348"/>
                <a:gd name="connsiteX7" fmla="*/ 0 w 1156666"/>
                <a:gd name="connsiteY7" fmla="*/ 374434 h 629348"/>
                <a:gd name="connsiteX8" fmla="*/ 0 w 1156666"/>
                <a:gd name="connsiteY8" fmla="*/ 452 h 629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56666" h="629348">
                  <a:moveTo>
                    <a:pt x="0" y="452"/>
                  </a:moveTo>
                  <a:lnTo>
                    <a:pt x="20251" y="0"/>
                  </a:lnTo>
                  <a:cubicBezTo>
                    <a:pt x="341304" y="8339"/>
                    <a:pt x="664409" y="79037"/>
                    <a:pt x="971332" y="216981"/>
                  </a:cubicBezTo>
                  <a:lnTo>
                    <a:pt x="1156666" y="311859"/>
                  </a:lnTo>
                  <a:lnTo>
                    <a:pt x="973363" y="629348"/>
                  </a:lnTo>
                  <a:lnTo>
                    <a:pt x="824149" y="553099"/>
                  </a:lnTo>
                  <a:cubicBezTo>
                    <a:pt x="565967" y="437515"/>
                    <a:pt x="293777" y="379156"/>
                    <a:pt x="22987" y="373772"/>
                  </a:cubicBezTo>
                  <a:lnTo>
                    <a:pt x="0" y="374434"/>
                  </a:lnTo>
                  <a:lnTo>
                    <a:pt x="0" y="452"/>
                  </a:ln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3" name="Freeform: Shape 202">
              <a:extLst>
                <a:ext uri="{FF2B5EF4-FFF2-40B4-BE49-F238E27FC236}">
                  <a16:creationId xmlns:a16="http://schemas.microsoft.com/office/drawing/2014/main" id="{10BCAE32-3619-4B30-904E-B3980D794088}"/>
                </a:ext>
              </a:extLst>
            </p:cNvPr>
            <p:cNvSpPr/>
            <p:nvPr/>
          </p:nvSpPr>
          <p:spPr>
            <a:xfrm rot="3600000">
              <a:off x="820606" y="2306502"/>
              <a:ext cx="1031321" cy="1032988"/>
            </a:xfrm>
            <a:custGeom>
              <a:avLst/>
              <a:gdLst>
                <a:gd name="connsiteX0" fmla="*/ 0 w 1031321"/>
                <a:gd name="connsiteY0" fmla="*/ 186990 h 1032988"/>
                <a:gd name="connsiteX1" fmla="*/ 323876 w 1031321"/>
                <a:gd name="connsiteY1" fmla="*/ 0 h 1032988"/>
                <a:gd name="connsiteX2" fmla="*/ 334797 w 1031321"/>
                <a:gd name="connsiteY2" fmla="*/ 20239 h 1032988"/>
                <a:gd name="connsiteX3" fmla="*/ 890680 w 1031321"/>
                <a:gd name="connsiteY3" fmla="*/ 624402 h 1032988"/>
                <a:gd name="connsiteX4" fmla="*/ 1031321 w 1031321"/>
                <a:gd name="connsiteY4" fmla="*/ 715501 h 1032988"/>
                <a:gd name="connsiteX5" fmla="*/ 848019 w 1031321"/>
                <a:gd name="connsiteY5" fmla="*/ 1032988 h 1032988"/>
                <a:gd name="connsiteX6" fmla="*/ 673186 w 1031321"/>
                <a:gd name="connsiteY6" fmla="*/ 919923 h 1032988"/>
                <a:gd name="connsiteX7" fmla="*/ 9734 w 1031321"/>
                <a:gd name="connsiteY7" fmla="*/ 204754 h 1032988"/>
                <a:gd name="connsiteX8" fmla="*/ 0 w 1031321"/>
                <a:gd name="connsiteY8" fmla="*/ 186990 h 1032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31321" h="1032988">
                  <a:moveTo>
                    <a:pt x="0" y="186990"/>
                  </a:moveTo>
                  <a:lnTo>
                    <a:pt x="323876" y="0"/>
                  </a:lnTo>
                  <a:lnTo>
                    <a:pt x="334797" y="20239"/>
                  </a:lnTo>
                  <a:cubicBezTo>
                    <a:pt x="474855" y="252058"/>
                    <a:pt x="661490" y="458602"/>
                    <a:pt x="890680" y="624402"/>
                  </a:cubicBezTo>
                  <a:lnTo>
                    <a:pt x="1031321" y="715501"/>
                  </a:lnTo>
                  <a:lnTo>
                    <a:pt x="848019" y="1032988"/>
                  </a:lnTo>
                  <a:lnTo>
                    <a:pt x="673186" y="919923"/>
                  </a:lnTo>
                  <a:cubicBezTo>
                    <a:pt x="400261" y="723093"/>
                    <a:pt x="177482" y="478624"/>
                    <a:pt x="9734" y="204754"/>
                  </a:cubicBezTo>
                  <a:lnTo>
                    <a:pt x="0" y="186990"/>
                  </a:ln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4" name="Freeform: Shape 203">
              <a:extLst>
                <a:ext uri="{FF2B5EF4-FFF2-40B4-BE49-F238E27FC236}">
                  <a16:creationId xmlns:a16="http://schemas.microsoft.com/office/drawing/2014/main" id="{1D44C7C5-FDAD-4F61-92E3-781F8221FB37}"/>
                </a:ext>
              </a:extLst>
            </p:cNvPr>
            <p:cNvSpPr/>
            <p:nvPr/>
          </p:nvSpPr>
          <p:spPr>
            <a:xfrm rot="3600000">
              <a:off x="3399845" y="2540766"/>
              <a:ext cx="593886" cy="591761"/>
            </a:xfrm>
            <a:custGeom>
              <a:avLst/>
              <a:gdLst>
                <a:gd name="connsiteX0" fmla="*/ 0 w 593886"/>
                <a:gd name="connsiteY0" fmla="*/ 248880 h 591761"/>
                <a:gd name="connsiteX1" fmla="*/ 22584 w 593886"/>
                <a:gd name="connsiteY1" fmla="*/ 213959 h 591761"/>
                <a:gd name="connsiteX2" fmla="*/ 201101 w 593886"/>
                <a:gd name="connsiteY2" fmla="*/ 31343 h 591761"/>
                <a:gd name="connsiteX3" fmla="*/ 252233 w 593886"/>
                <a:gd name="connsiteY3" fmla="*/ 0 h 591761"/>
                <a:gd name="connsiteX4" fmla="*/ 593886 w 593886"/>
                <a:gd name="connsiteY4" fmla="*/ 591761 h 591761"/>
                <a:gd name="connsiteX5" fmla="*/ 0 w 593886"/>
                <a:gd name="connsiteY5" fmla="*/ 248880 h 591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3886" h="591761">
                  <a:moveTo>
                    <a:pt x="0" y="248880"/>
                  </a:moveTo>
                  <a:lnTo>
                    <a:pt x="22584" y="213959"/>
                  </a:lnTo>
                  <a:cubicBezTo>
                    <a:pt x="73699" y="143082"/>
                    <a:pt x="134093" y="81973"/>
                    <a:pt x="201101" y="31343"/>
                  </a:cubicBezTo>
                  <a:lnTo>
                    <a:pt x="252233" y="0"/>
                  </a:lnTo>
                  <a:lnTo>
                    <a:pt x="593886" y="591761"/>
                  </a:lnTo>
                  <a:lnTo>
                    <a:pt x="0" y="248880"/>
                  </a:ln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5" name="Freeform: Shape 204">
              <a:extLst>
                <a:ext uri="{FF2B5EF4-FFF2-40B4-BE49-F238E27FC236}">
                  <a16:creationId xmlns:a16="http://schemas.microsoft.com/office/drawing/2014/main" id="{8B27B034-EF90-44E9-B315-8FBC682F8CFA}"/>
                </a:ext>
              </a:extLst>
            </p:cNvPr>
            <p:cNvSpPr/>
            <p:nvPr/>
          </p:nvSpPr>
          <p:spPr>
            <a:xfrm rot="3600000">
              <a:off x="1698719" y="2647002"/>
              <a:ext cx="753309" cy="748857"/>
            </a:xfrm>
            <a:custGeom>
              <a:avLst/>
              <a:gdLst>
                <a:gd name="connsiteX0" fmla="*/ 0 w 753309"/>
                <a:gd name="connsiteY0" fmla="*/ 192958 h 748857"/>
                <a:gd name="connsiteX1" fmla="*/ 334213 w 753309"/>
                <a:gd name="connsiteY1" fmla="*/ 0 h 748857"/>
                <a:gd name="connsiteX2" fmla="*/ 399923 w 753309"/>
                <a:gd name="connsiteY2" fmla="*/ 96404 h 748857"/>
                <a:gd name="connsiteX3" fmla="*/ 679173 w 753309"/>
                <a:gd name="connsiteY3" fmla="*/ 369389 h 748857"/>
                <a:gd name="connsiteX4" fmla="*/ 753309 w 753309"/>
                <a:gd name="connsiteY4" fmla="*/ 417333 h 748857"/>
                <a:gd name="connsiteX5" fmla="*/ 561903 w 753309"/>
                <a:gd name="connsiteY5" fmla="*/ 748857 h 748857"/>
                <a:gd name="connsiteX6" fmla="*/ 453830 w 753309"/>
                <a:gd name="connsiteY6" fmla="*/ 679019 h 748857"/>
                <a:gd name="connsiteX7" fmla="*/ 90574 w 753309"/>
                <a:gd name="connsiteY7" fmla="*/ 325080 h 748857"/>
                <a:gd name="connsiteX8" fmla="*/ 0 w 753309"/>
                <a:gd name="connsiteY8" fmla="*/ 192958 h 748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53309" h="748857">
                  <a:moveTo>
                    <a:pt x="0" y="192958"/>
                  </a:moveTo>
                  <a:lnTo>
                    <a:pt x="334213" y="0"/>
                  </a:lnTo>
                  <a:lnTo>
                    <a:pt x="399923" y="96404"/>
                  </a:lnTo>
                  <a:cubicBezTo>
                    <a:pt x="477343" y="198872"/>
                    <a:pt x="570791" y="291225"/>
                    <a:pt x="679173" y="369389"/>
                  </a:cubicBezTo>
                  <a:lnTo>
                    <a:pt x="753309" y="417333"/>
                  </a:lnTo>
                  <a:lnTo>
                    <a:pt x="561903" y="748857"/>
                  </a:lnTo>
                  <a:lnTo>
                    <a:pt x="453830" y="679019"/>
                  </a:lnTo>
                  <a:cubicBezTo>
                    <a:pt x="312951" y="577565"/>
                    <a:pt x="191388" y="457829"/>
                    <a:pt x="90574" y="325080"/>
                  </a:cubicBezTo>
                  <a:lnTo>
                    <a:pt x="0" y="192958"/>
                  </a:ln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6" name="Freeform: Shape 205">
              <a:extLst>
                <a:ext uri="{FF2B5EF4-FFF2-40B4-BE49-F238E27FC236}">
                  <a16:creationId xmlns:a16="http://schemas.microsoft.com/office/drawing/2014/main" id="{D5E47973-C34E-470E-B4EA-BD24F1EBAFA7}"/>
                </a:ext>
              </a:extLst>
            </p:cNvPr>
            <p:cNvSpPr/>
            <p:nvPr/>
          </p:nvSpPr>
          <p:spPr>
            <a:xfrm rot="3600000">
              <a:off x="4616120" y="2799571"/>
              <a:ext cx="762373" cy="540196"/>
            </a:xfrm>
            <a:custGeom>
              <a:avLst/>
              <a:gdLst>
                <a:gd name="connsiteX0" fmla="*/ 0 w 762373"/>
                <a:gd name="connsiteY0" fmla="*/ 0 h 540196"/>
                <a:gd name="connsiteX1" fmla="*/ 159707 w 762373"/>
                <a:gd name="connsiteY1" fmla="*/ 12379 h 540196"/>
                <a:gd name="connsiteX2" fmla="*/ 647855 w 762373"/>
                <a:gd name="connsiteY2" fmla="*/ 149998 h 540196"/>
                <a:gd name="connsiteX3" fmla="*/ 762373 w 762373"/>
                <a:gd name="connsiteY3" fmla="*/ 208673 h 540196"/>
                <a:gd name="connsiteX4" fmla="*/ 570968 w 762373"/>
                <a:gd name="connsiteY4" fmla="*/ 540196 h 540196"/>
                <a:gd name="connsiteX5" fmla="*/ 492380 w 762373"/>
                <a:gd name="connsiteY5" fmla="*/ 499965 h 540196"/>
                <a:gd name="connsiteX6" fmla="*/ 116343 w 762373"/>
                <a:gd name="connsiteY6" fmla="*/ 394619 h 540196"/>
                <a:gd name="connsiteX7" fmla="*/ 0 w 762373"/>
                <a:gd name="connsiteY7" fmla="*/ 385914 h 540196"/>
                <a:gd name="connsiteX8" fmla="*/ 0 w 762373"/>
                <a:gd name="connsiteY8" fmla="*/ 0 h 540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62373" h="540196">
                  <a:moveTo>
                    <a:pt x="0" y="0"/>
                  </a:moveTo>
                  <a:lnTo>
                    <a:pt x="159707" y="12379"/>
                  </a:lnTo>
                  <a:cubicBezTo>
                    <a:pt x="325078" y="33312"/>
                    <a:pt x="489554" y="78720"/>
                    <a:pt x="647855" y="149998"/>
                  </a:cubicBezTo>
                  <a:lnTo>
                    <a:pt x="762373" y="208673"/>
                  </a:lnTo>
                  <a:lnTo>
                    <a:pt x="570968" y="540196"/>
                  </a:lnTo>
                  <a:lnTo>
                    <a:pt x="492380" y="499965"/>
                  </a:lnTo>
                  <a:cubicBezTo>
                    <a:pt x="370497" y="445185"/>
                    <a:pt x="243793" y="410433"/>
                    <a:pt x="116343" y="394619"/>
                  </a:cubicBezTo>
                  <a:lnTo>
                    <a:pt x="0" y="385914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7" name="Freeform: Shape 206">
              <a:extLst>
                <a:ext uri="{FF2B5EF4-FFF2-40B4-BE49-F238E27FC236}">
                  <a16:creationId xmlns:a16="http://schemas.microsoft.com/office/drawing/2014/main" id="{E798CD6A-CF87-40B8-B0BF-E26A4DC22C9E}"/>
                </a:ext>
              </a:extLst>
            </p:cNvPr>
            <p:cNvSpPr/>
            <p:nvPr/>
          </p:nvSpPr>
          <p:spPr>
            <a:xfrm rot="3600000">
              <a:off x="2752031" y="2905537"/>
              <a:ext cx="686110" cy="342879"/>
            </a:xfrm>
            <a:custGeom>
              <a:avLst/>
              <a:gdLst>
                <a:gd name="connsiteX0" fmla="*/ 352 w 686110"/>
                <a:gd name="connsiteY0" fmla="*/ 0 h 342879"/>
                <a:gd name="connsiteX1" fmla="*/ 686110 w 686110"/>
                <a:gd name="connsiteY1" fmla="*/ 0 h 342879"/>
                <a:gd name="connsiteX2" fmla="*/ 92226 w 686110"/>
                <a:gd name="connsiteY2" fmla="*/ 342879 h 342879"/>
                <a:gd name="connsiteX3" fmla="*/ 85227 w 686110"/>
                <a:gd name="connsiteY3" fmla="*/ 331461 h 342879"/>
                <a:gd name="connsiteX4" fmla="*/ 0 w 686110"/>
                <a:gd name="connsiteY4" fmla="*/ 13389 h 342879"/>
                <a:gd name="connsiteX5" fmla="*/ 352 w 686110"/>
                <a:gd name="connsiteY5" fmla="*/ 0 h 342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86110" h="342879">
                  <a:moveTo>
                    <a:pt x="352" y="0"/>
                  </a:moveTo>
                  <a:lnTo>
                    <a:pt x="686110" y="0"/>
                  </a:lnTo>
                  <a:lnTo>
                    <a:pt x="92226" y="342879"/>
                  </a:lnTo>
                  <a:lnTo>
                    <a:pt x="85227" y="331461"/>
                  </a:lnTo>
                  <a:cubicBezTo>
                    <a:pt x="36776" y="231935"/>
                    <a:pt x="7803" y="123806"/>
                    <a:pt x="0" y="13389"/>
                  </a:cubicBezTo>
                  <a:lnTo>
                    <a:pt x="352" y="0"/>
                  </a:ln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8" name="Freeform: Shape 207">
              <a:extLst>
                <a:ext uri="{FF2B5EF4-FFF2-40B4-BE49-F238E27FC236}">
                  <a16:creationId xmlns:a16="http://schemas.microsoft.com/office/drawing/2014/main" id="{FE051539-B462-44B8-B4BE-805C5B7F0498}"/>
                </a:ext>
              </a:extLst>
            </p:cNvPr>
            <p:cNvSpPr/>
            <p:nvPr/>
          </p:nvSpPr>
          <p:spPr>
            <a:xfrm rot="3600000">
              <a:off x="2667499" y="2964363"/>
              <a:ext cx="591761" cy="593886"/>
            </a:xfrm>
            <a:custGeom>
              <a:avLst/>
              <a:gdLst>
                <a:gd name="connsiteX0" fmla="*/ 0 w 591761"/>
                <a:gd name="connsiteY0" fmla="*/ 341653 h 593886"/>
                <a:gd name="connsiteX1" fmla="*/ 591761 w 591761"/>
                <a:gd name="connsiteY1" fmla="*/ 0 h 593886"/>
                <a:gd name="connsiteX2" fmla="*/ 248880 w 591761"/>
                <a:gd name="connsiteY2" fmla="*/ 593886 h 593886"/>
                <a:gd name="connsiteX3" fmla="*/ 213960 w 591761"/>
                <a:gd name="connsiteY3" fmla="*/ 571303 h 593886"/>
                <a:gd name="connsiteX4" fmla="*/ 31344 w 591761"/>
                <a:gd name="connsiteY4" fmla="*/ 392785 h 593886"/>
                <a:gd name="connsiteX5" fmla="*/ 0 w 591761"/>
                <a:gd name="connsiteY5" fmla="*/ 341653 h 593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1761" h="593886">
                  <a:moveTo>
                    <a:pt x="0" y="341653"/>
                  </a:moveTo>
                  <a:lnTo>
                    <a:pt x="591761" y="0"/>
                  </a:lnTo>
                  <a:lnTo>
                    <a:pt x="248880" y="593886"/>
                  </a:lnTo>
                  <a:lnTo>
                    <a:pt x="213960" y="571303"/>
                  </a:lnTo>
                  <a:cubicBezTo>
                    <a:pt x="143083" y="520188"/>
                    <a:pt x="81973" y="459794"/>
                    <a:pt x="31344" y="392785"/>
                  </a:cubicBezTo>
                  <a:lnTo>
                    <a:pt x="0" y="341653"/>
                  </a:ln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9" name="Freeform: Shape 208">
              <a:extLst>
                <a:ext uri="{FF2B5EF4-FFF2-40B4-BE49-F238E27FC236}">
                  <a16:creationId xmlns:a16="http://schemas.microsoft.com/office/drawing/2014/main" id="{F669918F-A108-4AC5-982F-54752D3C4377}"/>
                </a:ext>
              </a:extLst>
            </p:cNvPr>
            <p:cNvSpPr/>
            <p:nvPr/>
          </p:nvSpPr>
          <p:spPr>
            <a:xfrm rot="3600000">
              <a:off x="-115190" y="3772368"/>
              <a:ext cx="1533746" cy="745906"/>
            </a:xfrm>
            <a:custGeom>
              <a:avLst/>
              <a:gdLst>
                <a:gd name="connsiteX0" fmla="*/ 0 w 1533746"/>
                <a:gd name="connsiteY0" fmla="*/ 335146 h 745906"/>
                <a:gd name="connsiteX1" fmla="*/ 193497 w 1533746"/>
                <a:gd name="connsiteY1" fmla="*/ 0 h 745906"/>
                <a:gd name="connsiteX2" fmla="*/ 412290 w 1533746"/>
                <a:gd name="connsiteY2" fmla="*/ 112007 h 745906"/>
                <a:gd name="connsiteX3" fmla="*/ 1503635 w 1533746"/>
                <a:gd name="connsiteY3" fmla="*/ 360988 h 745906"/>
                <a:gd name="connsiteX4" fmla="*/ 1533746 w 1533746"/>
                <a:gd name="connsiteY4" fmla="*/ 360315 h 745906"/>
                <a:gd name="connsiteX5" fmla="*/ 1533746 w 1533746"/>
                <a:gd name="connsiteY5" fmla="*/ 745028 h 745906"/>
                <a:gd name="connsiteX6" fmla="*/ 1482606 w 1533746"/>
                <a:gd name="connsiteY6" fmla="*/ 745906 h 745906"/>
                <a:gd name="connsiteX7" fmla="*/ 565468 w 1533746"/>
                <a:gd name="connsiteY7" fmla="*/ 584721 h 745906"/>
                <a:gd name="connsiteX8" fmla="*/ 473440 w 1533746"/>
                <a:gd name="connsiteY8" fmla="*/ 552016 h 745906"/>
                <a:gd name="connsiteX9" fmla="*/ 411349 w 1533746"/>
                <a:gd name="connsiteY9" fmla="*/ 529570 h 745906"/>
                <a:gd name="connsiteX10" fmla="*/ 371986 w 1533746"/>
                <a:gd name="connsiteY10" fmla="*/ 513403 h 745906"/>
                <a:gd name="connsiteX11" fmla="*/ 255668 w 1533746"/>
                <a:gd name="connsiteY11" fmla="*/ 464607 h 745906"/>
                <a:gd name="connsiteX12" fmla="*/ 249774 w 1533746"/>
                <a:gd name="connsiteY12" fmla="*/ 461845 h 745906"/>
                <a:gd name="connsiteX13" fmla="*/ 105667 w 1533746"/>
                <a:gd name="connsiteY13" fmla="*/ 392641 h 745906"/>
                <a:gd name="connsiteX14" fmla="*/ 0 w 1533746"/>
                <a:gd name="connsiteY14" fmla="*/ 335146 h 745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33746" h="745906">
                  <a:moveTo>
                    <a:pt x="0" y="335146"/>
                  </a:moveTo>
                  <a:lnTo>
                    <a:pt x="193497" y="0"/>
                  </a:lnTo>
                  <a:lnTo>
                    <a:pt x="412290" y="112007"/>
                  </a:lnTo>
                  <a:cubicBezTo>
                    <a:pt x="764477" y="270294"/>
                    <a:pt x="1135234" y="351419"/>
                    <a:pt x="1503635" y="360988"/>
                  </a:cubicBezTo>
                  <a:lnTo>
                    <a:pt x="1533746" y="360315"/>
                  </a:lnTo>
                  <a:lnTo>
                    <a:pt x="1533746" y="745028"/>
                  </a:lnTo>
                  <a:lnTo>
                    <a:pt x="1482606" y="745906"/>
                  </a:lnTo>
                  <a:cubicBezTo>
                    <a:pt x="1171292" y="736343"/>
                    <a:pt x="862150" y="682180"/>
                    <a:pt x="565468" y="584721"/>
                  </a:cubicBezTo>
                  <a:lnTo>
                    <a:pt x="473440" y="552016"/>
                  </a:lnTo>
                  <a:lnTo>
                    <a:pt x="411349" y="529570"/>
                  </a:lnTo>
                  <a:lnTo>
                    <a:pt x="371986" y="513403"/>
                  </a:lnTo>
                  <a:lnTo>
                    <a:pt x="255668" y="464607"/>
                  </a:lnTo>
                  <a:lnTo>
                    <a:pt x="249774" y="461845"/>
                  </a:lnTo>
                  <a:lnTo>
                    <a:pt x="105667" y="392641"/>
                  </a:lnTo>
                  <a:lnTo>
                    <a:pt x="0" y="335146"/>
                  </a:ln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0" name="Freeform: Shape 209">
              <a:extLst>
                <a:ext uri="{FF2B5EF4-FFF2-40B4-BE49-F238E27FC236}">
                  <a16:creationId xmlns:a16="http://schemas.microsoft.com/office/drawing/2014/main" id="{F99892D5-6B47-4899-88A5-9FE5F0074F1F}"/>
                </a:ext>
              </a:extLst>
            </p:cNvPr>
            <p:cNvSpPr/>
            <p:nvPr/>
          </p:nvSpPr>
          <p:spPr>
            <a:xfrm rot="3600000">
              <a:off x="768419" y="3647056"/>
              <a:ext cx="1156666" cy="629348"/>
            </a:xfrm>
            <a:custGeom>
              <a:avLst/>
              <a:gdLst>
                <a:gd name="connsiteX0" fmla="*/ 0 w 1156666"/>
                <a:gd name="connsiteY0" fmla="*/ 317488 h 629348"/>
                <a:gd name="connsiteX1" fmla="*/ 183302 w 1156666"/>
                <a:gd name="connsiteY1" fmla="*/ 0 h 629348"/>
                <a:gd name="connsiteX2" fmla="*/ 332516 w 1156666"/>
                <a:gd name="connsiteY2" fmla="*/ 76249 h 629348"/>
                <a:gd name="connsiteX3" fmla="*/ 1133677 w 1156666"/>
                <a:gd name="connsiteY3" fmla="*/ 255576 h 629348"/>
                <a:gd name="connsiteX4" fmla="*/ 1156666 w 1156666"/>
                <a:gd name="connsiteY4" fmla="*/ 254915 h 629348"/>
                <a:gd name="connsiteX5" fmla="*/ 1156666 w 1156666"/>
                <a:gd name="connsiteY5" fmla="*/ 628895 h 629348"/>
                <a:gd name="connsiteX6" fmla="*/ 1136417 w 1156666"/>
                <a:gd name="connsiteY6" fmla="*/ 629348 h 629348"/>
                <a:gd name="connsiteX7" fmla="*/ 185336 w 1156666"/>
                <a:gd name="connsiteY7" fmla="*/ 412366 h 629348"/>
                <a:gd name="connsiteX8" fmla="*/ 0 w 1156666"/>
                <a:gd name="connsiteY8" fmla="*/ 317488 h 629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56666" h="629348">
                  <a:moveTo>
                    <a:pt x="0" y="317488"/>
                  </a:moveTo>
                  <a:lnTo>
                    <a:pt x="183302" y="0"/>
                  </a:lnTo>
                  <a:lnTo>
                    <a:pt x="332516" y="76249"/>
                  </a:lnTo>
                  <a:cubicBezTo>
                    <a:pt x="590698" y="191833"/>
                    <a:pt x="862888" y="250193"/>
                    <a:pt x="1133677" y="255576"/>
                  </a:cubicBezTo>
                  <a:lnTo>
                    <a:pt x="1156666" y="254915"/>
                  </a:lnTo>
                  <a:lnTo>
                    <a:pt x="1156666" y="628895"/>
                  </a:lnTo>
                  <a:lnTo>
                    <a:pt x="1136417" y="629348"/>
                  </a:lnTo>
                  <a:cubicBezTo>
                    <a:pt x="815363" y="621009"/>
                    <a:pt x="492258" y="550311"/>
                    <a:pt x="185336" y="412366"/>
                  </a:cubicBezTo>
                  <a:lnTo>
                    <a:pt x="0" y="317488"/>
                  </a:ln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1" name="Freeform: Shape 210">
              <a:extLst>
                <a:ext uri="{FF2B5EF4-FFF2-40B4-BE49-F238E27FC236}">
                  <a16:creationId xmlns:a16="http://schemas.microsoft.com/office/drawing/2014/main" id="{3167FF99-EFD2-42BD-9AE2-6E287458402B}"/>
                </a:ext>
              </a:extLst>
            </p:cNvPr>
            <p:cNvSpPr/>
            <p:nvPr/>
          </p:nvSpPr>
          <p:spPr>
            <a:xfrm rot="3600000">
              <a:off x="1706336" y="3491592"/>
              <a:ext cx="762374" cy="540197"/>
            </a:xfrm>
            <a:custGeom>
              <a:avLst/>
              <a:gdLst>
                <a:gd name="connsiteX0" fmla="*/ 0 w 762374"/>
                <a:gd name="connsiteY0" fmla="*/ 331524 h 540197"/>
                <a:gd name="connsiteX1" fmla="*/ 191406 w 762374"/>
                <a:gd name="connsiteY1" fmla="*/ 0 h 540197"/>
                <a:gd name="connsiteX2" fmla="*/ 269995 w 762374"/>
                <a:gd name="connsiteY2" fmla="*/ 40232 h 540197"/>
                <a:gd name="connsiteX3" fmla="*/ 646033 w 762374"/>
                <a:gd name="connsiteY3" fmla="*/ 145578 h 540197"/>
                <a:gd name="connsiteX4" fmla="*/ 762374 w 762374"/>
                <a:gd name="connsiteY4" fmla="*/ 154282 h 540197"/>
                <a:gd name="connsiteX5" fmla="*/ 762374 w 762374"/>
                <a:gd name="connsiteY5" fmla="*/ 540197 h 540197"/>
                <a:gd name="connsiteX6" fmla="*/ 602665 w 762374"/>
                <a:gd name="connsiteY6" fmla="*/ 527818 h 540197"/>
                <a:gd name="connsiteX7" fmla="*/ 114517 w 762374"/>
                <a:gd name="connsiteY7" fmla="*/ 390199 h 540197"/>
                <a:gd name="connsiteX8" fmla="*/ 0 w 762374"/>
                <a:gd name="connsiteY8" fmla="*/ 331524 h 540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62374" h="540197">
                  <a:moveTo>
                    <a:pt x="0" y="331524"/>
                  </a:moveTo>
                  <a:lnTo>
                    <a:pt x="191406" y="0"/>
                  </a:lnTo>
                  <a:lnTo>
                    <a:pt x="269995" y="40232"/>
                  </a:lnTo>
                  <a:cubicBezTo>
                    <a:pt x="391879" y="95012"/>
                    <a:pt x="518582" y="129764"/>
                    <a:pt x="646033" y="145578"/>
                  </a:cubicBezTo>
                  <a:lnTo>
                    <a:pt x="762374" y="154282"/>
                  </a:lnTo>
                  <a:lnTo>
                    <a:pt x="762374" y="540197"/>
                  </a:lnTo>
                  <a:lnTo>
                    <a:pt x="602665" y="527818"/>
                  </a:lnTo>
                  <a:cubicBezTo>
                    <a:pt x="437294" y="506885"/>
                    <a:pt x="272819" y="461477"/>
                    <a:pt x="114517" y="390199"/>
                  </a:cubicBezTo>
                  <a:lnTo>
                    <a:pt x="0" y="331524"/>
                  </a:ln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2" name="Freeform: Shape 211">
              <a:extLst>
                <a:ext uri="{FF2B5EF4-FFF2-40B4-BE49-F238E27FC236}">
                  <a16:creationId xmlns:a16="http://schemas.microsoft.com/office/drawing/2014/main" id="{4B8C06FD-EA8A-46E8-A3B5-13E1A62CFE96}"/>
                </a:ext>
              </a:extLst>
            </p:cNvPr>
            <p:cNvSpPr/>
            <p:nvPr/>
          </p:nvSpPr>
          <p:spPr>
            <a:xfrm rot="3600000">
              <a:off x="4632802" y="3435503"/>
              <a:ext cx="753307" cy="748855"/>
            </a:xfrm>
            <a:custGeom>
              <a:avLst/>
              <a:gdLst>
                <a:gd name="connsiteX0" fmla="*/ 0 w 753307"/>
                <a:gd name="connsiteY0" fmla="*/ 331523 h 748855"/>
                <a:gd name="connsiteX1" fmla="*/ 191404 w 753307"/>
                <a:gd name="connsiteY1" fmla="*/ 0 h 748855"/>
                <a:gd name="connsiteX2" fmla="*/ 299476 w 753307"/>
                <a:gd name="connsiteY2" fmla="*/ 69837 h 748855"/>
                <a:gd name="connsiteX3" fmla="*/ 662732 w 753307"/>
                <a:gd name="connsiteY3" fmla="*/ 423776 h 748855"/>
                <a:gd name="connsiteX4" fmla="*/ 753307 w 753307"/>
                <a:gd name="connsiteY4" fmla="*/ 555898 h 748855"/>
                <a:gd name="connsiteX5" fmla="*/ 419096 w 753307"/>
                <a:gd name="connsiteY5" fmla="*/ 748855 h 748855"/>
                <a:gd name="connsiteX6" fmla="*/ 353387 w 753307"/>
                <a:gd name="connsiteY6" fmla="*/ 652452 h 748855"/>
                <a:gd name="connsiteX7" fmla="*/ 74136 w 753307"/>
                <a:gd name="connsiteY7" fmla="*/ 379467 h 748855"/>
                <a:gd name="connsiteX8" fmla="*/ 0 w 753307"/>
                <a:gd name="connsiteY8" fmla="*/ 331523 h 748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53307" h="748855">
                  <a:moveTo>
                    <a:pt x="0" y="331523"/>
                  </a:moveTo>
                  <a:lnTo>
                    <a:pt x="191404" y="0"/>
                  </a:lnTo>
                  <a:lnTo>
                    <a:pt x="299476" y="69837"/>
                  </a:lnTo>
                  <a:cubicBezTo>
                    <a:pt x="440356" y="171291"/>
                    <a:pt x="561918" y="291028"/>
                    <a:pt x="662732" y="423776"/>
                  </a:cubicBezTo>
                  <a:lnTo>
                    <a:pt x="753307" y="555898"/>
                  </a:lnTo>
                  <a:lnTo>
                    <a:pt x="419096" y="748855"/>
                  </a:lnTo>
                  <a:lnTo>
                    <a:pt x="353387" y="652452"/>
                  </a:lnTo>
                  <a:cubicBezTo>
                    <a:pt x="275966" y="549984"/>
                    <a:pt x="182519" y="457631"/>
                    <a:pt x="74136" y="379467"/>
                  </a:cubicBezTo>
                  <a:lnTo>
                    <a:pt x="0" y="331523"/>
                  </a:ln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3" name="Freeform: Shape 212">
              <a:extLst>
                <a:ext uri="{FF2B5EF4-FFF2-40B4-BE49-F238E27FC236}">
                  <a16:creationId xmlns:a16="http://schemas.microsoft.com/office/drawing/2014/main" id="{B59F6116-C281-4BCE-B230-88222A78C5C8}"/>
                </a:ext>
              </a:extLst>
            </p:cNvPr>
            <p:cNvSpPr/>
            <p:nvPr/>
          </p:nvSpPr>
          <p:spPr>
            <a:xfrm rot="3600000">
              <a:off x="3646687" y="3582946"/>
              <a:ext cx="686112" cy="342880"/>
            </a:xfrm>
            <a:custGeom>
              <a:avLst/>
              <a:gdLst>
                <a:gd name="connsiteX0" fmla="*/ 0 w 686112"/>
                <a:gd name="connsiteY0" fmla="*/ 342880 h 342880"/>
                <a:gd name="connsiteX1" fmla="*/ 593885 w 686112"/>
                <a:gd name="connsiteY1" fmla="*/ 0 h 342880"/>
                <a:gd name="connsiteX2" fmla="*/ 600885 w 686112"/>
                <a:gd name="connsiteY2" fmla="*/ 11419 h 342880"/>
                <a:gd name="connsiteX3" fmla="*/ 686112 w 686112"/>
                <a:gd name="connsiteY3" fmla="*/ 329491 h 342880"/>
                <a:gd name="connsiteX4" fmla="*/ 685759 w 686112"/>
                <a:gd name="connsiteY4" fmla="*/ 342880 h 342880"/>
                <a:gd name="connsiteX5" fmla="*/ 0 w 686112"/>
                <a:gd name="connsiteY5" fmla="*/ 342880 h 342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86112" h="342880">
                  <a:moveTo>
                    <a:pt x="0" y="342880"/>
                  </a:moveTo>
                  <a:lnTo>
                    <a:pt x="593885" y="0"/>
                  </a:lnTo>
                  <a:lnTo>
                    <a:pt x="600885" y="11419"/>
                  </a:lnTo>
                  <a:cubicBezTo>
                    <a:pt x="649335" y="110945"/>
                    <a:pt x="678308" y="219073"/>
                    <a:pt x="686112" y="329491"/>
                  </a:cubicBezTo>
                  <a:lnTo>
                    <a:pt x="685759" y="342880"/>
                  </a:lnTo>
                  <a:lnTo>
                    <a:pt x="0" y="342880"/>
                  </a:ln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4" name="Freeform: Shape 213">
              <a:extLst>
                <a:ext uri="{FF2B5EF4-FFF2-40B4-BE49-F238E27FC236}">
                  <a16:creationId xmlns:a16="http://schemas.microsoft.com/office/drawing/2014/main" id="{71A2A9BC-51B3-40DE-AE6F-61571B364785}"/>
                </a:ext>
              </a:extLst>
            </p:cNvPr>
            <p:cNvSpPr/>
            <p:nvPr/>
          </p:nvSpPr>
          <p:spPr>
            <a:xfrm rot="3600000">
              <a:off x="2133489" y="4234895"/>
              <a:ext cx="766624" cy="538698"/>
            </a:xfrm>
            <a:custGeom>
              <a:avLst/>
              <a:gdLst>
                <a:gd name="connsiteX0" fmla="*/ 0 w 766624"/>
                <a:gd name="connsiteY0" fmla="*/ 153030 h 538698"/>
                <a:gd name="connsiteX1" fmla="*/ 45138 w 766624"/>
                <a:gd name="connsiteY1" fmla="*/ 152022 h 538698"/>
                <a:gd name="connsiteX2" fmla="*/ 531525 w 766624"/>
                <a:gd name="connsiteY2" fmla="*/ 21695 h 538698"/>
                <a:gd name="connsiteX3" fmla="*/ 571118 w 766624"/>
                <a:gd name="connsiteY3" fmla="*/ 0 h 538698"/>
                <a:gd name="connsiteX4" fmla="*/ 766624 w 766624"/>
                <a:gd name="connsiteY4" fmla="*/ 338627 h 538698"/>
                <a:gd name="connsiteX5" fmla="*/ 707823 w 766624"/>
                <a:gd name="connsiteY5" fmla="*/ 370614 h 538698"/>
                <a:gd name="connsiteX6" fmla="*/ 77453 w 766624"/>
                <a:gd name="connsiteY6" fmla="*/ 537204 h 538698"/>
                <a:gd name="connsiteX7" fmla="*/ 0 w 766624"/>
                <a:gd name="connsiteY7" fmla="*/ 538698 h 538698"/>
                <a:gd name="connsiteX8" fmla="*/ 0 w 766624"/>
                <a:gd name="connsiteY8" fmla="*/ 153030 h 538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66624" h="538698">
                  <a:moveTo>
                    <a:pt x="0" y="153030"/>
                  </a:moveTo>
                  <a:lnTo>
                    <a:pt x="45138" y="152022"/>
                  </a:lnTo>
                  <a:cubicBezTo>
                    <a:pt x="213985" y="140089"/>
                    <a:pt x="379332" y="95784"/>
                    <a:pt x="531525" y="21695"/>
                  </a:cubicBezTo>
                  <a:lnTo>
                    <a:pt x="571118" y="0"/>
                  </a:lnTo>
                  <a:lnTo>
                    <a:pt x="766624" y="338627"/>
                  </a:lnTo>
                  <a:lnTo>
                    <a:pt x="707823" y="370614"/>
                  </a:lnTo>
                  <a:cubicBezTo>
                    <a:pt x="510706" y="465798"/>
                    <a:pt x="296412" y="522430"/>
                    <a:pt x="77453" y="537204"/>
                  </a:cubicBezTo>
                  <a:lnTo>
                    <a:pt x="0" y="538698"/>
                  </a:lnTo>
                  <a:lnTo>
                    <a:pt x="0" y="153030"/>
                  </a:ln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5" name="Freeform: Shape 214">
              <a:extLst>
                <a:ext uri="{FF2B5EF4-FFF2-40B4-BE49-F238E27FC236}">
                  <a16:creationId xmlns:a16="http://schemas.microsoft.com/office/drawing/2014/main" id="{9C8AA5FE-ABFC-42DF-B096-FB402691206C}"/>
                </a:ext>
              </a:extLst>
            </p:cNvPr>
            <p:cNvSpPr/>
            <p:nvPr/>
          </p:nvSpPr>
          <p:spPr>
            <a:xfrm rot="3600000">
              <a:off x="4359136" y="4062300"/>
              <a:ext cx="544043" cy="763951"/>
            </a:xfrm>
            <a:custGeom>
              <a:avLst/>
              <a:gdLst>
                <a:gd name="connsiteX0" fmla="*/ 0 w 544043"/>
                <a:gd name="connsiteY0" fmla="*/ 192833 h 763951"/>
                <a:gd name="connsiteX1" fmla="*/ 333997 w 544043"/>
                <a:gd name="connsiteY1" fmla="*/ 0 h 763951"/>
                <a:gd name="connsiteX2" fmla="*/ 371430 w 544043"/>
                <a:gd name="connsiteY2" fmla="*/ 67823 h 763951"/>
                <a:gd name="connsiteX3" fmla="*/ 542344 w 544043"/>
                <a:gd name="connsiteY3" fmla="*/ 697035 h 763951"/>
                <a:gd name="connsiteX4" fmla="*/ 544043 w 544043"/>
                <a:gd name="connsiteY4" fmla="*/ 763951 h 763951"/>
                <a:gd name="connsiteX5" fmla="*/ 153031 w 544043"/>
                <a:gd name="connsiteY5" fmla="*/ 763951 h 763951"/>
                <a:gd name="connsiteX6" fmla="*/ 152023 w 544043"/>
                <a:gd name="connsiteY6" fmla="*/ 718814 h 763951"/>
                <a:gd name="connsiteX7" fmla="*/ 21696 w 544043"/>
                <a:gd name="connsiteY7" fmla="*/ 232427 h 763951"/>
                <a:gd name="connsiteX8" fmla="*/ 0 w 544043"/>
                <a:gd name="connsiteY8" fmla="*/ 192833 h 76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44043" h="763951">
                  <a:moveTo>
                    <a:pt x="0" y="192833"/>
                  </a:moveTo>
                  <a:lnTo>
                    <a:pt x="333997" y="0"/>
                  </a:lnTo>
                  <a:lnTo>
                    <a:pt x="371430" y="67823"/>
                  </a:lnTo>
                  <a:cubicBezTo>
                    <a:pt x="468115" y="264835"/>
                    <a:pt x="526217" y="478735"/>
                    <a:pt x="542344" y="697035"/>
                  </a:cubicBezTo>
                  <a:lnTo>
                    <a:pt x="544043" y="763951"/>
                  </a:lnTo>
                  <a:lnTo>
                    <a:pt x="153031" y="763951"/>
                  </a:lnTo>
                  <a:lnTo>
                    <a:pt x="152023" y="718814"/>
                  </a:lnTo>
                  <a:cubicBezTo>
                    <a:pt x="140090" y="549967"/>
                    <a:pt x="95785" y="384619"/>
                    <a:pt x="21696" y="232427"/>
                  </a:cubicBezTo>
                  <a:lnTo>
                    <a:pt x="0" y="192833"/>
                  </a:ln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6" name="Freeform: Shape 215">
              <a:extLst>
                <a:ext uri="{FF2B5EF4-FFF2-40B4-BE49-F238E27FC236}">
                  <a16:creationId xmlns:a16="http://schemas.microsoft.com/office/drawing/2014/main" id="{2AF72A20-F02E-44C9-995E-A096FA9CFF41}"/>
                </a:ext>
              </a:extLst>
            </p:cNvPr>
            <p:cNvSpPr/>
            <p:nvPr/>
          </p:nvSpPr>
          <p:spPr>
            <a:xfrm rot="3600000">
              <a:off x="4851144" y="4403982"/>
              <a:ext cx="634246" cy="1156365"/>
            </a:xfrm>
            <a:custGeom>
              <a:avLst/>
              <a:gdLst>
                <a:gd name="connsiteX0" fmla="*/ 0 w 634246"/>
                <a:gd name="connsiteY0" fmla="*/ 187292 h 1156365"/>
                <a:gd name="connsiteX1" fmla="*/ 324398 w 634246"/>
                <a:gd name="connsiteY1" fmla="*/ 0 h 1156365"/>
                <a:gd name="connsiteX2" fmla="*/ 385279 w 634246"/>
                <a:gd name="connsiteY2" fmla="*/ 111106 h 1156365"/>
                <a:gd name="connsiteX3" fmla="*/ 631417 w 634246"/>
                <a:gd name="connsiteY3" fmla="*/ 1029704 h 1156365"/>
                <a:gd name="connsiteX4" fmla="*/ 634246 w 634246"/>
                <a:gd name="connsiteY4" fmla="*/ 1156365 h 1156365"/>
                <a:gd name="connsiteX5" fmla="*/ 245622 w 634246"/>
                <a:gd name="connsiteY5" fmla="*/ 1156365 h 1156365"/>
                <a:gd name="connsiteX6" fmla="*/ 243809 w 634246"/>
                <a:gd name="connsiteY6" fmla="*/ 1042579 h 1156365"/>
                <a:gd name="connsiteX7" fmla="*/ 41042 w 634246"/>
                <a:gd name="connsiteY7" fmla="*/ 263350 h 1156365"/>
                <a:gd name="connsiteX8" fmla="*/ 0 w 634246"/>
                <a:gd name="connsiteY8" fmla="*/ 187292 h 1156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34246" h="1156365">
                  <a:moveTo>
                    <a:pt x="0" y="187292"/>
                  </a:moveTo>
                  <a:lnTo>
                    <a:pt x="324398" y="0"/>
                  </a:lnTo>
                  <a:lnTo>
                    <a:pt x="385279" y="111106"/>
                  </a:lnTo>
                  <a:cubicBezTo>
                    <a:pt x="525206" y="398538"/>
                    <a:pt x="608881" y="710817"/>
                    <a:pt x="631417" y="1029704"/>
                  </a:cubicBezTo>
                  <a:lnTo>
                    <a:pt x="634246" y="1156365"/>
                  </a:lnTo>
                  <a:lnTo>
                    <a:pt x="245622" y="1156365"/>
                  </a:lnTo>
                  <a:lnTo>
                    <a:pt x="243809" y="1042579"/>
                  </a:lnTo>
                  <a:cubicBezTo>
                    <a:pt x="226488" y="771739"/>
                    <a:pt x="157558" y="506840"/>
                    <a:pt x="41042" y="263350"/>
                  </a:cubicBezTo>
                  <a:lnTo>
                    <a:pt x="0" y="187292"/>
                  </a:ln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7" name="Freeform: Shape 216">
              <a:extLst>
                <a:ext uri="{FF2B5EF4-FFF2-40B4-BE49-F238E27FC236}">
                  <a16:creationId xmlns:a16="http://schemas.microsoft.com/office/drawing/2014/main" id="{24583ED6-16CC-484D-B19A-73EDBF4879D0}"/>
                </a:ext>
              </a:extLst>
            </p:cNvPr>
            <p:cNvSpPr/>
            <p:nvPr/>
          </p:nvSpPr>
          <p:spPr>
            <a:xfrm rot="3600000">
              <a:off x="1403013" y="4715291"/>
              <a:ext cx="1156365" cy="646404"/>
            </a:xfrm>
            <a:custGeom>
              <a:avLst/>
              <a:gdLst>
                <a:gd name="connsiteX0" fmla="*/ 0 w 1156365"/>
                <a:gd name="connsiteY0" fmla="*/ 271822 h 646404"/>
                <a:gd name="connsiteX1" fmla="*/ 86389 w 1156365"/>
                <a:gd name="connsiteY1" fmla="*/ 269336 h 646404"/>
                <a:gd name="connsiteX2" fmla="*/ 862605 w 1156365"/>
                <a:gd name="connsiteY2" fmla="*/ 55323 h 646404"/>
                <a:gd name="connsiteX3" fmla="*/ 962053 w 1156365"/>
                <a:gd name="connsiteY3" fmla="*/ 0 h 646404"/>
                <a:gd name="connsiteX4" fmla="*/ 1156365 w 1156365"/>
                <a:gd name="connsiteY4" fmla="*/ 336557 h 646404"/>
                <a:gd name="connsiteX5" fmla="*/ 1045260 w 1156365"/>
                <a:gd name="connsiteY5" fmla="*/ 397437 h 646404"/>
                <a:gd name="connsiteX6" fmla="*/ 126661 w 1156365"/>
                <a:gd name="connsiteY6" fmla="*/ 643575 h 646404"/>
                <a:gd name="connsiteX7" fmla="*/ 0 w 1156365"/>
                <a:gd name="connsiteY7" fmla="*/ 646404 h 646404"/>
                <a:gd name="connsiteX8" fmla="*/ 0 w 1156365"/>
                <a:gd name="connsiteY8" fmla="*/ 271822 h 646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56365" h="646404">
                  <a:moveTo>
                    <a:pt x="0" y="271822"/>
                  </a:moveTo>
                  <a:lnTo>
                    <a:pt x="86389" y="269336"/>
                  </a:lnTo>
                  <a:cubicBezTo>
                    <a:pt x="355516" y="248497"/>
                    <a:pt x="619390" y="175743"/>
                    <a:pt x="862605" y="55323"/>
                  </a:cubicBezTo>
                  <a:lnTo>
                    <a:pt x="962053" y="0"/>
                  </a:lnTo>
                  <a:lnTo>
                    <a:pt x="1156365" y="336557"/>
                  </a:lnTo>
                  <a:lnTo>
                    <a:pt x="1045260" y="397437"/>
                  </a:lnTo>
                  <a:cubicBezTo>
                    <a:pt x="757827" y="537364"/>
                    <a:pt x="445549" y="621039"/>
                    <a:pt x="126661" y="643575"/>
                  </a:cubicBezTo>
                  <a:lnTo>
                    <a:pt x="0" y="646404"/>
                  </a:lnTo>
                  <a:lnTo>
                    <a:pt x="0" y="271822"/>
                  </a:ln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8" name="Freeform: Shape 217">
              <a:extLst>
                <a:ext uri="{FF2B5EF4-FFF2-40B4-BE49-F238E27FC236}">
                  <a16:creationId xmlns:a16="http://schemas.microsoft.com/office/drawing/2014/main" id="{6193BD94-6A5B-4F30-9523-6DEA013ED895}"/>
                </a:ext>
              </a:extLst>
            </p:cNvPr>
            <p:cNvSpPr/>
            <p:nvPr/>
          </p:nvSpPr>
          <p:spPr>
            <a:xfrm rot="3600000">
              <a:off x="2768778" y="4509052"/>
              <a:ext cx="758980" cy="758913"/>
            </a:xfrm>
            <a:custGeom>
              <a:avLst/>
              <a:gdLst>
                <a:gd name="connsiteX0" fmla="*/ 0 w 758980"/>
                <a:gd name="connsiteY0" fmla="*/ 419096 h 758913"/>
                <a:gd name="connsiteX1" fmla="*/ 96403 w 758980"/>
                <a:gd name="connsiteY1" fmla="*/ 353386 h 758913"/>
                <a:gd name="connsiteX2" fmla="*/ 369389 w 758980"/>
                <a:gd name="connsiteY2" fmla="*/ 74135 h 758913"/>
                <a:gd name="connsiteX3" fmla="*/ 417332 w 758980"/>
                <a:gd name="connsiteY3" fmla="*/ 0 h 758913"/>
                <a:gd name="connsiteX4" fmla="*/ 758980 w 758980"/>
                <a:gd name="connsiteY4" fmla="*/ 197250 h 758913"/>
                <a:gd name="connsiteX5" fmla="*/ 689717 w 758980"/>
                <a:gd name="connsiteY5" fmla="*/ 304270 h 758913"/>
                <a:gd name="connsiteX6" fmla="*/ 199908 w 758980"/>
                <a:gd name="connsiteY6" fmla="*/ 756893 h 758913"/>
                <a:gd name="connsiteX7" fmla="*/ 196194 w 758980"/>
                <a:gd name="connsiteY7" fmla="*/ 758913 h 758913"/>
                <a:gd name="connsiteX8" fmla="*/ 0 w 758980"/>
                <a:gd name="connsiteY8" fmla="*/ 419096 h 758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58980" h="758913">
                  <a:moveTo>
                    <a:pt x="0" y="419096"/>
                  </a:moveTo>
                  <a:lnTo>
                    <a:pt x="96403" y="353386"/>
                  </a:lnTo>
                  <a:cubicBezTo>
                    <a:pt x="198871" y="275965"/>
                    <a:pt x="291225" y="182518"/>
                    <a:pt x="369389" y="74135"/>
                  </a:cubicBezTo>
                  <a:lnTo>
                    <a:pt x="417332" y="0"/>
                  </a:lnTo>
                  <a:lnTo>
                    <a:pt x="758980" y="197250"/>
                  </a:lnTo>
                  <a:lnTo>
                    <a:pt x="689717" y="304270"/>
                  </a:lnTo>
                  <a:cubicBezTo>
                    <a:pt x="555095" y="490665"/>
                    <a:pt x="387655" y="642641"/>
                    <a:pt x="199908" y="756893"/>
                  </a:cubicBezTo>
                  <a:lnTo>
                    <a:pt x="196194" y="758913"/>
                  </a:lnTo>
                  <a:lnTo>
                    <a:pt x="0" y="419096"/>
                  </a:ln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9" name="Freeform: Shape 218">
              <a:extLst>
                <a:ext uri="{FF2B5EF4-FFF2-40B4-BE49-F238E27FC236}">
                  <a16:creationId xmlns:a16="http://schemas.microsoft.com/office/drawing/2014/main" id="{560A50CE-016F-4AB6-8A8B-274A4B22F689}"/>
                </a:ext>
              </a:extLst>
            </p:cNvPr>
            <p:cNvSpPr/>
            <p:nvPr/>
          </p:nvSpPr>
          <p:spPr>
            <a:xfrm rot="3600000">
              <a:off x="3614150" y="4490774"/>
              <a:ext cx="546776" cy="768219"/>
            </a:xfrm>
            <a:custGeom>
              <a:avLst/>
              <a:gdLst>
                <a:gd name="connsiteX0" fmla="*/ 154282 w 546776"/>
                <a:gd name="connsiteY0" fmla="*/ 0 h 768219"/>
                <a:gd name="connsiteX1" fmla="*/ 546668 w 546776"/>
                <a:gd name="connsiteY1" fmla="*/ 0 h 768219"/>
                <a:gd name="connsiteX2" fmla="*/ 546776 w 546776"/>
                <a:gd name="connsiteY2" fmla="*/ 4228 h 768219"/>
                <a:gd name="connsiteX3" fmla="*/ 399698 w 546776"/>
                <a:gd name="connsiteY3" fmla="*/ 654726 h 768219"/>
                <a:gd name="connsiteX4" fmla="*/ 341648 w 546776"/>
                <a:gd name="connsiteY4" fmla="*/ 768219 h 768219"/>
                <a:gd name="connsiteX5" fmla="*/ 0 w 546776"/>
                <a:gd name="connsiteY5" fmla="*/ 570968 h 768219"/>
                <a:gd name="connsiteX6" fmla="*/ 40232 w 546776"/>
                <a:gd name="connsiteY6" fmla="*/ 492380 h 768219"/>
                <a:gd name="connsiteX7" fmla="*/ 145577 w 546776"/>
                <a:gd name="connsiteY7" fmla="*/ 116342 h 768219"/>
                <a:gd name="connsiteX8" fmla="*/ 154282 w 546776"/>
                <a:gd name="connsiteY8" fmla="*/ 0 h 768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46776" h="768219">
                  <a:moveTo>
                    <a:pt x="154282" y="0"/>
                  </a:moveTo>
                  <a:lnTo>
                    <a:pt x="546668" y="0"/>
                  </a:lnTo>
                  <a:lnTo>
                    <a:pt x="546776" y="4228"/>
                  </a:lnTo>
                  <a:cubicBezTo>
                    <a:pt x="541705" y="223947"/>
                    <a:pt x="493809" y="444943"/>
                    <a:pt x="399698" y="654726"/>
                  </a:cubicBezTo>
                  <a:lnTo>
                    <a:pt x="341648" y="768219"/>
                  </a:lnTo>
                  <a:lnTo>
                    <a:pt x="0" y="570968"/>
                  </a:lnTo>
                  <a:lnTo>
                    <a:pt x="40232" y="492380"/>
                  </a:lnTo>
                  <a:cubicBezTo>
                    <a:pt x="95012" y="370496"/>
                    <a:pt x="129763" y="243792"/>
                    <a:pt x="145577" y="116342"/>
                  </a:cubicBezTo>
                  <a:lnTo>
                    <a:pt x="154282" y="0"/>
                  </a:ln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0" name="Freeform: Shape 219">
              <a:extLst>
                <a:ext uri="{FF2B5EF4-FFF2-40B4-BE49-F238E27FC236}">
                  <a16:creationId xmlns:a16="http://schemas.microsoft.com/office/drawing/2014/main" id="{2A78055E-C939-4FDB-A4CC-EF4A69DDB727}"/>
                </a:ext>
              </a:extLst>
            </p:cNvPr>
            <p:cNvSpPr/>
            <p:nvPr/>
          </p:nvSpPr>
          <p:spPr>
            <a:xfrm rot="3600000">
              <a:off x="2433997" y="5091402"/>
              <a:ext cx="1040752" cy="1046528"/>
            </a:xfrm>
            <a:custGeom>
              <a:avLst/>
              <a:gdLst>
                <a:gd name="connsiteX0" fmla="*/ 0 w 1040752"/>
                <a:gd name="connsiteY0" fmla="*/ 709204 h 1046528"/>
                <a:gd name="connsiteX1" fmla="*/ 166631 w 1040752"/>
                <a:gd name="connsiteY1" fmla="*/ 594248 h 1046528"/>
                <a:gd name="connsiteX2" fmla="*/ 604346 w 1040752"/>
                <a:gd name="connsiteY2" fmla="*/ 143383 h 1046528"/>
                <a:gd name="connsiteX3" fmla="*/ 696925 w 1040752"/>
                <a:gd name="connsiteY3" fmla="*/ 0 h 1046528"/>
                <a:gd name="connsiteX4" fmla="*/ 1040752 w 1040752"/>
                <a:gd name="connsiteY4" fmla="*/ 198508 h 1046528"/>
                <a:gd name="connsiteX5" fmla="*/ 927687 w 1040752"/>
                <a:gd name="connsiteY5" fmla="*/ 373342 h 1046528"/>
                <a:gd name="connsiteX6" fmla="*/ 212518 w 1040752"/>
                <a:gd name="connsiteY6" fmla="*/ 1036794 h 1046528"/>
                <a:gd name="connsiteX7" fmla="*/ 194754 w 1040752"/>
                <a:gd name="connsiteY7" fmla="*/ 1046528 h 1046528"/>
                <a:gd name="connsiteX8" fmla="*/ 0 w 1040752"/>
                <a:gd name="connsiteY8" fmla="*/ 709204 h 1046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40752" h="1046528">
                  <a:moveTo>
                    <a:pt x="0" y="709204"/>
                  </a:moveTo>
                  <a:lnTo>
                    <a:pt x="166631" y="594248"/>
                  </a:lnTo>
                  <a:cubicBezTo>
                    <a:pt x="330657" y="468980"/>
                    <a:pt x="478729" y="318095"/>
                    <a:pt x="604346" y="143383"/>
                  </a:cubicBezTo>
                  <a:lnTo>
                    <a:pt x="696925" y="0"/>
                  </a:lnTo>
                  <a:lnTo>
                    <a:pt x="1040752" y="198508"/>
                  </a:lnTo>
                  <a:lnTo>
                    <a:pt x="927687" y="373342"/>
                  </a:lnTo>
                  <a:cubicBezTo>
                    <a:pt x="730856" y="646266"/>
                    <a:pt x="486388" y="869046"/>
                    <a:pt x="212518" y="1036794"/>
                  </a:cubicBezTo>
                  <a:lnTo>
                    <a:pt x="194754" y="1046528"/>
                  </a:lnTo>
                  <a:lnTo>
                    <a:pt x="0" y="709204"/>
                  </a:ln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1" name="Freeform: Shape 220">
              <a:extLst>
                <a:ext uri="{FF2B5EF4-FFF2-40B4-BE49-F238E27FC236}">
                  <a16:creationId xmlns:a16="http://schemas.microsoft.com/office/drawing/2014/main" id="{77F1A1DC-3B2B-43F1-B6A4-87FD7CA7FDBF}"/>
                </a:ext>
              </a:extLst>
            </p:cNvPr>
            <p:cNvSpPr/>
            <p:nvPr/>
          </p:nvSpPr>
          <p:spPr>
            <a:xfrm rot="3600000">
              <a:off x="2107158" y="5661870"/>
              <a:ext cx="1315677" cy="1315125"/>
            </a:xfrm>
            <a:custGeom>
              <a:avLst/>
              <a:gdLst>
                <a:gd name="connsiteX0" fmla="*/ 0 w 1315677"/>
                <a:gd name="connsiteY0" fmla="*/ 982167 h 1315125"/>
                <a:gd name="connsiteX1" fmla="*/ 26412 w 1315677"/>
                <a:gd name="connsiteY1" fmla="*/ 967694 h 1315125"/>
                <a:gd name="connsiteX2" fmla="*/ 847054 w 1315677"/>
                <a:gd name="connsiteY2" fmla="*/ 206398 h 1315125"/>
                <a:gd name="connsiteX3" fmla="*/ 980532 w 1315677"/>
                <a:gd name="connsiteY3" fmla="*/ 0 h 1315125"/>
                <a:gd name="connsiteX4" fmla="*/ 1315677 w 1315677"/>
                <a:gd name="connsiteY4" fmla="*/ 193496 h 1315125"/>
                <a:gd name="connsiteX5" fmla="*/ 1253064 w 1315677"/>
                <a:gd name="connsiteY5" fmla="*/ 295878 h 1315125"/>
                <a:gd name="connsiteX6" fmla="*/ 1252501 w 1315677"/>
                <a:gd name="connsiteY6" fmla="*/ 296729 h 1315125"/>
                <a:gd name="connsiteX7" fmla="*/ 1164299 w 1315677"/>
                <a:gd name="connsiteY7" fmla="*/ 425793 h 1315125"/>
                <a:gd name="connsiteX8" fmla="*/ 1148296 w 1315677"/>
                <a:gd name="connsiteY8" fmla="*/ 447519 h 1315125"/>
                <a:gd name="connsiteX9" fmla="*/ 1071744 w 1315677"/>
                <a:gd name="connsiteY9" fmla="*/ 548219 h 1315125"/>
                <a:gd name="connsiteX10" fmla="*/ 1034636 w 1315677"/>
                <a:gd name="connsiteY10" fmla="*/ 593668 h 1315125"/>
                <a:gd name="connsiteX11" fmla="*/ 974839 w 1315677"/>
                <a:gd name="connsiteY11" fmla="*/ 664616 h 1315125"/>
                <a:gd name="connsiteX12" fmla="*/ 912591 w 1315677"/>
                <a:gd name="connsiteY12" fmla="*/ 733502 h 1315125"/>
                <a:gd name="connsiteX13" fmla="*/ 872595 w 1315677"/>
                <a:gd name="connsiteY13" fmla="*/ 776397 h 1315125"/>
                <a:gd name="connsiteX14" fmla="*/ 783194 w 1315677"/>
                <a:gd name="connsiteY14" fmla="*/ 865843 h 1315125"/>
                <a:gd name="connsiteX15" fmla="*/ 763806 w 1315677"/>
                <a:gd name="connsiteY15" fmla="*/ 884663 h 1315125"/>
                <a:gd name="connsiteX16" fmla="*/ 700273 w 1315677"/>
                <a:gd name="connsiteY16" fmla="*/ 942111 h 1315125"/>
                <a:gd name="connsiteX17" fmla="*/ 510498 w 1315677"/>
                <a:gd name="connsiteY17" fmla="*/ 1100771 h 1315125"/>
                <a:gd name="connsiteX18" fmla="*/ 289058 w 1315677"/>
                <a:gd name="connsiteY18" fmla="*/ 1255144 h 1315125"/>
                <a:gd name="connsiteX19" fmla="*/ 240306 w 1315677"/>
                <a:gd name="connsiteY19" fmla="*/ 1288374 h 1315125"/>
                <a:gd name="connsiteX20" fmla="*/ 192234 w 1315677"/>
                <a:gd name="connsiteY20" fmla="*/ 1315125 h 1315125"/>
                <a:gd name="connsiteX21" fmla="*/ 0 w 1315677"/>
                <a:gd name="connsiteY21" fmla="*/ 982167 h 1315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315677" h="1315125">
                  <a:moveTo>
                    <a:pt x="0" y="982167"/>
                  </a:moveTo>
                  <a:lnTo>
                    <a:pt x="26412" y="967694"/>
                  </a:lnTo>
                  <a:cubicBezTo>
                    <a:pt x="340673" y="775207"/>
                    <a:pt x="621195" y="519573"/>
                    <a:pt x="847054" y="206398"/>
                  </a:cubicBezTo>
                  <a:lnTo>
                    <a:pt x="980532" y="0"/>
                  </a:lnTo>
                  <a:lnTo>
                    <a:pt x="1315677" y="193496"/>
                  </a:lnTo>
                  <a:lnTo>
                    <a:pt x="1253064" y="295878"/>
                  </a:lnTo>
                  <a:lnTo>
                    <a:pt x="1252501" y="296729"/>
                  </a:lnTo>
                  <a:lnTo>
                    <a:pt x="1164299" y="425793"/>
                  </a:lnTo>
                  <a:lnTo>
                    <a:pt x="1148296" y="447519"/>
                  </a:lnTo>
                  <a:lnTo>
                    <a:pt x="1071744" y="548219"/>
                  </a:lnTo>
                  <a:lnTo>
                    <a:pt x="1034636" y="593668"/>
                  </a:lnTo>
                  <a:lnTo>
                    <a:pt x="974839" y="664616"/>
                  </a:lnTo>
                  <a:lnTo>
                    <a:pt x="912591" y="733502"/>
                  </a:lnTo>
                  <a:lnTo>
                    <a:pt x="872595" y="776397"/>
                  </a:lnTo>
                  <a:lnTo>
                    <a:pt x="783194" y="865843"/>
                  </a:lnTo>
                  <a:lnTo>
                    <a:pt x="763806" y="884663"/>
                  </a:lnTo>
                  <a:lnTo>
                    <a:pt x="700273" y="942111"/>
                  </a:lnTo>
                  <a:lnTo>
                    <a:pt x="510498" y="1100771"/>
                  </a:lnTo>
                  <a:lnTo>
                    <a:pt x="289058" y="1255144"/>
                  </a:lnTo>
                  <a:lnTo>
                    <a:pt x="240306" y="1288374"/>
                  </a:lnTo>
                  <a:lnTo>
                    <a:pt x="192234" y="1315125"/>
                  </a:lnTo>
                  <a:lnTo>
                    <a:pt x="0" y="982167"/>
                  </a:ln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2" name="Freeform: Shape 221">
              <a:extLst>
                <a:ext uri="{FF2B5EF4-FFF2-40B4-BE49-F238E27FC236}">
                  <a16:creationId xmlns:a16="http://schemas.microsoft.com/office/drawing/2014/main" id="{FC096B32-AEF6-47E2-9046-1461FE1E6D96}"/>
                </a:ext>
              </a:extLst>
            </p:cNvPr>
            <p:cNvSpPr/>
            <p:nvPr/>
          </p:nvSpPr>
          <p:spPr>
            <a:xfrm rot="3600000">
              <a:off x="2565229" y="207562"/>
              <a:ext cx="678964" cy="1340249"/>
            </a:xfrm>
            <a:custGeom>
              <a:avLst/>
              <a:gdLst>
                <a:gd name="connsiteX0" fmla="*/ 360988 w 678964"/>
                <a:gd name="connsiteY0" fmla="*/ 0 h 1340249"/>
                <a:gd name="connsiteX1" fmla="*/ 678964 w 678964"/>
                <a:gd name="connsiteY1" fmla="*/ 183584 h 1340249"/>
                <a:gd name="connsiteX2" fmla="*/ 584086 w 678964"/>
                <a:gd name="connsiteY2" fmla="*/ 368918 h 1340249"/>
                <a:gd name="connsiteX3" fmla="*/ 367105 w 678964"/>
                <a:gd name="connsiteY3" fmla="*/ 1319999 h 1340249"/>
                <a:gd name="connsiteX4" fmla="*/ 367557 w 678964"/>
                <a:gd name="connsiteY4" fmla="*/ 1340249 h 1340249"/>
                <a:gd name="connsiteX5" fmla="*/ 672 w 678964"/>
                <a:gd name="connsiteY5" fmla="*/ 1340249 h 1340249"/>
                <a:gd name="connsiteX6" fmla="*/ 0 w 678964"/>
                <a:gd name="connsiteY6" fmla="*/ 1310139 h 1340249"/>
                <a:gd name="connsiteX7" fmla="*/ 248980 w 678964"/>
                <a:gd name="connsiteY7" fmla="*/ 218794 h 1340249"/>
                <a:gd name="connsiteX8" fmla="*/ 360988 w 678964"/>
                <a:gd name="connsiteY8" fmla="*/ 0 h 1340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78964" h="1340249">
                  <a:moveTo>
                    <a:pt x="360988" y="0"/>
                  </a:moveTo>
                  <a:lnTo>
                    <a:pt x="678964" y="183584"/>
                  </a:lnTo>
                  <a:lnTo>
                    <a:pt x="584086" y="368918"/>
                  </a:lnTo>
                  <a:cubicBezTo>
                    <a:pt x="446142" y="675840"/>
                    <a:pt x="375444" y="998946"/>
                    <a:pt x="367105" y="1319999"/>
                  </a:cubicBezTo>
                  <a:lnTo>
                    <a:pt x="367557" y="1340249"/>
                  </a:lnTo>
                  <a:lnTo>
                    <a:pt x="672" y="1340249"/>
                  </a:lnTo>
                  <a:lnTo>
                    <a:pt x="0" y="1310139"/>
                  </a:lnTo>
                  <a:cubicBezTo>
                    <a:pt x="9568" y="941738"/>
                    <a:pt x="90693" y="570981"/>
                    <a:pt x="248980" y="218794"/>
                  </a:cubicBezTo>
                  <a:lnTo>
                    <a:pt x="360988" y="0"/>
                  </a:ln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3" name="Freeform: Shape 222">
              <a:extLst>
                <a:ext uri="{FF2B5EF4-FFF2-40B4-BE49-F238E27FC236}">
                  <a16:creationId xmlns:a16="http://schemas.microsoft.com/office/drawing/2014/main" id="{AA9DAF39-48C7-43A8-91E5-FF4C3664094F}"/>
                </a:ext>
              </a:extLst>
            </p:cNvPr>
            <p:cNvSpPr/>
            <p:nvPr/>
          </p:nvSpPr>
          <p:spPr>
            <a:xfrm rot="5245555">
              <a:off x="4626237" y="1313586"/>
              <a:ext cx="1046568" cy="991220"/>
            </a:xfrm>
            <a:custGeom>
              <a:avLst/>
              <a:gdLst>
                <a:gd name="connsiteX0" fmla="*/ 0 w 1163974"/>
                <a:gd name="connsiteY0" fmla="*/ 982167 h 1165750"/>
                <a:gd name="connsiteX1" fmla="*/ 133476 w 1163974"/>
                <a:gd name="connsiteY1" fmla="*/ 775769 h 1165750"/>
                <a:gd name="connsiteX2" fmla="*/ 954119 w 1163974"/>
                <a:gd name="connsiteY2" fmla="*/ 14473 h 1165750"/>
                <a:gd name="connsiteX3" fmla="*/ 980532 w 1163974"/>
                <a:gd name="connsiteY3" fmla="*/ 0 h 1165750"/>
                <a:gd name="connsiteX4" fmla="*/ 1163974 w 1163974"/>
                <a:gd name="connsiteY4" fmla="*/ 317731 h 1165750"/>
                <a:gd name="connsiteX5" fmla="*/ 1146211 w 1163974"/>
                <a:gd name="connsiteY5" fmla="*/ 327464 h 1165750"/>
                <a:gd name="connsiteX6" fmla="*/ 431041 w 1163974"/>
                <a:gd name="connsiteY6" fmla="*/ 990916 h 1165750"/>
                <a:gd name="connsiteX7" fmla="*/ 317975 w 1163974"/>
                <a:gd name="connsiteY7" fmla="*/ 1165750 h 1165750"/>
                <a:gd name="connsiteX8" fmla="*/ 0 w 1163974"/>
                <a:gd name="connsiteY8" fmla="*/ 982167 h 116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3974" h="1165750">
                  <a:moveTo>
                    <a:pt x="0" y="982167"/>
                  </a:moveTo>
                  <a:lnTo>
                    <a:pt x="133476" y="775769"/>
                  </a:lnTo>
                  <a:cubicBezTo>
                    <a:pt x="359336" y="462595"/>
                    <a:pt x="639858" y="206961"/>
                    <a:pt x="954119" y="14473"/>
                  </a:cubicBezTo>
                  <a:lnTo>
                    <a:pt x="980532" y="0"/>
                  </a:lnTo>
                  <a:lnTo>
                    <a:pt x="1163974" y="317731"/>
                  </a:lnTo>
                  <a:lnTo>
                    <a:pt x="1146211" y="327464"/>
                  </a:lnTo>
                  <a:cubicBezTo>
                    <a:pt x="872340" y="495212"/>
                    <a:pt x="627872" y="717991"/>
                    <a:pt x="431041" y="990916"/>
                  </a:cubicBezTo>
                  <a:lnTo>
                    <a:pt x="317975" y="1165750"/>
                  </a:lnTo>
                  <a:lnTo>
                    <a:pt x="0" y="982167"/>
                  </a:ln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4" name="Freeform: Shape 223">
              <a:extLst>
                <a:ext uri="{FF2B5EF4-FFF2-40B4-BE49-F238E27FC236}">
                  <a16:creationId xmlns:a16="http://schemas.microsoft.com/office/drawing/2014/main" id="{2750787C-853A-4207-8144-ED18988E9D53}"/>
                </a:ext>
              </a:extLst>
            </p:cNvPr>
            <p:cNvSpPr/>
            <p:nvPr/>
          </p:nvSpPr>
          <p:spPr>
            <a:xfrm rot="3600000">
              <a:off x="2799374" y="1113281"/>
              <a:ext cx="594709" cy="958158"/>
            </a:xfrm>
            <a:custGeom>
              <a:avLst/>
              <a:gdLst>
                <a:gd name="connsiteX0" fmla="*/ 265726 w 594709"/>
                <a:gd name="connsiteY0" fmla="*/ 0 h 958158"/>
                <a:gd name="connsiteX1" fmla="*/ 594709 w 594709"/>
                <a:gd name="connsiteY1" fmla="*/ 189939 h 958158"/>
                <a:gd name="connsiteX2" fmla="*/ 536658 w 594709"/>
                <a:gd name="connsiteY2" fmla="*/ 303432 h 958158"/>
                <a:gd name="connsiteX3" fmla="*/ 389581 w 594709"/>
                <a:gd name="connsiteY3" fmla="*/ 953931 h 958158"/>
                <a:gd name="connsiteX4" fmla="*/ 389688 w 594709"/>
                <a:gd name="connsiteY4" fmla="*/ 958158 h 958158"/>
                <a:gd name="connsiteX5" fmla="*/ 0 w 594709"/>
                <a:gd name="connsiteY5" fmla="*/ 958158 h 958158"/>
                <a:gd name="connsiteX6" fmla="*/ 16239 w 594709"/>
                <a:gd name="connsiteY6" fmla="*/ 756373 h 958158"/>
                <a:gd name="connsiteX7" fmla="*/ 187842 w 594709"/>
                <a:gd name="connsiteY7" fmla="*/ 151868 h 958158"/>
                <a:gd name="connsiteX8" fmla="*/ 265726 w 594709"/>
                <a:gd name="connsiteY8" fmla="*/ 0 h 958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4709" h="958158">
                  <a:moveTo>
                    <a:pt x="265726" y="0"/>
                  </a:moveTo>
                  <a:lnTo>
                    <a:pt x="594709" y="189939"/>
                  </a:lnTo>
                  <a:lnTo>
                    <a:pt x="536658" y="303432"/>
                  </a:lnTo>
                  <a:cubicBezTo>
                    <a:pt x="442547" y="513215"/>
                    <a:pt x="394652" y="734212"/>
                    <a:pt x="389581" y="953931"/>
                  </a:cubicBezTo>
                  <a:lnTo>
                    <a:pt x="389688" y="958158"/>
                  </a:lnTo>
                  <a:lnTo>
                    <a:pt x="0" y="958158"/>
                  </a:lnTo>
                  <a:lnTo>
                    <a:pt x="16239" y="756373"/>
                  </a:lnTo>
                  <a:cubicBezTo>
                    <a:pt x="42712" y="551688"/>
                    <a:pt x="99346" y="348011"/>
                    <a:pt x="187842" y="151868"/>
                  </a:cubicBezTo>
                  <a:lnTo>
                    <a:pt x="265726" y="0"/>
                  </a:ln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5" name="Freeform: Shape 224">
              <a:extLst>
                <a:ext uri="{FF2B5EF4-FFF2-40B4-BE49-F238E27FC236}">
                  <a16:creationId xmlns:a16="http://schemas.microsoft.com/office/drawing/2014/main" id="{2B456C55-59D5-45D2-B47E-D111270D4959}"/>
                </a:ext>
              </a:extLst>
            </p:cNvPr>
            <p:cNvSpPr/>
            <p:nvPr/>
          </p:nvSpPr>
          <p:spPr>
            <a:xfrm rot="3600000">
              <a:off x="3590926" y="1132191"/>
              <a:ext cx="891770" cy="899143"/>
            </a:xfrm>
            <a:custGeom>
              <a:avLst/>
              <a:gdLst>
                <a:gd name="connsiteX0" fmla="*/ 0 w 891770"/>
                <a:gd name="connsiteY0" fmla="*/ 709204 h 899143"/>
                <a:gd name="connsiteX1" fmla="*/ 92579 w 891770"/>
                <a:gd name="connsiteY1" fmla="*/ 565821 h 899143"/>
                <a:gd name="connsiteX2" fmla="*/ 530294 w 891770"/>
                <a:gd name="connsiteY2" fmla="*/ 114956 h 899143"/>
                <a:gd name="connsiteX3" fmla="*/ 696926 w 891770"/>
                <a:gd name="connsiteY3" fmla="*/ 0 h 899143"/>
                <a:gd name="connsiteX4" fmla="*/ 891770 w 891770"/>
                <a:gd name="connsiteY4" fmla="*/ 337479 h 899143"/>
                <a:gd name="connsiteX5" fmla="*/ 888055 w 891770"/>
                <a:gd name="connsiteY5" fmla="*/ 339501 h 899143"/>
                <a:gd name="connsiteX6" fmla="*/ 398245 w 891770"/>
                <a:gd name="connsiteY6" fmla="*/ 792123 h 899143"/>
                <a:gd name="connsiteX7" fmla="*/ 328983 w 891770"/>
                <a:gd name="connsiteY7" fmla="*/ 899143 h 899143"/>
                <a:gd name="connsiteX8" fmla="*/ 0 w 891770"/>
                <a:gd name="connsiteY8" fmla="*/ 709204 h 899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91770" h="899143">
                  <a:moveTo>
                    <a:pt x="0" y="709204"/>
                  </a:moveTo>
                  <a:lnTo>
                    <a:pt x="92579" y="565821"/>
                  </a:lnTo>
                  <a:cubicBezTo>
                    <a:pt x="218196" y="391110"/>
                    <a:pt x="366268" y="240225"/>
                    <a:pt x="530294" y="114956"/>
                  </a:cubicBezTo>
                  <a:lnTo>
                    <a:pt x="696926" y="0"/>
                  </a:lnTo>
                  <a:lnTo>
                    <a:pt x="891770" y="337479"/>
                  </a:lnTo>
                  <a:lnTo>
                    <a:pt x="888055" y="339501"/>
                  </a:lnTo>
                  <a:cubicBezTo>
                    <a:pt x="700308" y="453752"/>
                    <a:pt x="532867" y="605729"/>
                    <a:pt x="398245" y="792123"/>
                  </a:cubicBezTo>
                  <a:lnTo>
                    <a:pt x="328983" y="899143"/>
                  </a:lnTo>
                  <a:lnTo>
                    <a:pt x="0" y="709204"/>
                  </a:ln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6" name="Freeform: Shape 225">
              <a:extLst>
                <a:ext uri="{FF2B5EF4-FFF2-40B4-BE49-F238E27FC236}">
                  <a16:creationId xmlns:a16="http://schemas.microsoft.com/office/drawing/2014/main" id="{E939EC6A-FFE5-4388-80F1-69E3673237B7}"/>
                </a:ext>
              </a:extLst>
            </p:cNvPr>
            <p:cNvSpPr/>
            <p:nvPr/>
          </p:nvSpPr>
          <p:spPr>
            <a:xfrm rot="3600000">
              <a:off x="1883184" y="1639956"/>
              <a:ext cx="600904" cy="969074"/>
            </a:xfrm>
            <a:custGeom>
              <a:avLst/>
              <a:gdLst>
                <a:gd name="connsiteX0" fmla="*/ 0 w 600904"/>
                <a:gd name="connsiteY0" fmla="*/ 0 h 969074"/>
                <a:gd name="connsiteX1" fmla="*/ 390857 w 600904"/>
                <a:gd name="connsiteY1" fmla="*/ 0 h 969074"/>
                <a:gd name="connsiteX2" fmla="*/ 392556 w 600904"/>
                <a:gd name="connsiteY2" fmla="*/ 66916 h 969074"/>
                <a:gd name="connsiteX3" fmla="*/ 563471 w 600904"/>
                <a:gd name="connsiteY3" fmla="*/ 696128 h 969074"/>
                <a:gd name="connsiteX4" fmla="*/ 600904 w 600904"/>
                <a:gd name="connsiteY4" fmla="*/ 763952 h 969074"/>
                <a:gd name="connsiteX5" fmla="*/ 245622 w 600904"/>
                <a:gd name="connsiteY5" fmla="*/ 969074 h 969074"/>
                <a:gd name="connsiteX6" fmla="*/ 204580 w 600904"/>
                <a:gd name="connsiteY6" fmla="*/ 893015 h 969074"/>
                <a:gd name="connsiteX7" fmla="*/ 1813 w 600904"/>
                <a:gd name="connsiteY7" fmla="*/ 113786 h 969074"/>
                <a:gd name="connsiteX8" fmla="*/ 0 w 600904"/>
                <a:gd name="connsiteY8" fmla="*/ 0 h 969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0904" h="969074">
                  <a:moveTo>
                    <a:pt x="0" y="0"/>
                  </a:moveTo>
                  <a:lnTo>
                    <a:pt x="390857" y="0"/>
                  </a:lnTo>
                  <a:lnTo>
                    <a:pt x="392556" y="66916"/>
                  </a:lnTo>
                  <a:cubicBezTo>
                    <a:pt x="408683" y="285216"/>
                    <a:pt x="466786" y="499117"/>
                    <a:pt x="563471" y="696128"/>
                  </a:cubicBezTo>
                  <a:lnTo>
                    <a:pt x="600904" y="763952"/>
                  </a:lnTo>
                  <a:lnTo>
                    <a:pt x="245622" y="969074"/>
                  </a:lnTo>
                  <a:lnTo>
                    <a:pt x="204580" y="893015"/>
                  </a:lnTo>
                  <a:cubicBezTo>
                    <a:pt x="88064" y="649525"/>
                    <a:pt x="19133" y="384626"/>
                    <a:pt x="1813" y="113786"/>
                  </a:cubicBezTo>
                  <a:lnTo>
                    <a:pt x="0" y="0"/>
                  </a:ln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7" name="Freeform: Shape 226">
              <a:extLst>
                <a:ext uri="{FF2B5EF4-FFF2-40B4-BE49-F238E27FC236}">
                  <a16:creationId xmlns:a16="http://schemas.microsoft.com/office/drawing/2014/main" id="{9B79C040-03B2-407C-BE83-AA57064BC7F6}"/>
                </a:ext>
              </a:extLst>
            </p:cNvPr>
            <p:cNvSpPr/>
            <p:nvPr/>
          </p:nvSpPr>
          <p:spPr>
            <a:xfrm rot="3600000">
              <a:off x="4362413" y="1750118"/>
              <a:ext cx="962054" cy="610314"/>
            </a:xfrm>
            <a:custGeom>
              <a:avLst/>
              <a:gdLst>
                <a:gd name="connsiteX0" fmla="*/ 0 w 962054"/>
                <a:gd name="connsiteY0" fmla="*/ 271822 h 610314"/>
                <a:gd name="connsiteX1" fmla="*/ 99448 w 962054"/>
                <a:gd name="connsiteY1" fmla="*/ 216499 h 610314"/>
                <a:gd name="connsiteX2" fmla="*/ 875664 w 962054"/>
                <a:gd name="connsiteY2" fmla="*/ 2486 h 610314"/>
                <a:gd name="connsiteX3" fmla="*/ 962054 w 962054"/>
                <a:gd name="connsiteY3" fmla="*/ 0 h 610314"/>
                <a:gd name="connsiteX4" fmla="*/ 962054 w 962054"/>
                <a:gd name="connsiteY4" fmla="*/ 410245 h 610314"/>
                <a:gd name="connsiteX5" fmla="*/ 884600 w 962054"/>
                <a:gd name="connsiteY5" fmla="*/ 411738 h 610314"/>
                <a:gd name="connsiteX6" fmla="*/ 254229 w 962054"/>
                <a:gd name="connsiteY6" fmla="*/ 578328 h 610314"/>
                <a:gd name="connsiteX7" fmla="*/ 195429 w 962054"/>
                <a:gd name="connsiteY7" fmla="*/ 610314 h 610314"/>
                <a:gd name="connsiteX8" fmla="*/ 0 w 962054"/>
                <a:gd name="connsiteY8" fmla="*/ 271822 h 61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2054" h="610314">
                  <a:moveTo>
                    <a:pt x="0" y="271822"/>
                  </a:moveTo>
                  <a:lnTo>
                    <a:pt x="99448" y="216499"/>
                  </a:lnTo>
                  <a:cubicBezTo>
                    <a:pt x="342662" y="96079"/>
                    <a:pt x="606537" y="23325"/>
                    <a:pt x="875664" y="2486"/>
                  </a:cubicBezTo>
                  <a:lnTo>
                    <a:pt x="962054" y="0"/>
                  </a:lnTo>
                  <a:lnTo>
                    <a:pt x="962054" y="410245"/>
                  </a:lnTo>
                  <a:lnTo>
                    <a:pt x="884600" y="411738"/>
                  </a:lnTo>
                  <a:cubicBezTo>
                    <a:pt x="665640" y="426513"/>
                    <a:pt x="451346" y="483145"/>
                    <a:pt x="254229" y="578328"/>
                  </a:cubicBezTo>
                  <a:lnTo>
                    <a:pt x="195429" y="610314"/>
                  </a:lnTo>
                  <a:lnTo>
                    <a:pt x="0" y="271822"/>
                  </a:ln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8" name="Freeform: Shape 227">
              <a:extLst>
                <a:ext uri="{FF2B5EF4-FFF2-40B4-BE49-F238E27FC236}">
                  <a16:creationId xmlns:a16="http://schemas.microsoft.com/office/drawing/2014/main" id="{D37C37FC-5EDA-4CCB-94F3-D8EBAFB7D332}"/>
                </a:ext>
              </a:extLst>
            </p:cNvPr>
            <p:cNvSpPr/>
            <p:nvPr/>
          </p:nvSpPr>
          <p:spPr>
            <a:xfrm rot="3600000">
              <a:off x="6024092" y="2245402"/>
              <a:ext cx="1060134" cy="194662"/>
            </a:xfrm>
            <a:custGeom>
              <a:avLst/>
              <a:gdLst>
                <a:gd name="connsiteX0" fmla="*/ 0 w 1060134"/>
                <a:gd name="connsiteY0" fmla="*/ 903 h 194662"/>
                <a:gd name="connsiteX1" fmla="*/ 40469 w 1060134"/>
                <a:gd name="connsiteY1" fmla="*/ 0 h 194662"/>
                <a:gd name="connsiteX2" fmla="*/ 975810 w 1060134"/>
                <a:gd name="connsiteY2" fmla="*/ 164179 h 194662"/>
                <a:gd name="connsiteX3" fmla="*/ 1060134 w 1060134"/>
                <a:gd name="connsiteY3" fmla="*/ 194662 h 194662"/>
                <a:gd name="connsiteX4" fmla="*/ 968277 w 1060134"/>
                <a:gd name="connsiteY4" fmla="*/ 162018 h 194662"/>
                <a:gd name="connsiteX5" fmla="*/ 51139 w 1060134"/>
                <a:gd name="connsiteY5" fmla="*/ 833 h 194662"/>
                <a:gd name="connsiteX6" fmla="*/ 0 w 1060134"/>
                <a:gd name="connsiteY6" fmla="*/ 1711 h 194662"/>
                <a:gd name="connsiteX7" fmla="*/ 0 w 1060134"/>
                <a:gd name="connsiteY7" fmla="*/ 903 h 194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60134" h="194662">
                  <a:moveTo>
                    <a:pt x="0" y="903"/>
                  </a:moveTo>
                  <a:lnTo>
                    <a:pt x="40469" y="0"/>
                  </a:lnTo>
                  <a:cubicBezTo>
                    <a:pt x="354087" y="8145"/>
                    <a:pt x="669207" y="61976"/>
                    <a:pt x="975810" y="164179"/>
                  </a:cubicBezTo>
                  <a:lnTo>
                    <a:pt x="1060134" y="194662"/>
                  </a:lnTo>
                  <a:lnTo>
                    <a:pt x="968277" y="162018"/>
                  </a:lnTo>
                  <a:cubicBezTo>
                    <a:pt x="671595" y="64559"/>
                    <a:pt x="362452" y="10396"/>
                    <a:pt x="51139" y="833"/>
                  </a:cubicBezTo>
                  <a:lnTo>
                    <a:pt x="0" y="1711"/>
                  </a:lnTo>
                  <a:lnTo>
                    <a:pt x="0" y="903"/>
                  </a:ln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9" name="Freeform: Shape 228">
              <a:extLst>
                <a:ext uri="{FF2B5EF4-FFF2-40B4-BE49-F238E27FC236}">
                  <a16:creationId xmlns:a16="http://schemas.microsoft.com/office/drawing/2014/main" id="{A1B9B7F2-0B1A-4E38-A628-8F0880063CCF}"/>
                </a:ext>
              </a:extLst>
            </p:cNvPr>
            <p:cNvSpPr/>
            <p:nvPr/>
          </p:nvSpPr>
          <p:spPr>
            <a:xfrm rot="5400000">
              <a:off x="1077343" y="950693"/>
              <a:ext cx="1165750" cy="1163975"/>
            </a:xfrm>
            <a:custGeom>
              <a:avLst/>
              <a:gdLst>
                <a:gd name="connsiteX0" fmla="*/ 0 w 1165750"/>
                <a:gd name="connsiteY0" fmla="*/ 183442 h 1163975"/>
                <a:gd name="connsiteX1" fmla="*/ 317731 w 1165750"/>
                <a:gd name="connsiteY1" fmla="*/ 0 h 1163975"/>
                <a:gd name="connsiteX2" fmla="*/ 327465 w 1165750"/>
                <a:gd name="connsiteY2" fmla="*/ 17764 h 1163975"/>
                <a:gd name="connsiteX3" fmla="*/ 990917 w 1165750"/>
                <a:gd name="connsiteY3" fmla="*/ 732933 h 1163975"/>
                <a:gd name="connsiteX4" fmla="*/ 1165750 w 1165750"/>
                <a:gd name="connsiteY4" fmla="*/ 845998 h 1163975"/>
                <a:gd name="connsiteX5" fmla="*/ 982167 w 1165750"/>
                <a:gd name="connsiteY5" fmla="*/ 1163975 h 1163975"/>
                <a:gd name="connsiteX6" fmla="*/ 775768 w 1165750"/>
                <a:gd name="connsiteY6" fmla="*/ 1030497 h 1163975"/>
                <a:gd name="connsiteX7" fmla="*/ 14472 w 1165750"/>
                <a:gd name="connsiteY7" fmla="*/ 209855 h 1163975"/>
                <a:gd name="connsiteX8" fmla="*/ 0 w 1165750"/>
                <a:gd name="connsiteY8" fmla="*/ 183442 h 1163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5750" h="1163975">
                  <a:moveTo>
                    <a:pt x="0" y="183442"/>
                  </a:moveTo>
                  <a:lnTo>
                    <a:pt x="317731" y="0"/>
                  </a:lnTo>
                  <a:lnTo>
                    <a:pt x="327465" y="17764"/>
                  </a:lnTo>
                  <a:cubicBezTo>
                    <a:pt x="495213" y="291634"/>
                    <a:pt x="717992" y="536103"/>
                    <a:pt x="990917" y="732933"/>
                  </a:cubicBezTo>
                  <a:lnTo>
                    <a:pt x="1165750" y="845998"/>
                  </a:lnTo>
                  <a:lnTo>
                    <a:pt x="982167" y="1163975"/>
                  </a:lnTo>
                  <a:lnTo>
                    <a:pt x="775768" y="1030497"/>
                  </a:lnTo>
                  <a:cubicBezTo>
                    <a:pt x="462594" y="804638"/>
                    <a:pt x="206959" y="524116"/>
                    <a:pt x="14472" y="209855"/>
                  </a:cubicBezTo>
                  <a:lnTo>
                    <a:pt x="0" y="183442"/>
                  </a:ln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0" name="Freeform: Shape 229">
              <a:extLst>
                <a:ext uri="{FF2B5EF4-FFF2-40B4-BE49-F238E27FC236}">
                  <a16:creationId xmlns:a16="http://schemas.microsoft.com/office/drawing/2014/main" id="{6B902933-5CA7-48CF-A9F2-08A06F0C3722}"/>
                </a:ext>
              </a:extLst>
            </p:cNvPr>
            <p:cNvSpPr/>
            <p:nvPr/>
          </p:nvSpPr>
          <p:spPr>
            <a:xfrm rot="3600000">
              <a:off x="5410284" y="2438496"/>
              <a:ext cx="1340248" cy="678962"/>
            </a:xfrm>
            <a:custGeom>
              <a:avLst/>
              <a:gdLst>
                <a:gd name="connsiteX0" fmla="*/ 0 w 1340248"/>
                <a:gd name="connsiteY0" fmla="*/ 672 h 678962"/>
                <a:gd name="connsiteX1" fmla="*/ 30109 w 1340248"/>
                <a:gd name="connsiteY1" fmla="*/ 0 h 678962"/>
                <a:gd name="connsiteX2" fmla="*/ 1121454 w 1340248"/>
                <a:gd name="connsiteY2" fmla="*/ 248980 h 678962"/>
                <a:gd name="connsiteX3" fmla="*/ 1340248 w 1340248"/>
                <a:gd name="connsiteY3" fmla="*/ 360988 h 678962"/>
                <a:gd name="connsiteX4" fmla="*/ 1156666 w 1340248"/>
                <a:gd name="connsiteY4" fmla="*/ 678962 h 678962"/>
                <a:gd name="connsiteX5" fmla="*/ 971332 w 1340248"/>
                <a:gd name="connsiteY5" fmla="*/ 584084 h 678962"/>
                <a:gd name="connsiteX6" fmla="*/ 20251 w 1340248"/>
                <a:gd name="connsiteY6" fmla="*/ 367103 h 678962"/>
                <a:gd name="connsiteX7" fmla="*/ 0 w 1340248"/>
                <a:gd name="connsiteY7" fmla="*/ 367555 h 678962"/>
                <a:gd name="connsiteX8" fmla="*/ 0 w 1340248"/>
                <a:gd name="connsiteY8" fmla="*/ 672 h 678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40248" h="678962">
                  <a:moveTo>
                    <a:pt x="0" y="672"/>
                  </a:moveTo>
                  <a:lnTo>
                    <a:pt x="30109" y="0"/>
                  </a:lnTo>
                  <a:cubicBezTo>
                    <a:pt x="398511" y="9568"/>
                    <a:pt x="769267" y="90693"/>
                    <a:pt x="1121454" y="248980"/>
                  </a:cubicBezTo>
                  <a:lnTo>
                    <a:pt x="1340248" y="360988"/>
                  </a:lnTo>
                  <a:lnTo>
                    <a:pt x="1156666" y="678962"/>
                  </a:lnTo>
                  <a:lnTo>
                    <a:pt x="971332" y="584084"/>
                  </a:lnTo>
                  <a:cubicBezTo>
                    <a:pt x="664409" y="446140"/>
                    <a:pt x="341304" y="375442"/>
                    <a:pt x="20251" y="367103"/>
                  </a:cubicBezTo>
                  <a:lnTo>
                    <a:pt x="0" y="367555"/>
                  </a:lnTo>
                  <a:lnTo>
                    <a:pt x="0" y="672"/>
                  </a:ln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1" name="Freeform: Shape 230">
              <a:extLst>
                <a:ext uri="{FF2B5EF4-FFF2-40B4-BE49-F238E27FC236}">
                  <a16:creationId xmlns:a16="http://schemas.microsoft.com/office/drawing/2014/main" id="{FF8657C5-4E73-4BA5-91E6-6DD7F40330DF}"/>
                </a:ext>
              </a:extLst>
            </p:cNvPr>
            <p:cNvSpPr/>
            <p:nvPr/>
          </p:nvSpPr>
          <p:spPr>
            <a:xfrm rot="3600000">
              <a:off x="3509906" y="2008753"/>
              <a:ext cx="647293" cy="647183"/>
            </a:xfrm>
            <a:custGeom>
              <a:avLst/>
              <a:gdLst>
                <a:gd name="connsiteX0" fmla="*/ 0 w 647293"/>
                <a:gd name="connsiteY0" fmla="*/ 419096 h 647183"/>
                <a:gd name="connsiteX1" fmla="*/ 47944 w 647293"/>
                <a:gd name="connsiteY1" fmla="*/ 344960 h 647183"/>
                <a:gd name="connsiteX2" fmla="*/ 320930 w 647293"/>
                <a:gd name="connsiteY2" fmla="*/ 65709 h 647183"/>
                <a:gd name="connsiteX3" fmla="*/ 417332 w 647293"/>
                <a:gd name="connsiteY3" fmla="*/ 0 h 647183"/>
                <a:gd name="connsiteX4" fmla="*/ 647293 w 647293"/>
                <a:gd name="connsiteY4" fmla="*/ 398303 h 647183"/>
                <a:gd name="connsiteX5" fmla="*/ 596161 w 647293"/>
                <a:gd name="connsiteY5" fmla="*/ 429646 h 647183"/>
                <a:gd name="connsiteX6" fmla="*/ 417644 w 647293"/>
                <a:gd name="connsiteY6" fmla="*/ 612262 h 647183"/>
                <a:gd name="connsiteX7" fmla="*/ 395060 w 647293"/>
                <a:gd name="connsiteY7" fmla="*/ 647183 h 647183"/>
                <a:gd name="connsiteX8" fmla="*/ 0 w 647293"/>
                <a:gd name="connsiteY8" fmla="*/ 419096 h 647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7293" h="647183">
                  <a:moveTo>
                    <a:pt x="0" y="419096"/>
                  </a:moveTo>
                  <a:lnTo>
                    <a:pt x="47944" y="344960"/>
                  </a:lnTo>
                  <a:cubicBezTo>
                    <a:pt x="126109" y="236577"/>
                    <a:pt x="218462" y="143129"/>
                    <a:pt x="320930" y="65709"/>
                  </a:cubicBezTo>
                  <a:lnTo>
                    <a:pt x="417332" y="0"/>
                  </a:lnTo>
                  <a:lnTo>
                    <a:pt x="647293" y="398303"/>
                  </a:lnTo>
                  <a:lnTo>
                    <a:pt x="596161" y="429646"/>
                  </a:lnTo>
                  <a:cubicBezTo>
                    <a:pt x="529153" y="480276"/>
                    <a:pt x="468759" y="541385"/>
                    <a:pt x="417644" y="612262"/>
                  </a:cubicBezTo>
                  <a:lnTo>
                    <a:pt x="395060" y="647183"/>
                  </a:lnTo>
                  <a:lnTo>
                    <a:pt x="0" y="419096"/>
                  </a:ln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2" name="Freeform: Shape 231">
              <a:extLst>
                <a:ext uri="{FF2B5EF4-FFF2-40B4-BE49-F238E27FC236}">
                  <a16:creationId xmlns:a16="http://schemas.microsoft.com/office/drawing/2014/main" id="{6B8189CD-382A-4466-90F8-84719ACB3310}"/>
                </a:ext>
              </a:extLst>
            </p:cNvPr>
            <p:cNvSpPr/>
            <p:nvPr/>
          </p:nvSpPr>
          <p:spPr>
            <a:xfrm rot="3600000">
              <a:off x="3034096" y="2061328"/>
              <a:ext cx="549341" cy="570968"/>
            </a:xfrm>
            <a:custGeom>
              <a:avLst/>
              <a:gdLst>
                <a:gd name="connsiteX0" fmla="*/ 154282 w 549341"/>
                <a:gd name="connsiteY0" fmla="*/ 0 h 570968"/>
                <a:gd name="connsiteX1" fmla="*/ 549341 w 549341"/>
                <a:gd name="connsiteY1" fmla="*/ 228088 h 570968"/>
                <a:gd name="connsiteX2" fmla="*/ 530391 w 549341"/>
                <a:gd name="connsiteY2" fmla="*/ 265106 h 570968"/>
                <a:gd name="connsiteX3" fmla="*/ 461499 w 549341"/>
                <a:gd name="connsiteY3" fmla="*/ 511015 h 570968"/>
                <a:gd name="connsiteX4" fmla="*/ 459921 w 549341"/>
                <a:gd name="connsiteY4" fmla="*/ 570968 h 570968"/>
                <a:gd name="connsiteX5" fmla="*/ 0 w 549341"/>
                <a:gd name="connsiteY5" fmla="*/ 570968 h 570968"/>
                <a:gd name="connsiteX6" fmla="*/ 8705 w 549341"/>
                <a:gd name="connsiteY6" fmla="*/ 454626 h 570968"/>
                <a:gd name="connsiteX7" fmla="*/ 114050 w 549341"/>
                <a:gd name="connsiteY7" fmla="*/ 78588 h 570968"/>
                <a:gd name="connsiteX8" fmla="*/ 154282 w 549341"/>
                <a:gd name="connsiteY8" fmla="*/ 0 h 570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49341" h="570968">
                  <a:moveTo>
                    <a:pt x="154282" y="0"/>
                  </a:moveTo>
                  <a:lnTo>
                    <a:pt x="549341" y="228088"/>
                  </a:lnTo>
                  <a:lnTo>
                    <a:pt x="530391" y="265106"/>
                  </a:lnTo>
                  <a:cubicBezTo>
                    <a:pt x="494567" y="344811"/>
                    <a:pt x="471842" y="427669"/>
                    <a:pt x="461499" y="511015"/>
                  </a:cubicBezTo>
                  <a:lnTo>
                    <a:pt x="459921" y="570968"/>
                  </a:lnTo>
                  <a:lnTo>
                    <a:pt x="0" y="570968"/>
                  </a:lnTo>
                  <a:lnTo>
                    <a:pt x="8705" y="454626"/>
                  </a:lnTo>
                  <a:cubicBezTo>
                    <a:pt x="24519" y="327176"/>
                    <a:pt x="59270" y="200472"/>
                    <a:pt x="114050" y="78588"/>
                  </a:cubicBezTo>
                  <a:lnTo>
                    <a:pt x="154282" y="0"/>
                  </a:ln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3" name="Freeform: Shape 232">
              <a:extLst>
                <a:ext uri="{FF2B5EF4-FFF2-40B4-BE49-F238E27FC236}">
                  <a16:creationId xmlns:a16="http://schemas.microsoft.com/office/drawing/2014/main" id="{7BE3C697-6197-4E32-8441-D894F20BED71}"/>
                </a:ext>
              </a:extLst>
            </p:cNvPr>
            <p:cNvSpPr/>
            <p:nvPr/>
          </p:nvSpPr>
          <p:spPr>
            <a:xfrm rot="3600000">
              <a:off x="3993168" y="2332846"/>
              <a:ext cx="571117" cy="548350"/>
            </a:xfrm>
            <a:custGeom>
              <a:avLst/>
              <a:gdLst>
                <a:gd name="connsiteX0" fmla="*/ 0 w 571117"/>
                <a:gd name="connsiteY0" fmla="*/ 153031 h 548350"/>
                <a:gd name="connsiteX1" fmla="*/ 39594 w 571117"/>
                <a:gd name="connsiteY1" fmla="*/ 131335 h 548350"/>
                <a:gd name="connsiteX2" fmla="*/ 525981 w 571117"/>
                <a:gd name="connsiteY2" fmla="*/ 1008 h 548350"/>
                <a:gd name="connsiteX3" fmla="*/ 571117 w 571117"/>
                <a:gd name="connsiteY3" fmla="*/ 0 h 548350"/>
                <a:gd name="connsiteX4" fmla="*/ 571117 w 571117"/>
                <a:gd name="connsiteY4" fmla="*/ 456475 h 548350"/>
                <a:gd name="connsiteX5" fmla="*/ 557729 w 571117"/>
                <a:gd name="connsiteY5" fmla="*/ 456123 h 548350"/>
                <a:gd name="connsiteX6" fmla="*/ 239657 w 571117"/>
                <a:gd name="connsiteY6" fmla="*/ 541350 h 548350"/>
                <a:gd name="connsiteX7" fmla="*/ 228237 w 571117"/>
                <a:gd name="connsiteY7" fmla="*/ 548350 h 548350"/>
                <a:gd name="connsiteX8" fmla="*/ 0 w 571117"/>
                <a:gd name="connsiteY8" fmla="*/ 153031 h 548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1117" h="548350">
                  <a:moveTo>
                    <a:pt x="0" y="153031"/>
                  </a:moveTo>
                  <a:lnTo>
                    <a:pt x="39594" y="131335"/>
                  </a:lnTo>
                  <a:cubicBezTo>
                    <a:pt x="191786" y="57245"/>
                    <a:pt x="357134" y="12941"/>
                    <a:pt x="525981" y="1008"/>
                  </a:cubicBezTo>
                  <a:lnTo>
                    <a:pt x="571117" y="0"/>
                  </a:lnTo>
                  <a:lnTo>
                    <a:pt x="571117" y="456475"/>
                  </a:lnTo>
                  <a:lnTo>
                    <a:pt x="557729" y="456123"/>
                  </a:lnTo>
                  <a:cubicBezTo>
                    <a:pt x="447311" y="463926"/>
                    <a:pt x="339183" y="492899"/>
                    <a:pt x="239657" y="541350"/>
                  </a:cubicBezTo>
                  <a:lnTo>
                    <a:pt x="228237" y="548350"/>
                  </a:lnTo>
                  <a:lnTo>
                    <a:pt x="0" y="153031"/>
                  </a:ln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4" name="Freeform: Shape 233">
              <a:extLst>
                <a:ext uri="{FF2B5EF4-FFF2-40B4-BE49-F238E27FC236}">
                  <a16:creationId xmlns:a16="http://schemas.microsoft.com/office/drawing/2014/main" id="{485ECA68-1D21-4037-A9DA-2A3D83066935}"/>
                </a:ext>
              </a:extLst>
            </p:cNvPr>
            <p:cNvSpPr/>
            <p:nvPr/>
          </p:nvSpPr>
          <p:spPr>
            <a:xfrm rot="3600000">
              <a:off x="2459581" y="2393810"/>
              <a:ext cx="548349" cy="571117"/>
            </a:xfrm>
            <a:custGeom>
              <a:avLst/>
              <a:gdLst>
                <a:gd name="connsiteX0" fmla="*/ 0 w 548349"/>
                <a:gd name="connsiteY0" fmla="*/ 0 h 571117"/>
                <a:gd name="connsiteX1" fmla="*/ 456475 w 548349"/>
                <a:gd name="connsiteY1" fmla="*/ 0 h 571117"/>
                <a:gd name="connsiteX2" fmla="*/ 456123 w 548349"/>
                <a:gd name="connsiteY2" fmla="*/ 13389 h 571117"/>
                <a:gd name="connsiteX3" fmla="*/ 541350 w 548349"/>
                <a:gd name="connsiteY3" fmla="*/ 331461 h 571117"/>
                <a:gd name="connsiteX4" fmla="*/ 548349 w 548349"/>
                <a:gd name="connsiteY4" fmla="*/ 342879 h 571117"/>
                <a:gd name="connsiteX5" fmla="*/ 153030 w 548349"/>
                <a:gd name="connsiteY5" fmla="*/ 571117 h 571117"/>
                <a:gd name="connsiteX6" fmla="*/ 131335 w 548349"/>
                <a:gd name="connsiteY6" fmla="*/ 531524 h 571117"/>
                <a:gd name="connsiteX7" fmla="*/ 1008 w 548349"/>
                <a:gd name="connsiteY7" fmla="*/ 45137 h 571117"/>
                <a:gd name="connsiteX8" fmla="*/ 0 w 548349"/>
                <a:gd name="connsiteY8" fmla="*/ 0 h 571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48349" h="571117">
                  <a:moveTo>
                    <a:pt x="0" y="0"/>
                  </a:moveTo>
                  <a:lnTo>
                    <a:pt x="456475" y="0"/>
                  </a:lnTo>
                  <a:lnTo>
                    <a:pt x="456123" y="13389"/>
                  </a:lnTo>
                  <a:cubicBezTo>
                    <a:pt x="463926" y="123806"/>
                    <a:pt x="492899" y="231935"/>
                    <a:pt x="541350" y="331461"/>
                  </a:cubicBezTo>
                  <a:lnTo>
                    <a:pt x="548349" y="342879"/>
                  </a:lnTo>
                  <a:lnTo>
                    <a:pt x="153030" y="571117"/>
                  </a:lnTo>
                  <a:lnTo>
                    <a:pt x="131335" y="531524"/>
                  </a:lnTo>
                  <a:cubicBezTo>
                    <a:pt x="57245" y="379331"/>
                    <a:pt x="12941" y="213984"/>
                    <a:pt x="1008" y="45137"/>
                  </a:cubicBezTo>
                  <a:lnTo>
                    <a:pt x="0" y="0"/>
                  </a:ln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5" name="Freeform: Shape 234">
              <a:extLst>
                <a:ext uri="{FF2B5EF4-FFF2-40B4-BE49-F238E27FC236}">
                  <a16:creationId xmlns:a16="http://schemas.microsoft.com/office/drawing/2014/main" id="{F1C9D075-8F3C-4B47-9F9F-6A310D30921A}"/>
                </a:ext>
              </a:extLst>
            </p:cNvPr>
            <p:cNvSpPr/>
            <p:nvPr/>
          </p:nvSpPr>
          <p:spPr>
            <a:xfrm rot="3600000">
              <a:off x="1237375" y="2463095"/>
              <a:ext cx="918435" cy="921345"/>
            </a:xfrm>
            <a:custGeom>
              <a:avLst/>
              <a:gdLst>
                <a:gd name="connsiteX0" fmla="*/ 0 w 918435"/>
                <a:gd name="connsiteY0" fmla="*/ 205844 h 921345"/>
                <a:gd name="connsiteX1" fmla="*/ 356532 w 918435"/>
                <a:gd name="connsiteY1" fmla="*/ 0 h 921345"/>
                <a:gd name="connsiteX2" fmla="*/ 447106 w 918435"/>
                <a:gd name="connsiteY2" fmla="*/ 132122 h 921345"/>
                <a:gd name="connsiteX3" fmla="*/ 810362 w 918435"/>
                <a:gd name="connsiteY3" fmla="*/ 486061 h 921345"/>
                <a:gd name="connsiteX4" fmla="*/ 918435 w 918435"/>
                <a:gd name="connsiteY4" fmla="*/ 555899 h 921345"/>
                <a:gd name="connsiteX5" fmla="*/ 707445 w 918435"/>
                <a:gd name="connsiteY5" fmla="*/ 921345 h 921345"/>
                <a:gd name="connsiteX6" fmla="*/ 566804 w 918435"/>
                <a:gd name="connsiteY6" fmla="*/ 830246 h 921345"/>
                <a:gd name="connsiteX7" fmla="*/ 10921 w 918435"/>
                <a:gd name="connsiteY7" fmla="*/ 226083 h 921345"/>
                <a:gd name="connsiteX8" fmla="*/ 0 w 918435"/>
                <a:gd name="connsiteY8" fmla="*/ 205844 h 921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18435" h="921345">
                  <a:moveTo>
                    <a:pt x="0" y="205844"/>
                  </a:moveTo>
                  <a:lnTo>
                    <a:pt x="356532" y="0"/>
                  </a:lnTo>
                  <a:lnTo>
                    <a:pt x="447106" y="132122"/>
                  </a:lnTo>
                  <a:cubicBezTo>
                    <a:pt x="547920" y="264871"/>
                    <a:pt x="669483" y="384607"/>
                    <a:pt x="810362" y="486061"/>
                  </a:cubicBezTo>
                  <a:lnTo>
                    <a:pt x="918435" y="555899"/>
                  </a:lnTo>
                  <a:lnTo>
                    <a:pt x="707445" y="921345"/>
                  </a:lnTo>
                  <a:lnTo>
                    <a:pt x="566804" y="830246"/>
                  </a:lnTo>
                  <a:cubicBezTo>
                    <a:pt x="337614" y="664446"/>
                    <a:pt x="150979" y="457902"/>
                    <a:pt x="10921" y="226083"/>
                  </a:cubicBezTo>
                  <a:lnTo>
                    <a:pt x="0" y="205844"/>
                  </a:ln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6" name="Freeform: Shape 235">
              <a:extLst>
                <a:ext uri="{FF2B5EF4-FFF2-40B4-BE49-F238E27FC236}">
                  <a16:creationId xmlns:a16="http://schemas.microsoft.com/office/drawing/2014/main" id="{145FB41E-AC0A-43FA-8D3B-A3338F2578F0}"/>
                </a:ext>
              </a:extLst>
            </p:cNvPr>
            <p:cNvSpPr/>
            <p:nvPr/>
          </p:nvSpPr>
          <p:spPr>
            <a:xfrm rot="3600000">
              <a:off x="4885478" y="2664552"/>
              <a:ext cx="973363" cy="621022"/>
            </a:xfrm>
            <a:custGeom>
              <a:avLst/>
              <a:gdLst>
                <a:gd name="connsiteX0" fmla="*/ 0 w 973363"/>
                <a:gd name="connsiteY0" fmla="*/ 662 h 621022"/>
                <a:gd name="connsiteX1" fmla="*/ 22987 w 973363"/>
                <a:gd name="connsiteY1" fmla="*/ 0 h 621022"/>
                <a:gd name="connsiteX2" fmla="*/ 824149 w 973363"/>
                <a:gd name="connsiteY2" fmla="*/ 179327 h 621022"/>
                <a:gd name="connsiteX3" fmla="*/ 973363 w 973363"/>
                <a:gd name="connsiteY3" fmla="*/ 255576 h 621022"/>
                <a:gd name="connsiteX4" fmla="*/ 762373 w 973363"/>
                <a:gd name="connsiteY4" fmla="*/ 621022 h 621022"/>
                <a:gd name="connsiteX5" fmla="*/ 647855 w 973363"/>
                <a:gd name="connsiteY5" fmla="*/ 562347 h 621022"/>
                <a:gd name="connsiteX6" fmla="*/ 159707 w 973363"/>
                <a:gd name="connsiteY6" fmla="*/ 424728 h 621022"/>
                <a:gd name="connsiteX7" fmla="*/ 0 w 973363"/>
                <a:gd name="connsiteY7" fmla="*/ 412349 h 621022"/>
                <a:gd name="connsiteX8" fmla="*/ 0 w 973363"/>
                <a:gd name="connsiteY8" fmla="*/ 662 h 621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73363" h="621022">
                  <a:moveTo>
                    <a:pt x="0" y="662"/>
                  </a:moveTo>
                  <a:lnTo>
                    <a:pt x="22987" y="0"/>
                  </a:lnTo>
                  <a:cubicBezTo>
                    <a:pt x="293777" y="5384"/>
                    <a:pt x="565967" y="63743"/>
                    <a:pt x="824149" y="179327"/>
                  </a:cubicBezTo>
                  <a:lnTo>
                    <a:pt x="973363" y="255576"/>
                  </a:lnTo>
                  <a:lnTo>
                    <a:pt x="762373" y="621022"/>
                  </a:lnTo>
                  <a:lnTo>
                    <a:pt x="647855" y="562347"/>
                  </a:lnTo>
                  <a:cubicBezTo>
                    <a:pt x="489554" y="491069"/>
                    <a:pt x="325078" y="445661"/>
                    <a:pt x="159707" y="424728"/>
                  </a:cubicBezTo>
                  <a:lnTo>
                    <a:pt x="0" y="412349"/>
                  </a:lnTo>
                  <a:lnTo>
                    <a:pt x="0" y="662"/>
                  </a:ln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7" name="Freeform: Shape 236">
              <a:extLst>
                <a:ext uri="{FF2B5EF4-FFF2-40B4-BE49-F238E27FC236}">
                  <a16:creationId xmlns:a16="http://schemas.microsoft.com/office/drawing/2014/main" id="{6162F6FA-3C7F-4A09-8B9E-B210BEB59D0E}"/>
                </a:ext>
              </a:extLst>
            </p:cNvPr>
            <p:cNvSpPr/>
            <p:nvPr/>
          </p:nvSpPr>
          <p:spPr>
            <a:xfrm rot="3600000">
              <a:off x="4325799" y="2907362"/>
              <a:ext cx="570968" cy="549341"/>
            </a:xfrm>
            <a:custGeom>
              <a:avLst/>
              <a:gdLst>
                <a:gd name="connsiteX0" fmla="*/ 0 w 570968"/>
                <a:gd name="connsiteY0" fmla="*/ 0 h 549341"/>
                <a:gd name="connsiteX1" fmla="*/ 116343 w 570968"/>
                <a:gd name="connsiteY1" fmla="*/ 8705 h 549341"/>
                <a:gd name="connsiteX2" fmla="*/ 492380 w 570968"/>
                <a:gd name="connsiteY2" fmla="*/ 114051 h 549341"/>
                <a:gd name="connsiteX3" fmla="*/ 570968 w 570968"/>
                <a:gd name="connsiteY3" fmla="*/ 154282 h 549341"/>
                <a:gd name="connsiteX4" fmla="*/ 342881 w 570968"/>
                <a:gd name="connsiteY4" fmla="*/ 549341 h 549341"/>
                <a:gd name="connsiteX5" fmla="*/ 305863 w 570968"/>
                <a:gd name="connsiteY5" fmla="*/ 530391 h 549341"/>
                <a:gd name="connsiteX6" fmla="*/ 59954 w 570968"/>
                <a:gd name="connsiteY6" fmla="*/ 461500 h 549341"/>
                <a:gd name="connsiteX7" fmla="*/ 0 w 570968"/>
                <a:gd name="connsiteY7" fmla="*/ 459922 h 549341"/>
                <a:gd name="connsiteX8" fmla="*/ 0 w 570968"/>
                <a:gd name="connsiteY8" fmla="*/ 0 h 549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0968" h="549341">
                  <a:moveTo>
                    <a:pt x="0" y="0"/>
                  </a:moveTo>
                  <a:lnTo>
                    <a:pt x="116343" y="8705"/>
                  </a:lnTo>
                  <a:cubicBezTo>
                    <a:pt x="243793" y="24519"/>
                    <a:pt x="370497" y="59271"/>
                    <a:pt x="492380" y="114051"/>
                  </a:cubicBezTo>
                  <a:lnTo>
                    <a:pt x="570968" y="154282"/>
                  </a:lnTo>
                  <a:lnTo>
                    <a:pt x="342881" y="549341"/>
                  </a:lnTo>
                  <a:lnTo>
                    <a:pt x="305863" y="530391"/>
                  </a:lnTo>
                  <a:cubicBezTo>
                    <a:pt x="226157" y="494568"/>
                    <a:pt x="143300" y="471842"/>
                    <a:pt x="59954" y="461500"/>
                  </a:cubicBezTo>
                  <a:lnTo>
                    <a:pt x="0" y="459922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8" name="Freeform: Shape 237">
              <a:extLst>
                <a:ext uri="{FF2B5EF4-FFF2-40B4-BE49-F238E27FC236}">
                  <a16:creationId xmlns:a16="http://schemas.microsoft.com/office/drawing/2014/main" id="{03002DC7-B206-4779-AABC-68C68A4AEAA3}"/>
                </a:ext>
              </a:extLst>
            </p:cNvPr>
            <p:cNvSpPr/>
            <p:nvPr/>
          </p:nvSpPr>
          <p:spPr>
            <a:xfrm rot="3600000">
              <a:off x="2135486" y="2800896"/>
              <a:ext cx="647183" cy="647293"/>
            </a:xfrm>
            <a:custGeom>
              <a:avLst/>
              <a:gdLst>
                <a:gd name="connsiteX0" fmla="*/ 0 w 647183"/>
                <a:gd name="connsiteY0" fmla="*/ 229960 h 647293"/>
                <a:gd name="connsiteX1" fmla="*/ 398303 w 647183"/>
                <a:gd name="connsiteY1" fmla="*/ 0 h 647293"/>
                <a:gd name="connsiteX2" fmla="*/ 429647 w 647183"/>
                <a:gd name="connsiteY2" fmla="*/ 51132 h 647293"/>
                <a:gd name="connsiteX3" fmla="*/ 612263 w 647183"/>
                <a:gd name="connsiteY3" fmla="*/ 229650 h 647293"/>
                <a:gd name="connsiteX4" fmla="*/ 647183 w 647183"/>
                <a:gd name="connsiteY4" fmla="*/ 252233 h 647293"/>
                <a:gd name="connsiteX5" fmla="*/ 419096 w 647183"/>
                <a:gd name="connsiteY5" fmla="*/ 647293 h 647293"/>
                <a:gd name="connsiteX6" fmla="*/ 344960 w 647183"/>
                <a:gd name="connsiteY6" fmla="*/ 599349 h 647293"/>
                <a:gd name="connsiteX7" fmla="*/ 65710 w 647183"/>
                <a:gd name="connsiteY7" fmla="*/ 326364 h 647293"/>
                <a:gd name="connsiteX8" fmla="*/ 0 w 647183"/>
                <a:gd name="connsiteY8" fmla="*/ 229960 h 6472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7183" h="647293">
                  <a:moveTo>
                    <a:pt x="0" y="229960"/>
                  </a:moveTo>
                  <a:lnTo>
                    <a:pt x="398303" y="0"/>
                  </a:lnTo>
                  <a:lnTo>
                    <a:pt x="429647" y="51132"/>
                  </a:lnTo>
                  <a:cubicBezTo>
                    <a:pt x="480276" y="118141"/>
                    <a:pt x="541386" y="178535"/>
                    <a:pt x="612263" y="229650"/>
                  </a:cubicBezTo>
                  <a:lnTo>
                    <a:pt x="647183" y="252233"/>
                  </a:lnTo>
                  <a:lnTo>
                    <a:pt x="419096" y="647293"/>
                  </a:lnTo>
                  <a:lnTo>
                    <a:pt x="344960" y="599349"/>
                  </a:lnTo>
                  <a:cubicBezTo>
                    <a:pt x="236578" y="521185"/>
                    <a:pt x="143130" y="428832"/>
                    <a:pt x="65710" y="326364"/>
                  </a:cubicBezTo>
                  <a:lnTo>
                    <a:pt x="0" y="229960"/>
                  </a:ln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9" name="Freeform: Shape 238">
              <a:extLst>
                <a:ext uri="{FF2B5EF4-FFF2-40B4-BE49-F238E27FC236}">
                  <a16:creationId xmlns:a16="http://schemas.microsoft.com/office/drawing/2014/main" id="{F5CC930A-3F64-4BE5-991A-05D317E405FC}"/>
                </a:ext>
              </a:extLst>
            </p:cNvPr>
            <p:cNvSpPr/>
            <p:nvPr/>
          </p:nvSpPr>
          <p:spPr>
            <a:xfrm rot="3600000">
              <a:off x="334295" y="3713901"/>
              <a:ext cx="1340249" cy="678964"/>
            </a:xfrm>
            <a:custGeom>
              <a:avLst/>
              <a:gdLst>
                <a:gd name="connsiteX0" fmla="*/ 0 w 1340249"/>
                <a:gd name="connsiteY0" fmla="*/ 317976 h 678964"/>
                <a:gd name="connsiteX1" fmla="*/ 183583 w 1340249"/>
                <a:gd name="connsiteY1" fmla="*/ 0 h 678964"/>
                <a:gd name="connsiteX2" fmla="*/ 368919 w 1340249"/>
                <a:gd name="connsiteY2" fmla="*/ 94878 h 678964"/>
                <a:gd name="connsiteX3" fmla="*/ 1320000 w 1340249"/>
                <a:gd name="connsiteY3" fmla="*/ 311860 h 678964"/>
                <a:gd name="connsiteX4" fmla="*/ 1340249 w 1340249"/>
                <a:gd name="connsiteY4" fmla="*/ 311407 h 678964"/>
                <a:gd name="connsiteX5" fmla="*/ 1340249 w 1340249"/>
                <a:gd name="connsiteY5" fmla="*/ 678291 h 678964"/>
                <a:gd name="connsiteX6" fmla="*/ 1310138 w 1340249"/>
                <a:gd name="connsiteY6" fmla="*/ 678964 h 678964"/>
                <a:gd name="connsiteX7" fmla="*/ 218793 w 1340249"/>
                <a:gd name="connsiteY7" fmla="*/ 429983 h 678964"/>
                <a:gd name="connsiteX8" fmla="*/ 0 w 1340249"/>
                <a:gd name="connsiteY8" fmla="*/ 317976 h 678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40249" h="678964">
                  <a:moveTo>
                    <a:pt x="0" y="317976"/>
                  </a:moveTo>
                  <a:lnTo>
                    <a:pt x="183583" y="0"/>
                  </a:lnTo>
                  <a:lnTo>
                    <a:pt x="368919" y="94878"/>
                  </a:lnTo>
                  <a:cubicBezTo>
                    <a:pt x="675841" y="232823"/>
                    <a:pt x="998946" y="303521"/>
                    <a:pt x="1320000" y="311860"/>
                  </a:cubicBezTo>
                  <a:lnTo>
                    <a:pt x="1340249" y="311407"/>
                  </a:lnTo>
                  <a:lnTo>
                    <a:pt x="1340249" y="678291"/>
                  </a:lnTo>
                  <a:lnTo>
                    <a:pt x="1310138" y="678964"/>
                  </a:lnTo>
                  <a:cubicBezTo>
                    <a:pt x="941737" y="669395"/>
                    <a:pt x="570980" y="588270"/>
                    <a:pt x="218793" y="429983"/>
                  </a:cubicBezTo>
                  <a:lnTo>
                    <a:pt x="0" y="317976"/>
                  </a:ln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0" name="Freeform: Shape 239">
              <a:extLst>
                <a:ext uri="{FF2B5EF4-FFF2-40B4-BE49-F238E27FC236}">
                  <a16:creationId xmlns:a16="http://schemas.microsoft.com/office/drawing/2014/main" id="{4A919DBC-1594-4441-895D-EC9AED1DC457}"/>
                </a:ext>
              </a:extLst>
            </p:cNvPr>
            <p:cNvSpPr/>
            <p:nvPr/>
          </p:nvSpPr>
          <p:spPr>
            <a:xfrm rot="3600000">
              <a:off x="1225986" y="3545786"/>
              <a:ext cx="973364" cy="621022"/>
            </a:xfrm>
            <a:custGeom>
              <a:avLst/>
              <a:gdLst>
                <a:gd name="connsiteX0" fmla="*/ 0 w 973364"/>
                <a:gd name="connsiteY0" fmla="*/ 365446 h 621022"/>
                <a:gd name="connsiteX1" fmla="*/ 210990 w 973364"/>
                <a:gd name="connsiteY1" fmla="*/ 0 h 621022"/>
                <a:gd name="connsiteX2" fmla="*/ 325507 w 973364"/>
                <a:gd name="connsiteY2" fmla="*/ 58675 h 621022"/>
                <a:gd name="connsiteX3" fmla="*/ 813655 w 973364"/>
                <a:gd name="connsiteY3" fmla="*/ 196294 h 621022"/>
                <a:gd name="connsiteX4" fmla="*/ 973364 w 973364"/>
                <a:gd name="connsiteY4" fmla="*/ 208673 h 621022"/>
                <a:gd name="connsiteX5" fmla="*/ 973364 w 973364"/>
                <a:gd name="connsiteY5" fmla="*/ 620361 h 621022"/>
                <a:gd name="connsiteX6" fmla="*/ 950375 w 973364"/>
                <a:gd name="connsiteY6" fmla="*/ 621022 h 621022"/>
                <a:gd name="connsiteX7" fmla="*/ 149214 w 973364"/>
                <a:gd name="connsiteY7" fmla="*/ 441695 h 621022"/>
                <a:gd name="connsiteX8" fmla="*/ 0 w 973364"/>
                <a:gd name="connsiteY8" fmla="*/ 365446 h 621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73364" h="621022">
                  <a:moveTo>
                    <a:pt x="0" y="365446"/>
                  </a:moveTo>
                  <a:lnTo>
                    <a:pt x="210990" y="0"/>
                  </a:lnTo>
                  <a:lnTo>
                    <a:pt x="325507" y="58675"/>
                  </a:lnTo>
                  <a:cubicBezTo>
                    <a:pt x="483809" y="129953"/>
                    <a:pt x="648284" y="175361"/>
                    <a:pt x="813655" y="196294"/>
                  </a:cubicBezTo>
                  <a:lnTo>
                    <a:pt x="973364" y="208673"/>
                  </a:lnTo>
                  <a:lnTo>
                    <a:pt x="973364" y="620361"/>
                  </a:lnTo>
                  <a:lnTo>
                    <a:pt x="950375" y="621022"/>
                  </a:lnTo>
                  <a:cubicBezTo>
                    <a:pt x="679586" y="615639"/>
                    <a:pt x="407396" y="557279"/>
                    <a:pt x="149214" y="441695"/>
                  </a:cubicBezTo>
                  <a:lnTo>
                    <a:pt x="0" y="365446"/>
                  </a:ln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1" name="Freeform: Shape 240">
              <a:extLst>
                <a:ext uri="{FF2B5EF4-FFF2-40B4-BE49-F238E27FC236}">
                  <a16:creationId xmlns:a16="http://schemas.microsoft.com/office/drawing/2014/main" id="{768C8FFC-3CAC-4FC4-B42B-8C50C24FF413}"/>
                </a:ext>
              </a:extLst>
            </p:cNvPr>
            <p:cNvSpPr/>
            <p:nvPr/>
          </p:nvSpPr>
          <p:spPr>
            <a:xfrm rot="3600000">
              <a:off x="2188062" y="3374658"/>
              <a:ext cx="570968" cy="549341"/>
            </a:xfrm>
            <a:custGeom>
              <a:avLst/>
              <a:gdLst>
                <a:gd name="connsiteX0" fmla="*/ 0 w 570968"/>
                <a:gd name="connsiteY0" fmla="*/ 395059 h 549341"/>
                <a:gd name="connsiteX1" fmla="*/ 228088 w 570968"/>
                <a:gd name="connsiteY1" fmla="*/ 0 h 549341"/>
                <a:gd name="connsiteX2" fmla="*/ 265107 w 570968"/>
                <a:gd name="connsiteY2" fmla="*/ 18951 h 549341"/>
                <a:gd name="connsiteX3" fmla="*/ 511016 w 570968"/>
                <a:gd name="connsiteY3" fmla="*/ 87842 h 549341"/>
                <a:gd name="connsiteX4" fmla="*/ 570968 w 570968"/>
                <a:gd name="connsiteY4" fmla="*/ 89420 h 549341"/>
                <a:gd name="connsiteX5" fmla="*/ 570968 w 570968"/>
                <a:gd name="connsiteY5" fmla="*/ 549341 h 549341"/>
                <a:gd name="connsiteX6" fmla="*/ 454627 w 570968"/>
                <a:gd name="connsiteY6" fmla="*/ 540637 h 549341"/>
                <a:gd name="connsiteX7" fmla="*/ 78589 w 570968"/>
                <a:gd name="connsiteY7" fmla="*/ 435291 h 549341"/>
                <a:gd name="connsiteX8" fmla="*/ 0 w 570968"/>
                <a:gd name="connsiteY8" fmla="*/ 395059 h 549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0968" h="549341">
                  <a:moveTo>
                    <a:pt x="0" y="395059"/>
                  </a:moveTo>
                  <a:lnTo>
                    <a:pt x="228088" y="0"/>
                  </a:lnTo>
                  <a:lnTo>
                    <a:pt x="265107" y="18951"/>
                  </a:lnTo>
                  <a:cubicBezTo>
                    <a:pt x="344812" y="54774"/>
                    <a:pt x="427669" y="77500"/>
                    <a:pt x="511016" y="87842"/>
                  </a:cubicBezTo>
                  <a:lnTo>
                    <a:pt x="570968" y="89420"/>
                  </a:lnTo>
                  <a:lnTo>
                    <a:pt x="570968" y="549341"/>
                  </a:lnTo>
                  <a:lnTo>
                    <a:pt x="454627" y="540637"/>
                  </a:lnTo>
                  <a:cubicBezTo>
                    <a:pt x="327176" y="524823"/>
                    <a:pt x="200473" y="490071"/>
                    <a:pt x="78589" y="435291"/>
                  </a:cubicBezTo>
                  <a:lnTo>
                    <a:pt x="0" y="395059"/>
                  </a:ln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2" name="Freeform: Shape 241">
              <a:extLst>
                <a:ext uri="{FF2B5EF4-FFF2-40B4-BE49-F238E27FC236}">
                  <a16:creationId xmlns:a16="http://schemas.microsoft.com/office/drawing/2014/main" id="{A5121011-1416-40DA-9F5F-E2555760A146}"/>
                </a:ext>
              </a:extLst>
            </p:cNvPr>
            <p:cNvSpPr/>
            <p:nvPr/>
          </p:nvSpPr>
          <p:spPr>
            <a:xfrm rot="3600000">
              <a:off x="4302159" y="3383173"/>
              <a:ext cx="647184" cy="647292"/>
            </a:xfrm>
            <a:custGeom>
              <a:avLst/>
              <a:gdLst>
                <a:gd name="connsiteX0" fmla="*/ 0 w 647184"/>
                <a:gd name="connsiteY0" fmla="*/ 395059 h 647292"/>
                <a:gd name="connsiteX1" fmla="*/ 228088 w 647184"/>
                <a:gd name="connsiteY1" fmla="*/ 0 h 647292"/>
                <a:gd name="connsiteX2" fmla="*/ 302224 w 647184"/>
                <a:gd name="connsiteY2" fmla="*/ 47944 h 647292"/>
                <a:gd name="connsiteX3" fmla="*/ 581475 w 647184"/>
                <a:gd name="connsiteY3" fmla="*/ 320929 h 647292"/>
                <a:gd name="connsiteX4" fmla="*/ 647184 w 647184"/>
                <a:gd name="connsiteY4" fmla="*/ 417332 h 647292"/>
                <a:gd name="connsiteX5" fmla="*/ 248881 w 647184"/>
                <a:gd name="connsiteY5" fmla="*/ 647292 h 647292"/>
                <a:gd name="connsiteX6" fmla="*/ 217538 w 647184"/>
                <a:gd name="connsiteY6" fmla="*/ 596161 h 647292"/>
                <a:gd name="connsiteX7" fmla="*/ 34922 w 647184"/>
                <a:gd name="connsiteY7" fmla="*/ 417643 h 647292"/>
                <a:gd name="connsiteX8" fmla="*/ 0 w 647184"/>
                <a:gd name="connsiteY8" fmla="*/ 395059 h 647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7184" h="647292">
                  <a:moveTo>
                    <a:pt x="0" y="395059"/>
                  </a:moveTo>
                  <a:lnTo>
                    <a:pt x="228088" y="0"/>
                  </a:lnTo>
                  <a:lnTo>
                    <a:pt x="302224" y="47944"/>
                  </a:lnTo>
                  <a:cubicBezTo>
                    <a:pt x="410607" y="126108"/>
                    <a:pt x="504054" y="218461"/>
                    <a:pt x="581475" y="320929"/>
                  </a:cubicBezTo>
                  <a:lnTo>
                    <a:pt x="647184" y="417332"/>
                  </a:lnTo>
                  <a:lnTo>
                    <a:pt x="248881" y="647292"/>
                  </a:lnTo>
                  <a:lnTo>
                    <a:pt x="217538" y="596161"/>
                  </a:lnTo>
                  <a:cubicBezTo>
                    <a:pt x="166908" y="529152"/>
                    <a:pt x="105798" y="468758"/>
                    <a:pt x="34922" y="417643"/>
                  </a:cubicBezTo>
                  <a:lnTo>
                    <a:pt x="0" y="395059"/>
                  </a:ln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3" name="Freeform: Shape 242">
              <a:extLst>
                <a:ext uri="{FF2B5EF4-FFF2-40B4-BE49-F238E27FC236}">
                  <a16:creationId xmlns:a16="http://schemas.microsoft.com/office/drawing/2014/main" id="{403B1591-A639-4F2B-A9AE-BCDA6C23807A}"/>
                </a:ext>
              </a:extLst>
            </p:cNvPr>
            <p:cNvSpPr/>
            <p:nvPr/>
          </p:nvSpPr>
          <p:spPr>
            <a:xfrm rot="3600000">
              <a:off x="4929017" y="3446920"/>
              <a:ext cx="918435" cy="921344"/>
            </a:xfrm>
            <a:custGeom>
              <a:avLst/>
              <a:gdLst>
                <a:gd name="connsiteX0" fmla="*/ 0 w 918435"/>
                <a:gd name="connsiteY0" fmla="*/ 365446 h 921344"/>
                <a:gd name="connsiteX1" fmla="*/ 210991 w 918435"/>
                <a:gd name="connsiteY1" fmla="*/ 0 h 921344"/>
                <a:gd name="connsiteX2" fmla="*/ 351631 w 918435"/>
                <a:gd name="connsiteY2" fmla="*/ 91098 h 921344"/>
                <a:gd name="connsiteX3" fmla="*/ 907513 w 918435"/>
                <a:gd name="connsiteY3" fmla="*/ 695261 h 921344"/>
                <a:gd name="connsiteX4" fmla="*/ 918435 w 918435"/>
                <a:gd name="connsiteY4" fmla="*/ 715500 h 921344"/>
                <a:gd name="connsiteX5" fmla="*/ 561903 w 918435"/>
                <a:gd name="connsiteY5" fmla="*/ 921344 h 921344"/>
                <a:gd name="connsiteX6" fmla="*/ 471328 w 918435"/>
                <a:gd name="connsiteY6" fmla="*/ 789222 h 921344"/>
                <a:gd name="connsiteX7" fmla="*/ 108072 w 918435"/>
                <a:gd name="connsiteY7" fmla="*/ 435283 h 921344"/>
                <a:gd name="connsiteX8" fmla="*/ 0 w 918435"/>
                <a:gd name="connsiteY8" fmla="*/ 365446 h 92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18435" h="921344">
                  <a:moveTo>
                    <a:pt x="0" y="365446"/>
                  </a:moveTo>
                  <a:lnTo>
                    <a:pt x="210991" y="0"/>
                  </a:lnTo>
                  <a:lnTo>
                    <a:pt x="351631" y="91098"/>
                  </a:lnTo>
                  <a:cubicBezTo>
                    <a:pt x="580820" y="256899"/>
                    <a:pt x="767456" y="463442"/>
                    <a:pt x="907513" y="695261"/>
                  </a:cubicBezTo>
                  <a:lnTo>
                    <a:pt x="918435" y="715500"/>
                  </a:lnTo>
                  <a:lnTo>
                    <a:pt x="561903" y="921344"/>
                  </a:lnTo>
                  <a:lnTo>
                    <a:pt x="471328" y="789222"/>
                  </a:lnTo>
                  <a:cubicBezTo>
                    <a:pt x="370514" y="656474"/>
                    <a:pt x="248952" y="536737"/>
                    <a:pt x="108072" y="435283"/>
                  </a:cubicBezTo>
                  <a:lnTo>
                    <a:pt x="0" y="365446"/>
                  </a:ln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4" name="Freeform: Shape 243">
              <a:extLst>
                <a:ext uri="{FF2B5EF4-FFF2-40B4-BE49-F238E27FC236}">
                  <a16:creationId xmlns:a16="http://schemas.microsoft.com/office/drawing/2014/main" id="{0BB40B38-B9E3-4D46-A4F6-2077A0E8E00A}"/>
                </a:ext>
              </a:extLst>
            </p:cNvPr>
            <p:cNvSpPr/>
            <p:nvPr/>
          </p:nvSpPr>
          <p:spPr>
            <a:xfrm rot="3600000">
              <a:off x="2520543" y="3950167"/>
              <a:ext cx="571118" cy="548349"/>
            </a:xfrm>
            <a:custGeom>
              <a:avLst/>
              <a:gdLst>
                <a:gd name="connsiteX0" fmla="*/ 0 w 571118"/>
                <a:gd name="connsiteY0" fmla="*/ 91874 h 548349"/>
                <a:gd name="connsiteX1" fmla="*/ 13390 w 571118"/>
                <a:gd name="connsiteY1" fmla="*/ 92226 h 548349"/>
                <a:gd name="connsiteX2" fmla="*/ 331462 w 571118"/>
                <a:gd name="connsiteY2" fmla="*/ 6999 h 548349"/>
                <a:gd name="connsiteX3" fmla="*/ 342880 w 571118"/>
                <a:gd name="connsiteY3" fmla="*/ 0 h 548349"/>
                <a:gd name="connsiteX4" fmla="*/ 571118 w 571118"/>
                <a:gd name="connsiteY4" fmla="*/ 395319 h 548349"/>
                <a:gd name="connsiteX5" fmla="*/ 531525 w 571118"/>
                <a:gd name="connsiteY5" fmla="*/ 417014 h 548349"/>
                <a:gd name="connsiteX6" fmla="*/ 45138 w 571118"/>
                <a:gd name="connsiteY6" fmla="*/ 547341 h 548349"/>
                <a:gd name="connsiteX7" fmla="*/ 0 w 571118"/>
                <a:gd name="connsiteY7" fmla="*/ 548349 h 548349"/>
                <a:gd name="connsiteX8" fmla="*/ 0 w 571118"/>
                <a:gd name="connsiteY8" fmla="*/ 91874 h 548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1118" h="548349">
                  <a:moveTo>
                    <a:pt x="0" y="91874"/>
                  </a:moveTo>
                  <a:lnTo>
                    <a:pt x="13390" y="92226"/>
                  </a:lnTo>
                  <a:cubicBezTo>
                    <a:pt x="123807" y="84422"/>
                    <a:pt x="231936" y="55449"/>
                    <a:pt x="331462" y="6999"/>
                  </a:cubicBezTo>
                  <a:lnTo>
                    <a:pt x="342880" y="0"/>
                  </a:lnTo>
                  <a:lnTo>
                    <a:pt x="571118" y="395319"/>
                  </a:lnTo>
                  <a:lnTo>
                    <a:pt x="531525" y="417014"/>
                  </a:lnTo>
                  <a:cubicBezTo>
                    <a:pt x="379332" y="491103"/>
                    <a:pt x="213985" y="535408"/>
                    <a:pt x="45138" y="547341"/>
                  </a:cubicBezTo>
                  <a:lnTo>
                    <a:pt x="0" y="548349"/>
                  </a:lnTo>
                  <a:lnTo>
                    <a:pt x="0" y="91874"/>
                  </a:ln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45" name="Freeform: Shape 244">
              <a:extLst>
                <a:ext uri="{FF2B5EF4-FFF2-40B4-BE49-F238E27FC236}">
                  <a16:creationId xmlns:a16="http://schemas.microsoft.com/office/drawing/2014/main" id="{84722580-1B7E-49C4-BF91-EB62314E05F9}"/>
                </a:ext>
              </a:extLst>
            </p:cNvPr>
            <p:cNvSpPr/>
            <p:nvPr/>
          </p:nvSpPr>
          <p:spPr>
            <a:xfrm rot="3600000">
              <a:off x="4076899" y="3866434"/>
              <a:ext cx="548350" cy="571118"/>
            </a:xfrm>
            <a:custGeom>
              <a:avLst/>
              <a:gdLst>
                <a:gd name="connsiteX0" fmla="*/ 0 w 548350"/>
                <a:gd name="connsiteY0" fmla="*/ 228238 h 571118"/>
                <a:gd name="connsiteX1" fmla="*/ 395319 w 548350"/>
                <a:gd name="connsiteY1" fmla="*/ 0 h 571118"/>
                <a:gd name="connsiteX2" fmla="*/ 417015 w 548350"/>
                <a:gd name="connsiteY2" fmla="*/ 39594 h 571118"/>
                <a:gd name="connsiteX3" fmla="*/ 547342 w 548350"/>
                <a:gd name="connsiteY3" fmla="*/ 525981 h 571118"/>
                <a:gd name="connsiteX4" fmla="*/ 548350 w 548350"/>
                <a:gd name="connsiteY4" fmla="*/ 571118 h 571118"/>
                <a:gd name="connsiteX5" fmla="*/ 91874 w 548350"/>
                <a:gd name="connsiteY5" fmla="*/ 571118 h 571118"/>
                <a:gd name="connsiteX6" fmla="*/ 92227 w 548350"/>
                <a:gd name="connsiteY6" fmla="*/ 557729 h 571118"/>
                <a:gd name="connsiteX7" fmla="*/ 7000 w 548350"/>
                <a:gd name="connsiteY7" fmla="*/ 239657 h 571118"/>
                <a:gd name="connsiteX8" fmla="*/ 0 w 548350"/>
                <a:gd name="connsiteY8" fmla="*/ 228238 h 571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48350" h="571118">
                  <a:moveTo>
                    <a:pt x="0" y="228238"/>
                  </a:moveTo>
                  <a:lnTo>
                    <a:pt x="395319" y="0"/>
                  </a:lnTo>
                  <a:lnTo>
                    <a:pt x="417015" y="39594"/>
                  </a:lnTo>
                  <a:cubicBezTo>
                    <a:pt x="491104" y="191786"/>
                    <a:pt x="535409" y="357134"/>
                    <a:pt x="547342" y="525981"/>
                  </a:cubicBezTo>
                  <a:lnTo>
                    <a:pt x="548350" y="571118"/>
                  </a:lnTo>
                  <a:lnTo>
                    <a:pt x="91874" y="571118"/>
                  </a:lnTo>
                  <a:lnTo>
                    <a:pt x="92227" y="557729"/>
                  </a:lnTo>
                  <a:cubicBezTo>
                    <a:pt x="84423" y="447311"/>
                    <a:pt x="55450" y="339183"/>
                    <a:pt x="7000" y="239657"/>
                  </a:cubicBezTo>
                  <a:lnTo>
                    <a:pt x="0" y="228238"/>
                  </a:ln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6" name="Freeform: Shape 245">
              <a:extLst>
                <a:ext uri="{FF2B5EF4-FFF2-40B4-BE49-F238E27FC236}">
                  <a16:creationId xmlns:a16="http://schemas.microsoft.com/office/drawing/2014/main" id="{E4834852-5DC5-4986-BC89-6706F5F925A1}"/>
                </a:ext>
              </a:extLst>
            </p:cNvPr>
            <p:cNvSpPr/>
            <p:nvPr/>
          </p:nvSpPr>
          <p:spPr>
            <a:xfrm rot="3600000">
              <a:off x="499" y="4391177"/>
              <a:ext cx="1060306" cy="194724"/>
            </a:xfrm>
            <a:custGeom>
              <a:avLst/>
              <a:gdLst>
                <a:gd name="connsiteX0" fmla="*/ 0 w 1060306"/>
                <a:gd name="connsiteY0" fmla="*/ 0 h 194724"/>
                <a:gd name="connsiteX1" fmla="*/ 92028 w 1060306"/>
                <a:gd name="connsiteY1" fmla="*/ 32705 h 194724"/>
                <a:gd name="connsiteX2" fmla="*/ 1009166 w 1060306"/>
                <a:gd name="connsiteY2" fmla="*/ 193890 h 194724"/>
                <a:gd name="connsiteX3" fmla="*/ 1060306 w 1060306"/>
                <a:gd name="connsiteY3" fmla="*/ 193012 h 194724"/>
                <a:gd name="connsiteX4" fmla="*/ 1060306 w 1060306"/>
                <a:gd name="connsiteY4" fmla="*/ 193820 h 194724"/>
                <a:gd name="connsiteX5" fmla="*/ 1019835 w 1060306"/>
                <a:gd name="connsiteY5" fmla="*/ 194724 h 194724"/>
                <a:gd name="connsiteX6" fmla="*/ 84494 w 1060306"/>
                <a:gd name="connsiteY6" fmla="*/ 30544 h 194724"/>
                <a:gd name="connsiteX7" fmla="*/ 0 w 1060306"/>
                <a:gd name="connsiteY7" fmla="*/ 0 h 194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60306" h="194724">
                  <a:moveTo>
                    <a:pt x="0" y="0"/>
                  </a:moveTo>
                  <a:lnTo>
                    <a:pt x="92028" y="32705"/>
                  </a:lnTo>
                  <a:cubicBezTo>
                    <a:pt x="388710" y="130164"/>
                    <a:pt x="697852" y="184327"/>
                    <a:pt x="1009166" y="193890"/>
                  </a:cubicBezTo>
                  <a:lnTo>
                    <a:pt x="1060306" y="193012"/>
                  </a:lnTo>
                  <a:lnTo>
                    <a:pt x="1060306" y="193820"/>
                  </a:lnTo>
                  <a:lnTo>
                    <a:pt x="1019835" y="194724"/>
                  </a:lnTo>
                  <a:cubicBezTo>
                    <a:pt x="706218" y="186579"/>
                    <a:pt x="391098" y="132747"/>
                    <a:pt x="84494" y="30544"/>
                  </a:cubicBezTo>
                  <a:lnTo>
                    <a:pt x="0" y="0"/>
                  </a:ln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7" name="Freeform: Shape 246">
              <a:extLst>
                <a:ext uri="{FF2B5EF4-FFF2-40B4-BE49-F238E27FC236}">
                  <a16:creationId xmlns:a16="http://schemas.microsoft.com/office/drawing/2014/main" id="{E5695DF7-ED5F-4306-A0AB-476BA9148073}"/>
                </a:ext>
              </a:extLst>
            </p:cNvPr>
            <p:cNvSpPr/>
            <p:nvPr/>
          </p:nvSpPr>
          <p:spPr>
            <a:xfrm rot="3600000">
              <a:off x="2927629" y="4175425"/>
              <a:ext cx="647293" cy="647184"/>
            </a:xfrm>
            <a:custGeom>
              <a:avLst/>
              <a:gdLst>
                <a:gd name="connsiteX0" fmla="*/ 0 w 647293"/>
                <a:gd name="connsiteY0" fmla="*/ 248880 h 647184"/>
                <a:gd name="connsiteX1" fmla="*/ 51133 w 647293"/>
                <a:gd name="connsiteY1" fmla="*/ 217537 h 647184"/>
                <a:gd name="connsiteX2" fmla="*/ 229651 w 647293"/>
                <a:gd name="connsiteY2" fmla="*/ 34921 h 647184"/>
                <a:gd name="connsiteX3" fmla="*/ 252234 w 647293"/>
                <a:gd name="connsiteY3" fmla="*/ 0 h 647184"/>
                <a:gd name="connsiteX4" fmla="*/ 647293 w 647293"/>
                <a:gd name="connsiteY4" fmla="*/ 228088 h 647184"/>
                <a:gd name="connsiteX5" fmla="*/ 599350 w 647293"/>
                <a:gd name="connsiteY5" fmla="*/ 302223 h 647184"/>
                <a:gd name="connsiteX6" fmla="*/ 326364 w 647293"/>
                <a:gd name="connsiteY6" fmla="*/ 581474 h 647184"/>
                <a:gd name="connsiteX7" fmla="*/ 229961 w 647293"/>
                <a:gd name="connsiteY7" fmla="*/ 647184 h 647184"/>
                <a:gd name="connsiteX8" fmla="*/ 0 w 647293"/>
                <a:gd name="connsiteY8" fmla="*/ 248880 h 6471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7293" h="647184">
                  <a:moveTo>
                    <a:pt x="0" y="248880"/>
                  </a:moveTo>
                  <a:lnTo>
                    <a:pt x="51133" y="217537"/>
                  </a:lnTo>
                  <a:cubicBezTo>
                    <a:pt x="118142" y="166907"/>
                    <a:pt x="178536" y="105797"/>
                    <a:pt x="229651" y="34921"/>
                  </a:cubicBezTo>
                  <a:lnTo>
                    <a:pt x="252234" y="0"/>
                  </a:lnTo>
                  <a:lnTo>
                    <a:pt x="647293" y="228088"/>
                  </a:lnTo>
                  <a:lnTo>
                    <a:pt x="599350" y="302223"/>
                  </a:lnTo>
                  <a:cubicBezTo>
                    <a:pt x="521186" y="410606"/>
                    <a:pt x="428832" y="504053"/>
                    <a:pt x="326364" y="581474"/>
                  </a:cubicBezTo>
                  <a:lnTo>
                    <a:pt x="229961" y="647184"/>
                  </a:lnTo>
                  <a:lnTo>
                    <a:pt x="0" y="248880"/>
                  </a:ln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8" name="Freeform: Shape 247">
              <a:extLst>
                <a:ext uri="{FF2B5EF4-FFF2-40B4-BE49-F238E27FC236}">
                  <a16:creationId xmlns:a16="http://schemas.microsoft.com/office/drawing/2014/main" id="{78F1E9B0-0EC2-47D1-80DD-96D5CD2B7D03}"/>
                </a:ext>
              </a:extLst>
            </p:cNvPr>
            <p:cNvSpPr/>
            <p:nvPr/>
          </p:nvSpPr>
          <p:spPr>
            <a:xfrm rot="3600000">
              <a:off x="3501392" y="4199066"/>
              <a:ext cx="549341" cy="570968"/>
            </a:xfrm>
            <a:custGeom>
              <a:avLst/>
              <a:gdLst>
                <a:gd name="connsiteX0" fmla="*/ 89420 w 549341"/>
                <a:gd name="connsiteY0" fmla="*/ 0 h 570968"/>
                <a:gd name="connsiteX1" fmla="*/ 549341 w 549341"/>
                <a:gd name="connsiteY1" fmla="*/ 0 h 570968"/>
                <a:gd name="connsiteX2" fmla="*/ 540636 w 549341"/>
                <a:gd name="connsiteY2" fmla="*/ 116342 h 570968"/>
                <a:gd name="connsiteX3" fmla="*/ 435291 w 549341"/>
                <a:gd name="connsiteY3" fmla="*/ 492380 h 570968"/>
                <a:gd name="connsiteX4" fmla="*/ 395059 w 549341"/>
                <a:gd name="connsiteY4" fmla="*/ 570968 h 570968"/>
                <a:gd name="connsiteX5" fmla="*/ 0 w 549341"/>
                <a:gd name="connsiteY5" fmla="*/ 342881 h 570968"/>
                <a:gd name="connsiteX6" fmla="*/ 18951 w 549341"/>
                <a:gd name="connsiteY6" fmla="*/ 305862 h 570968"/>
                <a:gd name="connsiteX7" fmla="*/ 87842 w 549341"/>
                <a:gd name="connsiteY7" fmla="*/ 59953 h 570968"/>
                <a:gd name="connsiteX8" fmla="*/ 89420 w 549341"/>
                <a:gd name="connsiteY8" fmla="*/ 0 h 570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49341" h="570968">
                  <a:moveTo>
                    <a:pt x="89420" y="0"/>
                  </a:moveTo>
                  <a:lnTo>
                    <a:pt x="549341" y="0"/>
                  </a:lnTo>
                  <a:lnTo>
                    <a:pt x="540636" y="116342"/>
                  </a:lnTo>
                  <a:cubicBezTo>
                    <a:pt x="524822" y="243792"/>
                    <a:pt x="490071" y="370496"/>
                    <a:pt x="435291" y="492380"/>
                  </a:cubicBezTo>
                  <a:lnTo>
                    <a:pt x="395059" y="570968"/>
                  </a:lnTo>
                  <a:lnTo>
                    <a:pt x="0" y="342881"/>
                  </a:lnTo>
                  <a:lnTo>
                    <a:pt x="18951" y="305862"/>
                  </a:lnTo>
                  <a:cubicBezTo>
                    <a:pt x="54774" y="226157"/>
                    <a:pt x="77500" y="143299"/>
                    <a:pt x="87842" y="59953"/>
                  </a:cubicBezTo>
                  <a:lnTo>
                    <a:pt x="89420" y="0"/>
                  </a:ln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9" name="Freeform: Shape 248">
              <a:extLst>
                <a:ext uri="{FF2B5EF4-FFF2-40B4-BE49-F238E27FC236}">
                  <a16:creationId xmlns:a16="http://schemas.microsoft.com/office/drawing/2014/main" id="{0DB87157-B3DB-4D83-B5AE-8561590A86A0}"/>
                </a:ext>
              </a:extLst>
            </p:cNvPr>
            <p:cNvSpPr/>
            <p:nvPr/>
          </p:nvSpPr>
          <p:spPr>
            <a:xfrm rot="3600000">
              <a:off x="4600739" y="4222331"/>
              <a:ext cx="600904" cy="969073"/>
            </a:xfrm>
            <a:custGeom>
              <a:avLst/>
              <a:gdLst>
                <a:gd name="connsiteX0" fmla="*/ 0 w 600904"/>
                <a:gd name="connsiteY0" fmla="*/ 205122 h 969073"/>
                <a:gd name="connsiteX1" fmla="*/ 355282 w 600904"/>
                <a:gd name="connsiteY1" fmla="*/ 0 h 969073"/>
                <a:gd name="connsiteX2" fmla="*/ 396324 w 600904"/>
                <a:gd name="connsiteY2" fmla="*/ 76058 h 969073"/>
                <a:gd name="connsiteX3" fmla="*/ 599091 w 600904"/>
                <a:gd name="connsiteY3" fmla="*/ 855287 h 969073"/>
                <a:gd name="connsiteX4" fmla="*/ 600904 w 600904"/>
                <a:gd name="connsiteY4" fmla="*/ 969073 h 969073"/>
                <a:gd name="connsiteX5" fmla="*/ 210046 w 600904"/>
                <a:gd name="connsiteY5" fmla="*/ 969073 h 969073"/>
                <a:gd name="connsiteX6" fmla="*/ 208347 w 600904"/>
                <a:gd name="connsiteY6" fmla="*/ 902157 h 969073"/>
                <a:gd name="connsiteX7" fmla="*/ 37433 w 600904"/>
                <a:gd name="connsiteY7" fmla="*/ 272945 h 969073"/>
                <a:gd name="connsiteX8" fmla="*/ 0 w 600904"/>
                <a:gd name="connsiteY8" fmla="*/ 205122 h 969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0904" h="969073">
                  <a:moveTo>
                    <a:pt x="0" y="205122"/>
                  </a:moveTo>
                  <a:lnTo>
                    <a:pt x="355282" y="0"/>
                  </a:lnTo>
                  <a:lnTo>
                    <a:pt x="396324" y="76058"/>
                  </a:lnTo>
                  <a:cubicBezTo>
                    <a:pt x="512840" y="319548"/>
                    <a:pt x="581770" y="584447"/>
                    <a:pt x="599091" y="855287"/>
                  </a:cubicBezTo>
                  <a:lnTo>
                    <a:pt x="600904" y="969073"/>
                  </a:lnTo>
                  <a:lnTo>
                    <a:pt x="210046" y="969073"/>
                  </a:lnTo>
                  <a:lnTo>
                    <a:pt x="208347" y="902157"/>
                  </a:lnTo>
                  <a:cubicBezTo>
                    <a:pt x="192220" y="683857"/>
                    <a:pt x="134118" y="469957"/>
                    <a:pt x="37433" y="272945"/>
                  </a:cubicBezTo>
                  <a:lnTo>
                    <a:pt x="0" y="205122"/>
                  </a:ln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0" name="Freeform: Shape 249">
              <a:extLst>
                <a:ext uri="{FF2B5EF4-FFF2-40B4-BE49-F238E27FC236}">
                  <a16:creationId xmlns:a16="http://schemas.microsoft.com/office/drawing/2014/main" id="{7851D841-0A4A-4F1B-A1EC-BFF5113DCDEC}"/>
                </a:ext>
              </a:extLst>
            </p:cNvPr>
            <p:cNvSpPr/>
            <p:nvPr/>
          </p:nvSpPr>
          <p:spPr>
            <a:xfrm rot="3600000">
              <a:off x="1760362" y="4470928"/>
              <a:ext cx="962053" cy="610315"/>
            </a:xfrm>
            <a:custGeom>
              <a:avLst/>
              <a:gdLst>
                <a:gd name="connsiteX0" fmla="*/ 0 w 962053"/>
                <a:gd name="connsiteY0" fmla="*/ 200071 h 610315"/>
                <a:gd name="connsiteX1" fmla="*/ 77453 w 962053"/>
                <a:gd name="connsiteY1" fmla="*/ 198577 h 610315"/>
                <a:gd name="connsiteX2" fmla="*/ 707823 w 962053"/>
                <a:gd name="connsiteY2" fmla="*/ 31987 h 610315"/>
                <a:gd name="connsiteX3" fmla="*/ 766624 w 962053"/>
                <a:gd name="connsiteY3" fmla="*/ 0 h 610315"/>
                <a:gd name="connsiteX4" fmla="*/ 962053 w 962053"/>
                <a:gd name="connsiteY4" fmla="*/ 338493 h 610315"/>
                <a:gd name="connsiteX5" fmla="*/ 862605 w 962053"/>
                <a:gd name="connsiteY5" fmla="*/ 393816 h 610315"/>
                <a:gd name="connsiteX6" fmla="*/ 86389 w 962053"/>
                <a:gd name="connsiteY6" fmla="*/ 607829 h 610315"/>
                <a:gd name="connsiteX7" fmla="*/ 0 w 962053"/>
                <a:gd name="connsiteY7" fmla="*/ 610315 h 610315"/>
                <a:gd name="connsiteX8" fmla="*/ 0 w 962053"/>
                <a:gd name="connsiteY8" fmla="*/ 200071 h 610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2053" h="610315">
                  <a:moveTo>
                    <a:pt x="0" y="200071"/>
                  </a:moveTo>
                  <a:lnTo>
                    <a:pt x="77453" y="198577"/>
                  </a:lnTo>
                  <a:cubicBezTo>
                    <a:pt x="296412" y="183803"/>
                    <a:pt x="510706" y="127171"/>
                    <a:pt x="707823" y="31987"/>
                  </a:cubicBezTo>
                  <a:lnTo>
                    <a:pt x="766624" y="0"/>
                  </a:lnTo>
                  <a:lnTo>
                    <a:pt x="962053" y="338493"/>
                  </a:lnTo>
                  <a:lnTo>
                    <a:pt x="862605" y="393816"/>
                  </a:lnTo>
                  <a:cubicBezTo>
                    <a:pt x="619390" y="514236"/>
                    <a:pt x="355516" y="586990"/>
                    <a:pt x="86389" y="607829"/>
                  </a:cubicBezTo>
                  <a:lnTo>
                    <a:pt x="0" y="610315"/>
                  </a:lnTo>
                  <a:lnTo>
                    <a:pt x="0" y="200071"/>
                  </a:ln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1" name="Freeform: Shape 250">
              <a:extLst>
                <a:ext uri="{FF2B5EF4-FFF2-40B4-BE49-F238E27FC236}">
                  <a16:creationId xmlns:a16="http://schemas.microsoft.com/office/drawing/2014/main" id="{A117AD01-A951-40E3-8F9B-165D0A22A01E}"/>
                </a:ext>
              </a:extLst>
            </p:cNvPr>
            <p:cNvSpPr/>
            <p:nvPr/>
          </p:nvSpPr>
          <p:spPr>
            <a:xfrm rot="3661742">
              <a:off x="5067139" y="4591742"/>
              <a:ext cx="736790" cy="1339806"/>
            </a:xfrm>
            <a:custGeom>
              <a:avLst/>
              <a:gdLst>
                <a:gd name="connsiteX0" fmla="*/ 0 w 676730"/>
                <a:gd name="connsiteY0" fmla="*/ 183441 h 1339806"/>
                <a:gd name="connsiteX1" fmla="*/ 317730 w 676730"/>
                <a:gd name="connsiteY1" fmla="*/ 0 h 1339806"/>
                <a:gd name="connsiteX2" fmla="*/ 390893 w 676730"/>
                <a:gd name="connsiteY2" fmla="*/ 133520 h 1339806"/>
                <a:gd name="connsiteX3" fmla="*/ 673331 w 676730"/>
                <a:gd name="connsiteY3" fmla="*/ 1187593 h 1339806"/>
                <a:gd name="connsiteX4" fmla="*/ 676730 w 676730"/>
                <a:gd name="connsiteY4" fmla="*/ 1339806 h 1339806"/>
                <a:gd name="connsiteX5" fmla="*/ 309848 w 676730"/>
                <a:gd name="connsiteY5" fmla="*/ 1339806 h 1339806"/>
                <a:gd name="connsiteX6" fmla="*/ 307019 w 676730"/>
                <a:gd name="connsiteY6" fmla="*/ 1213145 h 1339806"/>
                <a:gd name="connsiteX7" fmla="*/ 60881 w 676730"/>
                <a:gd name="connsiteY7" fmla="*/ 294547 h 1339806"/>
                <a:gd name="connsiteX8" fmla="*/ 0 w 676730"/>
                <a:gd name="connsiteY8" fmla="*/ 183441 h 1339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76730" h="1339806">
                  <a:moveTo>
                    <a:pt x="0" y="183441"/>
                  </a:moveTo>
                  <a:lnTo>
                    <a:pt x="317730" y="0"/>
                  </a:lnTo>
                  <a:lnTo>
                    <a:pt x="390893" y="133520"/>
                  </a:lnTo>
                  <a:cubicBezTo>
                    <a:pt x="551456" y="463343"/>
                    <a:pt x="647471" y="821676"/>
                    <a:pt x="673331" y="1187593"/>
                  </a:cubicBezTo>
                  <a:lnTo>
                    <a:pt x="676730" y="1339806"/>
                  </a:lnTo>
                  <a:lnTo>
                    <a:pt x="309848" y="1339806"/>
                  </a:lnTo>
                  <a:lnTo>
                    <a:pt x="307019" y="1213145"/>
                  </a:lnTo>
                  <a:cubicBezTo>
                    <a:pt x="284483" y="894258"/>
                    <a:pt x="200808" y="581979"/>
                    <a:pt x="60881" y="294547"/>
                  </a:cubicBezTo>
                  <a:lnTo>
                    <a:pt x="0" y="183441"/>
                  </a:ln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2" name="Freeform: Shape 251">
              <a:extLst>
                <a:ext uri="{FF2B5EF4-FFF2-40B4-BE49-F238E27FC236}">
                  <a16:creationId xmlns:a16="http://schemas.microsoft.com/office/drawing/2014/main" id="{734168D1-108D-4D20-810C-333B8BC81B5D}"/>
                </a:ext>
              </a:extLst>
            </p:cNvPr>
            <p:cNvSpPr/>
            <p:nvPr/>
          </p:nvSpPr>
          <p:spPr>
            <a:xfrm rot="3600000">
              <a:off x="3690746" y="4759921"/>
              <a:ext cx="594708" cy="958157"/>
            </a:xfrm>
            <a:custGeom>
              <a:avLst/>
              <a:gdLst>
                <a:gd name="connsiteX0" fmla="*/ 205020 w 594708"/>
                <a:gd name="connsiteY0" fmla="*/ 0 h 958157"/>
                <a:gd name="connsiteX1" fmla="*/ 594708 w 594708"/>
                <a:gd name="connsiteY1" fmla="*/ 0 h 958157"/>
                <a:gd name="connsiteX2" fmla="*/ 578470 w 594708"/>
                <a:gd name="connsiteY2" fmla="*/ 201785 h 958157"/>
                <a:gd name="connsiteX3" fmla="*/ 406867 w 594708"/>
                <a:gd name="connsiteY3" fmla="*/ 806290 h 958157"/>
                <a:gd name="connsiteX4" fmla="*/ 328983 w 594708"/>
                <a:gd name="connsiteY4" fmla="*/ 958157 h 958157"/>
                <a:gd name="connsiteX5" fmla="*/ 0 w 594708"/>
                <a:gd name="connsiteY5" fmla="*/ 768219 h 958157"/>
                <a:gd name="connsiteX6" fmla="*/ 58050 w 594708"/>
                <a:gd name="connsiteY6" fmla="*/ 654726 h 958157"/>
                <a:gd name="connsiteX7" fmla="*/ 205128 w 594708"/>
                <a:gd name="connsiteY7" fmla="*/ 4228 h 958157"/>
                <a:gd name="connsiteX8" fmla="*/ 205020 w 594708"/>
                <a:gd name="connsiteY8" fmla="*/ 0 h 958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4708" h="958157">
                  <a:moveTo>
                    <a:pt x="205020" y="0"/>
                  </a:moveTo>
                  <a:lnTo>
                    <a:pt x="594708" y="0"/>
                  </a:lnTo>
                  <a:lnTo>
                    <a:pt x="578470" y="201785"/>
                  </a:lnTo>
                  <a:cubicBezTo>
                    <a:pt x="551997" y="406471"/>
                    <a:pt x="495362" y="610147"/>
                    <a:pt x="406867" y="806290"/>
                  </a:cubicBezTo>
                  <a:lnTo>
                    <a:pt x="328983" y="958157"/>
                  </a:lnTo>
                  <a:lnTo>
                    <a:pt x="0" y="768219"/>
                  </a:lnTo>
                  <a:lnTo>
                    <a:pt x="58050" y="654726"/>
                  </a:lnTo>
                  <a:cubicBezTo>
                    <a:pt x="152161" y="444943"/>
                    <a:pt x="200057" y="223947"/>
                    <a:pt x="205128" y="4228"/>
                  </a:cubicBezTo>
                  <a:lnTo>
                    <a:pt x="205020" y="0"/>
                  </a:ln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3" name="Freeform: Shape 252">
              <a:extLst>
                <a:ext uri="{FF2B5EF4-FFF2-40B4-BE49-F238E27FC236}">
                  <a16:creationId xmlns:a16="http://schemas.microsoft.com/office/drawing/2014/main" id="{C5F505C5-5B32-4892-A0AC-F7758187800C}"/>
                </a:ext>
              </a:extLst>
            </p:cNvPr>
            <p:cNvSpPr/>
            <p:nvPr/>
          </p:nvSpPr>
          <p:spPr>
            <a:xfrm rot="3600000">
              <a:off x="2602133" y="4800027"/>
              <a:ext cx="891769" cy="899143"/>
            </a:xfrm>
            <a:custGeom>
              <a:avLst/>
              <a:gdLst>
                <a:gd name="connsiteX0" fmla="*/ 0 w 891769"/>
                <a:gd name="connsiteY0" fmla="*/ 561663 h 899143"/>
                <a:gd name="connsiteX1" fmla="*/ 3714 w 891769"/>
                <a:gd name="connsiteY1" fmla="*/ 559643 h 899143"/>
                <a:gd name="connsiteX2" fmla="*/ 493523 w 891769"/>
                <a:gd name="connsiteY2" fmla="*/ 107020 h 899143"/>
                <a:gd name="connsiteX3" fmla="*/ 562786 w 891769"/>
                <a:gd name="connsiteY3" fmla="*/ 0 h 899143"/>
                <a:gd name="connsiteX4" fmla="*/ 891769 w 891769"/>
                <a:gd name="connsiteY4" fmla="*/ 189939 h 899143"/>
                <a:gd name="connsiteX5" fmla="*/ 799190 w 891769"/>
                <a:gd name="connsiteY5" fmla="*/ 333322 h 899143"/>
                <a:gd name="connsiteX6" fmla="*/ 361475 w 891769"/>
                <a:gd name="connsiteY6" fmla="*/ 784187 h 899143"/>
                <a:gd name="connsiteX7" fmla="*/ 194844 w 891769"/>
                <a:gd name="connsiteY7" fmla="*/ 899143 h 899143"/>
                <a:gd name="connsiteX8" fmla="*/ 0 w 891769"/>
                <a:gd name="connsiteY8" fmla="*/ 561663 h 899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91769" h="899143">
                  <a:moveTo>
                    <a:pt x="0" y="561663"/>
                  </a:moveTo>
                  <a:lnTo>
                    <a:pt x="3714" y="559643"/>
                  </a:lnTo>
                  <a:cubicBezTo>
                    <a:pt x="191461" y="445391"/>
                    <a:pt x="358901" y="293415"/>
                    <a:pt x="493523" y="107020"/>
                  </a:cubicBezTo>
                  <a:lnTo>
                    <a:pt x="562786" y="0"/>
                  </a:lnTo>
                  <a:lnTo>
                    <a:pt x="891769" y="189939"/>
                  </a:lnTo>
                  <a:lnTo>
                    <a:pt x="799190" y="333322"/>
                  </a:lnTo>
                  <a:cubicBezTo>
                    <a:pt x="673573" y="508034"/>
                    <a:pt x="525501" y="658919"/>
                    <a:pt x="361475" y="784187"/>
                  </a:cubicBezTo>
                  <a:lnTo>
                    <a:pt x="194844" y="899143"/>
                  </a:lnTo>
                  <a:lnTo>
                    <a:pt x="0" y="561663"/>
                  </a:ln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4" name="Freeform: Shape 253">
              <a:extLst>
                <a:ext uri="{FF2B5EF4-FFF2-40B4-BE49-F238E27FC236}">
                  <a16:creationId xmlns:a16="http://schemas.microsoft.com/office/drawing/2014/main" id="{0C9DD3A6-A60E-448B-8DFE-422666CA0B16}"/>
                </a:ext>
              </a:extLst>
            </p:cNvPr>
            <p:cNvSpPr/>
            <p:nvPr/>
          </p:nvSpPr>
          <p:spPr>
            <a:xfrm rot="3600000">
              <a:off x="2277032" y="5382868"/>
              <a:ext cx="1163973" cy="1165750"/>
            </a:xfrm>
            <a:custGeom>
              <a:avLst/>
              <a:gdLst>
                <a:gd name="connsiteX0" fmla="*/ 0 w 1163973"/>
                <a:gd name="connsiteY0" fmla="*/ 848020 h 1165750"/>
                <a:gd name="connsiteX1" fmla="*/ 17764 w 1163973"/>
                <a:gd name="connsiteY1" fmla="*/ 838286 h 1165750"/>
                <a:gd name="connsiteX2" fmla="*/ 732933 w 1163973"/>
                <a:gd name="connsiteY2" fmla="*/ 174834 h 1165750"/>
                <a:gd name="connsiteX3" fmla="*/ 845998 w 1163973"/>
                <a:gd name="connsiteY3" fmla="*/ 0 h 1165750"/>
                <a:gd name="connsiteX4" fmla="*/ 1163973 w 1163973"/>
                <a:gd name="connsiteY4" fmla="*/ 183583 h 1165750"/>
                <a:gd name="connsiteX5" fmla="*/ 1030495 w 1163973"/>
                <a:gd name="connsiteY5" fmla="*/ 389981 h 1165750"/>
                <a:gd name="connsiteX6" fmla="*/ 209853 w 1163973"/>
                <a:gd name="connsiteY6" fmla="*/ 1151277 h 1165750"/>
                <a:gd name="connsiteX7" fmla="*/ 183441 w 1163973"/>
                <a:gd name="connsiteY7" fmla="*/ 1165750 h 1165750"/>
                <a:gd name="connsiteX8" fmla="*/ 0 w 1163973"/>
                <a:gd name="connsiteY8" fmla="*/ 848020 h 116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3973" h="1165750">
                  <a:moveTo>
                    <a:pt x="0" y="848020"/>
                  </a:moveTo>
                  <a:lnTo>
                    <a:pt x="17764" y="838286"/>
                  </a:lnTo>
                  <a:cubicBezTo>
                    <a:pt x="291634" y="670538"/>
                    <a:pt x="536102" y="447758"/>
                    <a:pt x="732933" y="174834"/>
                  </a:cubicBezTo>
                  <a:lnTo>
                    <a:pt x="845998" y="0"/>
                  </a:lnTo>
                  <a:lnTo>
                    <a:pt x="1163973" y="183583"/>
                  </a:lnTo>
                  <a:lnTo>
                    <a:pt x="1030495" y="389981"/>
                  </a:lnTo>
                  <a:cubicBezTo>
                    <a:pt x="804636" y="703156"/>
                    <a:pt x="524114" y="958790"/>
                    <a:pt x="209853" y="1151277"/>
                  </a:cubicBezTo>
                  <a:lnTo>
                    <a:pt x="183441" y="1165750"/>
                  </a:lnTo>
                  <a:lnTo>
                    <a:pt x="0" y="848020"/>
                  </a:ln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5" name="Freeform: Shape 254">
              <a:extLst>
                <a:ext uri="{FF2B5EF4-FFF2-40B4-BE49-F238E27FC236}">
                  <a16:creationId xmlns:a16="http://schemas.microsoft.com/office/drawing/2014/main" id="{C78630BF-A549-45BA-BF7D-B44F17AD2B02}"/>
                </a:ext>
              </a:extLst>
            </p:cNvPr>
            <p:cNvSpPr/>
            <p:nvPr/>
          </p:nvSpPr>
          <p:spPr>
            <a:xfrm rot="3600000">
              <a:off x="2933160" y="6570171"/>
              <a:ext cx="59797" cy="70948"/>
            </a:xfrm>
            <a:custGeom>
              <a:avLst/>
              <a:gdLst>
                <a:gd name="connsiteX0" fmla="*/ 0 w 59797"/>
                <a:gd name="connsiteY0" fmla="*/ 70948 h 70948"/>
                <a:gd name="connsiteX1" fmla="*/ 59797 w 59797"/>
                <a:gd name="connsiteY1" fmla="*/ 0 h 70948"/>
                <a:gd name="connsiteX2" fmla="*/ 19371 w 59797"/>
                <a:gd name="connsiteY2" fmla="*/ 49511 h 70948"/>
                <a:gd name="connsiteX3" fmla="*/ 0 w 59797"/>
                <a:gd name="connsiteY3" fmla="*/ 70948 h 70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9797" h="70948">
                  <a:moveTo>
                    <a:pt x="0" y="70948"/>
                  </a:moveTo>
                  <a:lnTo>
                    <a:pt x="59797" y="0"/>
                  </a:lnTo>
                  <a:lnTo>
                    <a:pt x="19371" y="49511"/>
                  </a:lnTo>
                  <a:lnTo>
                    <a:pt x="0" y="70948"/>
                  </a:ln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6" name="Oval 255">
              <a:extLst>
                <a:ext uri="{FF2B5EF4-FFF2-40B4-BE49-F238E27FC236}">
                  <a16:creationId xmlns:a16="http://schemas.microsoft.com/office/drawing/2014/main" id="{FCCC2F63-5D8F-403B-B812-8CE5F1DFDDFF}"/>
                </a:ext>
              </a:extLst>
            </p:cNvPr>
            <p:cNvSpPr/>
            <p:nvPr/>
          </p:nvSpPr>
          <p:spPr>
            <a:xfrm>
              <a:off x="2678008" y="2549858"/>
              <a:ext cx="1722472" cy="172247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Open Sans Condensed" panose="020B0806030504020204" pitchFamily="34" charset="0"/>
                  <a:ea typeface="Open Sans Condensed" panose="020B0806030504020204" pitchFamily="34" charset="0"/>
                  <a:cs typeface="Open Sans Condensed" panose="020B0806030504020204" pitchFamily="34" charset="0"/>
                </a:rPr>
                <a:t>PHÁO HOA LUNG LINH</a:t>
              </a:r>
            </a:p>
          </p:txBody>
        </p:sp>
        <p:grpSp>
          <p:nvGrpSpPr>
            <p:cNvPr id="257" name="Group 256">
              <a:extLst>
                <a:ext uri="{FF2B5EF4-FFF2-40B4-BE49-F238E27FC236}">
                  <a16:creationId xmlns:a16="http://schemas.microsoft.com/office/drawing/2014/main" id="{B78A5C3B-F9E9-4133-A83A-EA865C220B46}"/>
                </a:ext>
              </a:extLst>
            </p:cNvPr>
            <p:cNvGrpSpPr/>
            <p:nvPr/>
          </p:nvGrpSpPr>
          <p:grpSpPr>
            <a:xfrm rot="20795940">
              <a:off x="2846612" y="558036"/>
              <a:ext cx="769035" cy="2056698"/>
              <a:chOff x="8596934" y="717770"/>
              <a:chExt cx="361778" cy="858264"/>
            </a:xfrm>
            <a:noFill/>
          </p:grpSpPr>
          <p:sp>
            <p:nvSpPr>
              <p:cNvPr id="258" name="TextBox 257">
                <a:extLst>
                  <a:ext uri="{FF2B5EF4-FFF2-40B4-BE49-F238E27FC236}">
                    <a16:creationId xmlns:a16="http://schemas.microsoft.com/office/drawing/2014/main" id="{CCDF28AD-689E-438C-8EC8-B0EBC4912A82}"/>
                  </a:ext>
                </a:extLst>
              </p:cNvPr>
              <p:cNvSpPr txBox="1"/>
              <p:nvPr/>
            </p:nvSpPr>
            <p:spPr>
              <a:xfrm>
                <a:off x="8596934" y="717770"/>
                <a:ext cx="336873" cy="154123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/>
                  <a:t>Ă</a:t>
                </a:r>
              </a:p>
            </p:txBody>
          </p:sp>
          <p:sp>
            <p:nvSpPr>
              <p:cNvPr id="259" name="TextBox 258">
                <a:extLst>
                  <a:ext uri="{FF2B5EF4-FFF2-40B4-BE49-F238E27FC236}">
                    <a16:creationId xmlns:a16="http://schemas.microsoft.com/office/drawing/2014/main" id="{948C06D1-84D5-4D94-93A1-7BB5C8F53436}"/>
                  </a:ext>
                </a:extLst>
              </p:cNvPr>
              <p:cNvSpPr txBox="1"/>
              <p:nvPr/>
            </p:nvSpPr>
            <p:spPr>
              <a:xfrm>
                <a:off x="8603575" y="871967"/>
                <a:ext cx="336873" cy="154123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/>
                  <a:t>N</a:t>
                </a:r>
              </a:p>
            </p:txBody>
          </p:sp>
          <p:sp>
            <p:nvSpPr>
              <p:cNvPr id="260" name="TextBox 259">
                <a:extLst>
                  <a:ext uri="{FF2B5EF4-FFF2-40B4-BE49-F238E27FC236}">
                    <a16:creationId xmlns:a16="http://schemas.microsoft.com/office/drawing/2014/main" id="{2E56A436-62F3-4CC8-9610-77BB71567A01}"/>
                  </a:ext>
                </a:extLst>
              </p:cNvPr>
              <p:cNvSpPr txBox="1"/>
              <p:nvPr/>
            </p:nvSpPr>
            <p:spPr>
              <a:xfrm>
                <a:off x="8600298" y="987214"/>
                <a:ext cx="336873" cy="154123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61" name="TextBox 260">
                <a:extLst>
                  <a:ext uri="{FF2B5EF4-FFF2-40B4-BE49-F238E27FC236}">
                    <a16:creationId xmlns:a16="http://schemas.microsoft.com/office/drawing/2014/main" id="{847F178C-2D8A-4B70-B925-612C2A108205}"/>
                  </a:ext>
                </a:extLst>
              </p:cNvPr>
              <p:cNvSpPr txBox="1"/>
              <p:nvPr/>
            </p:nvSpPr>
            <p:spPr>
              <a:xfrm>
                <a:off x="8602739" y="1055920"/>
                <a:ext cx="336873" cy="154123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/>
                  <a:t>G</a:t>
                </a:r>
              </a:p>
            </p:txBody>
          </p:sp>
          <p:sp>
            <p:nvSpPr>
              <p:cNvPr id="262" name="TextBox 261">
                <a:extLst>
                  <a:ext uri="{FF2B5EF4-FFF2-40B4-BE49-F238E27FC236}">
                    <a16:creationId xmlns:a16="http://schemas.microsoft.com/office/drawing/2014/main" id="{E6C0DD30-747B-4D42-B24C-88622279F4BB}"/>
                  </a:ext>
                </a:extLst>
              </p:cNvPr>
              <p:cNvSpPr txBox="1"/>
              <p:nvPr/>
            </p:nvSpPr>
            <p:spPr>
              <a:xfrm>
                <a:off x="8621394" y="1206702"/>
                <a:ext cx="336873" cy="369332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/>
                  <a:t>A</a:t>
                </a:r>
              </a:p>
            </p:txBody>
          </p:sp>
          <p:sp>
            <p:nvSpPr>
              <p:cNvPr id="263" name="TextBox 262">
                <a:extLst>
                  <a:ext uri="{FF2B5EF4-FFF2-40B4-BE49-F238E27FC236}">
                    <a16:creationId xmlns:a16="http://schemas.microsoft.com/office/drawing/2014/main" id="{6A584EDE-0495-4EB9-B582-168EE75BCF26}"/>
                  </a:ext>
                </a:extLst>
              </p:cNvPr>
              <p:cNvSpPr txBox="1"/>
              <p:nvPr/>
            </p:nvSpPr>
            <p:spPr>
              <a:xfrm>
                <a:off x="8621839" y="1364345"/>
                <a:ext cx="336873" cy="154123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/>
                  <a:t>P</a:t>
                </a:r>
              </a:p>
            </p:txBody>
          </p:sp>
        </p:grpSp>
        <p:grpSp>
          <p:nvGrpSpPr>
            <p:cNvPr id="264" name="Group 263">
              <a:extLst>
                <a:ext uri="{FF2B5EF4-FFF2-40B4-BE49-F238E27FC236}">
                  <a16:creationId xmlns:a16="http://schemas.microsoft.com/office/drawing/2014/main" id="{C0FC7432-B0EE-4E29-B1D2-63615DAC8D24}"/>
                </a:ext>
              </a:extLst>
            </p:cNvPr>
            <p:cNvGrpSpPr/>
            <p:nvPr/>
          </p:nvGrpSpPr>
          <p:grpSpPr>
            <a:xfrm rot="4341677">
              <a:off x="5178835" y="1863629"/>
              <a:ext cx="865047" cy="2365954"/>
              <a:chOff x="8577871" y="689363"/>
              <a:chExt cx="359300" cy="902558"/>
            </a:xfrm>
            <a:noFill/>
          </p:grpSpPr>
          <p:sp>
            <p:nvSpPr>
              <p:cNvPr id="265" name="TextBox 264">
                <a:extLst>
                  <a:ext uri="{FF2B5EF4-FFF2-40B4-BE49-F238E27FC236}">
                    <a16:creationId xmlns:a16="http://schemas.microsoft.com/office/drawing/2014/main" id="{196772C1-EC9F-48F6-85BA-FADC91ECFF79}"/>
                  </a:ext>
                </a:extLst>
              </p:cNvPr>
              <p:cNvSpPr txBox="1"/>
              <p:nvPr/>
            </p:nvSpPr>
            <p:spPr>
              <a:xfrm>
                <a:off x="8581815" y="689363"/>
                <a:ext cx="336873" cy="140892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/>
                  <a:t>G</a:t>
                </a:r>
              </a:p>
            </p:txBody>
          </p:sp>
          <p:sp>
            <p:nvSpPr>
              <p:cNvPr id="266" name="TextBox 265">
                <a:extLst>
                  <a:ext uri="{FF2B5EF4-FFF2-40B4-BE49-F238E27FC236}">
                    <a16:creationId xmlns:a16="http://schemas.microsoft.com/office/drawing/2014/main" id="{0019CED5-FA47-4417-883F-2BA2D5AC4CCB}"/>
                  </a:ext>
                </a:extLst>
              </p:cNvPr>
              <p:cNvSpPr txBox="1"/>
              <p:nvPr/>
            </p:nvSpPr>
            <p:spPr>
              <a:xfrm>
                <a:off x="8577871" y="843553"/>
                <a:ext cx="327921" cy="140892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/>
                  <a:t>M</a:t>
                </a:r>
              </a:p>
            </p:txBody>
          </p:sp>
          <p:sp>
            <p:nvSpPr>
              <p:cNvPr id="267" name="TextBox 266">
                <a:extLst>
                  <a:ext uri="{FF2B5EF4-FFF2-40B4-BE49-F238E27FC236}">
                    <a16:creationId xmlns:a16="http://schemas.microsoft.com/office/drawing/2014/main" id="{9B2E5678-EF11-4F71-B83F-A471C256D9D6}"/>
                  </a:ext>
                </a:extLst>
              </p:cNvPr>
              <p:cNvSpPr txBox="1"/>
              <p:nvPr/>
            </p:nvSpPr>
            <p:spPr>
              <a:xfrm>
                <a:off x="8600298" y="993829"/>
                <a:ext cx="336873" cy="140892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/>
                  <a:t>A</a:t>
                </a:r>
              </a:p>
            </p:txBody>
          </p:sp>
          <p:sp>
            <p:nvSpPr>
              <p:cNvPr id="268" name="TextBox 267">
                <a:extLst>
                  <a:ext uri="{FF2B5EF4-FFF2-40B4-BE49-F238E27FC236}">
                    <a16:creationId xmlns:a16="http://schemas.microsoft.com/office/drawing/2014/main" id="{11247F54-8917-4AD4-ABDF-B1809D242806}"/>
                  </a:ext>
                </a:extLst>
              </p:cNvPr>
              <p:cNvSpPr txBox="1"/>
              <p:nvPr/>
            </p:nvSpPr>
            <p:spPr>
              <a:xfrm>
                <a:off x="8600298" y="1146229"/>
                <a:ext cx="336873" cy="140892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/>
                  <a:t>D</a:t>
                </a:r>
              </a:p>
            </p:txBody>
          </p:sp>
          <p:sp>
            <p:nvSpPr>
              <p:cNvPr id="269" name="TextBox 268">
                <a:extLst>
                  <a:ext uri="{FF2B5EF4-FFF2-40B4-BE49-F238E27FC236}">
                    <a16:creationId xmlns:a16="http://schemas.microsoft.com/office/drawing/2014/main" id="{B845C842-FE60-46C5-B04E-EF108D503D15}"/>
                  </a:ext>
                </a:extLst>
              </p:cNvPr>
              <p:cNvSpPr txBox="1"/>
              <p:nvPr/>
            </p:nvSpPr>
            <p:spPr>
              <a:xfrm>
                <a:off x="8600298" y="1298629"/>
                <a:ext cx="336873" cy="140892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/>
                  <a:t>H</a:t>
                </a:r>
              </a:p>
            </p:txBody>
          </p:sp>
          <p:sp>
            <p:nvSpPr>
              <p:cNvPr id="270" name="TextBox 269">
                <a:extLst>
                  <a:ext uri="{FF2B5EF4-FFF2-40B4-BE49-F238E27FC236}">
                    <a16:creationId xmlns:a16="http://schemas.microsoft.com/office/drawing/2014/main" id="{8CDAB498-C917-4788-9533-F8145723D78C}"/>
                  </a:ext>
                </a:extLst>
              </p:cNvPr>
              <p:cNvSpPr txBox="1"/>
              <p:nvPr/>
            </p:nvSpPr>
            <p:spPr>
              <a:xfrm>
                <a:off x="8600298" y="1451029"/>
                <a:ext cx="336873" cy="140892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/>
                  <a:t>A</a:t>
                </a:r>
              </a:p>
            </p:txBody>
          </p:sp>
        </p:grpSp>
        <p:grpSp>
          <p:nvGrpSpPr>
            <p:cNvPr id="271" name="Group 270">
              <a:extLst>
                <a:ext uri="{FF2B5EF4-FFF2-40B4-BE49-F238E27FC236}">
                  <a16:creationId xmlns:a16="http://schemas.microsoft.com/office/drawing/2014/main" id="{277EF37B-CEC7-42AF-A181-D2FCDDA22223}"/>
                </a:ext>
              </a:extLst>
            </p:cNvPr>
            <p:cNvGrpSpPr/>
            <p:nvPr/>
          </p:nvGrpSpPr>
          <p:grpSpPr>
            <a:xfrm rot="11696019">
              <a:off x="2366011" y="4226766"/>
              <a:ext cx="820001" cy="1881908"/>
              <a:chOff x="8596581" y="689029"/>
              <a:chExt cx="340590" cy="717905"/>
            </a:xfrm>
            <a:noFill/>
          </p:grpSpPr>
          <p:sp>
            <p:nvSpPr>
              <p:cNvPr id="272" name="TextBox 271">
                <a:extLst>
                  <a:ext uri="{FF2B5EF4-FFF2-40B4-BE49-F238E27FC236}">
                    <a16:creationId xmlns:a16="http://schemas.microsoft.com/office/drawing/2014/main" id="{A2C59C5F-F547-4BC8-ABFE-278BAE8CA7B6}"/>
                  </a:ext>
                </a:extLst>
              </p:cNvPr>
              <p:cNvSpPr txBox="1"/>
              <p:nvPr/>
            </p:nvSpPr>
            <p:spPr>
              <a:xfrm>
                <a:off x="8600298" y="689029"/>
                <a:ext cx="336873" cy="140892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/>
                  <a:t>A</a:t>
                </a:r>
              </a:p>
            </p:txBody>
          </p:sp>
          <p:sp>
            <p:nvSpPr>
              <p:cNvPr id="273" name="TextBox 272">
                <a:extLst>
                  <a:ext uri="{FF2B5EF4-FFF2-40B4-BE49-F238E27FC236}">
                    <a16:creationId xmlns:a16="http://schemas.microsoft.com/office/drawing/2014/main" id="{9AF50DED-A8EF-402B-9A84-B02E6A7F2AEE}"/>
                  </a:ext>
                </a:extLst>
              </p:cNvPr>
              <p:cNvSpPr txBox="1"/>
              <p:nvPr/>
            </p:nvSpPr>
            <p:spPr>
              <a:xfrm>
                <a:off x="8600298" y="841429"/>
                <a:ext cx="336873" cy="140892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/>
                  <a:t>P</a:t>
                </a:r>
              </a:p>
            </p:txBody>
          </p:sp>
          <p:sp>
            <p:nvSpPr>
              <p:cNvPr id="274" name="TextBox 273">
                <a:extLst>
                  <a:ext uri="{FF2B5EF4-FFF2-40B4-BE49-F238E27FC236}">
                    <a16:creationId xmlns:a16="http://schemas.microsoft.com/office/drawing/2014/main" id="{E1FF0E09-D5D0-48D7-B8F3-A0D63CD3BF25}"/>
                  </a:ext>
                </a:extLst>
              </p:cNvPr>
              <p:cNvSpPr txBox="1"/>
              <p:nvPr/>
            </p:nvSpPr>
            <p:spPr>
              <a:xfrm>
                <a:off x="8600298" y="993829"/>
                <a:ext cx="336873" cy="140892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/>
                  <a:t>E</a:t>
                </a:r>
              </a:p>
            </p:txBody>
          </p:sp>
          <p:sp>
            <p:nvSpPr>
              <p:cNvPr id="275" name="TextBox 274">
                <a:extLst>
                  <a:ext uri="{FF2B5EF4-FFF2-40B4-BE49-F238E27FC236}">
                    <a16:creationId xmlns:a16="http://schemas.microsoft.com/office/drawing/2014/main" id="{380067F2-39C5-426C-89A3-8504F21D56C1}"/>
                  </a:ext>
                </a:extLst>
              </p:cNvPr>
              <p:cNvSpPr txBox="1"/>
              <p:nvPr/>
            </p:nvSpPr>
            <p:spPr>
              <a:xfrm>
                <a:off x="8600298" y="1146229"/>
                <a:ext cx="336873" cy="140892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/>
                  <a:t>L</a:t>
                </a:r>
              </a:p>
            </p:txBody>
          </p:sp>
          <p:sp>
            <p:nvSpPr>
              <p:cNvPr id="276" name="TextBox 275">
                <a:extLst>
                  <a:ext uri="{FF2B5EF4-FFF2-40B4-BE49-F238E27FC236}">
                    <a16:creationId xmlns:a16="http://schemas.microsoft.com/office/drawing/2014/main" id="{B3D5112A-D973-4543-9888-CA273D56F5ED}"/>
                  </a:ext>
                </a:extLst>
              </p:cNvPr>
              <p:cNvSpPr txBox="1"/>
              <p:nvPr/>
            </p:nvSpPr>
            <p:spPr>
              <a:xfrm>
                <a:off x="8596581" y="1266042"/>
                <a:ext cx="336873" cy="140892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/>
                  <a:t>X</a:t>
                </a:r>
              </a:p>
            </p:txBody>
          </p:sp>
        </p:grpSp>
        <p:grpSp>
          <p:nvGrpSpPr>
            <p:cNvPr id="277" name="Group 276">
              <a:extLst>
                <a:ext uri="{FF2B5EF4-FFF2-40B4-BE49-F238E27FC236}">
                  <a16:creationId xmlns:a16="http://schemas.microsoft.com/office/drawing/2014/main" id="{1126965A-9F3E-4BD9-AD9D-58017D4DE539}"/>
                </a:ext>
              </a:extLst>
            </p:cNvPr>
            <p:cNvGrpSpPr/>
            <p:nvPr/>
          </p:nvGrpSpPr>
          <p:grpSpPr>
            <a:xfrm rot="15337087">
              <a:off x="973379" y="2539406"/>
              <a:ext cx="882420" cy="2300030"/>
              <a:chOff x="8600298" y="714512"/>
              <a:chExt cx="366516" cy="877409"/>
            </a:xfrm>
            <a:noFill/>
          </p:grpSpPr>
          <p:sp>
            <p:nvSpPr>
              <p:cNvPr id="278" name="TextBox 277">
                <a:extLst>
                  <a:ext uri="{FF2B5EF4-FFF2-40B4-BE49-F238E27FC236}">
                    <a16:creationId xmlns:a16="http://schemas.microsoft.com/office/drawing/2014/main" id="{431B2F85-7FA4-4C84-9969-6486BB75E1D8}"/>
                  </a:ext>
                </a:extLst>
              </p:cNvPr>
              <p:cNvSpPr txBox="1"/>
              <p:nvPr/>
            </p:nvSpPr>
            <p:spPr>
              <a:xfrm>
                <a:off x="8629941" y="714512"/>
                <a:ext cx="336873" cy="369332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/>
                  <a:t>A</a:t>
                </a:r>
              </a:p>
            </p:txBody>
          </p:sp>
          <p:sp>
            <p:nvSpPr>
              <p:cNvPr id="279" name="TextBox 278">
                <a:extLst>
                  <a:ext uri="{FF2B5EF4-FFF2-40B4-BE49-F238E27FC236}">
                    <a16:creationId xmlns:a16="http://schemas.microsoft.com/office/drawing/2014/main" id="{131A42F2-07B3-49BC-91F9-50F42AEFB831}"/>
                  </a:ext>
                </a:extLst>
              </p:cNvPr>
              <p:cNvSpPr txBox="1"/>
              <p:nvPr/>
            </p:nvSpPr>
            <p:spPr>
              <a:xfrm>
                <a:off x="8621347" y="874895"/>
                <a:ext cx="336873" cy="140892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/>
                  <a:t>P</a:t>
                </a:r>
              </a:p>
            </p:txBody>
          </p:sp>
          <p:sp>
            <p:nvSpPr>
              <p:cNvPr id="280" name="TextBox 279">
                <a:extLst>
                  <a:ext uri="{FF2B5EF4-FFF2-40B4-BE49-F238E27FC236}">
                    <a16:creationId xmlns:a16="http://schemas.microsoft.com/office/drawing/2014/main" id="{59842058-4FA2-413D-8A2B-D636BF1EF2AF}"/>
                  </a:ext>
                </a:extLst>
              </p:cNvPr>
              <p:cNvSpPr txBox="1"/>
              <p:nvPr/>
            </p:nvSpPr>
            <p:spPr>
              <a:xfrm>
                <a:off x="8611522" y="995900"/>
                <a:ext cx="336873" cy="140892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/>
                  <a:t>S</a:t>
                </a:r>
              </a:p>
            </p:txBody>
          </p:sp>
          <p:sp>
            <p:nvSpPr>
              <p:cNvPr id="281" name="TextBox 280">
                <a:extLst>
                  <a:ext uri="{FF2B5EF4-FFF2-40B4-BE49-F238E27FC236}">
                    <a16:creationId xmlns:a16="http://schemas.microsoft.com/office/drawing/2014/main" id="{4AA55F5F-5E0D-4003-9CF2-5A3143ADA965}"/>
                  </a:ext>
                </a:extLst>
              </p:cNvPr>
              <p:cNvSpPr txBox="1"/>
              <p:nvPr/>
            </p:nvSpPr>
            <p:spPr>
              <a:xfrm>
                <a:off x="8600298" y="1146229"/>
                <a:ext cx="336873" cy="140892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/>
                  <a:t>U</a:t>
                </a:r>
              </a:p>
            </p:txBody>
          </p:sp>
          <p:sp>
            <p:nvSpPr>
              <p:cNvPr id="282" name="TextBox 281">
                <a:extLst>
                  <a:ext uri="{FF2B5EF4-FFF2-40B4-BE49-F238E27FC236}">
                    <a16:creationId xmlns:a16="http://schemas.microsoft.com/office/drawing/2014/main" id="{CAF26E05-07FF-4700-9D60-5AC6A3DE4E0B}"/>
                  </a:ext>
                </a:extLst>
              </p:cNvPr>
              <p:cNvSpPr txBox="1"/>
              <p:nvPr/>
            </p:nvSpPr>
            <p:spPr>
              <a:xfrm>
                <a:off x="8600777" y="1315786"/>
                <a:ext cx="336873" cy="140892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/>
                  <a:t>Â</a:t>
                </a:r>
              </a:p>
            </p:txBody>
          </p:sp>
          <p:sp>
            <p:nvSpPr>
              <p:cNvPr id="283" name="TextBox 282">
                <a:extLst>
                  <a:ext uri="{FF2B5EF4-FFF2-40B4-BE49-F238E27FC236}">
                    <a16:creationId xmlns:a16="http://schemas.microsoft.com/office/drawing/2014/main" id="{766B02EA-989D-457A-AA58-4DE4245894DC}"/>
                  </a:ext>
                </a:extLst>
              </p:cNvPr>
              <p:cNvSpPr txBox="1"/>
              <p:nvPr/>
            </p:nvSpPr>
            <p:spPr>
              <a:xfrm>
                <a:off x="8600298" y="1451029"/>
                <a:ext cx="336873" cy="140892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/>
                  <a:t>T</a:t>
                </a:r>
              </a:p>
            </p:txBody>
          </p:sp>
        </p:grpSp>
        <p:grpSp>
          <p:nvGrpSpPr>
            <p:cNvPr id="284" name="Group 283">
              <a:extLst>
                <a:ext uri="{FF2B5EF4-FFF2-40B4-BE49-F238E27FC236}">
                  <a16:creationId xmlns:a16="http://schemas.microsoft.com/office/drawing/2014/main" id="{060EF427-5A59-414A-AD22-05498ACBB85E}"/>
                </a:ext>
              </a:extLst>
            </p:cNvPr>
            <p:cNvGrpSpPr/>
            <p:nvPr/>
          </p:nvGrpSpPr>
          <p:grpSpPr>
            <a:xfrm rot="13827505">
              <a:off x="1826468" y="3703649"/>
              <a:ext cx="716095" cy="1512364"/>
              <a:chOff x="8600298" y="838010"/>
              <a:chExt cx="336873" cy="604929"/>
            </a:xfrm>
            <a:noFill/>
          </p:grpSpPr>
          <p:sp>
            <p:nvSpPr>
              <p:cNvPr id="285" name="TextBox 284">
                <a:extLst>
                  <a:ext uri="{FF2B5EF4-FFF2-40B4-BE49-F238E27FC236}">
                    <a16:creationId xmlns:a16="http://schemas.microsoft.com/office/drawing/2014/main" id="{73332B55-0A51-4F64-B0A8-99EB44CD45D7}"/>
                  </a:ext>
                </a:extLst>
              </p:cNvPr>
              <p:cNvSpPr txBox="1"/>
              <p:nvPr/>
            </p:nvSpPr>
            <p:spPr>
              <a:xfrm>
                <a:off x="8600298" y="838010"/>
                <a:ext cx="336873" cy="147729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/>
                  <a:t>A</a:t>
                </a:r>
              </a:p>
            </p:txBody>
          </p:sp>
          <p:sp>
            <p:nvSpPr>
              <p:cNvPr id="286" name="TextBox 285">
                <a:extLst>
                  <a:ext uri="{FF2B5EF4-FFF2-40B4-BE49-F238E27FC236}">
                    <a16:creationId xmlns:a16="http://schemas.microsoft.com/office/drawing/2014/main" id="{EB235BB8-3625-4E61-8E06-20AAF7BF3A48}"/>
                  </a:ext>
                </a:extLst>
              </p:cNvPr>
              <p:cNvSpPr txBox="1"/>
              <p:nvPr/>
            </p:nvSpPr>
            <p:spPr>
              <a:xfrm>
                <a:off x="8600298" y="990410"/>
                <a:ext cx="336873" cy="147729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/>
                  <a:t>C</a:t>
                </a:r>
              </a:p>
            </p:txBody>
          </p:sp>
          <p:sp>
            <p:nvSpPr>
              <p:cNvPr id="287" name="TextBox 286">
                <a:extLst>
                  <a:ext uri="{FF2B5EF4-FFF2-40B4-BE49-F238E27FC236}">
                    <a16:creationId xmlns:a16="http://schemas.microsoft.com/office/drawing/2014/main" id="{FFECFEBC-0697-4F9F-B4FE-84097F0C9880}"/>
                  </a:ext>
                </a:extLst>
              </p:cNvPr>
              <p:cNvSpPr txBox="1"/>
              <p:nvPr/>
            </p:nvSpPr>
            <p:spPr>
              <a:xfrm>
                <a:off x="8600298" y="1142810"/>
                <a:ext cx="336873" cy="147729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/>
                  <a:t>L</a:t>
                </a:r>
              </a:p>
            </p:txBody>
          </p:sp>
          <p:sp>
            <p:nvSpPr>
              <p:cNvPr id="288" name="TextBox 287">
                <a:extLst>
                  <a:ext uri="{FF2B5EF4-FFF2-40B4-BE49-F238E27FC236}">
                    <a16:creationId xmlns:a16="http://schemas.microsoft.com/office/drawing/2014/main" id="{D71841CA-8BD0-4823-A798-8746644BDA55}"/>
                  </a:ext>
                </a:extLst>
              </p:cNvPr>
              <p:cNvSpPr txBox="1"/>
              <p:nvPr/>
            </p:nvSpPr>
            <p:spPr>
              <a:xfrm>
                <a:off x="8600298" y="1295210"/>
                <a:ext cx="336873" cy="147729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/>
                  <a:t>O</a:t>
                </a:r>
              </a:p>
            </p:txBody>
          </p:sp>
        </p:grpSp>
        <p:grpSp>
          <p:nvGrpSpPr>
            <p:cNvPr id="289" name="Group 288">
              <a:extLst>
                <a:ext uri="{FF2B5EF4-FFF2-40B4-BE49-F238E27FC236}">
                  <a16:creationId xmlns:a16="http://schemas.microsoft.com/office/drawing/2014/main" id="{C3405B8E-34BB-4467-A4D4-D56E0345DC08}"/>
                </a:ext>
              </a:extLst>
            </p:cNvPr>
            <p:cNvGrpSpPr/>
            <p:nvPr/>
          </p:nvGrpSpPr>
          <p:grpSpPr>
            <a:xfrm rot="2881299">
              <a:off x="4518850" y="1554098"/>
              <a:ext cx="716095" cy="1512363"/>
              <a:chOff x="8600298" y="685610"/>
              <a:chExt cx="336873" cy="604929"/>
            </a:xfrm>
            <a:noFill/>
          </p:grpSpPr>
          <p:sp>
            <p:nvSpPr>
              <p:cNvPr id="290" name="TextBox 289">
                <a:extLst>
                  <a:ext uri="{FF2B5EF4-FFF2-40B4-BE49-F238E27FC236}">
                    <a16:creationId xmlns:a16="http://schemas.microsoft.com/office/drawing/2014/main" id="{160ECDFA-386D-4C21-98A7-93A78A1D09CD}"/>
                  </a:ext>
                </a:extLst>
              </p:cNvPr>
              <p:cNvSpPr txBox="1"/>
              <p:nvPr/>
            </p:nvSpPr>
            <p:spPr>
              <a:xfrm>
                <a:off x="8600298" y="685610"/>
                <a:ext cx="336873" cy="147729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/>
                  <a:t>B</a:t>
                </a:r>
              </a:p>
            </p:txBody>
          </p:sp>
          <p:sp>
            <p:nvSpPr>
              <p:cNvPr id="291" name="TextBox 290">
                <a:extLst>
                  <a:ext uri="{FF2B5EF4-FFF2-40B4-BE49-F238E27FC236}">
                    <a16:creationId xmlns:a16="http://schemas.microsoft.com/office/drawing/2014/main" id="{B81E8AF3-8AED-4BDF-B87F-A367DBBC9345}"/>
                  </a:ext>
                </a:extLst>
              </p:cNvPr>
              <p:cNvSpPr txBox="1"/>
              <p:nvPr/>
            </p:nvSpPr>
            <p:spPr>
              <a:xfrm>
                <a:off x="8600298" y="838011"/>
                <a:ext cx="336873" cy="147729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/>
                  <a:t>C</a:t>
                </a:r>
              </a:p>
            </p:txBody>
          </p:sp>
          <p:sp>
            <p:nvSpPr>
              <p:cNvPr id="292" name="TextBox 291">
                <a:extLst>
                  <a:ext uri="{FF2B5EF4-FFF2-40B4-BE49-F238E27FC236}">
                    <a16:creationId xmlns:a16="http://schemas.microsoft.com/office/drawing/2014/main" id="{0A3432C6-A21E-42CF-A919-5C5E6B33BA56}"/>
                  </a:ext>
                </a:extLst>
              </p:cNvPr>
              <p:cNvSpPr txBox="1"/>
              <p:nvPr/>
            </p:nvSpPr>
            <p:spPr>
              <a:xfrm>
                <a:off x="8600298" y="990411"/>
                <a:ext cx="336873" cy="147729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/>
                  <a:t>U</a:t>
                </a:r>
              </a:p>
            </p:txBody>
          </p:sp>
          <p:sp>
            <p:nvSpPr>
              <p:cNvPr id="293" name="TextBox 292">
                <a:extLst>
                  <a:ext uri="{FF2B5EF4-FFF2-40B4-BE49-F238E27FC236}">
                    <a16:creationId xmlns:a16="http://schemas.microsoft.com/office/drawing/2014/main" id="{5CE1DD51-5328-4803-BD51-A78D9056001E}"/>
                  </a:ext>
                </a:extLst>
              </p:cNvPr>
              <p:cNvSpPr txBox="1"/>
              <p:nvPr/>
            </p:nvSpPr>
            <p:spPr>
              <a:xfrm>
                <a:off x="8600298" y="1142810"/>
                <a:ext cx="336873" cy="147729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/>
                  <a:t>E</a:t>
                </a:r>
              </a:p>
            </p:txBody>
          </p:sp>
        </p:grpSp>
        <p:grpSp>
          <p:nvGrpSpPr>
            <p:cNvPr id="294" name="Group 293">
              <a:extLst>
                <a:ext uri="{FF2B5EF4-FFF2-40B4-BE49-F238E27FC236}">
                  <a16:creationId xmlns:a16="http://schemas.microsoft.com/office/drawing/2014/main" id="{B41BDA03-64A8-4D36-A740-C4B919567C16}"/>
                </a:ext>
              </a:extLst>
            </p:cNvPr>
            <p:cNvGrpSpPr/>
            <p:nvPr/>
          </p:nvGrpSpPr>
          <p:grpSpPr>
            <a:xfrm rot="9617738">
              <a:off x="3422338" y="4406804"/>
              <a:ext cx="720374" cy="1163436"/>
              <a:chOff x="8600298" y="838011"/>
              <a:chExt cx="338886" cy="465362"/>
            </a:xfrm>
            <a:noFill/>
          </p:grpSpPr>
          <p:sp>
            <p:nvSpPr>
              <p:cNvPr id="295" name="TextBox 294">
                <a:extLst>
                  <a:ext uri="{FF2B5EF4-FFF2-40B4-BE49-F238E27FC236}">
                    <a16:creationId xmlns:a16="http://schemas.microsoft.com/office/drawing/2014/main" id="{EB2DEFD7-2294-46D6-AC86-97647E45AE58}"/>
                  </a:ext>
                </a:extLst>
              </p:cNvPr>
              <p:cNvSpPr txBox="1"/>
              <p:nvPr/>
            </p:nvSpPr>
            <p:spPr>
              <a:xfrm>
                <a:off x="8600298" y="838011"/>
                <a:ext cx="336873" cy="147729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/>
                  <a:t>A</a:t>
                </a:r>
              </a:p>
            </p:txBody>
          </p:sp>
          <p:sp>
            <p:nvSpPr>
              <p:cNvPr id="296" name="TextBox 295">
                <a:extLst>
                  <a:ext uri="{FF2B5EF4-FFF2-40B4-BE49-F238E27FC236}">
                    <a16:creationId xmlns:a16="http://schemas.microsoft.com/office/drawing/2014/main" id="{12986945-E642-4966-B336-2B88F7E5E95C}"/>
                  </a:ext>
                </a:extLst>
              </p:cNvPr>
              <p:cNvSpPr txBox="1"/>
              <p:nvPr/>
            </p:nvSpPr>
            <p:spPr>
              <a:xfrm>
                <a:off x="8600298" y="990411"/>
                <a:ext cx="336873" cy="147729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/>
                  <a:t>G</a:t>
                </a:r>
              </a:p>
            </p:txBody>
          </p:sp>
          <p:sp>
            <p:nvSpPr>
              <p:cNvPr id="297" name="TextBox 296">
                <a:extLst>
                  <a:ext uri="{FF2B5EF4-FFF2-40B4-BE49-F238E27FC236}">
                    <a16:creationId xmlns:a16="http://schemas.microsoft.com/office/drawing/2014/main" id="{DB968A5B-4B7A-49B7-80D9-EE241CBF5F5B}"/>
                  </a:ext>
                </a:extLst>
              </p:cNvPr>
              <p:cNvSpPr txBox="1"/>
              <p:nvPr/>
            </p:nvSpPr>
            <p:spPr>
              <a:xfrm>
                <a:off x="8602311" y="1155644"/>
                <a:ext cx="336873" cy="147729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/>
                  <a:t>Y</a:t>
                </a:r>
              </a:p>
            </p:txBody>
          </p:sp>
        </p:grpSp>
        <p:grpSp>
          <p:nvGrpSpPr>
            <p:cNvPr id="298" name="Group 297">
              <a:extLst>
                <a:ext uri="{FF2B5EF4-FFF2-40B4-BE49-F238E27FC236}">
                  <a16:creationId xmlns:a16="http://schemas.microsoft.com/office/drawing/2014/main" id="{F6B7841A-D040-42F1-9E20-23C39A4D0F04}"/>
                </a:ext>
              </a:extLst>
            </p:cNvPr>
            <p:cNvGrpSpPr/>
            <p:nvPr/>
          </p:nvGrpSpPr>
          <p:grpSpPr>
            <a:xfrm rot="17163267">
              <a:off x="1555605" y="1990162"/>
              <a:ext cx="716095" cy="1512366"/>
              <a:chOff x="8600298" y="685610"/>
              <a:chExt cx="336873" cy="604930"/>
            </a:xfrm>
            <a:noFill/>
          </p:grpSpPr>
          <p:sp>
            <p:nvSpPr>
              <p:cNvPr id="299" name="TextBox 298">
                <a:extLst>
                  <a:ext uri="{FF2B5EF4-FFF2-40B4-BE49-F238E27FC236}">
                    <a16:creationId xmlns:a16="http://schemas.microsoft.com/office/drawing/2014/main" id="{ABD1A882-8A1A-4354-BAE5-305D2BCEB9CC}"/>
                  </a:ext>
                </a:extLst>
              </p:cNvPr>
              <p:cNvSpPr txBox="1"/>
              <p:nvPr/>
            </p:nvSpPr>
            <p:spPr>
              <a:xfrm>
                <a:off x="8600298" y="685610"/>
                <a:ext cx="336873" cy="147729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/>
                  <a:t>B</a:t>
                </a:r>
              </a:p>
            </p:txBody>
          </p:sp>
          <p:sp>
            <p:nvSpPr>
              <p:cNvPr id="300" name="TextBox 299">
                <a:extLst>
                  <a:ext uri="{FF2B5EF4-FFF2-40B4-BE49-F238E27FC236}">
                    <a16:creationId xmlns:a16="http://schemas.microsoft.com/office/drawing/2014/main" id="{7938D021-1470-4C39-992E-890757F14957}"/>
                  </a:ext>
                </a:extLst>
              </p:cNvPr>
              <p:cNvSpPr txBox="1"/>
              <p:nvPr/>
            </p:nvSpPr>
            <p:spPr>
              <a:xfrm>
                <a:off x="8600298" y="838010"/>
                <a:ext cx="336873" cy="147729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/>
                  <a:t>A</a:t>
                </a:r>
              </a:p>
            </p:txBody>
          </p:sp>
          <p:sp>
            <p:nvSpPr>
              <p:cNvPr id="301" name="TextBox 300">
                <a:extLst>
                  <a:ext uri="{FF2B5EF4-FFF2-40B4-BE49-F238E27FC236}">
                    <a16:creationId xmlns:a16="http://schemas.microsoft.com/office/drawing/2014/main" id="{009082EC-467A-448F-BF18-D5F5D7E7FAA3}"/>
                  </a:ext>
                </a:extLst>
              </p:cNvPr>
              <p:cNvSpPr txBox="1"/>
              <p:nvPr/>
            </p:nvSpPr>
            <p:spPr>
              <a:xfrm>
                <a:off x="8600298" y="990410"/>
                <a:ext cx="336873" cy="147729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/>
                  <a:t>O</a:t>
                </a:r>
              </a:p>
            </p:txBody>
          </p:sp>
          <p:sp>
            <p:nvSpPr>
              <p:cNvPr id="302" name="TextBox 301">
                <a:extLst>
                  <a:ext uri="{FF2B5EF4-FFF2-40B4-BE49-F238E27FC236}">
                    <a16:creationId xmlns:a16="http://schemas.microsoft.com/office/drawing/2014/main" id="{C39087F8-6832-4624-8FED-99F15C10465D}"/>
                  </a:ext>
                </a:extLst>
              </p:cNvPr>
              <p:cNvSpPr txBox="1"/>
              <p:nvPr/>
            </p:nvSpPr>
            <p:spPr>
              <a:xfrm>
                <a:off x="8600298" y="1142811"/>
                <a:ext cx="336873" cy="147729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/>
                  <a:t>A</a:t>
                </a:r>
              </a:p>
            </p:txBody>
          </p:sp>
        </p:grpSp>
        <p:grpSp>
          <p:nvGrpSpPr>
            <p:cNvPr id="303" name="Group 302">
              <a:extLst>
                <a:ext uri="{FF2B5EF4-FFF2-40B4-BE49-F238E27FC236}">
                  <a16:creationId xmlns:a16="http://schemas.microsoft.com/office/drawing/2014/main" id="{FBE8656C-030D-4013-B95E-86A861DF9587}"/>
                </a:ext>
              </a:extLst>
            </p:cNvPr>
            <p:cNvGrpSpPr/>
            <p:nvPr/>
          </p:nvGrpSpPr>
          <p:grpSpPr>
            <a:xfrm rot="18528636">
              <a:off x="2101708" y="1337572"/>
              <a:ext cx="716095" cy="1512363"/>
              <a:chOff x="8600298" y="685611"/>
              <a:chExt cx="336873" cy="604929"/>
            </a:xfrm>
            <a:noFill/>
          </p:grpSpPr>
          <p:sp>
            <p:nvSpPr>
              <p:cNvPr id="304" name="TextBox 303">
                <a:extLst>
                  <a:ext uri="{FF2B5EF4-FFF2-40B4-BE49-F238E27FC236}">
                    <a16:creationId xmlns:a16="http://schemas.microsoft.com/office/drawing/2014/main" id="{46744C1E-4D1D-4399-93A5-B6E804265EDB}"/>
                  </a:ext>
                </a:extLst>
              </p:cNvPr>
              <p:cNvSpPr txBox="1"/>
              <p:nvPr/>
            </p:nvSpPr>
            <p:spPr>
              <a:xfrm>
                <a:off x="8600298" y="685611"/>
                <a:ext cx="336873" cy="147729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/>
                  <a:t>O</a:t>
                </a:r>
              </a:p>
            </p:txBody>
          </p:sp>
          <p:sp>
            <p:nvSpPr>
              <p:cNvPr id="305" name="TextBox 304">
                <a:extLst>
                  <a:ext uri="{FF2B5EF4-FFF2-40B4-BE49-F238E27FC236}">
                    <a16:creationId xmlns:a16="http://schemas.microsoft.com/office/drawing/2014/main" id="{39C49A0B-44F4-456E-9C3E-46A324D06C12}"/>
                  </a:ext>
                </a:extLst>
              </p:cNvPr>
              <p:cNvSpPr txBox="1"/>
              <p:nvPr/>
            </p:nvSpPr>
            <p:spPr>
              <a:xfrm>
                <a:off x="8600298" y="838011"/>
                <a:ext cx="336873" cy="147729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/>
                  <a:t>Y</a:t>
                </a:r>
              </a:p>
            </p:txBody>
          </p:sp>
          <p:sp>
            <p:nvSpPr>
              <p:cNvPr id="306" name="TextBox 305">
                <a:extLst>
                  <a:ext uri="{FF2B5EF4-FFF2-40B4-BE49-F238E27FC236}">
                    <a16:creationId xmlns:a16="http://schemas.microsoft.com/office/drawing/2014/main" id="{0687BF8F-654C-40B9-BA2D-0128E35BC1CB}"/>
                  </a:ext>
                </a:extLst>
              </p:cNvPr>
              <p:cNvSpPr txBox="1"/>
              <p:nvPr/>
            </p:nvSpPr>
            <p:spPr>
              <a:xfrm>
                <a:off x="8600298" y="990411"/>
                <a:ext cx="336873" cy="147729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/>
                  <a:t>L</a:t>
                </a:r>
              </a:p>
            </p:txBody>
          </p:sp>
          <p:sp>
            <p:nvSpPr>
              <p:cNvPr id="307" name="TextBox 306">
                <a:extLst>
                  <a:ext uri="{FF2B5EF4-FFF2-40B4-BE49-F238E27FC236}">
                    <a16:creationId xmlns:a16="http://schemas.microsoft.com/office/drawing/2014/main" id="{FC21E835-1044-4CFB-A0B2-360716F84624}"/>
                  </a:ext>
                </a:extLst>
              </p:cNvPr>
              <p:cNvSpPr txBox="1"/>
              <p:nvPr/>
            </p:nvSpPr>
            <p:spPr>
              <a:xfrm>
                <a:off x="8600298" y="1142811"/>
                <a:ext cx="336873" cy="147729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/>
                  <a:t>E</a:t>
                </a:r>
              </a:p>
            </p:txBody>
          </p:sp>
        </p:grpSp>
        <p:grpSp>
          <p:nvGrpSpPr>
            <p:cNvPr id="308" name="Group 307">
              <a:extLst>
                <a:ext uri="{FF2B5EF4-FFF2-40B4-BE49-F238E27FC236}">
                  <a16:creationId xmlns:a16="http://schemas.microsoft.com/office/drawing/2014/main" id="{A933EC7E-8FC2-4463-A841-1F295C701A16}"/>
                </a:ext>
              </a:extLst>
            </p:cNvPr>
            <p:cNvGrpSpPr/>
            <p:nvPr/>
          </p:nvGrpSpPr>
          <p:grpSpPr>
            <a:xfrm rot="700903">
              <a:off x="3770156" y="1046726"/>
              <a:ext cx="716095" cy="1512363"/>
              <a:chOff x="8600298" y="685611"/>
              <a:chExt cx="336873" cy="604929"/>
            </a:xfrm>
            <a:noFill/>
          </p:grpSpPr>
          <p:sp>
            <p:nvSpPr>
              <p:cNvPr id="309" name="TextBox 308">
                <a:extLst>
                  <a:ext uri="{FF2B5EF4-FFF2-40B4-BE49-F238E27FC236}">
                    <a16:creationId xmlns:a16="http://schemas.microsoft.com/office/drawing/2014/main" id="{D3073416-71D1-4C9A-87FA-57A4BA776C50}"/>
                  </a:ext>
                </a:extLst>
              </p:cNvPr>
              <p:cNvSpPr txBox="1"/>
              <p:nvPr/>
            </p:nvSpPr>
            <p:spPr>
              <a:xfrm>
                <a:off x="8600298" y="685611"/>
                <a:ext cx="336873" cy="147729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10" name="TextBox 309">
                <a:extLst>
                  <a:ext uri="{FF2B5EF4-FFF2-40B4-BE49-F238E27FC236}">
                    <a16:creationId xmlns:a16="http://schemas.microsoft.com/office/drawing/2014/main" id="{180817E0-2EB9-4888-A8BC-B016C22CB60D}"/>
                  </a:ext>
                </a:extLst>
              </p:cNvPr>
              <p:cNvSpPr txBox="1"/>
              <p:nvPr/>
            </p:nvSpPr>
            <p:spPr>
              <a:xfrm>
                <a:off x="8600298" y="838010"/>
                <a:ext cx="336873" cy="147729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/>
                  <a:t>X</a:t>
                </a:r>
              </a:p>
            </p:txBody>
          </p:sp>
          <p:sp>
            <p:nvSpPr>
              <p:cNvPr id="311" name="TextBox 310">
                <a:extLst>
                  <a:ext uri="{FF2B5EF4-FFF2-40B4-BE49-F238E27FC236}">
                    <a16:creationId xmlns:a16="http://schemas.microsoft.com/office/drawing/2014/main" id="{F7DF14F2-8E2F-4402-9A57-4332A6D884B2}"/>
                  </a:ext>
                </a:extLst>
              </p:cNvPr>
              <p:cNvSpPr txBox="1"/>
              <p:nvPr/>
            </p:nvSpPr>
            <p:spPr>
              <a:xfrm>
                <a:off x="8600298" y="990410"/>
                <a:ext cx="336873" cy="147729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/>
                  <a:t>B</a:t>
                </a:r>
              </a:p>
            </p:txBody>
          </p:sp>
          <p:sp>
            <p:nvSpPr>
              <p:cNvPr id="312" name="TextBox 311">
                <a:extLst>
                  <a:ext uri="{FF2B5EF4-FFF2-40B4-BE49-F238E27FC236}">
                    <a16:creationId xmlns:a16="http://schemas.microsoft.com/office/drawing/2014/main" id="{B40FC775-D6AE-4D9B-A068-D0731635AF09}"/>
                  </a:ext>
                </a:extLst>
              </p:cNvPr>
              <p:cNvSpPr txBox="1"/>
              <p:nvPr/>
            </p:nvSpPr>
            <p:spPr>
              <a:xfrm>
                <a:off x="8600298" y="1142811"/>
                <a:ext cx="336873" cy="147729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/>
                  <a:t>A</a:t>
                </a:r>
              </a:p>
            </p:txBody>
          </p:sp>
        </p:grpSp>
        <p:sp>
          <p:nvSpPr>
            <p:cNvPr id="315" name="TextBox 314">
              <a:extLst>
                <a:ext uri="{FF2B5EF4-FFF2-40B4-BE49-F238E27FC236}">
                  <a16:creationId xmlns:a16="http://schemas.microsoft.com/office/drawing/2014/main" id="{D27BD2D2-90D4-4EDE-99C5-6BA1EF2BB02F}"/>
                </a:ext>
              </a:extLst>
            </p:cNvPr>
            <p:cNvSpPr txBox="1"/>
            <p:nvPr/>
          </p:nvSpPr>
          <p:spPr>
            <a:xfrm rot="20795940">
              <a:off x="2566147" y="235253"/>
              <a:ext cx="716095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/>
                <a:t>Đ</a:t>
              </a:r>
            </a:p>
          </p:txBody>
        </p:sp>
        <p:grpSp>
          <p:nvGrpSpPr>
            <p:cNvPr id="316" name="Group 315">
              <a:extLst>
                <a:ext uri="{FF2B5EF4-FFF2-40B4-BE49-F238E27FC236}">
                  <a16:creationId xmlns:a16="http://schemas.microsoft.com/office/drawing/2014/main" id="{F62FEE89-EF83-4FE4-8F33-2A0CB39400EF}"/>
                </a:ext>
              </a:extLst>
            </p:cNvPr>
            <p:cNvGrpSpPr/>
            <p:nvPr/>
          </p:nvGrpSpPr>
          <p:grpSpPr>
            <a:xfrm rot="8239630">
              <a:off x="4383324" y="3956779"/>
              <a:ext cx="736783" cy="1874301"/>
              <a:chOff x="8590566" y="685611"/>
              <a:chExt cx="346605" cy="749700"/>
            </a:xfrm>
            <a:noFill/>
          </p:grpSpPr>
          <p:sp>
            <p:nvSpPr>
              <p:cNvPr id="317" name="TextBox 316">
                <a:extLst>
                  <a:ext uri="{FF2B5EF4-FFF2-40B4-BE49-F238E27FC236}">
                    <a16:creationId xmlns:a16="http://schemas.microsoft.com/office/drawing/2014/main" id="{161FE20E-B4EA-41AE-A3B1-982DD7B39344}"/>
                  </a:ext>
                </a:extLst>
              </p:cNvPr>
              <p:cNvSpPr txBox="1"/>
              <p:nvPr/>
            </p:nvSpPr>
            <p:spPr>
              <a:xfrm>
                <a:off x="8600298" y="685611"/>
                <a:ext cx="336873" cy="147729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/>
                  <a:t>Đ</a:t>
                </a:r>
              </a:p>
            </p:txBody>
          </p:sp>
          <p:sp>
            <p:nvSpPr>
              <p:cNvPr id="318" name="TextBox 317">
                <a:extLst>
                  <a:ext uri="{FF2B5EF4-FFF2-40B4-BE49-F238E27FC236}">
                    <a16:creationId xmlns:a16="http://schemas.microsoft.com/office/drawing/2014/main" id="{A1DEF592-3B4A-45B3-99CC-FE01DAECB6D2}"/>
                  </a:ext>
                </a:extLst>
              </p:cNvPr>
              <p:cNvSpPr txBox="1"/>
              <p:nvPr/>
            </p:nvSpPr>
            <p:spPr>
              <a:xfrm>
                <a:off x="8600298" y="838010"/>
                <a:ext cx="336873" cy="147729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/>
                  <a:t>Ô</a:t>
                </a:r>
              </a:p>
            </p:txBody>
          </p:sp>
          <p:sp>
            <p:nvSpPr>
              <p:cNvPr id="319" name="TextBox 318">
                <a:extLst>
                  <a:ext uri="{FF2B5EF4-FFF2-40B4-BE49-F238E27FC236}">
                    <a16:creationId xmlns:a16="http://schemas.microsoft.com/office/drawing/2014/main" id="{60458D95-2AB8-4BF9-8FBA-EB4055D94427}"/>
                  </a:ext>
                </a:extLst>
              </p:cNvPr>
              <p:cNvSpPr txBox="1"/>
              <p:nvPr/>
            </p:nvSpPr>
            <p:spPr>
              <a:xfrm>
                <a:off x="8600298" y="990411"/>
                <a:ext cx="336873" cy="147729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/>
                  <a:t>L</a:t>
                </a:r>
              </a:p>
            </p:txBody>
          </p:sp>
          <p:sp>
            <p:nvSpPr>
              <p:cNvPr id="320" name="TextBox 319">
                <a:extLst>
                  <a:ext uri="{FF2B5EF4-FFF2-40B4-BE49-F238E27FC236}">
                    <a16:creationId xmlns:a16="http://schemas.microsoft.com/office/drawing/2014/main" id="{20A36249-2AFD-4B5A-BE5A-1C0528966EE9}"/>
                  </a:ext>
                </a:extLst>
              </p:cNvPr>
              <p:cNvSpPr txBox="1"/>
              <p:nvPr/>
            </p:nvSpPr>
            <p:spPr>
              <a:xfrm>
                <a:off x="8596980" y="1156566"/>
                <a:ext cx="336873" cy="147729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/>
                  <a:t>Ă</a:t>
                </a:r>
              </a:p>
            </p:txBody>
          </p:sp>
          <p:sp>
            <p:nvSpPr>
              <p:cNvPr id="321" name="TextBox 320">
                <a:extLst>
                  <a:ext uri="{FF2B5EF4-FFF2-40B4-BE49-F238E27FC236}">
                    <a16:creationId xmlns:a16="http://schemas.microsoft.com/office/drawing/2014/main" id="{84C73A07-40EB-47FF-92B1-C59823434BC3}"/>
                  </a:ext>
                </a:extLst>
              </p:cNvPr>
              <p:cNvSpPr txBox="1"/>
              <p:nvPr/>
            </p:nvSpPr>
            <p:spPr>
              <a:xfrm>
                <a:off x="8590566" y="1287582"/>
                <a:ext cx="336873" cy="147729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/>
                  <a:t>N</a:t>
                </a:r>
              </a:p>
            </p:txBody>
          </p:sp>
        </p:grpSp>
        <p:sp>
          <p:nvSpPr>
            <p:cNvPr id="322" name="Freeform: Shape 321">
              <a:extLst>
                <a:ext uri="{FF2B5EF4-FFF2-40B4-BE49-F238E27FC236}">
                  <a16:creationId xmlns:a16="http://schemas.microsoft.com/office/drawing/2014/main" id="{187A3DC3-9C7B-4AED-819A-C385861FC218}"/>
                </a:ext>
              </a:extLst>
            </p:cNvPr>
            <p:cNvSpPr/>
            <p:nvPr/>
          </p:nvSpPr>
          <p:spPr>
            <a:xfrm rot="3642809">
              <a:off x="1042575" y="4971954"/>
              <a:ext cx="1327151" cy="695803"/>
            </a:xfrm>
            <a:custGeom>
              <a:avLst/>
              <a:gdLst>
                <a:gd name="connsiteX0" fmla="*/ 0 w 1156365"/>
                <a:gd name="connsiteY0" fmla="*/ 271822 h 646404"/>
                <a:gd name="connsiteX1" fmla="*/ 86389 w 1156365"/>
                <a:gd name="connsiteY1" fmla="*/ 269336 h 646404"/>
                <a:gd name="connsiteX2" fmla="*/ 862605 w 1156365"/>
                <a:gd name="connsiteY2" fmla="*/ 55323 h 646404"/>
                <a:gd name="connsiteX3" fmla="*/ 962053 w 1156365"/>
                <a:gd name="connsiteY3" fmla="*/ 0 h 646404"/>
                <a:gd name="connsiteX4" fmla="*/ 1156365 w 1156365"/>
                <a:gd name="connsiteY4" fmla="*/ 336557 h 646404"/>
                <a:gd name="connsiteX5" fmla="*/ 1045260 w 1156365"/>
                <a:gd name="connsiteY5" fmla="*/ 397437 h 646404"/>
                <a:gd name="connsiteX6" fmla="*/ 126661 w 1156365"/>
                <a:gd name="connsiteY6" fmla="*/ 643575 h 646404"/>
                <a:gd name="connsiteX7" fmla="*/ 0 w 1156365"/>
                <a:gd name="connsiteY7" fmla="*/ 646404 h 646404"/>
                <a:gd name="connsiteX8" fmla="*/ 0 w 1156365"/>
                <a:gd name="connsiteY8" fmla="*/ 271822 h 646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56365" h="646404">
                  <a:moveTo>
                    <a:pt x="0" y="271822"/>
                  </a:moveTo>
                  <a:lnTo>
                    <a:pt x="86389" y="269336"/>
                  </a:lnTo>
                  <a:cubicBezTo>
                    <a:pt x="355516" y="248497"/>
                    <a:pt x="619390" y="175743"/>
                    <a:pt x="862605" y="55323"/>
                  </a:cubicBezTo>
                  <a:lnTo>
                    <a:pt x="962053" y="0"/>
                  </a:lnTo>
                  <a:lnTo>
                    <a:pt x="1156365" y="336557"/>
                  </a:lnTo>
                  <a:lnTo>
                    <a:pt x="1045260" y="397437"/>
                  </a:lnTo>
                  <a:cubicBezTo>
                    <a:pt x="757827" y="537364"/>
                    <a:pt x="445549" y="621039"/>
                    <a:pt x="126661" y="643575"/>
                  </a:cubicBezTo>
                  <a:lnTo>
                    <a:pt x="0" y="646404"/>
                  </a:lnTo>
                  <a:lnTo>
                    <a:pt x="0" y="271822"/>
                  </a:ln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23" name="TextBox 322">
              <a:extLst>
                <a:ext uri="{FF2B5EF4-FFF2-40B4-BE49-F238E27FC236}">
                  <a16:creationId xmlns:a16="http://schemas.microsoft.com/office/drawing/2014/main" id="{7A8426E0-9EB3-4E53-A86D-346F7DAF46E7}"/>
                </a:ext>
              </a:extLst>
            </p:cNvPr>
            <p:cNvSpPr txBox="1"/>
            <p:nvPr/>
          </p:nvSpPr>
          <p:spPr>
            <a:xfrm rot="18615746">
              <a:off x="1361995" y="1243891"/>
              <a:ext cx="716096" cy="3693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/>
                <a:t>B</a:t>
              </a:r>
            </a:p>
          </p:txBody>
        </p:sp>
        <p:sp>
          <p:nvSpPr>
            <p:cNvPr id="326" name="TextBox 325">
              <a:extLst>
                <a:ext uri="{FF2B5EF4-FFF2-40B4-BE49-F238E27FC236}">
                  <a16:creationId xmlns:a16="http://schemas.microsoft.com/office/drawing/2014/main" id="{A65DA7FE-7814-47A4-B6EA-9A04C2C03D7D}"/>
                </a:ext>
              </a:extLst>
            </p:cNvPr>
            <p:cNvSpPr txBox="1"/>
            <p:nvPr/>
          </p:nvSpPr>
          <p:spPr>
            <a:xfrm rot="13827505">
              <a:off x="1073889" y="4847676"/>
              <a:ext cx="716095" cy="3693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/>
                <a:t>S</a:t>
              </a:r>
            </a:p>
          </p:txBody>
        </p:sp>
        <p:sp>
          <p:nvSpPr>
            <p:cNvPr id="327" name="Freeform: Shape 326">
              <a:extLst>
                <a:ext uri="{FF2B5EF4-FFF2-40B4-BE49-F238E27FC236}">
                  <a16:creationId xmlns:a16="http://schemas.microsoft.com/office/drawing/2014/main" id="{100EFC33-5284-491A-A6F9-9F50D5ACBCBE}"/>
                </a:ext>
              </a:extLst>
            </p:cNvPr>
            <p:cNvSpPr/>
            <p:nvPr/>
          </p:nvSpPr>
          <p:spPr>
            <a:xfrm rot="5400000">
              <a:off x="3821546" y="650924"/>
              <a:ext cx="655684" cy="1156665"/>
            </a:xfrm>
            <a:custGeom>
              <a:avLst/>
              <a:gdLst>
                <a:gd name="connsiteX0" fmla="*/ 311859 w 655684"/>
                <a:gd name="connsiteY0" fmla="*/ 0 h 1156665"/>
                <a:gd name="connsiteX1" fmla="*/ 655684 w 655684"/>
                <a:gd name="connsiteY1" fmla="*/ 198507 h 1156665"/>
                <a:gd name="connsiteX2" fmla="*/ 577800 w 655684"/>
                <a:gd name="connsiteY2" fmla="*/ 350375 h 1156665"/>
                <a:gd name="connsiteX3" fmla="*/ 406197 w 655684"/>
                <a:gd name="connsiteY3" fmla="*/ 954880 h 1156665"/>
                <a:gd name="connsiteX4" fmla="*/ 389958 w 655684"/>
                <a:gd name="connsiteY4" fmla="*/ 1156665 h 1156665"/>
                <a:gd name="connsiteX5" fmla="*/ 452 w 655684"/>
                <a:gd name="connsiteY5" fmla="*/ 1156665 h 1156665"/>
                <a:gd name="connsiteX6" fmla="*/ 0 w 655684"/>
                <a:gd name="connsiteY6" fmla="*/ 1136415 h 1156665"/>
                <a:gd name="connsiteX7" fmla="*/ 216981 w 655684"/>
                <a:gd name="connsiteY7" fmla="*/ 185334 h 1156665"/>
                <a:gd name="connsiteX8" fmla="*/ 311859 w 655684"/>
                <a:gd name="connsiteY8" fmla="*/ 0 h 1156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684" h="1156665">
                  <a:moveTo>
                    <a:pt x="311859" y="0"/>
                  </a:moveTo>
                  <a:lnTo>
                    <a:pt x="655684" y="198507"/>
                  </a:lnTo>
                  <a:lnTo>
                    <a:pt x="577800" y="350375"/>
                  </a:lnTo>
                  <a:cubicBezTo>
                    <a:pt x="489304" y="546518"/>
                    <a:pt x="432670" y="750195"/>
                    <a:pt x="406197" y="954880"/>
                  </a:cubicBezTo>
                  <a:lnTo>
                    <a:pt x="389958" y="1156665"/>
                  </a:lnTo>
                  <a:lnTo>
                    <a:pt x="452" y="1156665"/>
                  </a:lnTo>
                  <a:lnTo>
                    <a:pt x="0" y="1136415"/>
                  </a:lnTo>
                  <a:cubicBezTo>
                    <a:pt x="8339" y="815362"/>
                    <a:pt x="79037" y="492256"/>
                    <a:pt x="216981" y="185334"/>
                  </a:cubicBezTo>
                  <a:lnTo>
                    <a:pt x="311859" y="0"/>
                  </a:ln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28" name="TextBox 327">
              <a:extLst>
                <a:ext uri="{FF2B5EF4-FFF2-40B4-BE49-F238E27FC236}">
                  <a16:creationId xmlns:a16="http://schemas.microsoft.com/office/drawing/2014/main" id="{81AA2ED8-6201-41D1-9F3C-8C3DC173A9A8}"/>
                </a:ext>
              </a:extLst>
            </p:cNvPr>
            <p:cNvSpPr txBox="1"/>
            <p:nvPr/>
          </p:nvSpPr>
          <p:spPr>
            <a:xfrm rot="700903">
              <a:off x="3924951" y="1006752"/>
              <a:ext cx="716095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ysClr val="windowText" lastClr="000000"/>
                  </a:solidFill>
                </a:rPr>
                <a:t>G</a:t>
              </a:r>
            </a:p>
          </p:txBody>
        </p:sp>
        <p:sp>
          <p:nvSpPr>
            <p:cNvPr id="329" name="Freeform: Shape 328">
              <a:extLst>
                <a:ext uri="{FF2B5EF4-FFF2-40B4-BE49-F238E27FC236}">
                  <a16:creationId xmlns:a16="http://schemas.microsoft.com/office/drawing/2014/main" id="{6E354E31-A088-4500-9DD1-626E82EEC934}"/>
                </a:ext>
              </a:extLst>
            </p:cNvPr>
            <p:cNvSpPr/>
            <p:nvPr/>
          </p:nvSpPr>
          <p:spPr>
            <a:xfrm rot="5400000">
              <a:off x="5145786" y="3719227"/>
              <a:ext cx="1156666" cy="629348"/>
            </a:xfrm>
            <a:custGeom>
              <a:avLst/>
              <a:gdLst>
                <a:gd name="connsiteX0" fmla="*/ 0 w 1156666"/>
                <a:gd name="connsiteY0" fmla="*/ 452 h 629348"/>
                <a:gd name="connsiteX1" fmla="*/ 20251 w 1156666"/>
                <a:gd name="connsiteY1" fmla="*/ 0 h 629348"/>
                <a:gd name="connsiteX2" fmla="*/ 971332 w 1156666"/>
                <a:gd name="connsiteY2" fmla="*/ 216981 h 629348"/>
                <a:gd name="connsiteX3" fmla="*/ 1156666 w 1156666"/>
                <a:gd name="connsiteY3" fmla="*/ 311859 h 629348"/>
                <a:gd name="connsiteX4" fmla="*/ 973363 w 1156666"/>
                <a:gd name="connsiteY4" fmla="*/ 629348 h 629348"/>
                <a:gd name="connsiteX5" fmla="*/ 824149 w 1156666"/>
                <a:gd name="connsiteY5" fmla="*/ 553099 h 629348"/>
                <a:gd name="connsiteX6" fmla="*/ 22987 w 1156666"/>
                <a:gd name="connsiteY6" fmla="*/ 373772 h 629348"/>
                <a:gd name="connsiteX7" fmla="*/ 0 w 1156666"/>
                <a:gd name="connsiteY7" fmla="*/ 374434 h 629348"/>
                <a:gd name="connsiteX8" fmla="*/ 0 w 1156666"/>
                <a:gd name="connsiteY8" fmla="*/ 452 h 629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56666" h="629348">
                  <a:moveTo>
                    <a:pt x="0" y="452"/>
                  </a:moveTo>
                  <a:lnTo>
                    <a:pt x="20251" y="0"/>
                  </a:lnTo>
                  <a:cubicBezTo>
                    <a:pt x="341304" y="8339"/>
                    <a:pt x="664409" y="79037"/>
                    <a:pt x="971332" y="216981"/>
                  </a:cubicBezTo>
                  <a:lnTo>
                    <a:pt x="1156666" y="311859"/>
                  </a:lnTo>
                  <a:lnTo>
                    <a:pt x="973363" y="629348"/>
                  </a:lnTo>
                  <a:lnTo>
                    <a:pt x="824149" y="553099"/>
                  </a:lnTo>
                  <a:cubicBezTo>
                    <a:pt x="565967" y="437515"/>
                    <a:pt x="293777" y="379156"/>
                    <a:pt x="22987" y="373772"/>
                  </a:cubicBezTo>
                  <a:lnTo>
                    <a:pt x="0" y="374434"/>
                  </a:lnTo>
                  <a:lnTo>
                    <a:pt x="0" y="452"/>
                  </a:ln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330" name="Group 329">
              <a:extLst>
                <a:ext uri="{FF2B5EF4-FFF2-40B4-BE49-F238E27FC236}">
                  <a16:creationId xmlns:a16="http://schemas.microsoft.com/office/drawing/2014/main" id="{01964CFF-C51F-4E7D-A771-783FAF074213}"/>
                </a:ext>
              </a:extLst>
            </p:cNvPr>
            <p:cNvGrpSpPr/>
            <p:nvPr/>
          </p:nvGrpSpPr>
          <p:grpSpPr>
            <a:xfrm rot="252731">
              <a:off x="4372796" y="3673446"/>
              <a:ext cx="1463922" cy="1061325"/>
              <a:chOff x="4372796" y="3673446"/>
              <a:chExt cx="1463922" cy="1061325"/>
            </a:xfrm>
            <a:noFill/>
          </p:grpSpPr>
          <p:grpSp>
            <p:nvGrpSpPr>
              <p:cNvPr id="331" name="Group 330">
                <a:extLst>
                  <a:ext uri="{FF2B5EF4-FFF2-40B4-BE49-F238E27FC236}">
                    <a16:creationId xmlns:a16="http://schemas.microsoft.com/office/drawing/2014/main" id="{F75D294E-400A-43F0-ADDC-3D642242315F}"/>
                  </a:ext>
                </a:extLst>
              </p:cNvPr>
              <p:cNvGrpSpPr/>
              <p:nvPr/>
            </p:nvGrpSpPr>
            <p:grpSpPr>
              <a:xfrm rot="6513556">
                <a:off x="4556285" y="3489957"/>
                <a:ext cx="767707" cy="1134686"/>
                <a:chOff x="8576018" y="685611"/>
                <a:chExt cx="361153" cy="453862"/>
              </a:xfrm>
              <a:grpFill/>
            </p:grpSpPr>
            <p:sp>
              <p:nvSpPr>
                <p:cNvPr id="333" name="TextBox 332">
                  <a:extLst>
                    <a:ext uri="{FF2B5EF4-FFF2-40B4-BE49-F238E27FC236}">
                      <a16:creationId xmlns:a16="http://schemas.microsoft.com/office/drawing/2014/main" id="{44C1C954-A007-4B7D-AD58-290175D2055D}"/>
                    </a:ext>
                  </a:extLst>
                </p:cNvPr>
                <p:cNvSpPr txBox="1"/>
                <p:nvPr/>
              </p:nvSpPr>
              <p:spPr>
                <a:xfrm>
                  <a:off x="8600298" y="685611"/>
                  <a:ext cx="336873" cy="147729"/>
                </a:xfrm>
                <a:prstGeom prst="rect">
                  <a:avLst/>
                </a:prstGeom>
                <a:grp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/>
                    <a:t>F</a:t>
                  </a:r>
                </a:p>
              </p:txBody>
            </p:sp>
            <p:sp>
              <p:nvSpPr>
                <p:cNvPr id="334" name="TextBox 333">
                  <a:extLst>
                    <a:ext uri="{FF2B5EF4-FFF2-40B4-BE49-F238E27FC236}">
                      <a16:creationId xmlns:a16="http://schemas.microsoft.com/office/drawing/2014/main" id="{62317ADD-D923-4E68-B2B8-50598FD97A1D}"/>
                    </a:ext>
                  </a:extLst>
                </p:cNvPr>
                <p:cNvSpPr txBox="1"/>
                <p:nvPr/>
              </p:nvSpPr>
              <p:spPr>
                <a:xfrm>
                  <a:off x="8576018" y="838011"/>
                  <a:ext cx="361153" cy="147729"/>
                </a:xfrm>
                <a:prstGeom prst="rect">
                  <a:avLst/>
                </a:prstGeom>
                <a:grp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/>
                    <a:t>O</a:t>
                  </a:r>
                </a:p>
              </p:txBody>
            </p:sp>
            <p:sp>
              <p:nvSpPr>
                <p:cNvPr id="335" name="TextBox 334">
                  <a:extLst>
                    <a:ext uri="{FF2B5EF4-FFF2-40B4-BE49-F238E27FC236}">
                      <a16:creationId xmlns:a16="http://schemas.microsoft.com/office/drawing/2014/main" id="{F8789120-C1D2-4C03-A278-F80FADB696B0}"/>
                    </a:ext>
                  </a:extLst>
                </p:cNvPr>
                <p:cNvSpPr txBox="1"/>
                <p:nvPr/>
              </p:nvSpPr>
              <p:spPr>
                <a:xfrm>
                  <a:off x="8593751" y="991744"/>
                  <a:ext cx="336873" cy="147729"/>
                </a:xfrm>
                <a:prstGeom prst="rect">
                  <a:avLst/>
                </a:prstGeom>
                <a:grp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/>
                    <a:t>R</a:t>
                  </a:r>
                </a:p>
              </p:txBody>
            </p:sp>
          </p:grpSp>
          <p:sp>
            <p:nvSpPr>
              <p:cNvPr id="332" name="TextBox 331">
                <a:extLst>
                  <a:ext uri="{FF2B5EF4-FFF2-40B4-BE49-F238E27FC236}">
                    <a16:creationId xmlns:a16="http://schemas.microsoft.com/office/drawing/2014/main" id="{A2CCF4CD-4F37-47CD-9A3A-A34A0F6C9037}"/>
                  </a:ext>
                </a:extLst>
              </p:cNvPr>
              <p:cNvSpPr txBox="1"/>
              <p:nvPr/>
            </p:nvSpPr>
            <p:spPr>
              <a:xfrm rot="6513556">
                <a:off x="5268650" y="4166703"/>
                <a:ext cx="766804" cy="369332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/>
                  <a:t>Y</a:t>
                </a:r>
              </a:p>
            </p:txBody>
          </p:sp>
        </p:grpSp>
        <p:sp>
          <p:nvSpPr>
            <p:cNvPr id="336" name="TextBox 335">
              <a:extLst>
                <a:ext uri="{FF2B5EF4-FFF2-40B4-BE49-F238E27FC236}">
                  <a16:creationId xmlns:a16="http://schemas.microsoft.com/office/drawing/2014/main" id="{BADE1B47-1ECA-4494-8709-4A89B7D8B2E3}"/>
                </a:ext>
              </a:extLst>
            </p:cNvPr>
            <p:cNvSpPr txBox="1"/>
            <p:nvPr/>
          </p:nvSpPr>
          <p:spPr>
            <a:xfrm rot="11696019">
              <a:off x="2029620" y="6107141"/>
              <a:ext cx="81105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/>
                <a:t>K</a:t>
              </a:r>
            </a:p>
          </p:txBody>
        </p:sp>
      </p:grpSp>
      <p:pic>
        <p:nvPicPr>
          <p:cNvPr id="1026" name="Picture 2" descr="Oops PNGs for Free Download">
            <a:extLst>
              <a:ext uri="{FF2B5EF4-FFF2-40B4-BE49-F238E27FC236}">
                <a16:creationId xmlns:a16="http://schemas.microsoft.com/office/drawing/2014/main" id="{59A91A9F-C4AA-4D55-BBFC-48074DD41B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591" y="76554"/>
            <a:ext cx="4403297" cy="3111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E1F3AA0C-1206-49E0-B68F-29403B09989B}"/>
              </a:ext>
            </a:extLst>
          </p:cNvPr>
          <p:cNvSpPr txBox="1"/>
          <p:nvPr/>
        </p:nvSpPr>
        <p:spPr>
          <a:xfrm>
            <a:off x="6858145" y="3009737"/>
            <a:ext cx="486978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+mj-lt"/>
                <a:ea typeface="Source Sans Pro" panose="020B0503030403020204" pitchFamily="34" charset="0"/>
              </a:rPr>
              <a:t>Pháo hoa đã bị mất màu sắc. Hãy tìm 07 từ khóa để lấy lại màu sắc cho pháo hoa!</a:t>
            </a:r>
            <a:endParaRPr lang="vi-VN" sz="2800">
              <a:latin typeface="+mj-lt"/>
              <a:ea typeface="Source Sans Pro" panose="020B0503030403020204" pitchFamily="34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4ABCA30C-F0A0-4F22-A2AA-DD7DFDFA03F3}"/>
              </a:ext>
            </a:extLst>
          </p:cNvPr>
          <p:cNvSpPr/>
          <p:nvPr/>
        </p:nvSpPr>
        <p:spPr>
          <a:xfrm>
            <a:off x="150633" y="182470"/>
            <a:ext cx="11856024" cy="6469053"/>
          </a:xfrm>
          <a:prstGeom prst="roundRect">
            <a:avLst>
              <a:gd name="adj" fmla="val 2937"/>
            </a:avLst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6" name="y2mate.com - 2 Minute Groovy Themed Timer_720pHF">
            <a:hlinkClick r:id="" action="ppaction://media"/>
            <a:extLst>
              <a:ext uri="{FF2B5EF4-FFF2-40B4-BE49-F238E27FC236}">
                <a16:creationId xmlns:a16="http://schemas.microsoft.com/office/drawing/2014/main" id="{DF4F8D96-11D5-4EC4-864F-2793346361A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81288" y="4740324"/>
            <a:ext cx="2235675" cy="1257568"/>
          </a:xfrm>
          <a:prstGeom prst="rect">
            <a:avLst/>
          </a:prstGeom>
        </p:spPr>
      </p:pic>
      <p:pic>
        <p:nvPicPr>
          <p:cNvPr id="146" name="Picture 2" descr="Pháo Hoa Hình ảnh PNG | Vector Và Các Tập Tin PSD | Tải Về Miễn Phí Trên  Pngtree">
            <a:extLst>
              <a:ext uri="{FF2B5EF4-FFF2-40B4-BE49-F238E27FC236}">
                <a16:creationId xmlns:a16="http://schemas.microsoft.com/office/drawing/2014/main" id="{2B6C0279-12BA-4F3E-B5D3-06F444988B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36544">
            <a:off x="4961386" y="-43999"/>
            <a:ext cx="2260082" cy="2260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7" name="Picture 4" descr="Pháo Hoa Hình ảnh PNG | Vector Và Các Tập Tin PSD | Tải Về Miễn Phí Trên  Pngtree">
            <a:extLst>
              <a:ext uri="{FF2B5EF4-FFF2-40B4-BE49-F238E27FC236}">
                <a16:creationId xmlns:a16="http://schemas.microsoft.com/office/drawing/2014/main" id="{B610DE18-2560-4F37-8085-41E6F64D8B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14437">
            <a:off x="5632798" y="4650301"/>
            <a:ext cx="1885574" cy="1885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8" name="Picture 6" descr="Hình ảnh Tải Pháo Hoa Miễn Phí PNG , Pháo Hoa Vector, Bắn Pháo Hoa, Hoa  Súng PNG miễn phí tải tập tin PSDComment và Vector">
            <a:extLst>
              <a:ext uri="{FF2B5EF4-FFF2-40B4-BE49-F238E27FC236}">
                <a16:creationId xmlns:a16="http://schemas.microsoft.com/office/drawing/2014/main" id="{873FDBC5-6790-427B-91F0-60EE180A8C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349" y="-55695"/>
            <a:ext cx="1771548" cy="1771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078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198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4ABCA30C-F0A0-4F22-A2AA-DD7DFDFA03F3}"/>
              </a:ext>
            </a:extLst>
          </p:cNvPr>
          <p:cNvSpPr/>
          <p:nvPr/>
        </p:nvSpPr>
        <p:spPr>
          <a:xfrm>
            <a:off x="150633" y="182470"/>
            <a:ext cx="11856024" cy="6469053"/>
          </a:xfrm>
          <a:prstGeom prst="roundRect">
            <a:avLst>
              <a:gd name="adj" fmla="val 2937"/>
            </a:avLst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aphicFrame>
        <p:nvGraphicFramePr>
          <p:cNvPr id="403" name="Table 11">
            <a:extLst>
              <a:ext uri="{FF2B5EF4-FFF2-40B4-BE49-F238E27FC236}">
                <a16:creationId xmlns:a16="http://schemas.microsoft.com/office/drawing/2014/main" id="{852EC05A-D186-4976-9EAD-F0A04AD3DF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1347690"/>
              </p:ext>
            </p:extLst>
          </p:nvPr>
        </p:nvGraphicFramePr>
        <p:xfrm>
          <a:off x="8503226" y="461857"/>
          <a:ext cx="2678813" cy="5842104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604477">
                  <a:extLst>
                    <a:ext uri="{9D8B030D-6E8A-4147-A177-3AD203B41FA5}">
                      <a16:colId xmlns:a16="http://schemas.microsoft.com/office/drawing/2014/main" val="2645715136"/>
                    </a:ext>
                  </a:extLst>
                </a:gridCol>
                <a:gridCol w="2074336">
                  <a:extLst>
                    <a:ext uri="{9D8B030D-6E8A-4147-A177-3AD203B41FA5}">
                      <a16:colId xmlns:a16="http://schemas.microsoft.com/office/drawing/2014/main" val="4231561756"/>
                    </a:ext>
                  </a:extLst>
                </a:gridCol>
              </a:tblGrid>
              <a:tr h="730263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/>
                        <a:t>TỪ KHÓA</a:t>
                      </a:r>
                      <a:endParaRPr lang="en-US" sz="2800">
                        <a:latin typeface="#9Slide03 Ample" panose="02000000000000000000" pitchFamily="2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2800">
                        <a:latin typeface="#9Slide03 Ample" panose="02000000000000000000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96741560"/>
                  </a:ext>
                </a:extLst>
              </a:tr>
              <a:tr h="730263"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1.</a:t>
                      </a:r>
                      <a:endParaRPr lang="en-US" sz="2800">
                        <a:latin typeface="#9Slide03 Ample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ÁP SUẤT</a:t>
                      </a:r>
                      <a:endParaRPr lang="en-US" sz="2800">
                        <a:latin typeface="#9Slide03 Ample" panose="02000000000000000000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057013"/>
                  </a:ext>
                </a:extLst>
              </a:tr>
              <a:tr h="730263"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2.</a:t>
                      </a:r>
                      <a:endParaRPr lang="en-US" sz="2800">
                        <a:latin typeface="#9Slide03 Ample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SACLO</a:t>
                      </a:r>
                      <a:endParaRPr lang="en-US" sz="2800">
                        <a:latin typeface="#9Slide03 Ample" panose="02000000000000000000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95441206"/>
                  </a:ext>
                </a:extLst>
              </a:tr>
              <a:tr h="730263"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3.</a:t>
                      </a:r>
                      <a:endParaRPr lang="en-US" sz="2800">
                        <a:latin typeface="#9Slide03 Ample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BOYLE</a:t>
                      </a:r>
                      <a:endParaRPr lang="en-US" sz="2800">
                        <a:latin typeface="#9Slide03 Ample" panose="02000000000000000000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21759947"/>
                  </a:ext>
                </a:extLst>
              </a:tr>
              <a:tr h="730263"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4.</a:t>
                      </a:r>
                      <a:endParaRPr lang="en-US" sz="2800">
                        <a:latin typeface="#9Slide03 Ample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ĐẲNG ÁP</a:t>
                      </a:r>
                      <a:endParaRPr lang="en-US" sz="2800">
                        <a:latin typeface="#9Slide03 Ample" panose="02000000000000000000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18028568"/>
                  </a:ext>
                </a:extLst>
              </a:tr>
              <a:tr h="730263"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5.</a:t>
                      </a:r>
                      <a:endParaRPr lang="en-US" sz="2800">
                        <a:latin typeface="#9Slide03 Ample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OXY</a:t>
                      </a:r>
                      <a:endParaRPr lang="en-US" sz="2800">
                        <a:latin typeface="#9Slide03 Ample" panose="02000000000000000000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50981621"/>
                  </a:ext>
                </a:extLst>
              </a:tr>
              <a:tr h="730263"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6.</a:t>
                      </a:r>
                      <a:endParaRPr lang="en-US" sz="2800">
                        <a:latin typeface="#9Slide03 Ample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ĐỒ LẶN</a:t>
                      </a:r>
                      <a:endParaRPr lang="en-US" sz="2800">
                        <a:latin typeface="#9Slide03 Ample" panose="02000000000000000000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83795490"/>
                  </a:ext>
                </a:extLst>
              </a:tr>
              <a:tr h="730263"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7.</a:t>
                      </a:r>
                      <a:endParaRPr lang="en-US" sz="2800">
                        <a:latin typeface="#9Slide03 Ample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BÓNG BAY</a:t>
                      </a:r>
                      <a:endParaRPr lang="en-US" sz="2800">
                        <a:latin typeface="#9Slide03 Ample" panose="02000000000000000000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6859369"/>
                  </a:ext>
                </a:extLst>
              </a:tr>
            </a:tbl>
          </a:graphicData>
        </a:graphic>
      </p:graphicFrame>
      <p:grpSp>
        <p:nvGrpSpPr>
          <p:cNvPr id="2" name="Group 1">
            <a:extLst>
              <a:ext uri="{FF2B5EF4-FFF2-40B4-BE49-F238E27FC236}">
                <a16:creationId xmlns:a16="http://schemas.microsoft.com/office/drawing/2014/main" id="{B7CA1FFE-FDAC-4578-8180-B2EFB2654783}"/>
              </a:ext>
            </a:extLst>
          </p:cNvPr>
          <p:cNvGrpSpPr/>
          <p:nvPr/>
        </p:nvGrpSpPr>
        <p:grpSpPr>
          <a:xfrm>
            <a:off x="264575" y="369383"/>
            <a:ext cx="6333174" cy="6607887"/>
            <a:chOff x="264574" y="151995"/>
            <a:chExt cx="6541525" cy="6825276"/>
          </a:xfrm>
        </p:grpSpPr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E4179577-371A-488E-B0FF-759B8DD8567A}"/>
                </a:ext>
              </a:extLst>
            </p:cNvPr>
            <p:cNvSpPr/>
            <p:nvPr/>
          </p:nvSpPr>
          <p:spPr>
            <a:xfrm rot="3600000">
              <a:off x="2439820" y="-241924"/>
              <a:ext cx="745907" cy="1533746"/>
            </a:xfrm>
            <a:custGeom>
              <a:avLst/>
              <a:gdLst>
                <a:gd name="connsiteX0" fmla="*/ 410761 w 745907"/>
                <a:gd name="connsiteY0" fmla="*/ 0 h 1533746"/>
                <a:gd name="connsiteX1" fmla="*/ 745907 w 745907"/>
                <a:gd name="connsiteY1" fmla="*/ 193497 h 1533746"/>
                <a:gd name="connsiteX2" fmla="*/ 633899 w 745907"/>
                <a:gd name="connsiteY2" fmla="*/ 412291 h 1533746"/>
                <a:gd name="connsiteX3" fmla="*/ 384919 w 745907"/>
                <a:gd name="connsiteY3" fmla="*/ 1503636 h 1533746"/>
                <a:gd name="connsiteX4" fmla="*/ 385591 w 745907"/>
                <a:gd name="connsiteY4" fmla="*/ 1533746 h 1533746"/>
                <a:gd name="connsiteX5" fmla="*/ 879 w 745907"/>
                <a:gd name="connsiteY5" fmla="*/ 1533746 h 1533746"/>
                <a:gd name="connsiteX6" fmla="*/ 0 w 745907"/>
                <a:gd name="connsiteY6" fmla="*/ 1482607 h 1533746"/>
                <a:gd name="connsiteX7" fmla="*/ 161186 w 745907"/>
                <a:gd name="connsiteY7" fmla="*/ 565469 h 1533746"/>
                <a:gd name="connsiteX8" fmla="*/ 193891 w 745907"/>
                <a:gd name="connsiteY8" fmla="*/ 473441 h 1533746"/>
                <a:gd name="connsiteX9" fmla="*/ 216337 w 745907"/>
                <a:gd name="connsiteY9" fmla="*/ 411350 h 1533746"/>
                <a:gd name="connsiteX10" fmla="*/ 232504 w 745907"/>
                <a:gd name="connsiteY10" fmla="*/ 371987 h 1533746"/>
                <a:gd name="connsiteX11" fmla="*/ 281299 w 745907"/>
                <a:gd name="connsiteY11" fmla="*/ 255669 h 1533746"/>
                <a:gd name="connsiteX12" fmla="*/ 284061 w 745907"/>
                <a:gd name="connsiteY12" fmla="*/ 249774 h 1533746"/>
                <a:gd name="connsiteX13" fmla="*/ 353265 w 745907"/>
                <a:gd name="connsiteY13" fmla="*/ 105668 h 1533746"/>
                <a:gd name="connsiteX14" fmla="*/ 410761 w 745907"/>
                <a:gd name="connsiteY14" fmla="*/ 0 h 1533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45907" h="1533746">
                  <a:moveTo>
                    <a:pt x="410761" y="0"/>
                  </a:moveTo>
                  <a:lnTo>
                    <a:pt x="745907" y="193497"/>
                  </a:lnTo>
                  <a:lnTo>
                    <a:pt x="633899" y="412291"/>
                  </a:lnTo>
                  <a:cubicBezTo>
                    <a:pt x="475612" y="764478"/>
                    <a:pt x="394487" y="1135235"/>
                    <a:pt x="384919" y="1503636"/>
                  </a:cubicBezTo>
                  <a:lnTo>
                    <a:pt x="385591" y="1533746"/>
                  </a:lnTo>
                  <a:lnTo>
                    <a:pt x="879" y="1533746"/>
                  </a:lnTo>
                  <a:lnTo>
                    <a:pt x="0" y="1482607"/>
                  </a:lnTo>
                  <a:cubicBezTo>
                    <a:pt x="9563" y="1171293"/>
                    <a:pt x="63727" y="862151"/>
                    <a:pt x="161186" y="565469"/>
                  </a:cubicBezTo>
                  <a:lnTo>
                    <a:pt x="193891" y="473441"/>
                  </a:lnTo>
                  <a:lnTo>
                    <a:pt x="216337" y="411350"/>
                  </a:lnTo>
                  <a:lnTo>
                    <a:pt x="232504" y="371987"/>
                  </a:lnTo>
                  <a:lnTo>
                    <a:pt x="281299" y="255669"/>
                  </a:lnTo>
                  <a:lnTo>
                    <a:pt x="284061" y="249774"/>
                  </a:lnTo>
                  <a:lnTo>
                    <a:pt x="353265" y="105668"/>
                  </a:lnTo>
                  <a:lnTo>
                    <a:pt x="410761" y="0"/>
                  </a:lnTo>
                  <a:close/>
                </a:path>
              </a:pathLst>
            </a:cu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B53482FE-03E9-4717-BF94-BF9AD95FC1EC}"/>
                </a:ext>
              </a:extLst>
            </p:cNvPr>
            <p:cNvSpPr/>
            <p:nvPr/>
          </p:nvSpPr>
          <p:spPr>
            <a:xfrm rot="3600000">
              <a:off x="2675107" y="653091"/>
              <a:ext cx="655684" cy="1156665"/>
            </a:xfrm>
            <a:custGeom>
              <a:avLst/>
              <a:gdLst>
                <a:gd name="connsiteX0" fmla="*/ 311859 w 655684"/>
                <a:gd name="connsiteY0" fmla="*/ 0 h 1156665"/>
                <a:gd name="connsiteX1" fmla="*/ 655684 w 655684"/>
                <a:gd name="connsiteY1" fmla="*/ 198507 h 1156665"/>
                <a:gd name="connsiteX2" fmla="*/ 577800 w 655684"/>
                <a:gd name="connsiteY2" fmla="*/ 350375 h 1156665"/>
                <a:gd name="connsiteX3" fmla="*/ 406197 w 655684"/>
                <a:gd name="connsiteY3" fmla="*/ 954880 h 1156665"/>
                <a:gd name="connsiteX4" fmla="*/ 389958 w 655684"/>
                <a:gd name="connsiteY4" fmla="*/ 1156665 h 1156665"/>
                <a:gd name="connsiteX5" fmla="*/ 452 w 655684"/>
                <a:gd name="connsiteY5" fmla="*/ 1156665 h 1156665"/>
                <a:gd name="connsiteX6" fmla="*/ 0 w 655684"/>
                <a:gd name="connsiteY6" fmla="*/ 1136415 h 1156665"/>
                <a:gd name="connsiteX7" fmla="*/ 216981 w 655684"/>
                <a:gd name="connsiteY7" fmla="*/ 185334 h 1156665"/>
                <a:gd name="connsiteX8" fmla="*/ 311859 w 655684"/>
                <a:gd name="connsiteY8" fmla="*/ 0 h 1156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684" h="1156665">
                  <a:moveTo>
                    <a:pt x="311859" y="0"/>
                  </a:moveTo>
                  <a:lnTo>
                    <a:pt x="655684" y="198507"/>
                  </a:lnTo>
                  <a:lnTo>
                    <a:pt x="577800" y="350375"/>
                  </a:lnTo>
                  <a:cubicBezTo>
                    <a:pt x="489304" y="546518"/>
                    <a:pt x="432670" y="750195"/>
                    <a:pt x="406197" y="954880"/>
                  </a:cubicBezTo>
                  <a:lnTo>
                    <a:pt x="389958" y="1156665"/>
                  </a:lnTo>
                  <a:lnTo>
                    <a:pt x="452" y="1156665"/>
                  </a:lnTo>
                  <a:lnTo>
                    <a:pt x="0" y="1136415"/>
                  </a:lnTo>
                  <a:cubicBezTo>
                    <a:pt x="8339" y="815362"/>
                    <a:pt x="79037" y="492256"/>
                    <a:pt x="216981" y="185334"/>
                  </a:cubicBezTo>
                  <a:lnTo>
                    <a:pt x="311859" y="0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89303786-405A-4A3E-8A37-B5A0BB73ABD1}"/>
                </a:ext>
              </a:extLst>
            </p:cNvPr>
            <p:cNvSpPr/>
            <p:nvPr/>
          </p:nvSpPr>
          <p:spPr>
            <a:xfrm rot="3600000">
              <a:off x="1599440" y="1271015"/>
              <a:ext cx="634243" cy="1156364"/>
            </a:xfrm>
            <a:custGeom>
              <a:avLst/>
              <a:gdLst>
                <a:gd name="connsiteX0" fmla="*/ 0 w 634243"/>
                <a:gd name="connsiteY0" fmla="*/ 0 h 1156364"/>
                <a:gd name="connsiteX1" fmla="*/ 388621 w 634243"/>
                <a:gd name="connsiteY1" fmla="*/ 0 h 1156364"/>
                <a:gd name="connsiteX2" fmla="*/ 390434 w 634243"/>
                <a:gd name="connsiteY2" fmla="*/ 113786 h 1156364"/>
                <a:gd name="connsiteX3" fmla="*/ 593201 w 634243"/>
                <a:gd name="connsiteY3" fmla="*/ 893015 h 1156364"/>
                <a:gd name="connsiteX4" fmla="*/ 634243 w 634243"/>
                <a:gd name="connsiteY4" fmla="*/ 969074 h 1156364"/>
                <a:gd name="connsiteX5" fmla="*/ 309847 w 634243"/>
                <a:gd name="connsiteY5" fmla="*/ 1156364 h 1156364"/>
                <a:gd name="connsiteX6" fmla="*/ 248966 w 634243"/>
                <a:gd name="connsiteY6" fmla="*/ 1045259 h 1156364"/>
                <a:gd name="connsiteX7" fmla="*/ 2828 w 634243"/>
                <a:gd name="connsiteY7" fmla="*/ 126660 h 1156364"/>
                <a:gd name="connsiteX8" fmla="*/ 0 w 634243"/>
                <a:gd name="connsiteY8" fmla="*/ 0 h 11563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34243" h="1156364">
                  <a:moveTo>
                    <a:pt x="0" y="0"/>
                  </a:moveTo>
                  <a:lnTo>
                    <a:pt x="388621" y="0"/>
                  </a:lnTo>
                  <a:lnTo>
                    <a:pt x="390434" y="113786"/>
                  </a:lnTo>
                  <a:cubicBezTo>
                    <a:pt x="407754" y="384626"/>
                    <a:pt x="476685" y="649525"/>
                    <a:pt x="593201" y="893015"/>
                  </a:cubicBezTo>
                  <a:lnTo>
                    <a:pt x="634243" y="969074"/>
                  </a:lnTo>
                  <a:lnTo>
                    <a:pt x="309847" y="1156364"/>
                  </a:lnTo>
                  <a:lnTo>
                    <a:pt x="248966" y="1045259"/>
                  </a:lnTo>
                  <a:cubicBezTo>
                    <a:pt x="109039" y="757826"/>
                    <a:pt x="25365" y="445548"/>
                    <a:pt x="2828" y="12666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487FA6C5-31FF-4C8E-A46A-82A0DB1D06DE}"/>
                </a:ext>
              </a:extLst>
            </p:cNvPr>
            <p:cNvSpPr/>
            <p:nvPr/>
          </p:nvSpPr>
          <p:spPr>
            <a:xfrm rot="3600000">
              <a:off x="2923902" y="1572369"/>
              <a:ext cx="546778" cy="768219"/>
            </a:xfrm>
            <a:custGeom>
              <a:avLst/>
              <a:gdLst>
                <a:gd name="connsiteX0" fmla="*/ 205128 w 546778"/>
                <a:gd name="connsiteY0" fmla="*/ 0 h 768219"/>
                <a:gd name="connsiteX1" fmla="*/ 546778 w 546778"/>
                <a:gd name="connsiteY1" fmla="*/ 197251 h 768219"/>
                <a:gd name="connsiteX2" fmla="*/ 506546 w 546778"/>
                <a:gd name="connsiteY2" fmla="*/ 275839 h 768219"/>
                <a:gd name="connsiteX3" fmla="*/ 401201 w 546778"/>
                <a:gd name="connsiteY3" fmla="*/ 651877 h 768219"/>
                <a:gd name="connsiteX4" fmla="*/ 392496 w 546778"/>
                <a:gd name="connsiteY4" fmla="*/ 768219 h 768219"/>
                <a:gd name="connsiteX5" fmla="*/ 107 w 546778"/>
                <a:gd name="connsiteY5" fmla="*/ 768219 h 768219"/>
                <a:gd name="connsiteX6" fmla="*/ 0 w 546778"/>
                <a:gd name="connsiteY6" fmla="*/ 763992 h 768219"/>
                <a:gd name="connsiteX7" fmla="*/ 147077 w 546778"/>
                <a:gd name="connsiteY7" fmla="*/ 113493 h 768219"/>
                <a:gd name="connsiteX8" fmla="*/ 205128 w 546778"/>
                <a:gd name="connsiteY8" fmla="*/ 0 h 768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46778" h="768219">
                  <a:moveTo>
                    <a:pt x="205128" y="0"/>
                  </a:moveTo>
                  <a:lnTo>
                    <a:pt x="546778" y="197251"/>
                  </a:lnTo>
                  <a:lnTo>
                    <a:pt x="506546" y="275839"/>
                  </a:lnTo>
                  <a:cubicBezTo>
                    <a:pt x="451766" y="397723"/>
                    <a:pt x="417015" y="524427"/>
                    <a:pt x="401201" y="651877"/>
                  </a:cubicBezTo>
                  <a:lnTo>
                    <a:pt x="392496" y="768219"/>
                  </a:lnTo>
                  <a:lnTo>
                    <a:pt x="107" y="768219"/>
                  </a:lnTo>
                  <a:lnTo>
                    <a:pt x="0" y="763992"/>
                  </a:lnTo>
                  <a:cubicBezTo>
                    <a:pt x="5071" y="544273"/>
                    <a:pt x="52966" y="323276"/>
                    <a:pt x="147077" y="113493"/>
                  </a:cubicBezTo>
                  <a:lnTo>
                    <a:pt x="205128" y="0"/>
                  </a:lnTo>
                  <a:close/>
                </a:path>
              </a:pathLst>
            </a:cu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9650B584-C12F-4A89-82C8-DFB4D07C002D}"/>
                </a:ext>
              </a:extLst>
            </p:cNvPr>
            <p:cNvSpPr/>
            <p:nvPr/>
          </p:nvSpPr>
          <p:spPr>
            <a:xfrm rot="3600000">
              <a:off x="3557070" y="1563395"/>
              <a:ext cx="758981" cy="758915"/>
            </a:xfrm>
            <a:custGeom>
              <a:avLst/>
              <a:gdLst>
                <a:gd name="connsiteX0" fmla="*/ 0 w 758981"/>
                <a:gd name="connsiteY0" fmla="*/ 561664 h 758915"/>
                <a:gd name="connsiteX1" fmla="*/ 69262 w 758981"/>
                <a:gd name="connsiteY1" fmla="*/ 454644 h 758915"/>
                <a:gd name="connsiteX2" fmla="*/ 559072 w 758981"/>
                <a:gd name="connsiteY2" fmla="*/ 2022 h 758915"/>
                <a:gd name="connsiteX3" fmla="*/ 562787 w 758981"/>
                <a:gd name="connsiteY3" fmla="*/ 0 h 758915"/>
                <a:gd name="connsiteX4" fmla="*/ 758981 w 758981"/>
                <a:gd name="connsiteY4" fmla="*/ 339819 h 758915"/>
                <a:gd name="connsiteX5" fmla="*/ 662579 w 758981"/>
                <a:gd name="connsiteY5" fmla="*/ 405528 h 758915"/>
                <a:gd name="connsiteX6" fmla="*/ 389593 w 758981"/>
                <a:gd name="connsiteY6" fmla="*/ 684779 h 758915"/>
                <a:gd name="connsiteX7" fmla="*/ 341649 w 758981"/>
                <a:gd name="connsiteY7" fmla="*/ 758915 h 758915"/>
                <a:gd name="connsiteX8" fmla="*/ 0 w 758981"/>
                <a:gd name="connsiteY8" fmla="*/ 561664 h 758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58981" h="758915">
                  <a:moveTo>
                    <a:pt x="0" y="561664"/>
                  </a:moveTo>
                  <a:lnTo>
                    <a:pt x="69262" y="454644"/>
                  </a:lnTo>
                  <a:cubicBezTo>
                    <a:pt x="203884" y="268250"/>
                    <a:pt x="371325" y="116273"/>
                    <a:pt x="559072" y="2022"/>
                  </a:cubicBezTo>
                  <a:lnTo>
                    <a:pt x="562787" y="0"/>
                  </a:lnTo>
                  <a:lnTo>
                    <a:pt x="758981" y="339819"/>
                  </a:lnTo>
                  <a:lnTo>
                    <a:pt x="662579" y="405528"/>
                  </a:lnTo>
                  <a:cubicBezTo>
                    <a:pt x="560111" y="482948"/>
                    <a:pt x="467758" y="576396"/>
                    <a:pt x="389593" y="684779"/>
                  </a:cubicBezTo>
                  <a:lnTo>
                    <a:pt x="341649" y="758915"/>
                  </a:lnTo>
                  <a:lnTo>
                    <a:pt x="0" y="561664"/>
                  </a:ln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D3CC0C90-93AE-4A9D-A20A-2A3A350E5EC1}"/>
                </a:ext>
              </a:extLst>
            </p:cNvPr>
            <p:cNvSpPr/>
            <p:nvPr/>
          </p:nvSpPr>
          <p:spPr>
            <a:xfrm rot="3600000">
              <a:off x="5666273" y="2313087"/>
              <a:ext cx="1533745" cy="745907"/>
            </a:xfrm>
            <a:custGeom>
              <a:avLst/>
              <a:gdLst>
                <a:gd name="connsiteX0" fmla="*/ 0 w 1533745"/>
                <a:gd name="connsiteY0" fmla="*/ 878 h 745907"/>
                <a:gd name="connsiteX1" fmla="*/ 51139 w 1533745"/>
                <a:gd name="connsiteY1" fmla="*/ 0 h 745907"/>
                <a:gd name="connsiteX2" fmla="*/ 968277 w 1533745"/>
                <a:gd name="connsiteY2" fmla="*/ 161185 h 745907"/>
                <a:gd name="connsiteX3" fmla="*/ 1060134 w 1533745"/>
                <a:gd name="connsiteY3" fmla="*/ 193829 h 745907"/>
                <a:gd name="connsiteX4" fmla="*/ 1122417 w 1533745"/>
                <a:gd name="connsiteY4" fmla="*/ 216344 h 745907"/>
                <a:gd name="connsiteX5" fmla="*/ 1161676 w 1533745"/>
                <a:gd name="connsiteY5" fmla="*/ 232469 h 745907"/>
                <a:gd name="connsiteX6" fmla="*/ 1278076 w 1533745"/>
                <a:gd name="connsiteY6" fmla="*/ 281299 h 745907"/>
                <a:gd name="connsiteX7" fmla="*/ 1283971 w 1533745"/>
                <a:gd name="connsiteY7" fmla="*/ 284061 h 745907"/>
                <a:gd name="connsiteX8" fmla="*/ 1428077 w 1533745"/>
                <a:gd name="connsiteY8" fmla="*/ 353265 h 745907"/>
                <a:gd name="connsiteX9" fmla="*/ 1533745 w 1533745"/>
                <a:gd name="connsiteY9" fmla="*/ 410761 h 745907"/>
                <a:gd name="connsiteX10" fmla="*/ 1340248 w 1533745"/>
                <a:gd name="connsiteY10" fmla="*/ 745907 h 745907"/>
                <a:gd name="connsiteX11" fmla="*/ 1121454 w 1533745"/>
                <a:gd name="connsiteY11" fmla="*/ 633899 h 745907"/>
                <a:gd name="connsiteX12" fmla="*/ 30109 w 1533745"/>
                <a:gd name="connsiteY12" fmla="*/ 384919 h 745907"/>
                <a:gd name="connsiteX13" fmla="*/ 0 w 1533745"/>
                <a:gd name="connsiteY13" fmla="*/ 385591 h 745907"/>
                <a:gd name="connsiteX14" fmla="*/ 0 w 1533745"/>
                <a:gd name="connsiteY14" fmla="*/ 878 h 745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33745" h="745907">
                  <a:moveTo>
                    <a:pt x="0" y="878"/>
                  </a:moveTo>
                  <a:lnTo>
                    <a:pt x="51139" y="0"/>
                  </a:lnTo>
                  <a:cubicBezTo>
                    <a:pt x="362452" y="9563"/>
                    <a:pt x="671595" y="63726"/>
                    <a:pt x="968277" y="161185"/>
                  </a:cubicBezTo>
                  <a:lnTo>
                    <a:pt x="1060134" y="193829"/>
                  </a:lnTo>
                  <a:lnTo>
                    <a:pt x="1122417" y="216344"/>
                  </a:lnTo>
                  <a:lnTo>
                    <a:pt x="1161676" y="232469"/>
                  </a:lnTo>
                  <a:lnTo>
                    <a:pt x="1278076" y="281299"/>
                  </a:lnTo>
                  <a:lnTo>
                    <a:pt x="1283971" y="284061"/>
                  </a:lnTo>
                  <a:lnTo>
                    <a:pt x="1428077" y="353265"/>
                  </a:lnTo>
                  <a:lnTo>
                    <a:pt x="1533745" y="410761"/>
                  </a:lnTo>
                  <a:lnTo>
                    <a:pt x="1340248" y="745907"/>
                  </a:lnTo>
                  <a:lnTo>
                    <a:pt x="1121454" y="633899"/>
                  </a:lnTo>
                  <a:cubicBezTo>
                    <a:pt x="769267" y="475612"/>
                    <a:pt x="398511" y="394487"/>
                    <a:pt x="30109" y="384919"/>
                  </a:cubicBezTo>
                  <a:lnTo>
                    <a:pt x="0" y="385591"/>
                  </a:lnTo>
                  <a:lnTo>
                    <a:pt x="0" y="878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09C04419-3922-4C14-A22B-015E087803ED}"/>
                </a:ext>
              </a:extLst>
            </p:cNvPr>
            <p:cNvSpPr/>
            <p:nvPr/>
          </p:nvSpPr>
          <p:spPr>
            <a:xfrm rot="3600000">
              <a:off x="2181648" y="2005110"/>
              <a:ext cx="544046" cy="763952"/>
            </a:xfrm>
            <a:custGeom>
              <a:avLst/>
              <a:gdLst>
                <a:gd name="connsiteX0" fmla="*/ 0 w 544046"/>
                <a:gd name="connsiteY0" fmla="*/ 0 h 763952"/>
                <a:gd name="connsiteX1" fmla="*/ 391016 w 544046"/>
                <a:gd name="connsiteY1" fmla="*/ 0 h 763952"/>
                <a:gd name="connsiteX2" fmla="*/ 392024 w 544046"/>
                <a:gd name="connsiteY2" fmla="*/ 45137 h 763952"/>
                <a:gd name="connsiteX3" fmla="*/ 522351 w 544046"/>
                <a:gd name="connsiteY3" fmla="*/ 531524 h 763952"/>
                <a:gd name="connsiteX4" fmla="*/ 544046 w 544046"/>
                <a:gd name="connsiteY4" fmla="*/ 571117 h 763952"/>
                <a:gd name="connsiteX5" fmla="*/ 210047 w 544046"/>
                <a:gd name="connsiteY5" fmla="*/ 763952 h 763952"/>
                <a:gd name="connsiteX6" fmla="*/ 172614 w 544046"/>
                <a:gd name="connsiteY6" fmla="*/ 696128 h 763952"/>
                <a:gd name="connsiteX7" fmla="*/ 1699 w 544046"/>
                <a:gd name="connsiteY7" fmla="*/ 66916 h 763952"/>
                <a:gd name="connsiteX8" fmla="*/ 0 w 544046"/>
                <a:gd name="connsiteY8" fmla="*/ 0 h 763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44046" h="763952">
                  <a:moveTo>
                    <a:pt x="0" y="0"/>
                  </a:moveTo>
                  <a:lnTo>
                    <a:pt x="391016" y="0"/>
                  </a:lnTo>
                  <a:lnTo>
                    <a:pt x="392024" y="45137"/>
                  </a:lnTo>
                  <a:cubicBezTo>
                    <a:pt x="403957" y="213984"/>
                    <a:pt x="448261" y="379331"/>
                    <a:pt x="522351" y="531524"/>
                  </a:cubicBezTo>
                  <a:lnTo>
                    <a:pt x="544046" y="571117"/>
                  </a:lnTo>
                  <a:lnTo>
                    <a:pt x="210047" y="763952"/>
                  </a:lnTo>
                  <a:lnTo>
                    <a:pt x="172614" y="696128"/>
                  </a:lnTo>
                  <a:cubicBezTo>
                    <a:pt x="75929" y="499117"/>
                    <a:pt x="17826" y="285216"/>
                    <a:pt x="1699" y="6691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C3F9B8F3-B5F9-4941-B010-3030017983BE}"/>
                </a:ext>
              </a:extLst>
            </p:cNvPr>
            <p:cNvSpPr/>
            <p:nvPr/>
          </p:nvSpPr>
          <p:spPr>
            <a:xfrm rot="3600000">
              <a:off x="4184713" y="2057767"/>
              <a:ext cx="766625" cy="538698"/>
            </a:xfrm>
            <a:custGeom>
              <a:avLst/>
              <a:gdLst>
                <a:gd name="connsiteX0" fmla="*/ 0 w 766625"/>
                <a:gd name="connsiteY0" fmla="*/ 200069 h 538698"/>
                <a:gd name="connsiteX1" fmla="*/ 58800 w 766625"/>
                <a:gd name="connsiteY1" fmla="*/ 168083 h 538698"/>
                <a:gd name="connsiteX2" fmla="*/ 689171 w 766625"/>
                <a:gd name="connsiteY2" fmla="*/ 1493 h 538698"/>
                <a:gd name="connsiteX3" fmla="*/ 766625 w 766625"/>
                <a:gd name="connsiteY3" fmla="*/ 0 h 538698"/>
                <a:gd name="connsiteX4" fmla="*/ 766625 w 766625"/>
                <a:gd name="connsiteY4" fmla="*/ 385667 h 538698"/>
                <a:gd name="connsiteX5" fmla="*/ 721489 w 766625"/>
                <a:gd name="connsiteY5" fmla="*/ 386675 h 538698"/>
                <a:gd name="connsiteX6" fmla="*/ 235102 w 766625"/>
                <a:gd name="connsiteY6" fmla="*/ 517002 h 538698"/>
                <a:gd name="connsiteX7" fmla="*/ 195508 w 766625"/>
                <a:gd name="connsiteY7" fmla="*/ 538698 h 538698"/>
                <a:gd name="connsiteX8" fmla="*/ 0 w 766625"/>
                <a:gd name="connsiteY8" fmla="*/ 200069 h 538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66625" h="538698">
                  <a:moveTo>
                    <a:pt x="0" y="200069"/>
                  </a:moveTo>
                  <a:lnTo>
                    <a:pt x="58800" y="168083"/>
                  </a:lnTo>
                  <a:cubicBezTo>
                    <a:pt x="255917" y="72900"/>
                    <a:pt x="470211" y="16268"/>
                    <a:pt x="689171" y="1493"/>
                  </a:cubicBezTo>
                  <a:lnTo>
                    <a:pt x="766625" y="0"/>
                  </a:lnTo>
                  <a:lnTo>
                    <a:pt x="766625" y="385667"/>
                  </a:lnTo>
                  <a:lnTo>
                    <a:pt x="721489" y="386675"/>
                  </a:lnTo>
                  <a:cubicBezTo>
                    <a:pt x="552642" y="398608"/>
                    <a:pt x="387294" y="442912"/>
                    <a:pt x="235102" y="517002"/>
                  </a:cubicBezTo>
                  <a:lnTo>
                    <a:pt x="195508" y="538698"/>
                  </a:lnTo>
                  <a:lnTo>
                    <a:pt x="0" y="200069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EE4DE167-4A87-4BAC-8A64-63867806BCC4}"/>
                </a:ext>
              </a:extLst>
            </p:cNvPr>
            <p:cNvSpPr/>
            <p:nvPr/>
          </p:nvSpPr>
          <p:spPr>
            <a:xfrm rot="3600000">
              <a:off x="5159743" y="2554958"/>
              <a:ext cx="1156666" cy="629348"/>
            </a:xfrm>
            <a:custGeom>
              <a:avLst/>
              <a:gdLst>
                <a:gd name="connsiteX0" fmla="*/ 0 w 1156666"/>
                <a:gd name="connsiteY0" fmla="*/ 452 h 629348"/>
                <a:gd name="connsiteX1" fmla="*/ 20251 w 1156666"/>
                <a:gd name="connsiteY1" fmla="*/ 0 h 629348"/>
                <a:gd name="connsiteX2" fmla="*/ 971332 w 1156666"/>
                <a:gd name="connsiteY2" fmla="*/ 216981 h 629348"/>
                <a:gd name="connsiteX3" fmla="*/ 1156666 w 1156666"/>
                <a:gd name="connsiteY3" fmla="*/ 311859 h 629348"/>
                <a:gd name="connsiteX4" fmla="*/ 973363 w 1156666"/>
                <a:gd name="connsiteY4" fmla="*/ 629348 h 629348"/>
                <a:gd name="connsiteX5" fmla="*/ 824149 w 1156666"/>
                <a:gd name="connsiteY5" fmla="*/ 553099 h 629348"/>
                <a:gd name="connsiteX6" fmla="*/ 22987 w 1156666"/>
                <a:gd name="connsiteY6" fmla="*/ 373772 h 629348"/>
                <a:gd name="connsiteX7" fmla="*/ 0 w 1156666"/>
                <a:gd name="connsiteY7" fmla="*/ 374434 h 629348"/>
                <a:gd name="connsiteX8" fmla="*/ 0 w 1156666"/>
                <a:gd name="connsiteY8" fmla="*/ 452 h 629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56666" h="629348">
                  <a:moveTo>
                    <a:pt x="0" y="452"/>
                  </a:moveTo>
                  <a:lnTo>
                    <a:pt x="20251" y="0"/>
                  </a:lnTo>
                  <a:cubicBezTo>
                    <a:pt x="341304" y="8339"/>
                    <a:pt x="664409" y="79037"/>
                    <a:pt x="971332" y="216981"/>
                  </a:cubicBezTo>
                  <a:lnTo>
                    <a:pt x="1156666" y="311859"/>
                  </a:lnTo>
                  <a:lnTo>
                    <a:pt x="973363" y="629348"/>
                  </a:lnTo>
                  <a:lnTo>
                    <a:pt x="824149" y="553099"/>
                  </a:lnTo>
                  <a:cubicBezTo>
                    <a:pt x="565967" y="437515"/>
                    <a:pt x="293777" y="379156"/>
                    <a:pt x="22987" y="373772"/>
                  </a:cubicBezTo>
                  <a:lnTo>
                    <a:pt x="0" y="374434"/>
                  </a:lnTo>
                  <a:lnTo>
                    <a:pt x="0" y="452"/>
                  </a:lnTo>
                  <a:close/>
                </a:path>
              </a:pathLst>
            </a:custGeom>
            <a:solidFill>
              <a:srgbClr val="FF99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9EFB4620-C05E-4FB6-979A-4AE2ADDAFF2F}"/>
                </a:ext>
              </a:extLst>
            </p:cNvPr>
            <p:cNvSpPr/>
            <p:nvPr/>
          </p:nvSpPr>
          <p:spPr>
            <a:xfrm rot="3600000">
              <a:off x="820606" y="2306502"/>
              <a:ext cx="1031321" cy="1032988"/>
            </a:xfrm>
            <a:custGeom>
              <a:avLst/>
              <a:gdLst>
                <a:gd name="connsiteX0" fmla="*/ 0 w 1031321"/>
                <a:gd name="connsiteY0" fmla="*/ 186990 h 1032988"/>
                <a:gd name="connsiteX1" fmla="*/ 323876 w 1031321"/>
                <a:gd name="connsiteY1" fmla="*/ 0 h 1032988"/>
                <a:gd name="connsiteX2" fmla="*/ 334797 w 1031321"/>
                <a:gd name="connsiteY2" fmla="*/ 20239 h 1032988"/>
                <a:gd name="connsiteX3" fmla="*/ 890680 w 1031321"/>
                <a:gd name="connsiteY3" fmla="*/ 624402 h 1032988"/>
                <a:gd name="connsiteX4" fmla="*/ 1031321 w 1031321"/>
                <a:gd name="connsiteY4" fmla="*/ 715501 h 1032988"/>
                <a:gd name="connsiteX5" fmla="*/ 848019 w 1031321"/>
                <a:gd name="connsiteY5" fmla="*/ 1032988 h 1032988"/>
                <a:gd name="connsiteX6" fmla="*/ 673186 w 1031321"/>
                <a:gd name="connsiteY6" fmla="*/ 919923 h 1032988"/>
                <a:gd name="connsiteX7" fmla="*/ 9734 w 1031321"/>
                <a:gd name="connsiteY7" fmla="*/ 204754 h 1032988"/>
                <a:gd name="connsiteX8" fmla="*/ 0 w 1031321"/>
                <a:gd name="connsiteY8" fmla="*/ 186990 h 1032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31321" h="1032988">
                  <a:moveTo>
                    <a:pt x="0" y="186990"/>
                  </a:moveTo>
                  <a:lnTo>
                    <a:pt x="323876" y="0"/>
                  </a:lnTo>
                  <a:lnTo>
                    <a:pt x="334797" y="20239"/>
                  </a:lnTo>
                  <a:cubicBezTo>
                    <a:pt x="474855" y="252058"/>
                    <a:pt x="661490" y="458602"/>
                    <a:pt x="890680" y="624402"/>
                  </a:cubicBezTo>
                  <a:lnTo>
                    <a:pt x="1031321" y="715501"/>
                  </a:lnTo>
                  <a:lnTo>
                    <a:pt x="848019" y="1032988"/>
                  </a:lnTo>
                  <a:lnTo>
                    <a:pt x="673186" y="919923"/>
                  </a:lnTo>
                  <a:cubicBezTo>
                    <a:pt x="400261" y="723093"/>
                    <a:pt x="177482" y="478624"/>
                    <a:pt x="9734" y="204754"/>
                  </a:cubicBezTo>
                  <a:lnTo>
                    <a:pt x="0" y="186990"/>
                  </a:lnTo>
                  <a:close/>
                </a:path>
              </a:pathLst>
            </a:custGeom>
            <a:solidFill>
              <a:srgbClr val="FF99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1255F677-FDAC-4710-8F19-57D362EFA3DE}"/>
                </a:ext>
              </a:extLst>
            </p:cNvPr>
            <p:cNvSpPr/>
            <p:nvPr/>
          </p:nvSpPr>
          <p:spPr>
            <a:xfrm rot="3600000">
              <a:off x="3399845" y="2540766"/>
              <a:ext cx="593886" cy="591761"/>
            </a:xfrm>
            <a:custGeom>
              <a:avLst/>
              <a:gdLst>
                <a:gd name="connsiteX0" fmla="*/ 0 w 593886"/>
                <a:gd name="connsiteY0" fmla="*/ 248880 h 591761"/>
                <a:gd name="connsiteX1" fmla="*/ 22584 w 593886"/>
                <a:gd name="connsiteY1" fmla="*/ 213959 h 591761"/>
                <a:gd name="connsiteX2" fmla="*/ 201101 w 593886"/>
                <a:gd name="connsiteY2" fmla="*/ 31343 h 591761"/>
                <a:gd name="connsiteX3" fmla="*/ 252233 w 593886"/>
                <a:gd name="connsiteY3" fmla="*/ 0 h 591761"/>
                <a:gd name="connsiteX4" fmla="*/ 593886 w 593886"/>
                <a:gd name="connsiteY4" fmla="*/ 591761 h 591761"/>
                <a:gd name="connsiteX5" fmla="*/ 0 w 593886"/>
                <a:gd name="connsiteY5" fmla="*/ 248880 h 591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3886" h="591761">
                  <a:moveTo>
                    <a:pt x="0" y="248880"/>
                  </a:moveTo>
                  <a:lnTo>
                    <a:pt x="22584" y="213959"/>
                  </a:lnTo>
                  <a:cubicBezTo>
                    <a:pt x="73699" y="143082"/>
                    <a:pt x="134093" y="81973"/>
                    <a:pt x="201101" y="31343"/>
                  </a:cubicBezTo>
                  <a:lnTo>
                    <a:pt x="252233" y="0"/>
                  </a:lnTo>
                  <a:lnTo>
                    <a:pt x="593886" y="591761"/>
                  </a:lnTo>
                  <a:lnTo>
                    <a:pt x="0" y="24888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6" name="Freeform: Shape 155">
              <a:extLst>
                <a:ext uri="{FF2B5EF4-FFF2-40B4-BE49-F238E27FC236}">
                  <a16:creationId xmlns:a16="http://schemas.microsoft.com/office/drawing/2014/main" id="{158C4DD8-1B0F-4E58-8B05-A6FB407B4A5F}"/>
                </a:ext>
              </a:extLst>
            </p:cNvPr>
            <p:cNvSpPr/>
            <p:nvPr/>
          </p:nvSpPr>
          <p:spPr>
            <a:xfrm rot="3600000">
              <a:off x="1698719" y="2647002"/>
              <a:ext cx="753309" cy="748857"/>
            </a:xfrm>
            <a:custGeom>
              <a:avLst/>
              <a:gdLst>
                <a:gd name="connsiteX0" fmla="*/ 0 w 753309"/>
                <a:gd name="connsiteY0" fmla="*/ 192958 h 748857"/>
                <a:gd name="connsiteX1" fmla="*/ 334213 w 753309"/>
                <a:gd name="connsiteY1" fmla="*/ 0 h 748857"/>
                <a:gd name="connsiteX2" fmla="*/ 399923 w 753309"/>
                <a:gd name="connsiteY2" fmla="*/ 96404 h 748857"/>
                <a:gd name="connsiteX3" fmla="*/ 679173 w 753309"/>
                <a:gd name="connsiteY3" fmla="*/ 369389 h 748857"/>
                <a:gd name="connsiteX4" fmla="*/ 753309 w 753309"/>
                <a:gd name="connsiteY4" fmla="*/ 417333 h 748857"/>
                <a:gd name="connsiteX5" fmla="*/ 561903 w 753309"/>
                <a:gd name="connsiteY5" fmla="*/ 748857 h 748857"/>
                <a:gd name="connsiteX6" fmla="*/ 453830 w 753309"/>
                <a:gd name="connsiteY6" fmla="*/ 679019 h 748857"/>
                <a:gd name="connsiteX7" fmla="*/ 90574 w 753309"/>
                <a:gd name="connsiteY7" fmla="*/ 325080 h 748857"/>
                <a:gd name="connsiteX8" fmla="*/ 0 w 753309"/>
                <a:gd name="connsiteY8" fmla="*/ 192958 h 748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53309" h="748857">
                  <a:moveTo>
                    <a:pt x="0" y="192958"/>
                  </a:moveTo>
                  <a:lnTo>
                    <a:pt x="334213" y="0"/>
                  </a:lnTo>
                  <a:lnTo>
                    <a:pt x="399923" y="96404"/>
                  </a:lnTo>
                  <a:cubicBezTo>
                    <a:pt x="477343" y="198872"/>
                    <a:pt x="570791" y="291225"/>
                    <a:pt x="679173" y="369389"/>
                  </a:cubicBezTo>
                  <a:lnTo>
                    <a:pt x="753309" y="417333"/>
                  </a:lnTo>
                  <a:lnTo>
                    <a:pt x="561903" y="748857"/>
                  </a:lnTo>
                  <a:lnTo>
                    <a:pt x="453830" y="679019"/>
                  </a:lnTo>
                  <a:cubicBezTo>
                    <a:pt x="312951" y="577565"/>
                    <a:pt x="191388" y="457829"/>
                    <a:pt x="90574" y="325080"/>
                  </a:cubicBezTo>
                  <a:lnTo>
                    <a:pt x="0" y="192958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CEF3E80E-373D-4498-BF9F-5ED00CB0D118}"/>
                </a:ext>
              </a:extLst>
            </p:cNvPr>
            <p:cNvSpPr/>
            <p:nvPr/>
          </p:nvSpPr>
          <p:spPr>
            <a:xfrm rot="3600000">
              <a:off x="4616120" y="2799571"/>
              <a:ext cx="762373" cy="540196"/>
            </a:xfrm>
            <a:custGeom>
              <a:avLst/>
              <a:gdLst>
                <a:gd name="connsiteX0" fmla="*/ 0 w 762373"/>
                <a:gd name="connsiteY0" fmla="*/ 0 h 540196"/>
                <a:gd name="connsiteX1" fmla="*/ 159707 w 762373"/>
                <a:gd name="connsiteY1" fmla="*/ 12379 h 540196"/>
                <a:gd name="connsiteX2" fmla="*/ 647855 w 762373"/>
                <a:gd name="connsiteY2" fmla="*/ 149998 h 540196"/>
                <a:gd name="connsiteX3" fmla="*/ 762373 w 762373"/>
                <a:gd name="connsiteY3" fmla="*/ 208673 h 540196"/>
                <a:gd name="connsiteX4" fmla="*/ 570968 w 762373"/>
                <a:gd name="connsiteY4" fmla="*/ 540196 h 540196"/>
                <a:gd name="connsiteX5" fmla="*/ 492380 w 762373"/>
                <a:gd name="connsiteY5" fmla="*/ 499965 h 540196"/>
                <a:gd name="connsiteX6" fmla="*/ 116343 w 762373"/>
                <a:gd name="connsiteY6" fmla="*/ 394619 h 540196"/>
                <a:gd name="connsiteX7" fmla="*/ 0 w 762373"/>
                <a:gd name="connsiteY7" fmla="*/ 385914 h 540196"/>
                <a:gd name="connsiteX8" fmla="*/ 0 w 762373"/>
                <a:gd name="connsiteY8" fmla="*/ 0 h 540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62373" h="540196">
                  <a:moveTo>
                    <a:pt x="0" y="0"/>
                  </a:moveTo>
                  <a:lnTo>
                    <a:pt x="159707" y="12379"/>
                  </a:lnTo>
                  <a:cubicBezTo>
                    <a:pt x="325078" y="33312"/>
                    <a:pt x="489554" y="78720"/>
                    <a:pt x="647855" y="149998"/>
                  </a:cubicBezTo>
                  <a:lnTo>
                    <a:pt x="762373" y="208673"/>
                  </a:lnTo>
                  <a:lnTo>
                    <a:pt x="570968" y="540196"/>
                  </a:lnTo>
                  <a:lnTo>
                    <a:pt x="492380" y="499965"/>
                  </a:lnTo>
                  <a:cubicBezTo>
                    <a:pt x="370497" y="445185"/>
                    <a:pt x="243793" y="410433"/>
                    <a:pt x="116343" y="394619"/>
                  </a:cubicBezTo>
                  <a:lnTo>
                    <a:pt x="0" y="3859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BBF4558A-DE76-430C-9A07-A30FA33613F6}"/>
                </a:ext>
              </a:extLst>
            </p:cNvPr>
            <p:cNvSpPr/>
            <p:nvPr/>
          </p:nvSpPr>
          <p:spPr>
            <a:xfrm rot="3600000">
              <a:off x="2752031" y="2905537"/>
              <a:ext cx="686110" cy="342879"/>
            </a:xfrm>
            <a:custGeom>
              <a:avLst/>
              <a:gdLst>
                <a:gd name="connsiteX0" fmla="*/ 352 w 686110"/>
                <a:gd name="connsiteY0" fmla="*/ 0 h 342879"/>
                <a:gd name="connsiteX1" fmla="*/ 686110 w 686110"/>
                <a:gd name="connsiteY1" fmla="*/ 0 h 342879"/>
                <a:gd name="connsiteX2" fmla="*/ 92226 w 686110"/>
                <a:gd name="connsiteY2" fmla="*/ 342879 h 342879"/>
                <a:gd name="connsiteX3" fmla="*/ 85227 w 686110"/>
                <a:gd name="connsiteY3" fmla="*/ 331461 h 342879"/>
                <a:gd name="connsiteX4" fmla="*/ 0 w 686110"/>
                <a:gd name="connsiteY4" fmla="*/ 13389 h 342879"/>
                <a:gd name="connsiteX5" fmla="*/ 352 w 686110"/>
                <a:gd name="connsiteY5" fmla="*/ 0 h 342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86110" h="342879">
                  <a:moveTo>
                    <a:pt x="352" y="0"/>
                  </a:moveTo>
                  <a:lnTo>
                    <a:pt x="686110" y="0"/>
                  </a:lnTo>
                  <a:lnTo>
                    <a:pt x="92226" y="342879"/>
                  </a:lnTo>
                  <a:lnTo>
                    <a:pt x="85227" y="331461"/>
                  </a:lnTo>
                  <a:cubicBezTo>
                    <a:pt x="36776" y="231935"/>
                    <a:pt x="7803" y="123806"/>
                    <a:pt x="0" y="13389"/>
                  </a:cubicBezTo>
                  <a:lnTo>
                    <a:pt x="352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id="{2E21C518-3735-4B71-AAE2-FB95F5E0C968}"/>
                </a:ext>
              </a:extLst>
            </p:cNvPr>
            <p:cNvSpPr/>
            <p:nvPr/>
          </p:nvSpPr>
          <p:spPr>
            <a:xfrm rot="3600000">
              <a:off x="2667499" y="2964363"/>
              <a:ext cx="591761" cy="593886"/>
            </a:xfrm>
            <a:custGeom>
              <a:avLst/>
              <a:gdLst>
                <a:gd name="connsiteX0" fmla="*/ 0 w 591761"/>
                <a:gd name="connsiteY0" fmla="*/ 341653 h 593886"/>
                <a:gd name="connsiteX1" fmla="*/ 591761 w 591761"/>
                <a:gd name="connsiteY1" fmla="*/ 0 h 593886"/>
                <a:gd name="connsiteX2" fmla="*/ 248880 w 591761"/>
                <a:gd name="connsiteY2" fmla="*/ 593886 h 593886"/>
                <a:gd name="connsiteX3" fmla="*/ 213960 w 591761"/>
                <a:gd name="connsiteY3" fmla="*/ 571303 h 593886"/>
                <a:gd name="connsiteX4" fmla="*/ 31344 w 591761"/>
                <a:gd name="connsiteY4" fmla="*/ 392785 h 593886"/>
                <a:gd name="connsiteX5" fmla="*/ 0 w 591761"/>
                <a:gd name="connsiteY5" fmla="*/ 341653 h 593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1761" h="593886">
                  <a:moveTo>
                    <a:pt x="0" y="341653"/>
                  </a:moveTo>
                  <a:lnTo>
                    <a:pt x="591761" y="0"/>
                  </a:lnTo>
                  <a:lnTo>
                    <a:pt x="248880" y="593886"/>
                  </a:lnTo>
                  <a:lnTo>
                    <a:pt x="213960" y="571303"/>
                  </a:lnTo>
                  <a:cubicBezTo>
                    <a:pt x="143083" y="520188"/>
                    <a:pt x="81973" y="459794"/>
                    <a:pt x="31344" y="392785"/>
                  </a:cubicBezTo>
                  <a:lnTo>
                    <a:pt x="0" y="341653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id="{28598738-1002-4A4B-B87D-DE8E564CB628}"/>
                </a:ext>
              </a:extLst>
            </p:cNvPr>
            <p:cNvSpPr/>
            <p:nvPr/>
          </p:nvSpPr>
          <p:spPr>
            <a:xfrm rot="3600000">
              <a:off x="-115190" y="3772368"/>
              <a:ext cx="1533746" cy="745906"/>
            </a:xfrm>
            <a:custGeom>
              <a:avLst/>
              <a:gdLst>
                <a:gd name="connsiteX0" fmla="*/ 0 w 1533746"/>
                <a:gd name="connsiteY0" fmla="*/ 335146 h 745906"/>
                <a:gd name="connsiteX1" fmla="*/ 193497 w 1533746"/>
                <a:gd name="connsiteY1" fmla="*/ 0 h 745906"/>
                <a:gd name="connsiteX2" fmla="*/ 412290 w 1533746"/>
                <a:gd name="connsiteY2" fmla="*/ 112007 h 745906"/>
                <a:gd name="connsiteX3" fmla="*/ 1503635 w 1533746"/>
                <a:gd name="connsiteY3" fmla="*/ 360988 h 745906"/>
                <a:gd name="connsiteX4" fmla="*/ 1533746 w 1533746"/>
                <a:gd name="connsiteY4" fmla="*/ 360315 h 745906"/>
                <a:gd name="connsiteX5" fmla="*/ 1533746 w 1533746"/>
                <a:gd name="connsiteY5" fmla="*/ 745028 h 745906"/>
                <a:gd name="connsiteX6" fmla="*/ 1482606 w 1533746"/>
                <a:gd name="connsiteY6" fmla="*/ 745906 h 745906"/>
                <a:gd name="connsiteX7" fmla="*/ 565468 w 1533746"/>
                <a:gd name="connsiteY7" fmla="*/ 584721 h 745906"/>
                <a:gd name="connsiteX8" fmla="*/ 473440 w 1533746"/>
                <a:gd name="connsiteY8" fmla="*/ 552016 h 745906"/>
                <a:gd name="connsiteX9" fmla="*/ 411349 w 1533746"/>
                <a:gd name="connsiteY9" fmla="*/ 529570 h 745906"/>
                <a:gd name="connsiteX10" fmla="*/ 371986 w 1533746"/>
                <a:gd name="connsiteY10" fmla="*/ 513403 h 745906"/>
                <a:gd name="connsiteX11" fmla="*/ 255668 w 1533746"/>
                <a:gd name="connsiteY11" fmla="*/ 464607 h 745906"/>
                <a:gd name="connsiteX12" fmla="*/ 249774 w 1533746"/>
                <a:gd name="connsiteY12" fmla="*/ 461845 h 745906"/>
                <a:gd name="connsiteX13" fmla="*/ 105667 w 1533746"/>
                <a:gd name="connsiteY13" fmla="*/ 392641 h 745906"/>
                <a:gd name="connsiteX14" fmla="*/ 0 w 1533746"/>
                <a:gd name="connsiteY14" fmla="*/ 335146 h 745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33746" h="745906">
                  <a:moveTo>
                    <a:pt x="0" y="335146"/>
                  </a:moveTo>
                  <a:lnTo>
                    <a:pt x="193497" y="0"/>
                  </a:lnTo>
                  <a:lnTo>
                    <a:pt x="412290" y="112007"/>
                  </a:lnTo>
                  <a:cubicBezTo>
                    <a:pt x="764477" y="270294"/>
                    <a:pt x="1135234" y="351419"/>
                    <a:pt x="1503635" y="360988"/>
                  </a:cubicBezTo>
                  <a:lnTo>
                    <a:pt x="1533746" y="360315"/>
                  </a:lnTo>
                  <a:lnTo>
                    <a:pt x="1533746" y="745028"/>
                  </a:lnTo>
                  <a:lnTo>
                    <a:pt x="1482606" y="745906"/>
                  </a:lnTo>
                  <a:cubicBezTo>
                    <a:pt x="1171292" y="736343"/>
                    <a:pt x="862150" y="682180"/>
                    <a:pt x="565468" y="584721"/>
                  </a:cubicBezTo>
                  <a:lnTo>
                    <a:pt x="473440" y="552016"/>
                  </a:lnTo>
                  <a:lnTo>
                    <a:pt x="411349" y="529570"/>
                  </a:lnTo>
                  <a:lnTo>
                    <a:pt x="371986" y="513403"/>
                  </a:lnTo>
                  <a:lnTo>
                    <a:pt x="255668" y="464607"/>
                  </a:lnTo>
                  <a:lnTo>
                    <a:pt x="249774" y="461845"/>
                  </a:lnTo>
                  <a:lnTo>
                    <a:pt x="105667" y="392641"/>
                  </a:lnTo>
                  <a:lnTo>
                    <a:pt x="0" y="335146"/>
                  </a:lnTo>
                  <a:close/>
                </a:path>
              </a:pathLst>
            </a:cu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9639BF81-C1B3-4ADC-8A58-4E55F39D3C00}"/>
                </a:ext>
              </a:extLst>
            </p:cNvPr>
            <p:cNvSpPr/>
            <p:nvPr/>
          </p:nvSpPr>
          <p:spPr>
            <a:xfrm rot="3600000">
              <a:off x="768419" y="3647056"/>
              <a:ext cx="1156666" cy="629348"/>
            </a:xfrm>
            <a:custGeom>
              <a:avLst/>
              <a:gdLst>
                <a:gd name="connsiteX0" fmla="*/ 0 w 1156666"/>
                <a:gd name="connsiteY0" fmla="*/ 317488 h 629348"/>
                <a:gd name="connsiteX1" fmla="*/ 183302 w 1156666"/>
                <a:gd name="connsiteY1" fmla="*/ 0 h 629348"/>
                <a:gd name="connsiteX2" fmla="*/ 332516 w 1156666"/>
                <a:gd name="connsiteY2" fmla="*/ 76249 h 629348"/>
                <a:gd name="connsiteX3" fmla="*/ 1133677 w 1156666"/>
                <a:gd name="connsiteY3" fmla="*/ 255576 h 629348"/>
                <a:gd name="connsiteX4" fmla="*/ 1156666 w 1156666"/>
                <a:gd name="connsiteY4" fmla="*/ 254915 h 629348"/>
                <a:gd name="connsiteX5" fmla="*/ 1156666 w 1156666"/>
                <a:gd name="connsiteY5" fmla="*/ 628895 h 629348"/>
                <a:gd name="connsiteX6" fmla="*/ 1136417 w 1156666"/>
                <a:gd name="connsiteY6" fmla="*/ 629348 h 629348"/>
                <a:gd name="connsiteX7" fmla="*/ 185336 w 1156666"/>
                <a:gd name="connsiteY7" fmla="*/ 412366 h 629348"/>
                <a:gd name="connsiteX8" fmla="*/ 0 w 1156666"/>
                <a:gd name="connsiteY8" fmla="*/ 317488 h 629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56666" h="629348">
                  <a:moveTo>
                    <a:pt x="0" y="317488"/>
                  </a:moveTo>
                  <a:lnTo>
                    <a:pt x="183302" y="0"/>
                  </a:lnTo>
                  <a:lnTo>
                    <a:pt x="332516" y="76249"/>
                  </a:lnTo>
                  <a:cubicBezTo>
                    <a:pt x="590698" y="191833"/>
                    <a:pt x="862888" y="250193"/>
                    <a:pt x="1133677" y="255576"/>
                  </a:cubicBezTo>
                  <a:lnTo>
                    <a:pt x="1156666" y="254915"/>
                  </a:lnTo>
                  <a:lnTo>
                    <a:pt x="1156666" y="628895"/>
                  </a:lnTo>
                  <a:lnTo>
                    <a:pt x="1136417" y="629348"/>
                  </a:lnTo>
                  <a:cubicBezTo>
                    <a:pt x="815363" y="621009"/>
                    <a:pt x="492258" y="550311"/>
                    <a:pt x="185336" y="412366"/>
                  </a:cubicBezTo>
                  <a:lnTo>
                    <a:pt x="0" y="317488"/>
                  </a:lnTo>
                  <a:close/>
                </a:path>
              </a:pathLst>
            </a:cu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id="{C10B9276-CEFF-44A5-81D1-573F9767E631}"/>
                </a:ext>
              </a:extLst>
            </p:cNvPr>
            <p:cNvSpPr/>
            <p:nvPr/>
          </p:nvSpPr>
          <p:spPr>
            <a:xfrm rot="3600000">
              <a:off x="1706336" y="3491592"/>
              <a:ext cx="762374" cy="540197"/>
            </a:xfrm>
            <a:custGeom>
              <a:avLst/>
              <a:gdLst>
                <a:gd name="connsiteX0" fmla="*/ 0 w 762374"/>
                <a:gd name="connsiteY0" fmla="*/ 331524 h 540197"/>
                <a:gd name="connsiteX1" fmla="*/ 191406 w 762374"/>
                <a:gd name="connsiteY1" fmla="*/ 0 h 540197"/>
                <a:gd name="connsiteX2" fmla="*/ 269995 w 762374"/>
                <a:gd name="connsiteY2" fmla="*/ 40232 h 540197"/>
                <a:gd name="connsiteX3" fmla="*/ 646033 w 762374"/>
                <a:gd name="connsiteY3" fmla="*/ 145578 h 540197"/>
                <a:gd name="connsiteX4" fmla="*/ 762374 w 762374"/>
                <a:gd name="connsiteY4" fmla="*/ 154282 h 540197"/>
                <a:gd name="connsiteX5" fmla="*/ 762374 w 762374"/>
                <a:gd name="connsiteY5" fmla="*/ 540197 h 540197"/>
                <a:gd name="connsiteX6" fmla="*/ 602665 w 762374"/>
                <a:gd name="connsiteY6" fmla="*/ 527818 h 540197"/>
                <a:gd name="connsiteX7" fmla="*/ 114517 w 762374"/>
                <a:gd name="connsiteY7" fmla="*/ 390199 h 540197"/>
                <a:gd name="connsiteX8" fmla="*/ 0 w 762374"/>
                <a:gd name="connsiteY8" fmla="*/ 331524 h 540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62374" h="540197">
                  <a:moveTo>
                    <a:pt x="0" y="331524"/>
                  </a:moveTo>
                  <a:lnTo>
                    <a:pt x="191406" y="0"/>
                  </a:lnTo>
                  <a:lnTo>
                    <a:pt x="269995" y="40232"/>
                  </a:lnTo>
                  <a:cubicBezTo>
                    <a:pt x="391879" y="95012"/>
                    <a:pt x="518582" y="129764"/>
                    <a:pt x="646033" y="145578"/>
                  </a:cubicBezTo>
                  <a:lnTo>
                    <a:pt x="762374" y="154282"/>
                  </a:lnTo>
                  <a:lnTo>
                    <a:pt x="762374" y="540197"/>
                  </a:lnTo>
                  <a:lnTo>
                    <a:pt x="602665" y="527818"/>
                  </a:lnTo>
                  <a:cubicBezTo>
                    <a:pt x="437294" y="506885"/>
                    <a:pt x="272819" y="461477"/>
                    <a:pt x="114517" y="390199"/>
                  </a:cubicBezTo>
                  <a:lnTo>
                    <a:pt x="0" y="331524"/>
                  </a:lnTo>
                  <a:close/>
                </a:path>
              </a:pathLst>
            </a:cu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id="{D2D22EBB-5799-4EAA-85BE-3E31CA45D8A8}"/>
                </a:ext>
              </a:extLst>
            </p:cNvPr>
            <p:cNvSpPr/>
            <p:nvPr/>
          </p:nvSpPr>
          <p:spPr>
            <a:xfrm rot="3600000">
              <a:off x="4632802" y="3435503"/>
              <a:ext cx="753307" cy="748855"/>
            </a:xfrm>
            <a:custGeom>
              <a:avLst/>
              <a:gdLst>
                <a:gd name="connsiteX0" fmla="*/ 0 w 753307"/>
                <a:gd name="connsiteY0" fmla="*/ 331523 h 748855"/>
                <a:gd name="connsiteX1" fmla="*/ 191404 w 753307"/>
                <a:gd name="connsiteY1" fmla="*/ 0 h 748855"/>
                <a:gd name="connsiteX2" fmla="*/ 299476 w 753307"/>
                <a:gd name="connsiteY2" fmla="*/ 69837 h 748855"/>
                <a:gd name="connsiteX3" fmla="*/ 662732 w 753307"/>
                <a:gd name="connsiteY3" fmla="*/ 423776 h 748855"/>
                <a:gd name="connsiteX4" fmla="*/ 753307 w 753307"/>
                <a:gd name="connsiteY4" fmla="*/ 555898 h 748855"/>
                <a:gd name="connsiteX5" fmla="*/ 419096 w 753307"/>
                <a:gd name="connsiteY5" fmla="*/ 748855 h 748855"/>
                <a:gd name="connsiteX6" fmla="*/ 353387 w 753307"/>
                <a:gd name="connsiteY6" fmla="*/ 652452 h 748855"/>
                <a:gd name="connsiteX7" fmla="*/ 74136 w 753307"/>
                <a:gd name="connsiteY7" fmla="*/ 379467 h 748855"/>
                <a:gd name="connsiteX8" fmla="*/ 0 w 753307"/>
                <a:gd name="connsiteY8" fmla="*/ 331523 h 748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53307" h="748855">
                  <a:moveTo>
                    <a:pt x="0" y="331523"/>
                  </a:moveTo>
                  <a:lnTo>
                    <a:pt x="191404" y="0"/>
                  </a:lnTo>
                  <a:lnTo>
                    <a:pt x="299476" y="69837"/>
                  </a:lnTo>
                  <a:cubicBezTo>
                    <a:pt x="440356" y="171291"/>
                    <a:pt x="561918" y="291028"/>
                    <a:pt x="662732" y="423776"/>
                  </a:cubicBezTo>
                  <a:lnTo>
                    <a:pt x="753307" y="555898"/>
                  </a:lnTo>
                  <a:lnTo>
                    <a:pt x="419096" y="748855"/>
                  </a:lnTo>
                  <a:lnTo>
                    <a:pt x="353387" y="652452"/>
                  </a:lnTo>
                  <a:cubicBezTo>
                    <a:pt x="275966" y="549984"/>
                    <a:pt x="182519" y="457631"/>
                    <a:pt x="74136" y="379467"/>
                  </a:cubicBezTo>
                  <a:lnTo>
                    <a:pt x="0" y="331523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id="{0D3DDF8D-149E-4397-BA72-5E25C65C49C2}"/>
                </a:ext>
              </a:extLst>
            </p:cNvPr>
            <p:cNvSpPr/>
            <p:nvPr/>
          </p:nvSpPr>
          <p:spPr>
            <a:xfrm rot="3600000">
              <a:off x="3646687" y="3582946"/>
              <a:ext cx="686112" cy="342880"/>
            </a:xfrm>
            <a:custGeom>
              <a:avLst/>
              <a:gdLst>
                <a:gd name="connsiteX0" fmla="*/ 0 w 686112"/>
                <a:gd name="connsiteY0" fmla="*/ 342880 h 342880"/>
                <a:gd name="connsiteX1" fmla="*/ 593885 w 686112"/>
                <a:gd name="connsiteY1" fmla="*/ 0 h 342880"/>
                <a:gd name="connsiteX2" fmla="*/ 600885 w 686112"/>
                <a:gd name="connsiteY2" fmla="*/ 11419 h 342880"/>
                <a:gd name="connsiteX3" fmla="*/ 686112 w 686112"/>
                <a:gd name="connsiteY3" fmla="*/ 329491 h 342880"/>
                <a:gd name="connsiteX4" fmla="*/ 685759 w 686112"/>
                <a:gd name="connsiteY4" fmla="*/ 342880 h 342880"/>
                <a:gd name="connsiteX5" fmla="*/ 0 w 686112"/>
                <a:gd name="connsiteY5" fmla="*/ 342880 h 342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86112" h="342880">
                  <a:moveTo>
                    <a:pt x="0" y="342880"/>
                  </a:moveTo>
                  <a:lnTo>
                    <a:pt x="593885" y="0"/>
                  </a:lnTo>
                  <a:lnTo>
                    <a:pt x="600885" y="11419"/>
                  </a:lnTo>
                  <a:cubicBezTo>
                    <a:pt x="649335" y="110945"/>
                    <a:pt x="678308" y="219073"/>
                    <a:pt x="686112" y="329491"/>
                  </a:cubicBezTo>
                  <a:lnTo>
                    <a:pt x="685759" y="342880"/>
                  </a:lnTo>
                  <a:lnTo>
                    <a:pt x="0" y="34288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5" name="Freeform: Shape 164">
              <a:extLst>
                <a:ext uri="{FF2B5EF4-FFF2-40B4-BE49-F238E27FC236}">
                  <a16:creationId xmlns:a16="http://schemas.microsoft.com/office/drawing/2014/main" id="{D02AE99B-EE7A-4114-B6F2-958F09870C2D}"/>
                </a:ext>
              </a:extLst>
            </p:cNvPr>
            <p:cNvSpPr/>
            <p:nvPr/>
          </p:nvSpPr>
          <p:spPr>
            <a:xfrm rot="3600000">
              <a:off x="2133489" y="4234895"/>
              <a:ext cx="766624" cy="538698"/>
            </a:xfrm>
            <a:custGeom>
              <a:avLst/>
              <a:gdLst>
                <a:gd name="connsiteX0" fmla="*/ 0 w 766624"/>
                <a:gd name="connsiteY0" fmla="*/ 153030 h 538698"/>
                <a:gd name="connsiteX1" fmla="*/ 45138 w 766624"/>
                <a:gd name="connsiteY1" fmla="*/ 152022 h 538698"/>
                <a:gd name="connsiteX2" fmla="*/ 531525 w 766624"/>
                <a:gd name="connsiteY2" fmla="*/ 21695 h 538698"/>
                <a:gd name="connsiteX3" fmla="*/ 571118 w 766624"/>
                <a:gd name="connsiteY3" fmla="*/ 0 h 538698"/>
                <a:gd name="connsiteX4" fmla="*/ 766624 w 766624"/>
                <a:gd name="connsiteY4" fmla="*/ 338627 h 538698"/>
                <a:gd name="connsiteX5" fmla="*/ 707823 w 766624"/>
                <a:gd name="connsiteY5" fmla="*/ 370614 h 538698"/>
                <a:gd name="connsiteX6" fmla="*/ 77453 w 766624"/>
                <a:gd name="connsiteY6" fmla="*/ 537204 h 538698"/>
                <a:gd name="connsiteX7" fmla="*/ 0 w 766624"/>
                <a:gd name="connsiteY7" fmla="*/ 538698 h 538698"/>
                <a:gd name="connsiteX8" fmla="*/ 0 w 766624"/>
                <a:gd name="connsiteY8" fmla="*/ 153030 h 538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66624" h="538698">
                  <a:moveTo>
                    <a:pt x="0" y="153030"/>
                  </a:moveTo>
                  <a:lnTo>
                    <a:pt x="45138" y="152022"/>
                  </a:lnTo>
                  <a:cubicBezTo>
                    <a:pt x="213985" y="140089"/>
                    <a:pt x="379332" y="95784"/>
                    <a:pt x="531525" y="21695"/>
                  </a:cubicBezTo>
                  <a:lnTo>
                    <a:pt x="571118" y="0"/>
                  </a:lnTo>
                  <a:lnTo>
                    <a:pt x="766624" y="338627"/>
                  </a:lnTo>
                  <a:lnTo>
                    <a:pt x="707823" y="370614"/>
                  </a:lnTo>
                  <a:cubicBezTo>
                    <a:pt x="510706" y="465798"/>
                    <a:pt x="296412" y="522430"/>
                    <a:pt x="77453" y="537204"/>
                  </a:cubicBezTo>
                  <a:lnTo>
                    <a:pt x="0" y="538698"/>
                  </a:lnTo>
                  <a:lnTo>
                    <a:pt x="0" y="153030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6" name="Freeform: Shape 165">
              <a:extLst>
                <a:ext uri="{FF2B5EF4-FFF2-40B4-BE49-F238E27FC236}">
                  <a16:creationId xmlns:a16="http://schemas.microsoft.com/office/drawing/2014/main" id="{DBAC8AF4-616B-4F5E-8F78-E5183C6C49A6}"/>
                </a:ext>
              </a:extLst>
            </p:cNvPr>
            <p:cNvSpPr/>
            <p:nvPr/>
          </p:nvSpPr>
          <p:spPr>
            <a:xfrm rot="3600000">
              <a:off x="4359136" y="4062300"/>
              <a:ext cx="544043" cy="763951"/>
            </a:xfrm>
            <a:custGeom>
              <a:avLst/>
              <a:gdLst>
                <a:gd name="connsiteX0" fmla="*/ 0 w 544043"/>
                <a:gd name="connsiteY0" fmla="*/ 192833 h 763951"/>
                <a:gd name="connsiteX1" fmla="*/ 333997 w 544043"/>
                <a:gd name="connsiteY1" fmla="*/ 0 h 763951"/>
                <a:gd name="connsiteX2" fmla="*/ 371430 w 544043"/>
                <a:gd name="connsiteY2" fmla="*/ 67823 h 763951"/>
                <a:gd name="connsiteX3" fmla="*/ 542344 w 544043"/>
                <a:gd name="connsiteY3" fmla="*/ 697035 h 763951"/>
                <a:gd name="connsiteX4" fmla="*/ 544043 w 544043"/>
                <a:gd name="connsiteY4" fmla="*/ 763951 h 763951"/>
                <a:gd name="connsiteX5" fmla="*/ 153031 w 544043"/>
                <a:gd name="connsiteY5" fmla="*/ 763951 h 763951"/>
                <a:gd name="connsiteX6" fmla="*/ 152023 w 544043"/>
                <a:gd name="connsiteY6" fmla="*/ 718814 h 763951"/>
                <a:gd name="connsiteX7" fmla="*/ 21696 w 544043"/>
                <a:gd name="connsiteY7" fmla="*/ 232427 h 763951"/>
                <a:gd name="connsiteX8" fmla="*/ 0 w 544043"/>
                <a:gd name="connsiteY8" fmla="*/ 192833 h 76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44043" h="763951">
                  <a:moveTo>
                    <a:pt x="0" y="192833"/>
                  </a:moveTo>
                  <a:lnTo>
                    <a:pt x="333997" y="0"/>
                  </a:lnTo>
                  <a:lnTo>
                    <a:pt x="371430" y="67823"/>
                  </a:lnTo>
                  <a:cubicBezTo>
                    <a:pt x="468115" y="264835"/>
                    <a:pt x="526217" y="478735"/>
                    <a:pt x="542344" y="697035"/>
                  </a:cubicBezTo>
                  <a:lnTo>
                    <a:pt x="544043" y="763951"/>
                  </a:lnTo>
                  <a:lnTo>
                    <a:pt x="153031" y="763951"/>
                  </a:lnTo>
                  <a:lnTo>
                    <a:pt x="152023" y="718814"/>
                  </a:lnTo>
                  <a:cubicBezTo>
                    <a:pt x="140090" y="549967"/>
                    <a:pt x="95785" y="384619"/>
                    <a:pt x="21696" y="232427"/>
                  </a:cubicBezTo>
                  <a:lnTo>
                    <a:pt x="0" y="192833"/>
                  </a:lnTo>
                  <a:close/>
                </a:path>
              </a:pathLst>
            </a:cu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7" name="Freeform: Shape 166">
              <a:extLst>
                <a:ext uri="{FF2B5EF4-FFF2-40B4-BE49-F238E27FC236}">
                  <a16:creationId xmlns:a16="http://schemas.microsoft.com/office/drawing/2014/main" id="{0C659A20-2ACC-48EC-A7C8-E79577797B1B}"/>
                </a:ext>
              </a:extLst>
            </p:cNvPr>
            <p:cNvSpPr/>
            <p:nvPr/>
          </p:nvSpPr>
          <p:spPr>
            <a:xfrm rot="3600000">
              <a:off x="4851144" y="4403982"/>
              <a:ext cx="634246" cy="1156365"/>
            </a:xfrm>
            <a:custGeom>
              <a:avLst/>
              <a:gdLst>
                <a:gd name="connsiteX0" fmla="*/ 0 w 634246"/>
                <a:gd name="connsiteY0" fmla="*/ 187292 h 1156365"/>
                <a:gd name="connsiteX1" fmla="*/ 324398 w 634246"/>
                <a:gd name="connsiteY1" fmla="*/ 0 h 1156365"/>
                <a:gd name="connsiteX2" fmla="*/ 385279 w 634246"/>
                <a:gd name="connsiteY2" fmla="*/ 111106 h 1156365"/>
                <a:gd name="connsiteX3" fmla="*/ 631417 w 634246"/>
                <a:gd name="connsiteY3" fmla="*/ 1029704 h 1156365"/>
                <a:gd name="connsiteX4" fmla="*/ 634246 w 634246"/>
                <a:gd name="connsiteY4" fmla="*/ 1156365 h 1156365"/>
                <a:gd name="connsiteX5" fmla="*/ 245622 w 634246"/>
                <a:gd name="connsiteY5" fmla="*/ 1156365 h 1156365"/>
                <a:gd name="connsiteX6" fmla="*/ 243809 w 634246"/>
                <a:gd name="connsiteY6" fmla="*/ 1042579 h 1156365"/>
                <a:gd name="connsiteX7" fmla="*/ 41042 w 634246"/>
                <a:gd name="connsiteY7" fmla="*/ 263350 h 1156365"/>
                <a:gd name="connsiteX8" fmla="*/ 0 w 634246"/>
                <a:gd name="connsiteY8" fmla="*/ 187292 h 1156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34246" h="1156365">
                  <a:moveTo>
                    <a:pt x="0" y="187292"/>
                  </a:moveTo>
                  <a:lnTo>
                    <a:pt x="324398" y="0"/>
                  </a:lnTo>
                  <a:lnTo>
                    <a:pt x="385279" y="111106"/>
                  </a:lnTo>
                  <a:cubicBezTo>
                    <a:pt x="525206" y="398538"/>
                    <a:pt x="608881" y="710817"/>
                    <a:pt x="631417" y="1029704"/>
                  </a:cubicBezTo>
                  <a:lnTo>
                    <a:pt x="634246" y="1156365"/>
                  </a:lnTo>
                  <a:lnTo>
                    <a:pt x="245622" y="1156365"/>
                  </a:lnTo>
                  <a:lnTo>
                    <a:pt x="243809" y="1042579"/>
                  </a:lnTo>
                  <a:cubicBezTo>
                    <a:pt x="226488" y="771739"/>
                    <a:pt x="157558" y="506840"/>
                    <a:pt x="41042" y="263350"/>
                  </a:cubicBezTo>
                  <a:lnTo>
                    <a:pt x="0" y="187292"/>
                  </a:lnTo>
                  <a:close/>
                </a:path>
              </a:pathLst>
            </a:cu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8" name="Freeform: Shape 167">
              <a:extLst>
                <a:ext uri="{FF2B5EF4-FFF2-40B4-BE49-F238E27FC236}">
                  <a16:creationId xmlns:a16="http://schemas.microsoft.com/office/drawing/2014/main" id="{D678ABD8-C7F4-4C8A-A4FC-8950A83C0D35}"/>
                </a:ext>
              </a:extLst>
            </p:cNvPr>
            <p:cNvSpPr/>
            <p:nvPr/>
          </p:nvSpPr>
          <p:spPr>
            <a:xfrm rot="3600000">
              <a:off x="1403013" y="4715291"/>
              <a:ext cx="1156365" cy="646404"/>
            </a:xfrm>
            <a:custGeom>
              <a:avLst/>
              <a:gdLst>
                <a:gd name="connsiteX0" fmla="*/ 0 w 1156365"/>
                <a:gd name="connsiteY0" fmla="*/ 271822 h 646404"/>
                <a:gd name="connsiteX1" fmla="*/ 86389 w 1156365"/>
                <a:gd name="connsiteY1" fmla="*/ 269336 h 646404"/>
                <a:gd name="connsiteX2" fmla="*/ 862605 w 1156365"/>
                <a:gd name="connsiteY2" fmla="*/ 55323 h 646404"/>
                <a:gd name="connsiteX3" fmla="*/ 962053 w 1156365"/>
                <a:gd name="connsiteY3" fmla="*/ 0 h 646404"/>
                <a:gd name="connsiteX4" fmla="*/ 1156365 w 1156365"/>
                <a:gd name="connsiteY4" fmla="*/ 336557 h 646404"/>
                <a:gd name="connsiteX5" fmla="*/ 1045260 w 1156365"/>
                <a:gd name="connsiteY5" fmla="*/ 397437 h 646404"/>
                <a:gd name="connsiteX6" fmla="*/ 126661 w 1156365"/>
                <a:gd name="connsiteY6" fmla="*/ 643575 h 646404"/>
                <a:gd name="connsiteX7" fmla="*/ 0 w 1156365"/>
                <a:gd name="connsiteY7" fmla="*/ 646404 h 646404"/>
                <a:gd name="connsiteX8" fmla="*/ 0 w 1156365"/>
                <a:gd name="connsiteY8" fmla="*/ 271822 h 646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56365" h="646404">
                  <a:moveTo>
                    <a:pt x="0" y="271822"/>
                  </a:moveTo>
                  <a:lnTo>
                    <a:pt x="86389" y="269336"/>
                  </a:lnTo>
                  <a:cubicBezTo>
                    <a:pt x="355516" y="248497"/>
                    <a:pt x="619390" y="175743"/>
                    <a:pt x="862605" y="55323"/>
                  </a:cubicBezTo>
                  <a:lnTo>
                    <a:pt x="962053" y="0"/>
                  </a:lnTo>
                  <a:lnTo>
                    <a:pt x="1156365" y="336557"/>
                  </a:lnTo>
                  <a:lnTo>
                    <a:pt x="1045260" y="397437"/>
                  </a:lnTo>
                  <a:cubicBezTo>
                    <a:pt x="757827" y="537364"/>
                    <a:pt x="445549" y="621039"/>
                    <a:pt x="126661" y="643575"/>
                  </a:cubicBezTo>
                  <a:lnTo>
                    <a:pt x="0" y="646404"/>
                  </a:lnTo>
                  <a:lnTo>
                    <a:pt x="0" y="271822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9" name="Freeform: Shape 168">
              <a:extLst>
                <a:ext uri="{FF2B5EF4-FFF2-40B4-BE49-F238E27FC236}">
                  <a16:creationId xmlns:a16="http://schemas.microsoft.com/office/drawing/2014/main" id="{FA95EE60-73E4-42D3-A8A3-E2E4FD56A47E}"/>
                </a:ext>
              </a:extLst>
            </p:cNvPr>
            <p:cNvSpPr/>
            <p:nvPr/>
          </p:nvSpPr>
          <p:spPr>
            <a:xfrm rot="3600000">
              <a:off x="2768778" y="4509052"/>
              <a:ext cx="758980" cy="758913"/>
            </a:xfrm>
            <a:custGeom>
              <a:avLst/>
              <a:gdLst>
                <a:gd name="connsiteX0" fmla="*/ 0 w 758980"/>
                <a:gd name="connsiteY0" fmla="*/ 419096 h 758913"/>
                <a:gd name="connsiteX1" fmla="*/ 96403 w 758980"/>
                <a:gd name="connsiteY1" fmla="*/ 353386 h 758913"/>
                <a:gd name="connsiteX2" fmla="*/ 369389 w 758980"/>
                <a:gd name="connsiteY2" fmla="*/ 74135 h 758913"/>
                <a:gd name="connsiteX3" fmla="*/ 417332 w 758980"/>
                <a:gd name="connsiteY3" fmla="*/ 0 h 758913"/>
                <a:gd name="connsiteX4" fmla="*/ 758980 w 758980"/>
                <a:gd name="connsiteY4" fmla="*/ 197250 h 758913"/>
                <a:gd name="connsiteX5" fmla="*/ 689717 w 758980"/>
                <a:gd name="connsiteY5" fmla="*/ 304270 h 758913"/>
                <a:gd name="connsiteX6" fmla="*/ 199908 w 758980"/>
                <a:gd name="connsiteY6" fmla="*/ 756893 h 758913"/>
                <a:gd name="connsiteX7" fmla="*/ 196194 w 758980"/>
                <a:gd name="connsiteY7" fmla="*/ 758913 h 758913"/>
                <a:gd name="connsiteX8" fmla="*/ 0 w 758980"/>
                <a:gd name="connsiteY8" fmla="*/ 419096 h 758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58980" h="758913">
                  <a:moveTo>
                    <a:pt x="0" y="419096"/>
                  </a:moveTo>
                  <a:lnTo>
                    <a:pt x="96403" y="353386"/>
                  </a:lnTo>
                  <a:cubicBezTo>
                    <a:pt x="198871" y="275965"/>
                    <a:pt x="291225" y="182518"/>
                    <a:pt x="369389" y="74135"/>
                  </a:cubicBezTo>
                  <a:lnTo>
                    <a:pt x="417332" y="0"/>
                  </a:lnTo>
                  <a:lnTo>
                    <a:pt x="758980" y="197250"/>
                  </a:lnTo>
                  <a:lnTo>
                    <a:pt x="689717" y="304270"/>
                  </a:lnTo>
                  <a:cubicBezTo>
                    <a:pt x="555095" y="490665"/>
                    <a:pt x="387655" y="642641"/>
                    <a:pt x="199908" y="756893"/>
                  </a:cubicBezTo>
                  <a:lnTo>
                    <a:pt x="196194" y="758913"/>
                  </a:lnTo>
                  <a:lnTo>
                    <a:pt x="0" y="419096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0" name="Freeform: Shape 169">
              <a:extLst>
                <a:ext uri="{FF2B5EF4-FFF2-40B4-BE49-F238E27FC236}">
                  <a16:creationId xmlns:a16="http://schemas.microsoft.com/office/drawing/2014/main" id="{A5E927E6-EE41-4228-AF0E-FB66080D17D9}"/>
                </a:ext>
              </a:extLst>
            </p:cNvPr>
            <p:cNvSpPr/>
            <p:nvPr/>
          </p:nvSpPr>
          <p:spPr>
            <a:xfrm rot="3600000">
              <a:off x="3614150" y="4490774"/>
              <a:ext cx="546776" cy="768219"/>
            </a:xfrm>
            <a:custGeom>
              <a:avLst/>
              <a:gdLst>
                <a:gd name="connsiteX0" fmla="*/ 154282 w 546776"/>
                <a:gd name="connsiteY0" fmla="*/ 0 h 768219"/>
                <a:gd name="connsiteX1" fmla="*/ 546668 w 546776"/>
                <a:gd name="connsiteY1" fmla="*/ 0 h 768219"/>
                <a:gd name="connsiteX2" fmla="*/ 546776 w 546776"/>
                <a:gd name="connsiteY2" fmla="*/ 4228 h 768219"/>
                <a:gd name="connsiteX3" fmla="*/ 399698 w 546776"/>
                <a:gd name="connsiteY3" fmla="*/ 654726 h 768219"/>
                <a:gd name="connsiteX4" fmla="*/ 341648 w 546776"/>
                <a:gd name="connsiteY4" fmla="*/ 768219 h 768219"/>
                <a:gd name="connsiteX5" fmla="*/ 0 w 546776"/>
                <a:gd name="connsiteY5" fmla="*/ 570968 h 768219"/>
                <a:gd name="connsiteX6" fmla="*/ 40232 w 546776"/>
                <a:gd name="connsiteY6" fmla="*/ 492380 h 768219"/>
                <a:gd name="connsiteX7" fmla="*/ 145577 w 546776"/>
                <a:gd name="connsiteY7" fmla="*/ 116342 h 768219"/>
                <a:gd name="connsiteX8" fmla="*/ 154282 w 546776"/>
                <a:gd name="connsiteY8" fmla="*/ 0 h 768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46776" h="768219">
                  <a:moveTo>
                    <a:pt x="154282" y="0"/>
                  </a:moveTo>
                  <a:lnTo>
                    <a:pt x="546668" y="0"/>
                  </a:lnTo>
                  <a:lnTo>
                    <a:pt x="546776" y="4228"/>
                  </a:lnTo>
                  <a:cubicBezTo>
                    <a:pt x="541705" y="223947"/>
                    <a:pt x="493809" y="444943"/>
                    <a:pt x="399698" y="654726"/>
                  </a:cubicBezTo>
                  <a:lnTo>
                    <a:pt x="341648" y="768219"/>
                  </a:lnTo>
                  <a:lnTo>
                    <a:pt x="0" y="570968"/>
                  </a:lnTo>
                  <a:lnTo>
                    <a:pt x="40232" y="492380"/>
                  </a:lnTo>
                  <a:cubicBezTo>
                    <a:pt x="95012" y="370496"/>
                    <a:pt x="129763" y="243792"/>
                    <a:pt x="145577" y="116342"/>
                  </a:cubicBezTo>
                  <a:lnTo>
                    <a:pt x="154282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5C5A8354-A469-4E67-A4AF-F49C6C201DDF}"/>
                </a:ext>
              </a:extLst>
            </p:cNvPr>
            <p:cNvSpPr/>
            <p:nvPr/>
          </p:nvSpPr>
          <p:spPr>
            <a:xfrm rot="3600000">
              <a:off x="2433997" y="5091402"/>
              <a:ext cx="1040752" cy="1046528"/>
            </a:xfrm>
            <a:custGeom>
              <a:avLst/>
              <a:gdLst>
                <a:gd name="connsiteX0" fmla="*/ 0 w 1040752"/>
                <a:gd name="connsiteY0" fmla="*/ 709204 h 1046528"/>
                <a:gd name="connsiteX1" fmla="*/ 166631 w 1040752"/>
                <a:gd name="connsiteY1" fmla="*/ 594248 h 1046528"/>
                <a:gd name="connsiteX2" fmla="*/ 604346 w 1040752"/>
                <a:gd name="connsiteY2" fmla="*/ 143383 h 1046528"/>
                <a:gd name="connsiteX3" fmla="*/ 696925 w 1040752"/>
                <a:gd name="connsiteY3" fmla="*/ 0 h 1046528"/>
                <a:gd name="connsiteX4" fmla="*/ 1040752 w 1040752"/>
                <a:gd name="connsiteY4" fmla="*/ 198508 h 1046528"/>
                <a:gd name="connsiteX5" fmla="*/ 927687 w 1040752"/>
                <a:gd name="connsiteY5" fmla="*/ 373342 h 1046528"/>
                <a:gd name="connsiteX6" fmla="*/ 212518 w 1040752"/>
                <a:gd name="connsiteY6" fmla="*/ 1036794 h 1046528"/>
                <a:gd name="connsiteX7" fmla="*/ 194754 w 1040752"/>
                <a:gd name="connsiteY7" fmla="*/ 1046528 h 1046528"/>
                <a:gd name="connsiteX8" fmla="*/ 0 w 1040752"/>
                <a:gd name="connsiteY8" fmla="*/ 709204 h 1046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40752" h="1046528">
                  <a:moveTo>
                    <a:pt x="0" y="709204"/>
                  </a:moveTo>
                  <a:lnTo>
                    <a:pt x="166631" y="594248"/>
                  </a:lnTo>
                  <a:cubicBezTo>
                    <a:pt x="330657" y="468980"/>
                    <a:pt x="478729" y="318095"/>
                    <a:pt x="604346" y="143383"/>
                  </a:cubicBezTo>
                  <a:lnTo>
                    <a:pt x="696925" y="0"/>
                  </a:lnTo>
                  <a:lnTo>
                    <a:pt x="1040752" y="198508"/>
                  </a:lnTo>
                  <a:lnTo>
                    <a:pt x="927687" y="373342"/>
                  </a:lnTo>
                  <a:cubicBezTo>
                    <a:pt x="730856" y="646266"/>
                    <a:pt x="486388" y="869046"/>
                    <a:pt x="212518" y="1036794"/>
                  </a:cubicBezTo>
                  <a:lnTo>
                    <a:pt x="194754" y="1046528"/>
                  </a:lnTo>
                  <a:lnTo>
                    <a:pt x="0" y="709204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2" name="Freeform: Shape 171">
              <a:extLst>
                <a:ext uri="{FF2B5EF4-FFF2-40B4-BE49-F238E27FC236}">
                  <a16:creationId xmlns:a16="http://schemas.microsoft.com/office/drawing/2014/main" id="{98733025-8A20-47D9-88C1-EFFD33C318DD}"/>
                </a:ext>
              </a:extLst>
            </p:cNvPr>
            <p:cNvSpPr/>
            <p:nvPr/>
          </p:nvSpPr>
          <p:spPr>
            <a:xfrm rot="3600000">
              <a:off x="2107158" y="5661870"/>
              <a:ext cx="1315677" cy="1315125"/>
            </a:xfrm>
            <a:custGeom>
              <a:avLst/>
              <a:gdLst>
                <a:gd name="connsiteX0" fmla="*/ 0 w 1315677"/>
                <a:gd name="connsiteY0" fmla="*/ 982167 h 1315125"/>
                <a:gd name="connsiteX1" fmla="*/ 26412 w 1315677"/>
                <a:gd name="connsiteY1" fmla="*/ 967694 h 1315125"/>
                <a:gd name="connsiteX2" fmla="*/ 847054 w 1315677"/>
                <a:gd name="connsiteY2" fmla="*/ 206398 h 1315125"/>
                <a:gd name="connsiteX3" fmla="*/ 980532 w 1315677"/>
                <a:gd name="connsiteY3" fmla="*/ 0 h 1315125"/>
                <a:gd name="connsiteX4" fmla="*/ 1315677 w 1315677"/>
                <a:gd name="connsiteY4" fmla="*/ 193496 h 1315125"/>
                <a:gd name="connsiteX5" fmla="*/ 1253064 w 1315677"/>
                <a:gd name="connsiteY5" fmla="*/ 295878 h 1315125"/>
                <a:gd name="connsiteX6" fmla="*/ 1252501 w 1315677"/>
                <a:gd name="connsiteY6" fmla="*/ 296729 h 1315125"/>
                <a:gd name="connsiteX7" fmla="*/ 1164299 w 1315677"/>
                <a:gd name="connsiteY7" fmla="*/ 425793 h 1315125"/>
                <a:gd name="connsiteX8" fmla="*/ 1148296 w 1315677"/>
                <a:gd name="connsiteY8" fmla="*/ 447519 h 1315125"/>
                <a:gd name="connsiteX9" fmla="*/ 1071744 w 1315677"/>
                <a:gd name="connsiteY9" fmla="*/ 548219 h 1315125"/>
                <a:gd name="connsiteX10" fmla="*/ 1034636 w 1315677"/>
                <a:gd name="connsiteY10" fmla="*/ 593668 h 1315125"/>
                <a:gd name="connsiteX11" fmla="*/ 974839 w 1315677"/>
                <a:gd name="connsiteY11" fmla="*/ 664616 h 1315125"/>
                <a:gd name="connsiteX12" fmla="*/ 912591 w 1315677"/>
                <a:gd name="connsiteY12" fmla="*/ 733502 h 1315125"/>
                <a:gd name="connsiteX13" fmla="*/ 872595 w 1315677"/>
                <a:gd name="connsiteY13" fmla="*/ 776397 h 1315125"/>
                <a:gd name="connsiteX14" fmla="*/ 783194 w 1315677"/>
                <a:gd name="connsiteY14" fmla="*/ 865843 h 1315125"/>
                <a:gd name="connsiteX15" fmla="*/ 763806 w 1315677"/>
                <a:gd name="connsiteY15" fmla="*/ 884663 h 1315125"/>
                <a:gd name="connsiteX16" fmla="*/ 700273 w 1315677"/>
                <a:gd name="connsiteY16" fmla="*/ 942111 h 1315125"/>
                <a:gd name="connsiteX17" fmla="*/ 510498 w 1315677"/>
                <a:gd name="connsiteY17" fmla="*/ 1100771 h 1315125"/>
                <a:gd name="connsiteX18" fmla="*/ 289058 w 1315677"/>
                <a:gd name="connsiteY18" fmla="*/ 1255144 h 1315125"/>
                <a:gd name="connsiteX19" fmla="*/ 240306 w 1315677"/>
                <a:gd name="connsiteY19" fmla="*/ 1288374 h 1315125"/>
                <a:gd name="connsiteX20" fmla="*/ 192234 w 1315677"/>
                <a:gd name="connsiteY20" fmla="*/ 1315125 h 1315125"/>
                <a:gd name="connsiteX21" fmla="*/ 0 w 1315677"/>
                <a:gd name="connsiteY21" fmla="*/ 982167 h 1315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315677" h="1315125">
                  <a:moveTo>
                    <a:pt x="0" y="982167"/>
                  </a:moveTo>
                  <a:lnTo>
                    <a:pt x="26412" y="967694"/>
                  </a:lnTo>
                  <a:cubicBezTo>
                    <a:pt x="340673" y="775207"/>
                    <a:pt x="621195" y="519573"/>
                    <a:pt x="847054" y="206398"/>
                  </a:cubicBezTo>
                  <a:lnTo>
                    <a:pt x="980532" y="0"/>
                  </a:lnTo>
                  <a:lnTo>
                    <a:pt x="1315677" y="193496"/>
                  </a:lnTo>
                  <a:lnTo>
                    <a:pt x="1253064" y="295878"/>
                  </a:lnTo>
                  <a:lnTo>
                    <a:pt x="1252501" y="296729"/>
                  </a:lnTo>
                  <a:lnTo>
                    <a:pt x="1164299" y="425793"/>
                  </a:lnTo>
                  <a:lnTo>
                    <a:pt x="1148296" y="447519"/>
                  </a:lnTo>
                  <a:lnTo>
                    <a:pt x="1071744" y="548219"/>
                  </a:lnTo>
                  <a:lnTo>
                    <a:pt x="1034636" y="593668"/>
                  </a:lnTo>
                  <a:lnTo>
                    <a:pt x="974839" y="664616"/>
                  </a:lnTo>
                  <a:lnTo>
                    <a:pt x="912591" y="733502"/>
                  </a:lnTo>
                  <a:lnTo>
                    <a:pt x="872595" y="776397"/>
                  </a:lnTo>
                  <a:lnTo>
                    <a:pt x="783194" y="865843"/>
                  </a:lnTo>
                  <a:lnTo>
                    <a:pt x="763806" y="884663"/>
                  </a:lnTo>
                  <a:lnTo>
                    <a:pt x="700273" y="942111"/>
                  </a:lnTo>
                  <a:lnTo>
                    <a:pt x="510498" y="1100771"/>
                  </a:lnTo>
                  <a:lnTo>
                    <a:pt x="289058" y="1255144"/>
                  </a:lnTo>
                  <a:lnTo>
                    <a:pt x="240306" y="1288374"/>
                  </a:lnTo>
                  <a:lnTo>
                    <a:pt x="192234" y="1315125"/>
                  </a:lnTo>
                  <a:lnTo>
                    <a:pt x="0" y="982167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id="{E0540BBC-EC9C-4122-9CA4-8B87C1F2CDD7}"/>
                </a:ext>
              </a:extLst>
            </p:cNvPr>
            <p:cNvSpPr/>
            <p:nvPr/>
          </p:nvSpPr>
          <p:spPr>
            <a:xfrm rot="3600000">
              <a:off x="2565229" y="207562"/>
              <a:ext cx="678964" cy="1340249"/>
            </a:xfrm>
            <a:custGeom>
              <a:avLst/>
              <a:gdLst>
                <a:gd name="connsiteX0" fmla="*/ 360988 w 678964"/>
                <a:gd name="connsiteY0" fmla="*/ 0 h 1340249"/>
                <a:gd name="connsiteX1" fmla="*/ 678964 w 678964"/>
                <a:gd name="connsiteY1" fmla="*/ 183584 h 1340249"/>
                <a:gd name="connsiteX2" fmla="*/ 584086 w 678964"/>
                <a:gd name="connsiteY2" fmla="*/ 368918 h 1340249"/>
                <a:gd name="connsiteX3" fmla="*/ 367105 w 678964"/>
                <a:gd name="connsiteY3" fmla="*/ 1319999 h 1340249"/>
                <a:gd name="connsiteX4" fmla="*/ 367557 w 678964"/>
                <a:gd name="connsiteY4" fmla="*/ 1340249 h 1340249"/>
                <a:gd name="connsiteX5" fmla="*/ 672 w 678964"/>
                <a:gd name="connsiteY5" fmla="*/ 1340249 h 1340249"/>
                <a:gd name="connsiteX6" fmla="*/ 0 w 678964"/>
                <a:gd name="connsiteY6" fmla="*/ 1310139 h 1340249"/>
                <a:gd name="connsiteX7" fmla="*/ 248980 w 678964"/>
                <a:gd name="connsiteY7" fmla="*/ 218794 h 1340249"/>
                <a:gd name="connsiteX8" fmla="*/ 360988 w 678964"/>
                <a:gd name="connsiteY8" fmla="*/ 0 h 1340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78964" h="1340249">
                  <a:moveTo>
                    <a:pt x="360988" y="0"/>
                  </a:moveTo>
                  <a:lnTo>
                    <a:pt x="678964" y="183584"/>
                  </a:lnTo>
                  <a:lnTo>
                    <a:pt x="584086" y="368918"/>
                  </a:lnTo>
                  <a:cubicBezTo>
                    <a:pt x="446142" y="675840"/>
                    <a:pt x="375444" y="998946"/>
                    <a:pt x="367105" y="1319999"/>
                  </a:cubicBezTo>
                  <a:lnTo>
                    <a:pt x="367557" y="1340249"/>
                  </a:lnTo>
                  <a:lnTo>
                    <a:pt x="672" y="1340249"/>
                  </a:lnTo>
                  <a:lnTo>
                    <a:pt x="0" y="1310139"/>
                  </a:lnTo>
                  <a:cubicBezTo>
                    <a:pt x="9568" y="941738"/>
                    <a:pt x="90693" y="570981"/>
                    <a:pt x="248980" y="218794"/>
                  </a:cubicBezTo>
                  <a:lnTo>
                    <a:pt x="360988" y="0"/>
                  </a:lnTo>
                  <a:close/>
                </a:path>
              </a:pathLst>
            </a:cu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D2EBAB15-A14A-4787-B9B7-48B22198D0D1}"/>
                </a:ext>
              </a:extLst>
            </p:cNvPr>
            <p:cNvSpPr/>
            <p:nvPr/>
          </p:nvSpPr>
          <p:spPr>
            <a:xfrm rot="5245555">
              <a:off x="4626237" y="1313586"/>
              <a:ext cx="1046568" cy="991220"/>
            </a:xfrm>
            <a:custGeom>
              <a:avLst/>
              <a:gdLst>
                <a:gd name="connsiteX0" fmla="*/ 0 w 1163974"/>
                <a:gd name="connsiteY0" fmla="*/ 982167 h 1165750"/>
                <a:gd name="connsiteX1" fmla="*/ 133476 w 1163974"/>
                <a:gd name="connsiteY1" fmla="*/ 775769 h 1165750"/>
                <a:gd name="connsiteX2" fmla="*/ 954119 w 1163974"/>
                <a:gd name="connsiteY2" fmla="*/ 14473 h 1165750"/>
                <a:gd name="connsiteX3" fmla="*/ 980532 w 1163974"/>
                <a:gd name="connsiteY3" fmla="*/ 0 h 1165750"/>
                <a:gd name="connsiteX4" fmla="*/ 1163974 w 1163974"/>
                <a:gd name="connsiteY4" fmla="*/ 317731 h 1165750"/>
                <a:gd name="connsiteX5" fmla="*/ 1146211 w 1163974"/>
                <a:gd name="connsiteY5" fmla="*/ 327464 h 1165750"/>
                <a:gd name="connsiteX6" fmla="*/ 431041 w 1163974"/>
                <a:gd name="connsiteY6" fmla="*/ 990916 h 1165750"/>
                <a:gd name="connsiteX7" fmla="*/ 317975 w 1163974"/>
                <a:gd name="connsiteY7" fmla="*/ 1165750 h 1165750"/>
                <a:gd name="connsiteX8" fmla="*/ 0 w 1163974"/>
                <a:gd name="connsiteY8" fmla="*/ 982167 h 116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3974" h="1165750">
                  <a:moveTo>
                    <a:pt x="0" y="982167"/>
                  </a:moveTo>
                  <a:lnTo>
                    <a:pt x="133476" y="775769"/>
                  </a:lnTo>
                  <a:cubicBezTo>
                    <a:pt x="359336" y="462595"/>
                    <a:pt x="639858" y="206961"/>
                    <a:pt x="954119" y="14473"/>
                  </a:cubicBezTo>
                  <a:lnTo>
                    <a:pt x="980532" y="0"/>
                  </a:lnTo>
                  <a:lnTo>
                    <a:pt x="1163974" y="317731"/>
                  </a:lnTo>
                  <a:lnTo>
                    <a:pt x="1146211" y="327464"/>
                  </a:lnTo>
                  <a:cubicBezTo>
                    <a:pt x="872340" y="495212"/>
                    <a:pt x="627872" y="717991"/>
                    <a:pt x="431041" y="990916"/>
                  </a:cubicBezTo>
                  <a:lnTo>
                    <a:pt x="317975" y="1165750"/>
                  </a:lnTo>
                  <a:lnTo>
                    <a:pt x="0" y="982167"/>
                  </a:lnTo>
                  <a:close/>
                </a:path>
              </a:pathLst>
            </a:custGeom>
            <a:solidFill>
              <a:srgbClr val="FF99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279761A2-95A8-4658-BD57-DF702E7CB0A2}"/>
                </a:ext>
              </a:extLst>
            </p:cNvPr>
            <p:cNvSpPr/>
            <p:nvPr/>
          </p:nvSpPr>
          <p:spPr>
            <a:xfrm rot="3600000">
              <a:off x="2799374" y="1113281"/>
              <a:ext cx="594709" cy="958158"/>
            </a:xfrm>
            <a:custGeom>
              <a:avLst/>
              <a:gdLst>
                <a:gd name="connsiteX0" fmla="*/ 265726 w 594709"/>
                <a:gd name="connsiteY0" fmla="*/ 0 h 958158"/>
                <a:gd name="connsiteX1" fmla="*/ 594709 w 594709"/>
                <a:gd name="connsiteY1" fmla="*/ 189939 h 958158"/>
                <a:gd name="connsiteX2" fmla="*/ 536658 w 594709"/>
                <a:gd name="connsiteY2" fmla="*/ 303432 h 958158"/>
                <a:gd name="connsiteX3" fmla="*/ 389581 w 594709"/>
                <a:gd name="connsiteY3" fmla="*/ 953931 h 958158"/>
                <a:gd name="connsiteX4" fmla="*/ 389688 w 594709"/>
                <a:gd name="connsiteY4" fmla="*/ 958158 h 958158"/>
                <a:gd name="connsiteX5" fmla="*/ 0 w 594709"/>
                <a:gd name="connsiteY5" fmla="*/ 958158 h 958158"/>
                <a:gd name="connsiteX6" fmla="*/ 16239 w 594709"/>
                <a:gd name="connsiteY6" fmla="*/ 756373 h 958158"/>
                <a:gd name="connsiteX7" fmla="*/ 187842 w 594709"/>
                <a:gd name="connsiteY7" fmla="*/ 151868 h 958158"/>
                <a:gd name="connsiteX8" fmla="*/ 265726 w 594709"/>
                <a:gd name="connsiteY8" fmla="*/ 0 h 958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4709" h="958158">
                  <a:moveTo>
                    <a:pt x="265726" y="0"/>
                  </a:moveTo>
                  <a:lnTo>
                    <a:pt x="594709" y="189939"/>
                  </a:lnTo>
                  <a:lnTo>
                    <a:pt x="536658" y="303432"/>
                  </a:lnTo>
                  <a:cubicBezTo>
                    <a:pt x="442547" y="513215"/>
                    <a:pt x="394652" y="734212"/>
                    <a:pt x="389581" y="953931"/>
                  </a:cubicBezTo>
                  <a:lnTo>
                    <a:pt x="389688" y="958158"/>
                  </a:lnTo>
                  <a:lnTo>
                    <a:pt x="0" y="958158"/>
                  </a:lnTo>
                  <a:lnTo>
                    <a:pt x="16239" y="756373"/>
                  </a:lnTo>
                  <a:cubicBezTo>
                    <a:pt x="42712" y="551688"/>
                    <a:pt x="99346" y="348011"/>
                    <a:pt x="187842" y="151868"/>
                  </a:cubicBezTo>
                  <a:lnTo>
                    <a:pt x="265726" y="0"/>
                  </a:lnTo>
                  <a:close/>
                </a:path>
              </a:pathLst>
            </a:cu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22E8B252-825E-49EF-848D-4264BD258486}"/>
                </a:ext>
              </a:extLst>
            </p:cNvPr>
            <p:cNvSpPr/>
            <p:nvPr/>
          </p:nvSpPr>
          <p:spPr>
            <a:xfrm rot="3600000">
              <a:off x="3590926" y="1132191"/>
              <a:ext cx="891770" cy="899143"/>
            </a:xfrm>
            <a:custGeom>
              <a:avLst/>
              <a:gdLst>
                <a:gd name="connsiteX0" fmla="*/ 0 w 891770"/>
                <a:gd name="connsiteY0" fmla="*/ 709204 h 899143"/>
                <a:gd name="connsiteX1" fmla="*/ 92579 w 891770"/>
                <a:gd name="connsiteY1" fmla="*/ 565821 h 899143"/>
                <a:gd name="connsiteX2" fmla="*/ 530294 w 891770"/>
                <a:gd name="connsiteY2" fmla="*/ 114956 h 899143"/>
                <a:gd name="connsiteX3" fmla="*/ 696926 w 891770"/>
                <a:gd name="connsiteY3" fmla="*/ 0 h 899143"/>
                <a:gd name="connsiteX4" fmla="*/ 891770 w 891770"/>
                <a:gd name="connsiteY4" fmla="*/ 337479 h 899143"/>
                <a:gd name="connsiteX5" fmla="*/ 888055 w 891770"/>
                <a:gd name="connsiteY5" fmla="*/ 339501 h 899143"/>
                <a:gd name="connsiteX6" fmla="*/ 398245 w 891770"/>
                <a:gd name="connsiteY6" fmla="*/ 792123 h 899143"/>
                <a:gd name="connsiteX7" fmla="*/ 328983 w 891770"/>
                <a:gd name="connsiteY7" fmla="*/ 899143 h 899143"/>
                <a:gd name="connsiteX8" fmla="*/ 0 w 891770"/>
                <a:gd name="connsiteY8" fmla="*/ 709204 h 899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91770" h="899143">
                  <a:moveTo>
                    <a:pt x="0" y="709204"/>
                  </a:moveTo>
                  <a:lnTo>
                    <a:pt x="92579" y="565821"/>
                  </a:lnTo>
                  <a:cubicBezTo>
                    <a:pt x="218196" y="391110"/>
                    <a:pt x="366268" y="240225"/>
                    <a:pt x="530294" y="114956"/>
                  </a:cubicBezTo>
                  <a:lnTo>
                    <a:pt x="696926" y="0"/>
                  </a:lnTo>
                  <a:lnTo>
                    <a:pt x="891770" y="337479"/>
                  </a:lnTo>
                  <a:lnTo>
                    <a:pt x="888055" y="339501"/>
                  </a:lnTo>
                  <a:cubicBezTo>
                    <a:pt x="700308" y="453752"/>
                    <a:pt x="532867" y="605729"/>
                    <a:pt x="398245" y="792123"/>
                  </a:cubicBezTo>
                  <a:lnTo>
                    <a:pt x="328983" y="899143"/>
                  </a:lnTo>
                  <a:lnTo>
                    <a:pt x="0" y="709204"/>
                  </a:ln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7" name="Freeform: Shape 176">
              <a:extLst>
                <a:ext uri="{FF2B5EF4-FFF2-40B4-BE49-F238E27FC236}">
                  <a16:creationId xmlns:a16="http://schemas.microsoft.com/office/drawing/2014/main" id="{020868DE-4E0E-48AF-97E4-D289D10FFF71}"/>
                </a:ext>
              </a:extLst>
            </p:cNvPr>
            <p:cNvSpPr/>
            <p:nvPr/>
          </p:nvSpPr>
          <p:spPr>
            <a:xfrm rot="3600000">
              <a:off x="1883184" y="1639956"/>
              <a:ext cx="600904" cy="969074"/>
            </a:xfrm>
            <a:custGeom>
              <a:avLst/>
              <a:gdLst>
                <a:gd name="connsiteX0" fmla="*/ 0 w 600904"/>
                <a:gd name="connsiteY0" fmla="*/ 0 h 969074"/>
                <a:gd name="connsiteX1" fmla="*/ 390857 w 600904"/>
                <a:gd name="connsiteY1" fmla="*/ 0 h 969074"/>
                <a:gd name="connsiteX2" fmla="*/ 392556 w 600904"/>
                <a:gd name="connsiteY2" fmla="*/ 66916 h 969074"/>
                <a:gd name="connsiteX3" fmla="*/ 563471 w 600904"/>
                <a:gd name="connsiteY3" fmla="*/ 696128 h 969074"/>
                <a:gd name="connsiteX4" fmla="*/ 600904 w 600904"/>
                <a:gd name="connsiteY4" fmla="*/ 763952 h 969074"/>
                <a:gd name="connsiteX5" fmla="*/ 245622 w 600904"/>
                <a:gd name="connsiteY5" fmla="*/ 969074 h 969074"/>
                <a:gd name="connsiteX6" fmla="*/ 204580 w 600904"/>
                <a:gd name="connsiteY6" fmla="*/ 893015 h 969074"/>
                <a:gd name="connsiteX7" fmla="*/ 1813 w 600904"/>
                <a:gd name="connsiteY7" fmla="*/ 113786 h 969074"/>
                <a:gd name="connsiteX8" fmla="*/ 0 w 600904"/>
                <a:gd name="connsiteY8" fmla="*/ 0 h 969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0904" h="969074">
                  <a:moveTo>
                    <a:pt x="0" y="0"/>
                  </a:moveTo>
                  <a:lnTo>
                    <a:pt x="390857" y="0"/>
                  </a:lnTo>
                  <a:lnTo>
                    <a:pt x="392556" y="66916"/>
                  </a:lnTo>
                  <a:cubicBezTo>
                    <a:pt x="408683" y="285216"/>
                    <a:pt x="466786" y="499117"/>
                    <a:pt x="563471" y="696128"/>
                  </a:cubicBezTo>
                  <a:lnTo>
                    <a:pt x="600904" y="763952"/>
                  </a:lnTo>
                  <a:lnTo>
                    <a:pt x="245622" y="969074"/>
                  </a:lnTo>
                  <a:lnTo>
                    <a:pt x="204580" y="893015"/>
                  </a:lnTo>
                  <a:cubicBezTo>
                    <a:pt x="88064" y="649525"/>
                    <a:pt x="19133" y="384626"/>
                    <a:pt x="1813" y="11378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8" name="Freeform: Shape 177">
              <a:extLst>
                <a:ext uri="{FF2B5EF4-FFF2-40B4-BE49-F238E27FC236}">
                  <a16:creationId xmlns:a16="http://schemas.microsoft.com/office/drawing/2014/main" id="{66BB7E30-A246-468E-8924-8BEAC1AD3C7C}"/>
                </a:ext>
              </a:extLst>
            </p:cNvPr>
            <p:cNvSpPr/>
            <p:nvPr/>
          </p:nvSpPr>
          <p:spPr>
            <a:xfrm rot="3600000">
              <a:off x="4362413" y="1750118"/>
              <a:ext cx="962054" cy="610314"/>
            </a:xfrm>
            <a:custGeom>
              <a:avLst/>
              <a:gdLst>
                <a:gd name="connsiteX0" fmla="*/ 0 w 962054"/>
                <a:gd name="connsiteY0" fmla="*/ 271822 h 610314"/>
                <a:gd name="connsiteX1" fmla="*/ 99448 w 962054"/>
                <a:gd name="connsiteY1" fmla="*/ 216499 h 610314"/>
                <a:gd name="connsiteX2" fmla="*/ 875664 w 962054"/>
                <a:gd name="connsiteY2" fmla="*/ 2486 h 610314"/>
                <a:gd name="connsiteX3" fmla="*/ 962054 w 962054"/>
                <a:gd name="connsiteY3" fmla="*/ 0 h 610314"/>
                <a:gd name="connsiteX4" fmla="*/ 962054 w 962054"/>
                <a:gd name="connsiteY4" fmla="*/ 410245 h 610314"/>
                <a:gd name="connsiteX5" fmla="*/ 884600 w 962054"/>
                <a:gd name="connsiteY5" fmla="*/ 411738 h 610314"/>
                <a:gd name="connsiteX6" fmla="*/ 254229 w 962054"/>
                <a:gd name="connsiteY6" fmla="*/ 578328 h 610314"/>
                <a:gd name="connsiteX7" fmla="*/ 195429 w 962054"/>
                <a:gd name="connsiteY7" fmla="*/ 610314 h 610314"/>
                <a:gd name="connsiteX8" fmla="*/ 0 w 962054"/>
                <a:gd name="connsiteY8" fmla="*/ 271822 h 61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2054" h="610314">
                  <a:moveTo>
                    <a:pt x="0" y="271822"/>
                  </a:moveTo>
                  <a:lnTo>
                    <a:pt x="99448" y="216499"/>
                  </a:lnTo>
                  <a:cubicBezTo>
                    <a:pt x="342662" y="96079"/>
                    <a:pt x="606537" y="23325"/>
                    <a:pt x="875664" y="2486"/>
                  </a:cubicBezTo>
                  <a:lnTo>
                    <a:pt x="962054" y="0"/>
                  </a:lnTo>
                  <a:lnTo>
                    <a:pt x="962054" y="410245"/>
                  </a:lnTo>
                  <a:lnTo>
                    <a:pt x="884600" y="411738"/>
                  </a:lnTo>
                  <a:cubicBezTo>
                    <a:pt x="665640" y="426513"/>
                    <a:pt x="451346" y="483145"/>
                    <a:pt x="254229" y="578328"/>
                  </a:cubicBezTo>
                  <a:lnTo>
                    <a:pt x="195429" y="610314"/>
                  </a:lnTo>
                  <a:lnTo>
                    <a:pt x="0" y="271822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2137A960-EB09-4B5E-BAD7-2EBC9DF8B4F5}"/>
                </a:ext>
              </a:extLst>
            </p:cNvPr>
            <p:cNvSpPr/>
            <p:nvPr/>
          </p:nvSpPr>
          <p:spPr>
            <a:xfrm rot="3600000">
              <a:off x="6024092" y="2245402"/>
              <a:ext cx="1060134" cy="194662"/>
            </a:xfrm>
            <a:custGeom>
              <a:avLst/>
              <a:gdLst>
                <a:gd name="connsiteX0" fmla="*/ 0 w 1060134"/>
                <a:gd name="connsiteY0" fmla="*/ 903 h 194662"/>
                <a:gd name="connsiteX1" fmla="*/ 40469 w 1060134"/>
                <a:gd name="connsiteY1" fmla="*/ 0 h 194662"/>
                <a:gd name="connsiteX2" fmla="*/ 975810 w 1060134"/>
                <a:gd name="connsiteY2" fmla="*/ 164179 h 194662"/>
                <a:gd name="connsiteX3" fmla="*/ 1060134 w 1060134"/>
                <a:gd name="connsiteY3" fmla="*/ 194662 h 194662"/>
                <a:gd name="connsiteX4" fmla="*/ 968277 w 1060134"/>
                <a:gd name="connsiteY4" fmla="*/ 162018 h 194662"/>
                <a:gd name="connsiteX5" fmla="*/ 51139 w 1060134"/>
                <a:gd name="connsiteY5" fmla="*/ 833 h 194662"/>
                <a:gd name="connsiteX6" fmla="*/ 0 w 1060134"/>
                <a:gd name="connsiteY6" fmla="*/ 1711 h 194662"/>
                <a:gd name="connsiteX7" fmla="*/ 0 w 1060134"/>
                <a:gd name="connsiteY7" fmla="*/ 903 h 194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60134" h="194662">
                  <a:moveTo>
                    <a:pt x="0" y="903"/>
                  </a:moveTo>
                  <a:lnTo>
                    <a:pt x="40469" y="0"/>
                  </a:lnTo>
                  <a:cubicBezTo>
                    <a:pt x="354087" y="8145"/>
                    <a:pt x="669207" y="61976"/>
                    <a:pt x="975810" y="164179"/>
                  </a:cubicBezTo>
                  <a:lnTo>
                    <a:pt x="1060134" y="194662"/>
                  </a:lnTo>
                  <a:lnTo>
                    <a:pt x="968277" y="162018"/>
                  </a:lnTo>
                  <a:cubicBezTo>
                    <a:pt x="671595" y="64559"/>
                    <a:pt x="362452" y="10396"/>
                    <a:pt x="51139" y="833"/>
                  </a:cubicBezTo>
                  <a:lnTo>
                    <a:pt x="0" y="1711"/>
                  </a:lnTo>
                  <a:lnTo>
                    <a:pt x="0" y="903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0" name="Freeform: Shape 179">
              <a:extLst>
                <a:ext uri="{FF2B5EF4-FFF2-40B4-BE49-F238E27FC236}">
                  <a16:creationId xmlns:a16="http://schemas.microsoft.com/office/drawing/2014/main" id="{03D86954-2202-4A79-AAF4-D5BFC2594FC0}"/>
                </a:ext>
              </a:extLst>
            </p:cNvPr>
            <p:cNvSpPr/>
            <p:nvPr/>
          </p:nvSpPr>
          <p:spPr>
            <a:xfrm rot="5400000">
              <a:off x="1077343" y="950693"/>
              <a:ext cx="1165750" cy="1163975"/>
            </a:xfrm>
            <a:custGeom>
              <a:avLst/>
              <a:gdLst>
                <a:gd name="connsiteX0" fmla="*/ 0 w 1165750"/>
                <a:gd name="connsiteY0" fmla="*/ 183442 h 1163975"/>
                <a:gd name="connsiteX1" fmla="*/ 317731 w 1165750"/>
                <a:gd name="connsiteY1" fmla="*/ 0 h 1163975"/>
                <a:gd name="connsiteX2" fmla="*/ 327465 w 1165750"/>
                <a:gd name="connsiteY2" fmla="*/ 17764 h 1163975"/>
                <a:gd name="connsiteX3" fmla="*/ 990917 w 1165750"/>
                <a:gd name="connsiteY3" fmla="*/ 732933 h 1163975"/>
                <a:gd name="connsiteX4" fmla="*/ 1165750 w 1165750"/>
                <a:gd name="connsiteY4" fmla="*/ 845998 h 1163975"/>
                <a:gd name="connsiteX5" fmla="*/ 982167 w 1165750"/>
                <a:gd name="connsiteY5" fmla="*/ 1163975 h 1163975"/>
                <a:gd name="connsiteX6" fmla="*/ 775768 w 1165750"/>
                <a:gd name="connsiteY6" fmla="*/ 1030497 h 1163975"/>
                <a:gd name="connsiteX7" fmla="*/ 14472 w 1165750"/>
                <a:gd name="connsiteY7" fmla="*/ 209855 h 1163975"/>
                <a:gd name="connsiteX8" fmla="*/ 0 w 1165750"/>
                <a:gd name="connsiteY8" fmla="*/ 183442 h 1163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5750" h="1163975">
                  <a:moveTo>
                    <a:pt x="0" y="183442"/>
                  </a:moveTo>
                  <a:lnTo>
                    <a:pt x="317731" y="0"/>
                  </a:lnTo>
                  <a:lnTo>
                    <a:pt x="327465" y="17764"/>
                  </a:lnTo>
                  <a:cubicBezTo>
                    <a:pt x="495213" y="291634"/>
                    <a:pt x="717992" y="536103"/>
                    <a:pt x="990917" y="732933"/>
                  </a:cubicBezTo>
                  <a:lnTo>
                    <a:pt x="1165750" y="845998"/>
                  </a:lnTo>
                  <a:lnTo>
                    <a:pt x="982167" y="1163975"/>
                  </a:lnTo>
                  <a:lnTo>
                    <a:pt x="775768" y="1030497"/>
                  </a:lnTo>
                  <a:cubicBezTo>
                    <a:pt x="462594" y="804638"/>
                    <a:pt x="206959" y="524116"/>
                    <a:pt x="14472" y="209855"/>
                  </a:cubicBezTo>
                  <a:lnTo>
                    <a:pt x="0" y="183442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1" name="Freeform: Shape 180">
              <a:extLst>
                <a:ext uri="{FF2B5EF4-FFF2-40B4-BE49-F238E27FC236}">
                  <a16:creationId xmlns:a16="http://schemas.microsoft.com/office/drawing/2014/main" id="{19EC13D9-E1EC-4D8A-9A35-6A681C70AD08}"/>
                </a:ext>
              </a:extLst>
            </p:cNvPr>
            <p:cNvSpPr/>
            <p:nvPr/>
          </p:nvSpPr>
          <p:spPr>
            <a:xfrm rot="3600000">
              <a:off x="5410284" y="2438496"/>
              <a:ext cx="1340248" cy="678962"/>
            </a:xfrm>
            <a:custGeom>
              <a:avLst/>
              <a:gdLst>
                <a:gd name="connsiteX0" fmla="*/ 0 w 1340248"/>
                <a:gd name="connsiteY0" fmla="*/ 672 h 678962"/>
                <a:gd name="connsiteX1" fmla="*/ 30109 w 1340248"/>
                <a:gd name="connsiteY1" fmla="*/ 0 h 678962"/>
                <a:gd name="connsiteX2" fmla="*/ 1121454 w 1340248"/>
                <a:gd name="connsiteY2" fmla="*/ 248980 h 678962"/>
                <a:gd name="connsiteX3" fmla="*/ 1340248 w 1340248"/>
                <a:gd name="connsiteY3" fmla="*/ 360988 h 678962"/>
                <a:gd name="connsiteX4" fmla="*/ 1156666 w 1340248"/>
                <a:gd name="connsiteY4" fmla="*/ 678962 h 678962"/>
                <a:gd name="connsiteX5" fmla="*/ 971332 w 1340248"/>
                <a:gd name="connsiteY5" fmla="*/ 584084 h 678962"/>
                <a:gd name="connsiteX6" fmla="*/ 20251 w 1340248"/>
                <a:gd name="connsiteY6" fmla="*/ 367103 h 678962"/>
                <a:gd name="connsiteX7" fmla="*/ 0 w 1340248"/>
                <a:gd name="connsiteY7" fmla="*/ 367555 h 678962"/>
                <a:gd name="connsiteX8" fmla="*/ 0 w 1340248"/>
                <a:gd name="connsiteY8" fmla="*/ 672 h 678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40248" h="678962">
                  <a:moveTo>
                    <a:pt x="0" y="672"/>
                  </a:moveTo>
                  <a:lnTo>
                    <a:pt x="30109" y="0"/>
                  </a:lnTo>
                  <a:cubicBezTo>
                    <a:pt x="398511" y="9568"/>
                    <a:pt x="769267" y="90693"/>
                    <a:pt x="1121454" y="248980"/>
                  </a:cubicBezTo>
                  <a:lnTo>
                    <a:pt x="1340248" y="360988"/>
                  </a:lnTo>
                  <a:lnTo>
                    <a:pt x="1156666" y="678962"/>
                  </a:lnTo>
                  <a:lnTo>
                    <a:pt x="971332" y="584084"/>
                  </a:lnTo>
                  <a:cubicBezTo>
                    <a:pt x="664409" y="446140"/>
                    <a:pt x="341304" y="375442"/>
                    <a:pt x="20251" y="367103"/>
                  </a:cubicBezTo>
                  <a:lnTo>
                    <a:pt x="0" y="367555"/>
                  </a:lnTo>
                  <a:lnTo>
                    <a:pt x="0" y="672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id="{C955B961-EFFE-451B-8B49-7FC63914406D}"/>
                </a:ext>
              </a:extLst>
            </p:cNvPr>
            <p:cNvSpPr/>
            <p:nvPr/>
          </p:nvSpPr>
          <p:spPr>
            <a:xfrm rot="3600000">
              <a:off x="3509906" y="2008753"/>
              <a:ext cx="647293" cy="647183"/>
            </a:xfrm>
            <a:custGeom>
              <a:avLst/>
              <a:gdLst>
                <a:gd name="connsiteX0" fmla="*/ 0 w 647293"/>
                <a:gd name="connsiteY0" fmla="*/ 419096 h 647183"/>
                <a:gd name="connsiteX1" fmla="*/ 47944 w 647293"/>
                <a:gd name="connsiteY1" fmla="*/ 344960 h 647183"/>
                <a:gd name="connsiteX2" fmla="*/ 320930 w 647293"/>
                <a:gd name="connsiteY2" fmla="*/ 65709 h 647183"/>
                <a:gd name="connsiteX3" fmla="*/ 417332 w 647293"/>
                <a:gd name="connsiteY3" fmla="*/ 0 h 647183"/>
                <a:gd name="connsiteX4" fmla="*/ 647293 w 647293"/>
                <a:gd name="connsiteY4" fmla="*/ 398303 h 647183"/>
                <a:gd name="connsiteX5" fmla="*/ 596161 w 647293"/>
                <a:gd name="connsiteY5" fmla="*/ 429646 h 647183"/>
                <a:gd name="connsiteX6" fmla="*/ 417644 w 647293"/>
                <a:gd name="connsiteY6" fmla="*/ 612262 h 647183"/>
                <a:gd name="connsiteX7" fmla="*/ 395060 w 647293"/>
                <a:gd name="connsiteY7" fmla="*/ 647183 h 647183"/>
                <a:gd name="connsiteX8" fmla="*/ 0 w 647293"/>
                <a:gd name="connsiteY8" fmla="*/ 419096 h 647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7293" h="647183">
                  <a:moveTo>
                    <a:pt x="0" y="419096"/>
                  </a:moveTo>
                  <a:lnTo>
                    <a:pt x="47944" y="344960"/>
                  </a:lnTo>
                  <a:cubicBezTo>
                    <a:pt x="126109" y="236577"/>
                    <a:pt x="218462" y="143129"/>
                    <a:pt x="320930" y="65709"/>
                  </a:cubicBezTo>
                  <a:lnTo>
                    <a:pt x="417332" y="0"/>
                  </a:lnTo>
                  <a:lnTo>
                    <a:pt x="647293" y="398303"/>
                  </a:lnTo>
                  <a:lnTo>
                    <a:pt x="596161" y="429646"/>
                  </a:lnTo>
                  <a:cubicBezTo>
                    <a:pt x="529153" y="480276"/>
                    <a:pt x="468759" y="541385"/>
                    <a:pt x="417644" y="612262"/>
                  </a:cubicBezTo>
                  <a:lnTo>
                    <a:pt x="395060" y="647183"/>
                  </a:lnTo>
                  <a:lnTo>
                    <a:pt x="0" y="419096"/>
                  </a:ln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3" name="Freeform: Shape 182">
              <a:extLst>
                <a:ext uri="{FF2B5EF4-FFF2-40B4-BE49-F238E27FC236}">
                  <a16:creationId xmlns:a16="http://schemas.microsoft.com/office/drawing/2014/main" id="{89C91B5C-FA03-40DF-ADC7-2CB4FAD68FFC}"/>
                </a:ext>
              </a:extLst>
            </p:cNvPr>
            <p:cNvSpPr/>
            <p:nvPr/>
          </p:nvSpPr>
          <p:spPr>
            <a:xfrm rot="3600000">
              <a:off x="3034096" y="2061328"/>
              <a:ext cx="549341" cy="570968"/>
            </a:xfrm>
            <a:custGeom>
              <a:avLst/>
              <a:gdLst>
                <a:gd name="connsiteX0" fmla="*/ 154282 w 549341"/>
                <a:gd name="connsiteY0" fmla="*/ 0 h 570968"/>
                <a:gd name="connsiteX1" fmla="*/ 549341 w 549341"/>
                <a:gd name="connsiteY1" fmla="*/ 228088 h 570968"/>
                <a:gd name="connsiteX2" fmla="*/ 530391 w 549341"/>
                <a:gd name="connsiteY2" fmla="*/ 265106 h 570968"/>
                <a:gd name="connsiteX3" fmla="*/ 461499 w 549341"/>
                <a:gd name="connsiteY3" fmla="*/ 511015 h 570968"/>
                <a:gd name="connsiteX4" fmla="*/ 459921 w 549341"/>
                <a:gd name="connsiteY4" fmla="*/ 570968 h 570968"/>
                <a:gd name="connsiteX5" fmla="*/ 0 w 549341"/>
                <a:gd name="connsiteY5" fmla="*/ 570968 h 570968"/>
                <a:gd name="connsiteX6" fmla="*/ 8705 w 549341"/>
                <a:gd name="connsiteY6" fmla="*/ 454626 h 570968"/>
                <a:gd name="connsiteX7" fmla="*/ 114050 w 549341"/>
                <a:gd name="connsiteY7" fmla="*/ 78588 h 570968"/>
                <a:gd name="connsiteX8" fmla="*/ 154282 w 549341"/>
                <a:gd name="connsiteY8" fmla="*/ 0 h 570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49341" h="570968">
                  <a:moveTo>
                    <a:pt x="154282" y="0"/>
                  </a:moveTo>
                  <a:lnTo>
                    <a:pt x="549341" y="228088"/>
                  </a:lnTo>
                  <a:lnTo>
                    <a:pt x="530391" y="265106"/>
                  </a:lnTo>
                  <a:cubicBezTo>
                    <a:pt x="494567" y="344811"/>
                    <a:pt x="471842" y="427669"/>
                    <a:pt x="461499" y="511015"/>
                  </a:cubicBezTo>
                  <a:lnTo>
                    <a:pt x="459921" y="570968"/>
                  </a:lnTo>
                  <a:lnTo>
                    <a:pt x="0" y="570968"/>
                  </a:lnTo>
                  <a:lnTo>
                    <a:pt x="8705" y="454626"/>
                  </a:lnTo>
                  <a:cubicBezTo>
                    <a:pt x="24519" y="327176"/>
                    <a:pt x="59270" y="200472"/>
                    <a:pt x="114050" y="78588"/>
                  </a:cubicBezTo>
                  <a:lnTo>
                    <a:pt x="154282" y="0"/>
                  </a:lnTo>
                  <a:close/>
                </a:path>
              </a:pathLst>
            </a:cu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4" name="Freeform: Shape 183">
              <a:extLst>
                <a:ext uri="{FF2B5EF4-FFF2-40B4-BE49-F238E27FC236}">
                  <a16:creationId xmlns:a16="http://schemas.microsoft.com/office/drawing/2014/main" id="{EC58ACEA-FD9A-404C-BF08-63F608DC7C9A}"/>
                </a:ext>
              </a:extLst>
            </p:cNvPr>
            <p:cNvSpPr/>
            <p:nvPr/>
          </p:nvSpPr>
          <p:spPr>
            <a:xfrm rot="3600000">
              <a:off x="3993168" y="2332846"/>
              <a:ext cx="571117" cy="548350"/>
            </a:xfrm>
            <a:custGeom>
              <a:avLst/>
              <a:gdLst>
                <a:gd name="connsiteX0" fmla="*/ 0 w 571117"/>
                <a:gd name="connsiteY0" fmla="*/ 153031 h 548350"/>
                <a:gd name="connsiteX1" fmla="*/ 39594 w 571117"/>
                <a:gd name="connsiteY1" fmla="*/ 131335 h 548350"/>
                <a:gd name="connsiteX2" fmla="*/ 525981 w 571117"/>
                <a:gd name="connsiteY2" fmla="*/ 1008 h 548350"/>
                <a:gd name="connsiteX3" fmla="*/ 571117 w 571117"/>
                <a:gd name="connsiteY3" fmla="*/ 0 h 548350"/>
                <a:gd name="connsiteX4" fmla="*/ 571117 w 571117"/>
                <a:gd name="connsiteY4" fmla="*/ 456475 h 548350"/>
                <a:gd name="connsiteX5" fmla="*/ 557729 w 571117"/>
                <a:gd name="connsiteY5" fmla="*/ 456123 h 548350"/>
                <a:gd name="connsiteX6" fmla="*/ 239657 w 571117"/>
                <a:gd name="connsiteY6" fmla="*/ 541350 h 548350"/>
                <a:gd name="connsiteX7" fmla="*/ 228237 w 571117"/>
                <a:gd name="connsiteY7" fmla="*/ 548350 h 548350"/>
                <a:gd name="connsiteX8" fmla="*/ 0 w 571117"/>
                <a:gd name="connsiteY8" fmla="*/ 153031 h 548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1117" h="548350">
                  <a:moveTo>
                    <a:pt x="0" y="153031"/>
                  </a:moveTo>
                  <a:lnTo>
                    <a:pt x="39594" y="131335"/>
                  </a:lnTo>
                  <a:cubicBezTo>
                    <a:pt x="191786" y="57245"/>
                    <a:pt x="357134" y="12941"/>
                    <a:pt x="525981" y="1008"/>
                  </a:cubicBezTo>
                  <a:lnTo>
                    <a:pt x="571117" y="0"/>
                  </a:lnTo>
                  <a:lnTo>
                    <a:pt x="571117" y="456475"/>
                  </a:lnTo>
                  <a:lnTo>
                    <a:pt x="557729" y="456123"/>
                  </a:lnTo>
                  <a:cubicBezTo>
                    <a:pt x="447311" y="463926"/>
                    <a:pt x="339183" y="492899"/>
                    <a:pt x="239657" y="541350"/>
                  </a:cubicBezTo>
                  <a:lnTo>
                    <a:pt x="228237" y="548350"/>
                  </a:lnTo>
                  <a:lnTo>
                    <a:pt x="0" y="153031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5" name="Freeform: Shape 184">
              <a:extLst>
                <a:ext uri="{FF2B5EF4-FFF2-40B4-BE49-F238E27FC236}">
                  <a16:creationId xmlns:a16="http://schemas.microsoft.com/office/drawing/2014/main" id="{DCD65F65-869D-4290-8267-A1F5845927C9}"/>
                </a:ext>
              </a:extLst>
            </p:cNvPr>
            <p:cNvSpPr/>
            <p:nvPr/>
          </p:nvSpPr>
          <p:spPr>
            <a:xfrm rot="3600000">
              <a:off x="2459581" y="2393810"/>
              <a:ext cx="548349" cy="571117"/>
            </a:xfrm>
            <a:custGeom>
              <a:avLst/>
              <a:gdLst>
                <a:gd name="connsiteX0" fmla="*/ 0 w 548349"/>
                <a:gd name="connsiteY0" fmla="*/ 0 h 571117"/>
                <a:gd name="connsiteX1" fmla="*/ 456475 w 548349"/>
                <a:gd name="connsiteY1" fmla="*/ 0 h 571117"/>
                <a:gd name="connsiteX2" fmla="*/ 456123 w 548349"/>
                <a:gd name="connsiteY2" fmla="*/ 13389 h 571117"/>
                <a:gd name="connsiteX3" fmla="*/ 541350 w 548349"/>
                <a:gd name="connsiteY3" fmla="*/ 331461 h 571117"/>
                <a:gd name="connsiteX4" fmla="*/ 548349 w 548349"/>
                <a:gd name="connsiteY4" fmla="*/ 342879 h 571117"/>
                <a:gd name="connsiteX5" fmla="*/ 153030 w 548349"/>
                <a:gd name="connsiteY5" fmla="*/ 571117 h 571117"/>
                <a:gd name="connsiteX6" fmla="*/ 131335 w 548349"/>
                <a:gd name="connsiteY6" fmla="*/ 531524 h 571117"/>
                <a:gd name="connsiteX7" fmla="*/ 1008 w 548349"/>
                <a:gd name="connsiteY7" fmla="*/ 45137 h 571117"/>
                <a:gd name="connsiteX8" fmla="*/ 0 w 548349"/>
                <a:gd name="connsiteY8" fmla="*/ 0 h 571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48349" h="571117">
                  <a:moveTo>
                    <a:pt x="0" y="0"/>
                  </a:moveTo>
                  <a:lnTo>
                    <a:pt x="456475" y="0"/>
                  </a:lnTo>
                  <a:lnTo>
                    <a:pt x="456123" y="13389"/>
                  </a:lnTo>
                  <a:cubicBezTo>
                    <a:pt x="463926" y="123806"/>
                    <a:pt x="492899" y="231935"/>
                    <a:pt x="541350" y="331461"/>
                  </a:cubicBezTo>
                  <a:lnTo>
                    <a:pt x="548349" y="342879"/>
                  </a:lnTo>
                  <a:lnTo>
                    <a:pt x="153030" y="571117"/>
                  </a:lnTo>
                  <a:lnTo>
                    <a:pt x="131335" y="531524"/>
                  </a:lnTo>
                  <a:cubicBezTo>
                    <a:pt x="57245" y="379331"/>
                    <a:pt x="12941" y="213984"/>
                    <a:pt x="1008" y="4513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6" name="Freeform: Shape 185">
              <a:extLst>
                <a:ext uri="{FF2B5EF4-FFF2-40B4-BE49-F238E27FC236}">
                  <a16:creationId xmlns:a16="http://schemas.microsoft.com/office/drawing/2014/main" id="{1953DDE1-BD31-4284-A5DF-B0093165A02D}"/>
                </a:ext>
              </a:extLst>
            </p:cNvPr>
            <p:cNvSpPr/>
            <p:nvPr/>
          </p:nvSpPr>
          <p:spPr>
            <a:xfrm rot="3600000">
              <a:off x="1237375" y="2463095"/>
              <a:ext cx="918435" cy="921345"/>
            </a:xfrm>
            <a:custGeom>
              <a:avLst/>
              <a:gdLst>
                <a:gd name="connsiteX0" fmla="*/ 0 w 918435"/>
                <a:gd name="connsiteY0" fmla="*/ 205844 h 921345"/>
                <a:gd name="connsiteX1" fmla="*/ 356532 w 918435"/>
                <a:gd name="connsiteY1" fmla="*/ 0 h 921345"/>
                <a:gd name="connsiteX2" fmla="*/ 447106 w 918435"/>
                <a:gd name="connsiteY2" fmla="*/ 132122 h 921345"/>
                <a:gd name="connsiteX3" fmla="*/ 810362 w 918435"/>
                <a:gd name="connsiteY3" fmla="*/ 486061 h 921345"/>
                <a:gd name="connsiteX4" fmla="*/ 918435 w 918435"/>
                <a:gd name="connsiteY4" fmla="*/ 555899 h 921345"/>
                <a:gd name="connsiteX5" fmla="*/ 707445 w 918435"/>
                <a:gd name="connsiteY5" fmla="*/ 921345 h 921345"/>
                <a:gd name="connsiteX6" fmla="*/ 566804 w 918435"/>
                <a:gd name="connsiteY6" fmla="*/ 830246 h 921345"/>
                <a:gd name="connsiteX7" fmla="*/ 10921 w 918435"/>
                <a:gd name="connsiteY7" fmla="*/ 226083 h 921345"/>
                <a:gd name="connsiteX8" fmla="*/ 0 w 918435"/>
                <a:gd name="connsiteY8" fmla="*/ 205844 h 921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18435" h="921345">
                  <a:moveTo>
                    <a:pt x="0" y="205844"/>
                  </a:moveTo>
                  <a:lnTo>
                    <a:pt x="356532" y="0"/>
                  </a:lnTo>
                  <a:lnTo>
                    <a:pt x="447106" y="132122"/>
                  </a:lnTo>
                  <a:cubicBezTo>
                    <a:pt x="547920" y="264871"/>
                    <a:pt x="669483" y="384607"/>
                    <a:pt x="810362" y="486061"/>
                  </a:cubicBezTo>
                  <a:lnTo>
                    <a:pt x="918435" y="555899"/>
                  </a:lnTo>
                  <a:lnTo>
                    <a:pt x="707445" y="921345"/>
                  </a:lnTo>
                  <a:lnTo>
                    <a:pt x="566804" y="830246"/>
                  </a:lnTo>
                  <a:cubicBezTo>
                    <a:pt x="337614" y="664446"/>
                    <a:pt x="150979" y="457902"/>
                    <a:pt x="10921" y="226083"/>
                  </a:cubicBezTo>
                  <a:lnTo>
                    <a:pt x="0" y="205844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7" name="Freeform: Shape 186">
              <a:extLst>
                <a:ext uri="{FF2B5EF4-FFF2-40B4-BE49-F238E27FC236}">
                  <a16:creationId xmlns:a16="http://schemas.microsoft.com/office/drawing/2014/main" id="{6F06E8C5-CF94-4833-BF25-3694D8A0DE27}"/>
                </a:ext>
              </a:extLst>
            </p:cNvPr>
            <p:cNvSpPr/>
            <p:nvPr/>
          </p:nvSpPr>
          <p:spPr>
            <a:xfrm rot="3600000">
              <a:off x="4885478" y="2664552"/>
              <a:ext cx="973363" cy="621022"/>
            </a:xfrm>
            <a:custGeom>
              <a:avLst/>
              <a:gdLst>
                <a:gd name="connsiteX0" fmla="*/ 0 w 973363"/>
                <a:gd name="connsiteY0" fmla="*/ 662 h 621022"/>
                <a:gd name="connsiteX1" fmla="*/ 22987 w 973363"/>
                <a:gd name="connsiteY1" fmla="*/ 0 h 621022"/>
                <a:gd name="connsiteX2" fmla="*/ 824149 w 973363"/>
                <a:gd name="connsiteY2" fmla="*/ 179327 h 621022"/>
                <a:gd name="connsiteX3" fmla="*/ 973363 w 973363"/>
                <a:gd name="connsiteY3" fmla="*/ 255576 h 621022"/>
                <a:gd name="connsiteX4" fmla="*/ 762373 w 973363"/>
                <a:gd name="connsiteY4" fmla="*/ 621022 h 621022"/>
                <a:gd name="connsiteX5" fmla="*/ 647855 w 973363"/>
                <a:gd name="connsiteY5" fmla="*/ 562347 h 621022"/>
                <a:gd name="connsiteX6" fmla="*/ 159707 w 973363"/>
                <a:gd name="connsiteY6" fmla="*/ 424728 h 621022"/>
                <a:gd name="connsiteX7" fmla="*/ 0 w 973363"/>
                <a:gd name="connsiteY7" fmla="*/ 412349 h 621022"/>
                <a:gd name="connsiteX8" fmla="*/ 0 w 973363"/>
                <a:gd name="connsiteY8" fmla="*/ 662 h 621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73363" h="621022">
                  <a:moveTo>
                    <a:pt x="0" y="662"/>
                  </a:moveTo>
                  <a:lnTo>
                    <a:pt x="22987" y="0"/>
                  </a:lnTo>
                  <a:cubicBezTo>
                    <a:pt x="293777" y="5384"/>
                    <a:pt x="565967" y="63743"/>
                    <a:pt x="824149" y="179327"/>
                  </a:cubicBezTo>
                  <a:lnTo>
                    <a:pt x="973363" y="255576"/>
                  </a:lnTo>
                  <a:lnTo>
                    <a:pt x="762373" y="621022"/>
                  </a:lnTo>
                  <a:lnTo>
                    <a:pt x="647855" y="562347"/>
                  </a:lnTo>
                  <a:cubicBezTo>
                    <a:pt x="489554" y="491069"/>
                    <a:pt x="325078" y="445661"/>
                    <a:pt x="159707" y="424728"/>
                  </a:cubicBezTo>
                  <a:lnTo>
                    <a:pt x="0" y="412349"/>
                  </a:lnTo>
                  <a:lnTo>
                    <a:pt x="0" y="662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id="{6D0F158A-BB27-4248-A682-1FF978B57966}"/>
                </a:ext>
              </a:extLst>
            </p:cNvPr>
            <p:cNvSpPr/>
            <p:nvPr/>
          </p:nvSpPr>
          <p:spPr>
            <a:xfrm rot="3600000">
              <a:off x="4325799" y="2907362"/>
              <a:ext cx="570968" cy="549341"/>
            </a:xfrm>
            <a:custGeom>
              <a:avLst/>
              <a:gdLst>
                <a:gd name="connsiteX0" fmla="*/ 0 w 570968"/>
                <a:gd name="connsiteY0" fmla="*/ 0 h 549341"/>
                <a:gd name="connsiteX1" fmla="*/ 116343 w 570968"/>
                <a:gd name="connsiteY1" fmla="*/ 8705 h 549341"/>
                <a:gd name="connsiteX2" fmla="*/ 492380 w 570968"/>
                <a:gd name="connsiteY2" fmla="*/ 114051 h 549341"/>
                <a:gd name="connsiteX3" fmla="*/ 570968 w 570968"/>
                <a:gd name="connsiteY3" fmla="*/ 154282 h 549341"/>
                <a:gd name="connsiteX4" fmla="*/ 342881 w 570968"/>
                <a:gd name="connsiteY4" fmla="*/ 549341 h 549341"/>
                <a:gd name="connsiteX5" fmla="*/ 305863 w 570968"/>
                <a:gd name="connsiteY5" fmla="*/ 530391 h 549341"/>
                <a:gd name="connsiteX6" fmla="*/ 59954 w 570968"/>
                <a:gd name="connsiteY6" fmla="*/ 461500 h 549341"/>
                <a:gd name="connsiteX7" fmla="*/ 0 w 570968"/>
                <a:gd name="connsiteY7" fmla="*/ 459922 h 549341"/>
                <a:gd name="connsiteX8" fmla="*/ 0 w 570968"/>
                <a:gd name="connsiteY8" fmla="*/ 0 h 549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0968" h="549341">
                  <a:moveTo>
                    <a:pt x="0" y="0"/>
                  </a:moveTo>
                  <a:lnTo>
                    <a:pt x="116343" y="8705"/>
                  </a:lnTo>
                  <a:cubicBezTo>
                    <a:pt x="243793" y="24519"/>
                    <a:pt x="370497" y="59271"/>
                    <a:pt x="492380" y="114051"/>
                  </a:cubicBezTo>
                  <a:lnTo>
                    <a:pt x="570968" y="154282"/>
                  </a:lnTo>
                  <a:lnTo>
                    <a:pt x="342881" y="549341"/>
                  </a:lnTo>
                  <a:lnTo>
                    <a:pt x="305863" y="530391"/>
                  </a:lnTo>
                  <a:cubicBezTo>
                    <a:pt x="226157" y="494568"/>
                    <a:pt x="143300" y="471842"/>
                    <a:pt x="59954" y="461500"/>
                  </a:cubicBezTo>
                  <a:lnTo>
                    <a:pt x="0" y="4599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9" name="Freeform: Shape 188">
              <a:extLst>
                <a:ext uri="{FF2B5EF4-FFF2-40B4-BE49-F238E27FC236}">
                  <a16:creationId xmlns:a16="http://schemas.microsoft.com/office/drawing/2014/main" id="{8FD651AF-A5A6-48B0-9D02-B3653438C848}"/>
                </a:ext>
              </a:extLst>
            </p:cNvPr>
            <p:cNvSpPr/>
            <p:nvPr/>
          </p:nvSpPr>
          <p:spPr>
            <a:xfrm rot="3600000">
              <a:off x="2135486" y="2800896"/>
              <a:ext cx="647183" cy="647293"/>
            </a:xfrm>
            <a:custGeom>
              <a:avLst/>
              <a:gdLst>
                <a:gd name="connsiteX0" fmla="*/ 0 w 647183"/>
                <a:gd name="connsiteY0" fmla="*/ 229960 h 647293"/>
                <a:gd name="connsiteX1" fmla="*/ 398303 w 647183"/>
                <a:gd name="connsiteY1" fmla="*/ 0 h 647293"/>
                <a:gd name="connsiteX2" fmla="*/ 429647 w 647183"/>
                <a:gd name="connsiteY2" fmla="*/ 51132 h 647293"/>
                <a:gd name="connsiteX3" fmla="*/ 612263 w 647183"/>
                <a:gd name="connsiteY3" fmla="*/ 229650 h 647293"/>
                <a:gd name="connsiteX4" fmla="*/ 647183 w 647183"/>
                <a:gd name="connsiteY4" fmla="*/ 252233 h 647293"/>
                <a:gd name="connsiteX5" fmla="*/ 419096 w 647183"/>
                <a:gd name="connsiteY5" fmla="*/ 647293 h 647293"/>
                <a:gd name="connsiteX6" fmla="*/ 344960 w 647183"/>
                <a:gd name="connsiteY6" fmla="*/ 599349 h 647293"/>
                <a:gd name="connsiteX7" fmla="*/ 65710 w 647183"/>
                <a:gd name="connsiteY7" fmla="*/ 326364 h 647293"/>
                <a:gd name="connsiteX8" fmla="*/ 0 w 647183"/>
                <a:gd name="connsiteY8" fmla="*/ 229960 h 6472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7183" h="647293">
                  <a:moveTo>
                    <a:pt x="0" y="229960"/>
                  </a:moveTo>
                  <a:lnTo>
                    <a:pt x="398303" y="0"/>
                  </a:lnTo>
                  <a:lnTo>
                    <a:pt x="429647" y="51132"/>
                  </a:lnTo>
                  <a:cubicBezTo>
                    <a:pt x="480276" y="118141"/>
                    <a:pt x="541386" y="178535"/>
                    <a:pt x="612263" y="229650"/>
                  </a:cubicBezTo>
                  <a:lnTo>
                    <a:pt x="647183" y="252233"/>
                  </a:lnTo>
                  <a:lnTo>
                    <a:pt x="419096" y="647293"/>
                  </a:lnTo>
                  <a:lnTo>
                    <a:pt x="344960" y="599349"/>
                  </a:lnTo>
                  <a:cubicBezTo>
                    <a:pt x="236578" y="521185"/>
                    <a:pt x="143130" y="428832"/>
                    <a:pt x="65710" y="326364"/>
                  </a:cubicBezTo>
                  <a:lnTo>
                    <a:pt x="0" y="22996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0" name="Freeform: Shape 189">
              <a:extLst>
                <a:ext uri="{FF2B5EF4-FFF2-40B4-BE49-F238E27FC236}">
                  <a16:creationId xmlns:a16="http://schemas.microsoft.com/office/drawing/2014/main" id="{97A15901-BB27-47DC-8C1E-4379ED34DC87}"/>
                </a:ext>
              </a:extLst>
            </p:cNvPr>
            <p:cNvSpPr/>
            <p:nvPr/>
          </p:nvSpPr>
          <p:spPr>
            <a:xfrm rot="3600000">
              <a:off x="334295" y="3713901"/>
              <a:ext cx="1340249" cy="678964"/>
            </a:xfrm>
            <a:custGeom>
              <a:avLst/>
              <a:gdLst>
                <a:gd name="connsiteX0" fmla="*/ 0 w 1340249"/>
                <a:gd name="connsiteY0" fmla="*/ 317976 h 678964"/>
                <a:gd name="connsiteX1" fmla="*/ 183583 w 1340249"/>
                <a:gd name="connsiteY1" fmla="*/ 0 h 678964"/>
                <a:gd name="connsiteX2" fmla="*/ 368919 w 1340249"/>
                <a:gd name="connsiteY2" fmla="*/ 94878 h 678964"/>
                <a:gd name="connsiteX3" fmla="*/ 1320000 w 1340249"/>
                <a:gd name="connsiteY3" fmla="*/ 311860 h 678964"/>
                <a:gd name="connsiteX4" fmla="*/ 1340249 w 1340249"/>
                <a:gd name="connsiteY4" fmla="*/ 311407 h 678964"/>
                <a:gd name="connsiteX5" fmla="*/ 1340249 w 1340249"/>
                <a:gd name="connsiteY5" fmla="*/ 678291 h 678964"/>
                <a:gd name="connsiteX6" fmla="*/ 1310138 w 1340249"/>
                <a:gd name="connsiteY6" fmla="*/ 678964 h 678964"/>
                <a:gd name="connsiteX7" fmla="*/ 218793 w 1340249"/>
                <a:gd name="connsiteY7" fmla="*/ 429983 h 678964"/>
                <a:gd name="connsiteX8" fmla="*/ 0 w 1340249"/>
                <a:gd name="connsiteY8" fmla="*/ 317976 h 678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40249" h="678964">
                  <a:moveTo>
                    <a:pt x="0" y="317976"/>
                  </a:moveTo>
                  <a:lnTo>
                    <a:pt x="183583" y="0"/>
                  </a:lnTo>
                  <a:lnTo>
                    <a:pt x="368919" y="94878"/>
                  </a:lnTo>
                  <a:cubicBezTo>
                    <a:pt x="675841" y="232823"/>
                    <a:pt x="998946" y="303521"/>
                    <a:pt x="1320000" y="311860"/>
                  </a:cubicBezTo>
                  <a:lnTo>
                    <a:pt x="1340249" y="311407"/>
                  </a:lnTo>
                  <a:lnTo>
                    <a:pt x="1340249" y="678291"/>
                  </a:lnTo>
                  <a:lnTo>
                    <a:pt x="1310138" y="678964"/>
                  </a:lnTo>
                  <a:cubicBezTo>
                    <a:pt x="941737" y="669395"/>
                    <a:pt x="570980" y="588270"/>
                    <a:pt x="218793" y="429983"/>
                  </a:cubicBezTo>
                  <a:lnTo>
                    <a:pt x="0" y="317976"/>
                  </a:lnTo>
                  <a:close/>
                </a:path>
              </a:pathLst>
            </a:cu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1" name="Freeform: Shape 190">
              <a:extLst>
                <a:ext uri="{FF2B5EF4-FFF2-40B4-BE49-F238E27FC236}">
                  <a16:creationId xmlns:a16="http://schemas.microsoft.com/office/drawing/2014/main" id="{21C67D25-676E-4131-838C-98B4B63B9F19}"/>
                </a:ext>
              </a:extLst>
            </p:cNvPr>
            <p:cNvSpPr/>
            <p:nvPr/>
          </p:nvSpPr>
          <p:spPr>
            <a:xfrm rot="3600000">
              <a:off x="1225986" y="3545786"/>
              <a:ext cx="973364" cy="621022"/>
            </a:xfrm>
            <a:custGeom>
              <a:avLst/>
              <a:gdLst>
                <a:gd name="connsiteX0" fmla="*/ 0 w 973364"/>
                <a:gd name="connsiteY0" fmla="*/ 365446 h 621022"/>
                <a:gd name="connsiteX1" fmla="*/ 210990 w 973364"/>
                <a:gd name="connsiteY1" fmla="*/ 0 h 621022"/>
                <a:gd name="connsiteX2" fmla="*/ 325507 w 973364"/>
                <a:gd name="connsiteY2" fmla="*/ 58675 h 621022"/>
                <a:gd name="connsiteX3" fmla="*/ 813655 w 973364"/>
                <a:gd name="connsiteY3" fmla="*/ 196294 h 621022"/>
                <a:gd name="connsiteX4" fmla="*/ 973364 w 973364"/>
                <a:gd name="connsiteY4" fmla="*/ 208673 h 621022"/>
                <a:gd name="connsiteX5" fmla="*/ 973364 w 973364"/>
                <a:gd name="connsiteY5" fmla="*/ 620361 h 621022"/>
                <a:gd name="connsiteX6" fmla="*/ 950375 w 973364"/>
                <a:gd name="connsiteY6" fmla="*/ 621022 h 621022"/>
                <a:gd name="connsiteX7" fmla="*/ 149214 w 973364"/>
                <a:gd name="connsiteY7" fmla="*/ 441695 h 621022"/>
                <a:gd name="connsiteX8" fmla="*/ 0 w 973364"/>
                <a:gd name="connsiteY8" fmla="*/ 365446 h 621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73364" h="621022">
                  <a:moveTo>
                    <a:pt x="0" y="365446"/>
                  </a:moveTo>
                  <a:lnTo>
                    <a:pt x="210990" y="0"/>
                  </a:lnTo>
                  <a:lnTo>
                    <a:pt x="325507" y="58675"/>
                  </a:lnTo>
                  <a:cubicBezTo>
                    <a:pt x="483809" y="129953"/>
                    <a:pt x="648284" y="175361"/>
                    <a:pt x="813655" y="196294"/>
                  </a:cubicBezTo>
                  <a:lnTo>
                    <a:pt x="973364" y="208673"/>
                  </a:lnTo>
                  <a:lnTo>
                    <a:pt x="973364" y="620361"/>
                  </a:lnTo>
                  <a:lnTo>
                    <a:pt x="950375" y="621022"/>
                  </a:lnTo>
                  <a:cubicBezTo>
                    <a:pt x="679586" y="615639"/>
                    <a:pt x="407396" y="557279"/>
                    <a:pt x="149214" y="441695"/>
                  </a:cubicBezTo>
                  <a:lnTo>
                    <a:pt x="0" y="365446"/>
                  </a:lnTo>
                  <a:close/>
                </a:path>
              </a:pathLst>
            </a:cu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id="{E92A739D-9FD7-4314-836B-F0593EDF9783}"/>
                </a:ext>
              </a:extLst>
            </p:cNvPr>
            <p:cNvSpPr/>
            <p:nvPr/>
          </p:nvSpPr>
          <p:spPr>
            <a:xfrm rot="3600000">
              <a:off x="2188062" y="3374658"/>
              <a:ext cx="570968" cy="549341"/>
            </a:xfrm>
            <a:custGeom>
              <a:avLst/>
              <a:gdLst>
                <a:gd name="connsiteX0" fmla="*/ 0 w 570968"/>
                <a:gd name="connsiteY0" fmla="*/ 395059 h 549341"/>
                <a:gd name="connsiteX1" fmla="*/ 228088 w 570968"/>
                <a:gd name="connsiteY1" fmla="*/ 0 h 549341"/>
                <a:gd name="connsiteX2" fmla="*/ 265107 w 570968"/>
                <a:gd name="connsiteY2" fmla="*/ 18951 h 549341"/>
                <a:gd name="connsiteX3" fmla="*/ 511016 w 570968"/>
                <a:gd name="connsiteY3" fmla="*/ 87842 h 549341"/>
                <a:gd name="connsiteX4" fmla="*/ 570968 w 570968"/>
                <a:gd name="connsiteY4" fmla="*/ 89420 h 549341"/>
                <a:gd name="connsiteX5" fmla="*/ 570968 w 570968"/>
                <a:gd name="connsiteY5" fmla="*/ 549341 h 549341"/>
                <a:gd name="connsiteX6" fmla="*/ 454627 w 570968"/>
                <a:gd name="connsiteY6" fmla="*/ 540637 h 549341"/>
                <a:gd name="connsiteX7" fmla="*/ 78589 w 570968"/>
                <a:gd name="connsiteY7" fmla="*/ 435291 h 549341"/>
                <a:gd name="connsiteX8" fmla="*/ 0 w 570968"/>
                <a:gd name="connsiteY8" fmla="*/ 395059 h 549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0968" h="549341">
                  <a:moveTo>
                    <a:pt x="0" y="395059"/>
                  </a:moveTo>
                  <a:lnTo>
                    <a:pt x="228088" y="0"/>
                  </a:lnTo>
                  <a:lnTo>
                    <a:pt x="265107" y="18951"/>
                  </a:lnTo>
                  <a:cubicBezTo>
                    <a:pt x="344812" y="54774"/>
                    <a:pt x="427669" y="77500"/>
                    <a:pt x="511016" y="87842"/>
                  </a:cubicBezTo>
                  <a:lnTo>
                    <a:pt x="570968" y="89420"/>
                  </a:lnTo>
                  <a:lnTo>
                    <a:pt x="570968" y="549341"/>
                  </a:lnTo>
                  <a:lnTo>
                    <a:pt x="454627" y="540637"/>
                  </a:lnTo>
                  <a:cubicBezTo>
                    <a:pt x="327176" y="524823"/>
                    <a:pt x="200473" y="490071"/>
                    <a:pt x="78589" y="435291"/>
                  </a:cubicBezTo>
                  <a:lnTo>
                    <a:pt x="0" y="395059"/>
                  </a:lnTo>
                  <a:close/>
                </a:path>
              </a:pathLst>
            </a:cu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3" name="Freeform: Shape 192">
              <a:extLst>
                <a:ext uri="{FF2B5EF4-FFF2-40B4-BE49-F238E27FC236}">
                  <a16:creationId xmlns:a16="http://schemas.microsoft.com/office/drawing/2014/main" id="{2881C22C-772F-40EC-B956-B3D9B64C75B9}"/>
                </a:ext>
              </a:extLst>
            </p:cNvPr>
            <p:cNvSpPr/>
            <p:nvPr/>
          </p:nvSpPr>
          <p:spPr>
            <a:xfrm rot="3600000">
              <a:off x="4302159" y="3383173"/>
              <a:ext cx="647184" cy="647292"/>
            </a:xfrm>
            <a:custGeom>
              <a:avLst/>
              <a:gdLst>
                <a:gd name="connsiteX0" fmla="*/ 0 w 647184"/>
                <a:gd name="connsiteY0" fmla="*/ 395059 h 647292"/>
                <a:gd name="connsiteX1" fmla="*/ 228088 w 647184"/>
                <a:gd name="connsiteY1" fmla="*/ 0 h 647292"/>
                <a:gd name="connsiteX2" fmla="*/ 302224 w 647184"/>
                <a:gd name="connsiteY2" fmla="*/ 47944 h 647292"/>
                <a:gd name="connsiteX3" fmla="*/ 581475 w 647184"/>
                <a:gd name="connsiteY3" fmla="*/ 320929 h 647292"/>
                <a:gd name="connsiteX4" fmla="*/ 647184 w 647184"/>
                <a:gd name="connsiteY4" fmla="*/ 417332 h 647292"/>
                <a:gd name="connsiteX5" fmla="*/ 248881 w 647184"/>
                <a:gd name="connsiteY5" fmla="*/ 647292 h 647292"/>
                <a:gd name="connsiteX6" fmla="*/ 217538 w 647184"/>
                <a:gd name="connsiteY6" fmla="*/ 596161 h 647292"/>
                <a:gd name="connsiteX7" fmla="*/ 34922 w 647184"/>
                <a:gd name="connsiteY7" fmla="*/ 417643 h 647292"/>
                <a:gd name="connsiteX8" fmla="*/ 0 w 647184"/>
                <a:gd name="connsiteY8" fmla="*/ 395059 h 647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7184" h="647292">
                  <a:moveTo>
                    <a:pt x="0" y="395059"/>
                  </a:moveTo>
                  <a:lnTo>
                    <a:pt x="228088" y="0"/>
                  </a:lnTo>
                  <a:lnTo>
                    <a:pt x="302224" y="47944"/>
                  </a:lnTo>
                  <a:cubicBezTo>
                    <a:pt x="410607" y="126108"/>
                    <a:pt x="504054" y="218461"/>
                    <a:pt x="581475" y="320929"/>
                  </a:cubicBezTo>
                  <a:lnTo>
                    <a:pt x="647184" y="417332"/>
                  </a:lnTo>
                  <a:lnTo>
                    <a:pt x="248881" y="647292"/>
                  </a:lnTo>
                  <a:lnTo>
                    <a:pt x="217538" y="596161"/>
                  </a:lnTo>
                  <a:cubicBezTo>
                    <a:pt x="166908" y="529152"/>
                    <a:pt x="105798" y="468758"/>
                    <a:pt x="34922" y="417643"/>
                  </a:cubicBezTo>
                  <a:lnTo>
                    <a:pt x="0" y="395059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13" name="Freeform: Shape 312">
              <a:extLst>
                <a:ext uri="{FF2B5EF4-FFF2-40B4-BE49-F238E27FC236}">
                  <a16:creationId xmlns:a16="http://schemas.microsoft.com/office/drawing/2014/main" id="{5133B825-6052-4241-BC78-E698A4619F75}"/>
                </a:ext>
              </a:extLst>
            </p:cNvPr>
            <p:cNvSpPr/>
            <p:nvPr/>
          </p:nvSpPr>
          <p:spPr>
            <a:xfrm rot="3600000">
              <a:off x="4929017" y="3446920"/>
              <a:ext cx="918435" cy="921344"/>
            </a:xfrm>
            <a:custGeom>
              <a:avLst/>
              <a:gdLst>
                <a:gd name="connsiteX0" fmla="*/ 0 w 918435"/>
                <a:gd name="connsiteY0" fmla="*/ 365446 h 921344"/>
                <a:gd name="connsiteX1" fmla="*/ 210991 w 918435"/>
                <a:gd name="connsiteY1" fmla="*/ 0 h 921344"/>
                <a:gd name="connsiteX2" fmla="*/ 351631 w 918435"/>
                <a:gd name="connsiteY2" fmla="*/ 91098 h 921344"/>
                <a:gd name="connsiteX3" fmla="*/ 907513 w 918435"/>
                <a:gd name="connsiteY3" fmla="*/ 695261 h 921344"/>
                <a:gd name="connsiteX4" fmla="*/ 918435 w 918435"/>
                <a:gd name="connsiteY4" fmla="*/ 715500 h 921344"/>
                <a:gd name="connsiteX5" fmla="*/ 561903 w 918435"/>
                <a:gd name="connsiteY5" fmla="*/ 921344 h 921344"/>
                <a:gd name="connsiteX6" fmla="*/ 471328 w 918435"/>
                <a:gd name="connsiteY6" fmla="*/ 789222 h 921344"/>
                <a:gd name="connsiteX7" fmla="*/ 108072 w 918435"/>
                <a:gd name="connsiteY7" fmla="*/ 435283 h 921344"/>
                <a:gd name="connsiteX8" fmla="*/ 0 w 918435"/>
                <a:gd name="connsiteY8" fmla="*/ 365446 h 92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18435" h="921344">
                  <a:moveTo>
                    <a:pt x="0" y="365446"/>
                  </a:moveTo>
                  <a:lnTo>
                    <a:pt x="210991" y="0"/>
                  </a:lnTo>
                  <a:lnTo>
                    <a:pt x="351631" y="91098"/>
                  </a:lnTo>
                  <a:cubicBezTo>
                    <a:pt x="580820" y="256899"/>
                    <a:pt x="767456" y="463442"/>
                    <a:pt x="907513" y="695261"/>
                  </a:cubicBezTo>
                  <a:lnTo>
                    <a:pt x="918435" y="715500"/>
                  </a:lnTo>
                  <a:lnTo>
                    <a:pt x="561903" y="921344"/>
                  </a:lnTo>
                  <a:lnTo>
                    <a:pt x="471328" y="789222"/>
                  </a:lnTo>
                  <a:cubicBezTo>
                    <a:pt x="370514" y="656474"/>
                    <a:pt x="248952" y="536737"/>
                    <a:pt x="108072" y="435283"/>
                  </a:cubicBezTo>
                  <a:lnTo>
                    <a:pt x="0" y="365446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14" name="Freeform: Shape 313">
              <a:extLst>
                <a:ext uri="{FF2B5EF4-FFF2-40B4-BE49-F238E27FC236}">
                  <a16:creationId xmlns:a16="http://schemas.microsoft.com/office/drawing/2014/main" id="{11A28275-36D1-4DBE-BF99-D24D236DE1E5}"/>
                </a:ext>
              </a:extLst>
            </p:cNvPr>
            <p:cNvSpPr/>
            <p:nvPr/>
          </p:nvSpPr>
          <p:spPr>
            <a:xfrm rot="3600000">
              <a:off x="2520543" y="3950167"/>
              <a:ext cx="571118" cy="548349"/>
            </a:xfrm>
            <a:custGeom>
              <a:avLst/>
              <a:gdLst>
                <a:gd name="connsiteX0" fmla="*/ 0 w 571118"/>
                <a:gd name="connsiteY0" fmla="*/ 91874 h 548349"/>
                <a:gd name="connsiteX1" fmla="*/ 13390 w 571118"/>
                <a:gd name="connsiteY1" fmla="*/ 92226 h 548349"/>
                <a:gd name="connsiteX2" fmla="*/ 331462 w 571118"/>
                <a:gd name="connsiteY2" fmla="*/ 6999 h 548349"/>
                <a:gd name="connsiteX3" fmla="*/ 342880 w 571118"/>
                <a:gd name="connsiteY3" fmla="*/ 0 h 548349"/>
                <a:gd name="connsiteX4" fmla="*/ 571118 w 571118"/>
                <a:gd name="connsiteY4" fmla="*/ 395319 h 548349"/>
                <a:gd name="connsiteX5" fmla="*/ 531525 w 571118"/>
                <a:gd name="connsiteY5" fmla="*/ 417014 h 548349"/>
                <a:gd name="connsiteX6" fmla="*/ 45138 w 571118"/>
                <a:gd name="connsiteY6" fmla="*/ 547341 h 548349"/>
                <a:gd name="connsiteX7" fmla="*/ 0 w 571118"/>
                <a:gd name="connsiteY7" fmla="*/ 548349 h 548349"/>
                <a:gd name="connsiteX8" fmla="*/ 0 w 571118"/>
                <a:gd name="connsiteY8" fmla="*/ 91874 h 548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1118" h="548349">
                  <a:moveTo>
                    <a:pt x="0" y="91874"/>
                  </a:moveTo>
                  <a:lnTo>
                    <a:pt x="13390" y="92226"/>
                  </a:lnTo>
                  <a:cubicBezTo>
                    <a:pt x="123807" y="84422"/>
                    <a:pt x="231936" y="55449"/>
                    <a:pt x="331462" y="6999"/>
                  </a:cubicBezTo>
                  <a:lnTo>
                    <a:pt x="342880" y="0"/>
                  </a:lnTo>
                  <a:lnTo>
                    <a:pt x="571118" y="395319"/>
                  </a:lnTo>
                  <a:lnTo>
                    <a:pt x="531525" y="417014"/>
                  </a:lnTo>
                  <a:cubicBezTo>
                    <a:pt x="379332" y="491103"/>
                    <a:pt x="213985" y="535408"/>
                    <a:pt x="45138" y="547341"/>
                  </a:cubicBezTo>
                  <a:lnTo>
                    <a:pt x="0" y="548349"/>
                  </a:lnTo>
                  <a:lnTo>
                    <a:pt x="0" y="91874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24" name="Freeform: Shape 323">
              <a:extLst>
                <a:ext uri="{FF2B5EF4-FFF2-40B4-BE49-F238E27FC236}">
                  <a16:creationId xmlns:a16="http://schemas.microsoft.com/office/drawing/2014/main" id="{78BEAAB1-EF6E-4097-AC61-EEE6E090B0EB}"/>
                </a:ext>
              </a:extLst>
            </p:cNvPr>
            <p:cNvSpPr/>
            <p:nvPr/>
          </p:nvSpPr>
          <p:spPr>
            <a:xfrm rot="3600000">
              <a:off x="4076899" y="3866434"/>
              <a:ext cx="548350" cy="571118"/>
            </a:xfrm>
            <a:custGeom>
              <a:avLst/>
              <a:gdLst>
                <a:gd name="connsiteX0" fmla="*/ 0 w 548350"/>
                <a:gd name="connsiteY0" fmla="*/ 228238 h 571118"/>
                <a:gd name="connsiteX1" fmla="*/ 395319 w 548350"/>
                <a:gd name="connsiteY1" fmla="*/ 0 h 571118"/>
                <a:gd name="connsiteX2" fmla="*/ 417015 w 548350"/>
                <a:gd name="connsiteY2" fmla="*/ 39594 h 571118"/>
                <a:gd name="connsiteX3" fmla="*/ 547342 w 548350"/>
                <a:gd name="connsiteY3" fmla="*/ 525981 h 571118"/>
                <a:gd name="connsiteX4" fmla="*/ 548350 w 548350"/>
                <a:gd name="connsiteY4" fmla="*/ 571118 h 571118"/>
                <a:gd name="connsiteX5" fmla="*/ 91874 w 548350"/>
                <a:gd name="connsiteY5" fmla="*/ 571118 h 571118"/>
                <a:gd name="connsiteX6" fmla="*/ 92227 w 548350"/>
                <a:gd name="connsiteY6" fmla="*/ 557729 h 571118"/>
                <a:gd name="connsiteX7" fmla="*/ 7000 w 548350"/>
                <a:gd name="connsiteY7" fmla="*/ 239657 h 571118"/>
                <a:gd name="connsiteX8" fmla="*/ 0 w 548350"/>
                <a:gd name="connsiteY8" fmla="*/ 228238 h 571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48350" h="571118">
                  <a:moveTo>
                    <a:pt x="0" y="228238"/>
                  </a:moveTo>
                  <a:lnTo>
                    <a:pt x="395319" y="0"/>
                  </a:lnTo>
                  <a:lnTo>
                    <a:pt x="417015" y="39594"/>
                  </a:lnTo>
                  <a:cubicBezTo>
                    <a:pt x="491104" y="191786"/>
                    <a:pt x="535409" y="357134"/>
                    <a:pt x="547342" y="525981"/>
                  </a:cubicBezTo>
                  <a:lnTo>
                    <a:pt x="548350" y="571118"/>
                  </a:lnTo>
                  <a:lnTo>
                    <a:pt x="91874" y="571118"/>
                  </a:lnTo>
                  <a:lnTo>
                    <a:pt x="92227" y="557729"/>
                  </a:lnTo>
                  <a:cubicBezTo>
                    <a:pt x="84423" y="447311"/>
                    <a:pt x="55450" y="339183"/>
                    <a:pt x="7000" y="239657"/>
                  </a:cubicBezTo>
                  <a:lnTo>
                    <a:pt x="0" y="228238"/>
                  </a:lnTo>
                  <a:close/>
                </a:path>
              </a:pathLst>
            </a:cu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25" name="Freeform: Shape 324">
              <a:extLst>
                <a:ext uri="{FF2B5EF4-FFF2-40B4-BE49-F238E27FC236}">
                  <a16:creationId xmlns:a16="http://schemas.microsoft.com/office/drawing/2014/main" id="{9AF20138-CB0C-4D26-A896-A7D4B9D4B110}"/>
                </a:ext>
              </a:extLst>
            </p:cNvPr>
            <p:cNvSpPr/>
            <p:nvPr/>
          </p:nvSpPr>
          <p:spPr>
            <a:xfrm rot="3600000">
              <a:off x="499" y="4391177"/>
              <a:ext cx="1060306" cy="194724"/>
            </a:xfrm>
            <a:custGeom>
              <a:avLst/>
              <a:gdLst>
                <a:gd name="connsiteX0" fmla="*/ 0 w 1060306"/>
                <a:gd name="connsiteY0" fmla="*/ 0 h 194724"/>
                <a:gd name="connsiteX1" fmla="*/ 92028 w 1060306"/>
                <a:gd name="connsiteY1" fmla="*/ 32705 h 194724"/>
                <a:gd name="connsiteX2" fmla="*/ 1009166 w 1060306"/>
                <a:gd name="connsiteY2" fmla="*/ 193890 h 194724"/>
                <a:gd name="connsiteX3" fmla="*/ 1060306 w 1060306"/>
                <a:gd name="connsiteY3" fmla="*/ 193012 h 194724"/>
                <a:gd name="connsiteX4" fmla="*/ 1060306 w 1060306"/>
                <a:gd name="connsiteY4" fmla="*/ 193820 h 194724"/>
                <a:gd name="connsiteX5" fmla="*/ 1019835 w 1060306"/>
                <a:gd name="connsiteY5" fmla="*/ 194724 h 194724"/>
                <a:gd name="connsiteX6" fmla="*/ 84494 w 1060306"/>
                <a:gd name="connsiteY6" fmla="*/ 30544 h 194724"/>
                <a:gd name="connsiteX7" fmla="*/ 0 w 1060306"/>
                <a:gd name="connsiteY7" fmla="*/ 0 h 194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60306" h="194724">
                  <a:moveTo>
                    <a:pt x="0" y="0"/>
                  </a:moveTo>
                  <a:lnTo>
                    <a:pt x="92028" y="32705"/>
                  </a:lnTo>
                  <a:cubicBezTo>
                    <a:pt x="388710" y="130164"/>
                    <a:pt x="697852" y="184327"/>
                    <a:pt x="1009166" y="193890"/>
                  </a:cubicBezTo>
                  <a:lnTo>
                    <a:pt x="1060306" y="193012"/>
                  </a:lnTo>
                  <a:lnTo>
                    <a:pt x="1060306" y="193820"/>
                  </a:lnTo>
                  <a:lnTo>
                    <a:pt x="1019835" y="194724"/>
                  </a:lnTo>
                  <a:cubicBezTo>
                    <a:pt x="706218" y="186579"/>
                    <a:pt x="391098" y="132747"/>
                    <a:pt x="84494" y="3054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37" name="Freeform: Shape 336">
              <a:extLst>
                <a:ext uri="{FF2B5EF4-FFF2-40B4-BE49-F238E27FC236}">
                  <a16:creationId xmlns:a16="http://schemas.microsoft.com/office/drawing/2014/main" id="{0095EFF7-72B6-42E5-AF54-CEDB1DB15D2E}"/>
                </a:ext>
              </a:extLst>
            </p:cNvPr>
            <p:cNvSpPr/>
            <p:nvPr/>
          </p:nvSpPr>
          <p:spPr>
            <a:xfrm rot="3600000">
              <a:off x="2927629" y="4175425"/>
              <a:ext cx="647293" cy="647184"/>
            </a:xfrm>
            <a:custGeom>
              <a:avLst/>
              <a:gdLst>
                <a:gd name="connsiteX0" fmla="*/ 0 w 647293"/>
                <a:gd name="connsiteY0" fmla="*/ 248880 h 647184"/>
                <a:gd name="connsiteX1" fmla="*/ 51133 w 647293"/>
                <a:gd name="connsiteY1" fmla="*/ 217537 h 647184"/>
                <a:gd name="connsiteX2" fmla="*/ 229651 w 647293"/>
                <a:gd name="connsiteY2" fmla="*/ 34921 h 647184"/>
                <a:gd name="connsiteX3" fmla="*/ 252234 w 647293"/>
                <a:gd name="connsiteY3" fmla="*/ 0 h 647184"/>
                <a:gd name="connsiteX4" fmla="*/ 647293 w 647293"/>
                <a:gd name="connsiteY4" fmla="*/ 228088 h 647184"/>
                <a:gd name="connsiteX5" fmla="*/ 599350 w 647293"/>
                <a:gd name="connsiteY5" fmla="*/ 302223 h 647184"/>
                <a:gd name="connsiteX6" fmla="*/ 326364 w 647293"/>
                <a:gd name="connsiteY6" fmla="*/ 581474 h 647184"/>
                <a:gd name="connsiteX7" fmla="*/ 229961 w 647293"/>
                <a:gd name="connsiteY7" fmla="*/ 647184 h 647184"/>
                <a:gd name="connsiteX8" fmla="*/ 0 w 647293"/>
                <a:gd name="connsiteY8" fmla="*/ 248880 h 6471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7293" h="647184">
                  <a:moveTo>
                    <a:pt x="0" y="248880"/>
                  </a:moveTo>
                  <a:lnTo>
                    <a:pt x="51133" y="217537"/>
                  </a:lnTo>
                  <a:cubicBezTo>
                    <a:pt x="118142" y="166907"/>
                    <a:pt x="178536" y="105797"/>
                    <a:pt x="229651" y="34921"/>
                  </a:cubicBezTo>
                  <a:lnTo>
                    <a:pt x="252234" y="0"/>
                  </a:lnTo>
                  <a:lnTo>
                    <a:pt x="647293" y="228088"/>
                  </a:lnTo>
                  <a:lnTo>
                    <a:pt x="599350" y="302223"/>
                  </a:lnTo>
                  <a:cubicBezTo>
                    <a:pt x="521186" y="410606"/>
                    <a:pt x="428832" y="504053"/>
                    <a:pt x="326364" y="581474"/>
                  </a:cubicBezTo>
                  <a:lnTo>
                    <a:pt x="229961" y="647184"/>
                  </a:lnTo>
                  <a:lnTo>
                    <a:pt x="0" y="248880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38" name="Freeform: Shape 337">
              <a:extLst>
                <a:ext uri="{FF2B5EF4-FFF2-40B4-BE49-F238E27FC236}">
                  <a16:creationId xmlns:a16="http://schemas.microsoft.com/office/drawing/2014/main" id="{AD348592-3948-4E84-BA5E-2047DED1DC0C}"/>
                </a:ext>
              </a:extLst>
            </p:cNvPr>
            <p:cNvSpPr/>
            <p:nvPr/>
          </p:nvSpPr>
          <p:spPr>
            <a:xfrm rot="3600000">
              <a:off x="3501392" y="4199066"/>
              <a:ext cx="549341" cy="570968"/>
            </a:xfrm>
            <a:custGeom>
              <a:avLst/>
              <a:gdLst>
                <a:gd name="connsiteX0" fmla="*/ 89420 w 549341"/>
                <a:gd name="connsiteY0" fmla="*/ 0 h 570968"/>
                <a:gd name="connsiteX1" fmla="*/ 549341 w 549341"/>
                <a:gd name="connsiteY1" fmla="*/ 0 h 570968"/>
                <a:gd name="connsiteX2" fmla="*/ 540636 w 549341"/>
                <a:gd name="connsiteY2" fmla="*/ 116342 h 570968"/>
                <a:gd name="connsiteX3" fmla="*/ 435291 w 549341"/>
                <a:gd name="connsiteY3" fmla="*/ 492380 h 570968"/>
                <a:gd name="connsiteX4" fmla="*/ 395059 w 549341"/>
                <a:gd name="connsiteY4" fmla="*/ 570968 h 570968"/>
                <a:gd name="connsiteX5" fmla="*/ 0 w 549341"/>
                <a:gd name="connsiteY5" fmla="*/ 342881 h 570968"/>
                <a:gd name="connsiteX6" fmla="*/ 18951 w 549341"/>
                <a:gd name="connsiteY6" fmla="*/ 305862 h 570968"/>
                <a:gd name="connsiteX7" fmla="*/ 87842 w 549341"/>
                <a:gd name="connsiteY7" fmla="*/ 59953 h 570968"/>
                <a:gd name="connsiteX8" fmla="*/ 89420 w 549341"/>
                <a:gd name="connsiteY8" fmla="*/ 0 h 570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49341" h="570968">
                  <a:moveTo>
                    <a:pt x="89420" y="0"/>
                  </a:moveTo>
                  <a:lnTo>
                    <a:pt x="549341" y="0"/>
                  </a:lnTo>
                  <a:lnTo>
                    <a:pt x="540636" y="116342"/>
                  </a:lnTo>
                  <a:cubicBezTo>
                    <a:pt x="524822" y="243792"/>
                    <a:pt x="490071" y="370496"/>
                    <a:pt x="435291" y="492380"/>
                  </a:cubicBezTo>
                  <a:lnTo>
                    <a:pt x="395059" y="570968"/>
                  </a:lnTo>
                  <a:lnTo>
                    <a:pt x="0" y="342881"/>
                  </a:lnTo>
                  <a:lnTo>
                    <a:pt x="18951" y="305862"/>
                  </a:lnTo>
                  <a:cubicBezTo>
                    <a:pt x="54774" y="226157"/>
                    <a:pt x="77500" y="143299"/>
                    <a:pt x="87842" y="59953"/>
                  </a:cubicBezTo>
                  <a:lnTo>
                    <a:pt x="89420" y="0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39" name="Freeform: Shape 338">
              <a:extLst>
                <a:ext uri="{FF2B5EF4-FFF2-40B4-BE49-F238E27FC236}">
                  <a16:creationId xmlns:a16="http://schemas.microsoft.com/office/drawing/2014/main" id="{45FEFC82-B669-426F-BC30-7E76E76B8ABA}"/>
                </a:ext>
              </a:extLst>
            </p:cNvPr>
            <p:cNvSpPr/>
            <p:nvPr/>
          </p:nvSpPr>
          <p:spPr>
            <a:xfrm rot="3600000">
              <a:off x="4600739" y="4222331"/>
              <a:ext cx="600904" cy="969073"/>
            </a:xfrm>
            <a:custGeom>
              <a:avLst/>
              <a:gdLst>
                <a:gd name="connsiteX0" fmla="*/ 0 w 600904"/>
                <a:gd name="connsiteY0" fmla="*/ 205122 h 969073"/>
                <a:gd name="connsiteX1" fmla="*/ 355282 w 600904"/>
                <a:gd name="connsiteY1" fmla="*/ 0 h 969073"/>
                <a:gd name="connsiteX2" fmla="*/ 396324 w 600904"/>
                <a:gd name="connsiteY2" fmla="*/ 76058 h 969073"/>
                <a:gd name="connsiteX3" fmla="*/ 599091 w 600904"/>
                <a:gd name="connsiteY3" fmla="*/ 855287 h 969073"/>
                <a:gd name="connsiteX4" fmla="*/ 600904 w 600904"/>
                <a:gd name="connsiteY4" fmla="*/ 969073 h 969073"/>
                <a:gd name="connsiteX5" fmla="*/ 210046 w 600904"/>
                <a:gd name="connsiteY5" fmla="*/ 969073 h 969073"/>
                <a:gd name="connsiteX6" fmla="*/ 208347 w 600904"/>
                <a:gd name="connsiteY6" fmla="*/ 902157 h 969073"/>
                <a:gd name="connsiteX7" fmla="*/ 37433 w 600904"/>
                <a:gd name="connsiteY7" fmla="*/ 272945 h 969073"/>
                <a:gd name="connsiteX8" fmla="*/ 0 w 600904"/>
                <a:gd name="connsiteY8" fmla="*/ 205122 h 969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0904" h="969073">
                  <a:moveTo>
                    <a:pt x="0" y="205122"/>
                  </a:moveTo>
                  <a:lnTo>
                    <a:pt x="355282" y="0"/>
                  </a:lnTo>
                  <a:lnTo>
                    <a:pt x="396324" y="76058"/>
                  </a:lnTo>
                  <a:cubicBezTo>
                    <a:pt x="512840" y="319548"/>
                    <a:pt x="581770" y="584447"/>
                    <a:pt x="599091" y="855287"/>
                  </a:cubicBezTo>
                  <a:lnTo>
                    <a:pt x="600904" y="969073"/>
                  </a:lnTo>
                  <a:lnTo>
                    <a:pt x="210046" y="969073"/>
                  </a:lnTo>
                  <a:lnTo>
                    <a:pt x="208347" y="902157"/>
                  </a:lnTo>
                  <a:cubicBezTo>
                    <a:pt x="192220" y="683857"/>
                    <a:pt x="134118" y="469957"/>
                    <a:pt x="37433" y="272945"/>
                  </a:cubicBezTo>
                  <a:lnTo>
                    <a:pt x="0" y="205122"/>
                  </a:lnTo>
                  <a:close/>
                </a:path>
              </a:pathLst>
            </a:cu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40" name="Freeform: Shape 339">
              <a:extLst>
                <a:ext uri="{FF2B5EF4-FFF2-40B4-BE49-F238E27FC236}">
                  <a16:creationId xmlns:a16="http://schemas.microsoft.com/office/drawing/2014/main" id="{0A09BE0F-683C-4E80-9E0C-E8CD2D5E67B4}"/>
                </a:ext>
              </a:extLst>
            </p:cNvPr>
            <p:cNvSpPr/>
            <p:nvPr/>
          </p:nvSpPr>
          <p:spPr>
            <a:xfrm rot="3600000">
              <a:off x="1760362" y="4470928"/>
              <a:ext cx="962053" cy="610315"/>
            </a:xfrm>
            <a:custGeom>
              <a:avLst/>
              <a:gdLst>
                <a:gd name="connsiteX0" fmla="*/ 0 w 962053"/>
                <a:gd name="connsiteY0" fmla="*/ 200071 h 610315"/>
                <a:gd name="connsiteX1" fmla="*/ 77453 w 962053"/>
                <a:gd name="connsiteY1" fmla="*/ 198577 h 610315"/>
                <a:gd name="connsiteX2" fmla="*/ 707823 w 962053"/>
                <a:gd name="connsiteY2" fmla="*/ 31987 h 610315"/>
                <a:gd name="connsiteX3" fmla="*/ 766624 w 962053"/>
                <a:gd name="connsiteY3" fmla="*/ 0 h 610315"/>
                <a:gd name="connsiteX4" fmla="*/ 962053 w 962053"/>
                <a:gd name="connsiteY4" fmla="*/ 338493 h 610315"/>
                <a:gd name="connsiteX5" fmla="*/ 862605 w 962053"/>
                <a:gd name="connsiteY5" fmla="*/ 393816 h 610315"/>
                <a:gd name="connsiteX6" fmla="*/ 86389 w 962053"/>
                <a:gd name="connsiteY6" fmla="*/ 607829 h 610315"/>
                <a:gd name="connsiteX7" fmla="*/ 0 w 962053"/>
                <a:gd name="connsiteY7" fmla="*/ 610315 h 610315"/>
                <a:gd name="connsiteX8" fmla="*/ 0 w 962053"/>
                <a:gd name="connsiteY8" fmla="*/ 200071 h 610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2053" h="610315">
                  <a:moveTo>
                    <a:pt x="0" y="200071"/>
                  </a:moveTo>
                  <a:lnTo>
                    <a:pt x="77453" y="198577"/>
                  </a:lnTo>
                  <a:cubicBezTo>
                    <a:pt x="296412" y="183803"/>
                    <a:pt x="510706" y="127171"/>
                    <a:pt x="707823" y="31987"/>
                  </a:cubicBezTo>
                  <a:lnTo>
                    <a:pt x="766624" y="0"/>
                  </a:lnTo>
                  <a:lnTo>
                    <a:pt x="962053" y="338493"/>
                  </a:lnTo>
                  <a:lnTo>
                    <a:pt x="862605" y="393816"/>
                  </a:lnTo>
                  <a:cubicBezTo>
                    <a:pt x="619390" y="514236"/>
                    <a:pt x="355516" y="586990"/>
                    <a:pt x="86389" y="607829"/>
                  </a:cubicBezTo>
                  <a:lnTo>
                    <a:pt x="0" y="610315"/>
                  </a:lnTo>
                  <a:lnTo>
                    <a:pt x="0" y="200071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41" name="Freeform: Shape 340">
              <a:extLst>
                <a:ext uri="{FF2B5EF4-FFF2-40B4-BE49-F238E27FC236}">
                  <a16:creationId xmlns:a16="http://schemas.microsoft.com/office/drawing/2014/main" id="{F164DF59-1607-469F-975C-966B89F9DC53}"/>
                </a:ext>
              </a:extLst>
            </p:cNvPr>
            <p:cNvSpPr/>
            <p:nvPr/>
          </p:nvSpPr>
          <p:spPr>
            <a:xfrm rot="3661742">
              <a:off x="5067139" y="4591742"/>
              <a:ext cx="736790" cy="1339806"/>
            </a:xfrm>
            <a:custGeom>
              <a:avLst/>
              <a:gdLst>
                <a:gd name="connsiteX0" fmla="*/ 0 w 676730"/>
                <a:gd name="connsiteY0" fmla="*/ 183441 h 1339806"/>
                <a:gd name="connsiteX1" fmla="*/ 317730 w 676730"/>
                <a:gd name="connsiteY1" fmla="*/ 0 h 1339806"/>
                <a:gd name="connsiteX2" fmla="*/ 390893 w 676730"/>
                <a:gd name="connsiteY2" fmla="*/ 133520 h 1339806"/>
                <a:gd name="connsiteX3" fmla="*/ 673331 w 676730"/>
                <a:gd name="connsiteY3" fmla="*/ 1187593 h 1339806"/>
                <a:gd name="connsiteX4" fmla="*/ 676730 w 676730"/>
                <a:gd name="connsiteY4" fmla="*/ 1339806 h 1339806"/>
                <a:gd name="connsiteX5" fmla="*/ 309848 w 676730"/>
                <a:gd name="connsiteY5" fmla="*/ 1339806 h 1339806"/>
                <a:gd name="connsiteX6" fmla="*/ 307019 w 676730"/>
                <a:gd name="connsiteY6" fmla="*/ 1213145 h 1339806"/>
                <a:gd name="connsiteX7" fmla="*/ 60881 w 676730"/>
                <a:gd name="connsiteY7" fmla="*/ 294547 h 1339806"/>
                <a:gd name="connsiteX8" fmla="*/ 0 w 676730"/>
                <a:gd name="connsiteY8" fmla="*/ 183441 h 1339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76730" h="1339806">
                  <a:moveTo>
                    <a:pt x="0" y="183441"/>
                  </a:moveTo>
                  <a:lnTo>
                    <a:pt x="317730" y="0"/>
                  </a:lnTo>
                  <a:lnTo>
                    <a:pt x="390893" y="133520"/>
                  </a:lnTo>
                  <a:cubicBezTo>
                    <a:pt x="551456" y="463343"/>
                    <a:pt x="647471" y="821676"/>
                    <a:pt x="673331" y="1187593"/>
                  </a:cubicBezTo>
                  <a:lnTo>
                    <a:pt x="676730" y="1339806"/>
                  </a:lnTo>
                  <a:lnTo>
                    <a:pt x="309848" y="1339806"/>
                  </a:lnTo>
                  <a:lnTo>
                    <a:pt x="307019" y="1213145"/>
                  </a:lnTo>
                  <a:cubicBezTo>
                    <a:pt x="284483" y="894258"/>
                    <a:pt x="200808" y="581979"/>
                    <a:pt x="60881" y="294547"/>
                  </a:cubicBezTo>
                  <a:lnTo>
                    <a:pt x="0" y="183441"/>
                  </a:lnTo>
                  <a:close/>
                </a:path>
              </a:pathLst>
            </a:cu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42" name="Freeform: Shape 341">
              <a:extLst>
                <a:ext uri="{FF2B5EF4-FFF2-40B4-BE49-F238E27FC236}">
                  <a16:creationId xmlns:a16="http://schemas.microsoft.com/office/drawing/2014/main" id="{27729270-DACB-4868-959F-418171F7659B}"/>
                </a:ext>
              </a:extLst>
            </p:cNvPr>
            <p:cNvSpPr/>
            <p:nvPr/>
          </p:nvSpPr>
          <p:spPr>
            <a:xfrm rot="3600000">
              <a:off x="3690746" y="4759921"/>
              <a:ext cx="594708" cy="958157"/>
            </a:xfrm>
            <a:custGeom>
              <a:avLst/>
              <a:gdLst>
                <a:gd name="connsiteX0" fmla="*/ 205020 w 594708"/>
                <a:gd name="connsiteY0" fmla="*/ 0 h 958157"/>
                <a:gd name="connsiteX1" fmla="*/ 594708 w 594708"/>
                <a:gd name="connsiteY1" fmla="*/ 0 h 958157"/>
                <a:gd name="connsiteX2" fmla="*/ 578470 w 594708"/>
                <a:gd name="connsiteY2" fmla="*/ 201785 h 958157"/>
                <a:gd name="connsiteX3" fmla="*/ 406867 w 594708"/>
                <a:gd name="connsiteY3" fmla="*/ 806290 h 958157"/>
                <a:gd name="connsiteX4" fmla="*/ 328983 w 594708"/>
                <a:gd name="connsiteY4" fmla="*/ 958157 h 958157"/>
                <a:gd name="connsiteX5" fmla="*/ 0 w 594708"/>
                <a:gd name="connsiteY5" fmla="*/ 768219 h 958157"/>
                <a:gd name="connsiteX6" fmla="*/ 58050 w 594708"/>
                <a:gd name="connsiteY6" fmla="*/ 654726 h 958157"/>
                <a:gd name="connsiteX7" fmla="*/ 205128 w 594708"/>
                <a:gd name="connsiteY7" fmla="*/ 4228 h 958157"/>
                <a:gd name="connsiteX8" fmla="*/ 205020 w 594708"/>
                <a:gd name="connsiteY8" fmla="*/ 0 h 958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4708" h="958157">
                  <a:moveTo>
                    <a:pt x="205020" y="0"/>
                  </a:moveTo>
                  <a:lnTo>
                    <a:pt x="594708" y="0"/>
                  </a:lnTo>
                  <a:lnTo>
                    <a:pt x="578470" y="201785"/>
                  </a:lnTo>
                  <a:cubicBezTo>
                    <a:pt x="551997" y="406471"/>
                    <a:pt x="495362" y="610147"/>
                    <a:pt x="406867" y="806290"/>
                  </a:cubicBezTo>
                  <a:lnTo>
                    <a:pt x="328983" y="958157"/>
                  </a:lnTo>
                  <a:lnTo>
                    <a:pt x="0" y="768219"/>
                  </a:lnTo>
                  <a:lnTo>
                    <a:pt x="58050" y="654726"/>
                  </a:lnTo>
                  <a:cubicBezTo>
                    <a:pt x="152161" y="444943"/>
                    <a:pt x="200057" y="223947"/>
                    <a:pt x="205128" y="4228"/>
                  </a:cubicBezTo>
                  <a:lnTo>
                    <a:pt x="20502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43" name="Freeform: Shape 342">
              <a:extLst>
                <a:ext uri="{FF2B5EF4-FFF2-40B4-BE49-F238E27FC236}">
                  <a16:creationId xmlns:a16="http://schemas.microsoft.com/office/drawing/2014/main" id="{0B1052C5-951F-436A-AE0F-217829012DC4}"/>
                </a:ext>
              </a:extLst>
            </p:cNvPr>
            <p:cNvSpPr/>
            <p:nvPr/>
          </p:nvSpPr>
          <p:spPr>
            <a:xfrm rot="3600000">
              <a:off x="2602133" y="4800027"/>
              <a:ext cx="891769" cy="899143"/>
            </a:xfrm>
            <a:custGeom>
              <a:avLst/>
              <a:gdLst>
                <a:gd name="connsiteX0" fmla="*/ 0 w 891769"/>
                <a:gd name="connsiteY0" fmla="*/ 561663 h 899143"/>
                <a:gd name="connsiteX1" fmla="*/ 3714 w 891769"/>
                <a:gd name="connsiteY1" fmla="*/ 559643 h 899143"/>
                <a:gd name="connsiteX2" fmla="*/ 493523 w 891769"/>
                <a:gd name="connsiteY2" fmla="*/ 107020 h 899143"/>
                <a:gd name="connsiteX3" fmla="*/ 562786 w 891769"/>
                <a:gd name="connsiteY3" fmla="*/ 0 h 899143"/>
                <a:gd name="connsiteX4" fmla="*/ 891769 w 891769"/>
                <a:gd name="connsiteY4" fmla="*/ 189939 h 899143"/>
                <a:gd name="connsiteX5" fmla="*/ 799190 w 891769"/>
                <a:gd name="connsiteY5" fmla="*/ 333322 h 899143"/>
                <a:gd name="connsiteX6" fmla="*/ 361475 w 891769"/>
                <a:gd name="connsiteY6" fmla="*/ 784187 h 899143"/>
                <a:gd name="connsiteX7" fmla="*/ 194844 w 891769"/>
                <a:gd name="connsiteY7" fmla="*/ 899143 h 899143"/>
                <a:gd name="connsiteX8" fmla="*/ 0 w 891769"/>
                <a:gd name="connsiteY8" fmla="*/ 561663 h 899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91769" h="899143">
                  <a:moveTo>
                    <a:pt x="0" y="561663"/>
                  </a:moveTo>
                  <a:lnTo>
                    <a:pt x="3714" y="559643"/>
                  </a:lnTo>
                  <a:cubicBezTo>
                    <a:pt x="191461" y="445391"/>
                    <a:pt x="358901" y="293415"/>
                    <a:pt x="493523" y="107020"/>
                  </a:cubicBezTo>
                  <a:lnTo>
                    <a:pt x="562786" y="0"/>
                  </a:lnTo>
                  <a:lnTo>
                    <a:pt x="891769" y="189939"/>
                  </a:lnTo>
                  <a:lnTo>
                    <a:pt x="799190" y="333322"/>
                  </a:lnTo>
                  <a:cubicBezTo>
                    <a:pt x="673573" y="508034"/>
                    <a:pt x="525501" y="658919"/>
                    <a:pt x="361475" y="784187"/>
                  </a:cubicBezTo>
                  <a:lnTo>
                    <a:pt x="194844" y="899143"/>
                  </a:lnTo>
                  <a:lnTo>
                    <a:pt x="0" y="561663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44" name="Freeform: Shape 343">
              <a:extLst>
                <a:ext uri="{FF2B5EF4-FFF2-40B4-BE49-F238E27FC236}">
                  <a16:creationId xmlns:a16="http://schemas.microsoft.com/office/drawing/2014/main" id="{A0B8C544-3CB1-4943-907A-FDF9C6AD3678}"/>
                </a:ext>
              </a:extLst>
            </p:cNvPr>
            <p:cNvSpPr/>
            <p:nvPr/>
          </p:nvSpPr>
          <p:spPr>
            <a:xfrm rot="3600000">
              <a:off x="2277032" y="5382868"/>
              <a:ext cx="1163973" cy="1165750"/>
            </a:xfrm>
            <a:custGeom>
              <a:avLst/>
              <a:gdLst>
                <a:gd name="connsiteX0" fmla="*/ 0 w 1163973"/>
                <a:gd name="connsiteY0" fmla="*/ 848020 h 1165750"/>
                <a:gd name="connsiteX1" fmla="*/ 17764 w 1163973"/>
                <a:gd name="connsiteY1" fmla="*/ 838286 h 1165750"/>
                <a:gd name="connsiteX2" fmla="*/ 732933 w 1163973"/>
                <a:gd name="connsiteY2" fmla="*/ 174834 h 1165750"/>
                <a:gd name="connsiteX3" fmla="*/ 845998 w 1163973"/>
                <a:gd name="connsiteY3" fmla="*/ 0 h 1165750"/>
                <a:gd name="connsiteX4" fmla="*/ 1163973 w 1163973"/>
                <a:gd name="connsiteY4" fmla="*/ 183583 h 1165750"/>
                <a:gd name="connsiteX5" fmla="*/ 1030495 w 1163973"/>
                <a:gd name="connsiteY5" fmla="*/ 389981 h 1165750"/>
                <a:gd name="connsiteX6" fmla="*/ 209853 w 1163973"/>
                <a:gd name="connsiteY6" fmla="*/ 1151277 h 1165750"/>
                <a:gd name="connsiteX7" fmla="*/ 183441 w 1163973"/>
                <a:gd name="connsiteY7" fmla="*/ 1165750 h 1165750"/>
                <a:gd name="connsiteX8" fmla="*/ 0 w 1163973"/>
                <a:gd name="connsiteY8" fmla="*/ 848020 h 116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3973" h="1165750">
                  <a:moveTo>
                    <a:pt x="0" y="848020"/>
                  </a:moveTo>
                  <a:lnTo>
                    <a:pt x="17764" y="838286"/>
                  </a:lnTo>
                  <a:cubicBezTo>
                    <a:pt x="291634" y="670538"/>
                    <a:pt x="536102" y="447758"/>
                    <a:pt x="732933" y="174834"/>
                  </a:cubicBezTo>
                  <a:lnTo>
                    <a:pt x="845998" y="0"/>
                  </a:lnTo>
                  <a:lnTo>
                    <a:pt x="1163973" y="183583"/>
                  </a:lnTo>
                  <a:lnTo>
                    <a:pt x="1030495" y="389981"/>
                  </a:lnTo>
                  <a:cubicBezTo>
                    <a:pt x="804636" y="703156"/>
                    <a:pt x="524114" y="958790"/>
                    <a:pt x="209853" y="1151277"/>
                  </a:cubicBezTo>
                  <a:lnTo>
                    <a:pt x="183441" y="1165750"/>
                  </a:lnTo>
                  <a:lnTo>
                    <a:pt x="0" y="84802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45" name="Freeform: Shape 344">
              <a:extLst>
                <a:ext uri="{FF2B5EF4-FFF2-40B4-BE49-F238E27FC236}">
                  <a16:creationId xmlns:a16="http://schemas.microsoft.com/office/drawing/2014/main" id="{349ACE3B-68F9-4A53-83A1-B3128148AA32}"/>
                </a:ext>
              </a:extLst>
            </p:cNvPr>
            <p:cNvSpPr/>
            <p:nvPr/>
          </p:nvSpPr>
          <p:spPr>
            <a:xfrm rot="3600000">
              <a:off x="2933160" y="6570171"/>
              <a:ext cx="59797" cy="70948"/>
            </a:xfrm>
            <a:custGeom>
              <a:avLst/>
              <a:gdLst>
                <a:gd name="connsiteX0" fmla="*/ 0 w 59797"/>
                <a:gd name="connsiteY0" fmla="*/ 70948 h 70948"/>
                <a:gd name="connsiteX1" fmla="*/ 59797 w 59797"/>
                <a:gd name="connsiteY1" fmla="*/ 0 h 70948"/>
                <a:gd name="connsiteX2" fmla="*/ 19371 w 59797"/>
                <a:gd name="connsiteY2" fmla="*/ 49511 h 70948"/>
                <a:gd name="connsiteX3" fmla="*/ 0 w 59797"/>
                <a:gd name="connsiteY3" fmla="*/ 70948 h 70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9797" h="70948">
                  <a:moveTo>
                    <a:pt x="0" y="70948"/>
                  </a:moveTo>
                  <a:lnTo>
                    <a:pt x="59797" y="0"/>
                  </a:lnTo>
                  <a:lnTo>
                    <a:pt x="19371" y="49511"/>
                  </a:lnTo>
                  <a:lnTo>
                    <a:pt x="0" y="70948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46" name="Oval 345">
              <a:extLst>
                <a:ext uri="{FF2B5EF4-FFF2-40B4-BE49-F238E27FC236}">
                  <a16:creationId xmlns:a16="http://schemas.microsoft.com/office/drawing/2014/main" id="{E128AA19-093B-49A7-8151-C5C552E446D6}"/>
                </a:ext>
              </a:extLst>
            </p:cNvPr>
            <p:cNvSpPr/>
            <p:nvPr/>
          </p:nvSpPr>
          <p:spPr>
            <a:xfrm>
              <a:off x="2678008" y="2549858"/>
              <a:ext cx="1722472" cy="1722472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#9Slide03 AmpleSoft" panose="02000000000000000000" pitchFamily="2" charset="0"/>
                </a:rPr>
                <a:t>PHÁO HOA LUNG LINH</a:t>
              </a:r>
            </a:p>
          </p:txBody>
        </p:sp>
        <p:grpSp>
          <p:nvGrpSpPr>
            <p:cNvPr id="347" name="Group 346">
              <a:extLst>
                <a:ext uri="{FF2B5EF4-FFF2-40B4-BE49-F238E27FC236}">
                  <a16:creationId xmlns:a16="http://schemas.microsoft.com/office/drawing/2014/main" id="{364251D4-0675-4403-B294-74B7A027C3E2}"/>
                </a:ext>
              </a:extLst>
            </p:cNvPr>
            <p:cNvGrpSpPr/>
            <p:nvPr/>
          </p:nvGrpSpPr>
          <p:grpSpPr>
            <a:xfrm rot="20795940">
              <a:off x="2846612" y="558036"/>
              <a:ext cx="769035" cy="2056698"/>
              <a:chOff x="8596934" y="717770"/>
              <a:chExt cx="361778" cy="858264"/>
            </a:xfrm>
            <a:noFill/>
          </p:grpSpPr>
          <p:sp>
            <p:nvSpPr>
              <p:cNvPr id="348" name="TextBox 347">
                <a:extLst>
                  <a:ext uri="{FF2B5EF4-FFF2-40B4-BE49-F238E27FC236}">
                    <a16:creationId xmlns:a16="http://schemas.microsoft.com/office/drawing/2014/main" id="{DDB3C702-1193-40A7-AB27-DEEF787CEED5}"/>
                  </a:ext>
                </a:extLst>
              </p:cNvPr>
              <p:cNvSpPr txBox="1"/>
              <p:nvPr/>
            </p:nvSpPr>
            <p:spPr>
              <a:xfrm>
                <a:off x="8596934" y="717770"/>
                <a:ext cx="336873" cy="154123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/>
                  <a:t>Ă</a:t>
                </a:r>
              </a:p>
            </p:txBody>
          </p:sp>
          <p:sp>
            <p:nvSpPr>
              <p:cNvPr id="349" name="TextBox 348">
                <a:extLst>
                  <a:ext uri="{FF2B5EF4-FFF2-40B4-BE49-F238E27FC236}">
                    <a16:creationId xmlns:a16="http://schemas.microsoft.com/office/drawing/2014/main" id="{FD61FF46-B1BA-4C2E-A1A8-3B8D21F81891}"/>
                  </a:ext>
                </a:extLst>
              </p:cNvPr>
              <p:cNvSpPr txBox="1"/>
              <p:nvPr/>
            </p:nvSpPr>
            <p:spPr>
              <a:xfrm>
                <a:off x="8603575" y="871967"/>
                <a:ext cx="336873" cy="154123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/>
                  <a:t>N</a:t>
                </a:r>
              </a:p>
            </p:txBody>
          </p:sp>
          <p:sp>
            <p:nvSpPr>
              <p:cNvPr id="350" name="TextBox 349">
                <a:extLst>
                  <a:ext uri="{FF2B5EF4-FFF2-40B4-BE49-F238E27FC236}">
                    <a16:creationId xmlns:a16="http://schemas.microsoft.com/office/drawing/2014/main" id="{7954F6B0-074A-47F2-99A4-C2906B560D01}"/>
                  </a:ext>
                </a:extLst>
              </p:cNvPr>
              <p:cNvSpPr txBox="1"/>
              <p:nvPr/>
            </p:nvSpPr>
            <p:spPr>
              <a:xfrm>
                <a:off x="8600298" y="987214"/>
                <a:ext cx="336873" cy="154123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51" name="TextBox 350">
                <a:extLst>
                  <a:ext uri="{FF2B5EF4-FFF2-40B4-BE49-F238E27FC236}">
                    <a16:creationId xmlns:a16="http://schemas.microsoft.com/office/drawing/2014/main" id="{379ADDBB-8A91-4502-9441-6535EA5AE674}"/>
                  </a:ext>
                </a:extLst>
              </p:cNvPr>
              <p:cNvSpPr txBox="1"/>
              <p:nvPr/>
            </p:nvSpPr>
            <p:spPr>
              <a:xfrm>
                <a:off x="8602739" y="1055920"/>
                <a:ext cx="336873" cy="154123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/>
                  <a:t>G</a:t>
                </a:r>
              </a:p>
            </p:txBody>
          </p:sp>
          <p:sp>
            <p:nvSpPr>
              <p:cNvPr id="352" name="TextBox 351">
                <a:extLst>
                  <a:ext uri="{FF2B5EF4-FFF2-40B4-BE49-F238E27FC236}">
                    <a16:creationId xmlns:a16="http://schemas.microsoft.com/office/drawing/2014/main" id="{8EF33116-B324-46F7-90B0-7A3756BFE896}"/>
                  </a:ext>
                </a:extLst>
              </p:cNvPr>
              <p:cNvSpPr txBox="1"/>
              <p:nvPr/>
            </p:nvSpPr>
            <p:spPr>
              <a:xfrm>
                <a:off x="8621394" y="1206702"/>
                <a:ext cx="336873" cy="369332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/>
                  <a:t>A</a:t>
                </a:r>
              </a:p>
            </p:txBody>
          </p:sp>
          <p:sp>
            <p:nvSpPr>
              <p:cNvPr id="353" name="TextBox 352">
                <a:extLst>
                  <a:ext uri="{FF2B5EF4-FFF2-40B4-BE49-F238E27FC236}">
                    <a16:creationId xmlns:a16="http://schemas.microsoft.com/office/drawing/2014/main" id="{73364713-FED3-444F-8219-C18BBAB72A77}"/>
                  </a:ext>
                </a:extLst>
              </p:cNvPr>
              <p:cNvSpPr txBox="1"/>
              <p:nvPr/>
            </p:nvSpPr>
            <p:spPr>
              <a:xfrm>
                <a:off x="8621839" y="1364345"/>
                <a:ext cx="336873" cy="154123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/>
                  <a:t>P</a:t>
                </a:r>
              </a:p>
            </p:txBody>
          </p:sp>
        </p:grpSp>
        <p:grpSp>
          <p:nvGrpSpPr>
            <p:cNvPr id="354" name="Group 353">
              <a:extLst>
                <a:ext uri="{FF2B5EF4-FFF2-40B4-BE49-F238E27FC236}">
                  <a16:creationId xmlns:a16="http://schemas.microsoft.com/office/drawing/2014/main" id="{B82D1531-8DC9-4E74-81FA-002FBB013144}"/>
                </a:ext>
              </a:extLst>
            </p:cNvPr>
            <p:cNvGrpSpPr/>
            <p:nvPr/>
          </p:nvGrpSpPr>
          <p:grpSpPr>
            <a:xfrm rot="4341677">
              <a:off x="5178835" y="1863629"/>
              <a:ext cx="865047" cy="2365954"/>
              <a:chOff x="8577871" y="689363"/>
              <a:chExt cx="359300" cy="902558"/>
            </a:xfrm>
          </p:grpSpPr>
          <p:sp>
            <p:nvSpPr>
              <p:cNvPr id="355" name="TextBox 354">
                <a:extLst>
                  <a:ext uri="{FF2B5EF4-FFF2-40B4-BE49-F238E27FC236}">
                    <a16:creationId xmlns:a16="http://schemas.microsoft.com/office/drawing/2014/main" id="{F7413743-3CA5-42C3-BAA3-61CBC9128C15}"/>
                  </a:ext>
                </a:extLst>
              </p:cNvPr>
              <p:cNvSpPr txBox="1"/>
              <p:nvPr/>
            </p:nvSpPr>
            <p:spPr>
              <a:xfrm>
                <a:off x="8581815" y="689363"/>
                <a:ext cx="336873" cy="14089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/>
                  <a:t>G</a:t>
                </a:r>
              </a:p>
            </p:txBody>
          </p:sp>
          <p:sp>
            <p:nvSpPr>
              <p:cNvPr id="356" name="TextBox 355">
                <a:extLst>
                  <a:ext uri="{FF2B5EF4-FFF2-40B4-BE49-F238E27FC236}">
                    <a16:creationId xmlns:a16="http://schemas.microsoft.com/office/drawing/2014/main" id="{D1F08AF1-1358-4834-A4A7-C47E4B707ECB}"/>
                  </a:ext>
                </a:extLst>
              </p:cNvPr>
              <p:cNvSpPr txBox="1"/>
              <p:nvPr/>
            </p:nvSpPr>
            <p:spPr>
              <a:xfrm>
                <a:off x="8577871" y="843553"/>
                <a:ext cx="327921" cy="14089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/>
                  <a:t>M</a:t>
                </a:r>
              </a:p>
            </p:txBody>
          </p:sp>
          <p:sp>
            <p:nvSpPr>
              <p:cNvPr id="357" name="TextBox 356">
                <a:extLst>
                  <a:ext uri="{FF2B5EF4-FFF2-40B4-BE49-F238E27FC236}">
                    <a16:creationId xmlns:a16="http://schemas.microsoft.com/office/drawing/2014/main" id="{698D45CB-3818-4E8B-8C07-8076050788EE}"/>
                  </a:ext>
                </a:extLst>
              </p:cNvPr>
              <p:cNvSpPr txBox="1"/>
              <p:nvPr/>
            </p:nvSpPr>
            <p:spPr>
              <a:xfrm>
                <a:off x="8600298" y="993829"/>
                <a:ext cx="336873" cy="14089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/>
                  <a:t>A</a:t>
                </a:r>
              </a:p>
            </p:txBody>
          </p:sp>
          <p:sp>
            <p:nvSpPr>
              <p:cNvPr id="358" name="TextBox 357">
                <a:extLst>
                  <a:ext uri="{FF2B5EF4-FFF2-40B4-BE49-F238E27FC236}">
                    <a16:creationId xmlns:a16="http://schemas.microsoft.com/office/drawing/2014/main" id="{F105126A-85BF-4F45-AC90-64F785E075E1}"/>
                  </a:ext>
                </a:extLst>
              </p:cNvPr>
              <p:cNvSpPr txBox="1"/>
              <p:nvPr/>
            </p:nvSpPr>
            <p:spPr>
              <a:xfrm>
                <a:off x="8600298" y="1146229"/>
                <a:ext cx="336873" cy="14089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/>
                  <a:t>D</a:t>
                </a:r>
              </a:p>
            </p:txBody>
          </p:sp>
          <p:sp>
            <p:nvSpPr>
              <p:cNvPr id="359" name="TextBox 358">
                <a:extLst>
                  <a:ext uri="{FF2B5EF4-FFF2-40B4-BE49-F238E27FC236}">
                    <a16:creationId xmlns:a16="http://schemas.microsoft.com/office/drawing/2014/main" id="{43421141-CBA8-4D6C-948F-04944E311815}"/>
                  </a:ext>
                </a:extLst>
              </p:cNvPr>
              <p:cNvSpPr txBox="1"/>
              <p:nvPr/>
            </p:nvSpPr>
            <p:spPr>
              <a:xfrm>
                <a:off x="8600298" y="1298629"/>
                <a:ext cx="336873" cy="14089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/>
                  <a:t>H</a:t>
                </a:r>
              </a:p>
            </p:txBody>
          </p:sp>
          <p:sp>
            <p:nvSpPr>
              <p:cNvPr id="360" name="TextBox 359">
                <a:extLst>
                  <a:ext uri="{FF2B5EF4-FFF2-40B4-BE49-F238E27FC236}">
                    <a16:creationId xmlns:a16="http://schemas.microsoft.com/office/drawing/2014/main" id="{C962D071-0107-4D2A-9A60-33FFAD877AE5}"/>
                  </a:ext>
                </a:extLst>
              </p:cNvPr>
              <p:cNvSpPr txBox="1"/>
              <p:nvPr/>
            </p:nvSpPr>
            <p:spPr>
              <a:xfrm>
                <a:off x="8600298" y="1451029"/>
                <a:ext cx="336873" cy="14089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/>
                  <a:t>A</a:t>
                </a:r>
              </a:p>
            </p:txBody>
          </p:sp>
        </p:grpSp>
        <p:grpSp>
          <p:nvGrpSpPr>
            <p:cNvPr id="361" name="Group 360">
              <a:extLst>
                <a:ext uri="{FF2B5EF4-FFF2-40B4-BE49-F238E27FC236}">
                  <a16:creationId xmlns:a16="http://schemas.microsoft.com/office/drawing/2014/main" id="{53FB1B83-CCCB-4867-9AEF-287820626DFB}"/>
                </a:ext>
              </a:extLst>
            </p:cNvPr>
            <p:cNvGrpSpPr/>
            <p:nvPr/>
          </p:nvGrpSpPr>
          <p:grpSpPr>
            <a:xfrm rot="11696019">
              <a:off x="2366011" y="4226766"/>
              <a:ext cx="820001" cy="1881908"/>
              <a:chOff x="8596581" y="689029"/>
              <a:chExt cx="340590" cy="717905"/>
            </a:xfrm>
          </p:grpSpPr>
          <p:sp>
            <p:nvSpPr>
              <p:cNvPr id="362" name="TextBox 361">
                <a:extLst>
                  <a:ext uri="{FF2B5EF4-FFF2-40B4-BE49-F238E27FC236}">
                    <a16:creationId xmlns:a16="http://schemas.microsoft.com/office/drawing/2014/main" id="{38BDCB37-FDB6-4696-8D87-C03A951A7ABE}"/>
                  </a:ext>
                </a:extLst>
              </p:cNvPr>
              <p:cNvSpPr txBox="1"/>
              <p:nvPr/>
            </p:nvSpPr>
            <p:spPr>
              <a:xfrm>
                <a:off x="8600298" y="689029"/>
                <a:ext cx="336873" cy="14089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/>
                  <a:t>A</a:t>
                </a:r>
              </a:p>
            </p:txBody>
          </p:sp>
          <p:sp>
            <p:nvSpPr>
              <p:cNvPr id="363" name="TextBox 362">
                <a:extLst>
                  <a:ext uri="{FF2B5EF4-FFF2-40B4-BE49-F238E27FC236}">
                    <a16:creationId xmlns:a16="http://schemas.microsoft.com/office/drawing/2014/main" id="{7C65697F-540A-4954-98F3-58BAB6C9B491}"/>
                  </a:ext>
                </a:extLst>
              </p:cNvPr>
              <p:cNvSpPr txBox="1"/>
              <p:nvPr/>
            </p:nvSpPr>
            <p:spPr>
              <a:xfrm>
                <a:off x="8600298" y="841429"/>
                <a:ext cx="336873" cy="14089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/>
                  <a:t>P</a:t>
                </a:r>
              </a:p>
            </p:txBody>
          </p:sp>
          <p:sp>
            <p:nvSpPr>
              <p:cNvPr id="364" name="TextBox 363">
                <a:extLst>
                  <a:ext uri="{FF2B5EF4-FFF2-40B4-BE49-F238E27FC236}">
                    <a16:creationId xmlns:a16="http://schemas.microsoft.com/office/drawing/2014/main" id="{26CBCD3D-59A5-4CE7-B0FA-9A66DF78FA68}"/>
                  </a:ext>
                </a:extLst>
              </p:cNvPr>
              <p:cNvSpPr txBox="1"/>
              <p:nvPr/>
            </p:nvSpPr>
            <p:spPr>
              <a:xfrm>
                <a:off x="8600298" y="993829"/>
                <a:ext cx="336873" cy="14089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/>
                  <a:t>E</a:t>
                </a:r>
              </a:p>
            </p:txBody>
          </p:sp>
          <p:sp>
            <p:nvSpPr>
              <p:cNvPr id="365" name="TextBox 364">
                <a:extLst>
                  <a:ext uri="{FF2B5EF4-FFF2-40B4-BE49-F238E27FC236}">
                    <a16:creationId xmlns:a16="http://schemas.microsoft.com/office/drawing/2014/main" id="{053BDF4B-FFC4-4D78-A52B-40BA43FBDE5D}"/>
                  </a:ext>
                </a:extLst>
              </p:cNvPr>
              <p:cNvSpPr txBox="1"/>
              <p:nvPr/>
            </p:nvSpPr>
            <p:spPr>
              <a:xfrm>
                <a:off x="8600298" y="1146229"/>
                <a:ext cx="336873" cy="14089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/>
                  <a:t>L</a:t>
                </a:r>
              </a:p>
            </p:txBody>
          </p:sp>
          <p:sp>
            <p:nvSpPr>
              <p:cNvPr id="366" name="TextBox 365">
                <a:extLst>
                  <a:ext uri="{FF2B5EF4-FFF2-40B4-BE49-F238E27FC236}">
                    <a16:creationId xmlns:a16="http://schemas.microsoft.com/office/drawing/2014/main" id="{91EC3617-DD87-4317-A2D3-3897ADB144B3}"/>
                  </a:ext>
                </a:extLst>
              </p:cNvPr>
              <p:cNvSpPr txBox="1"/>
              <p:nvPr/>
            </p:nvSpPr>
            <p:spPr>
              <a:xfrm>
                <a:off x="8596581" y="1266042"/>
                <a:ext cx="336873" cy="14089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/>
                  <a:t>X</a:t>
                </a:r>
              </a:p>
            </p:txBody>
          </p:sp>
        </p:grpSp>
        <p:grpSp>
          <p:nvGrpSpPr>
            <p:cNvPr id="367" name="Group 366">
              <a:extLst>
                <a:ext uri="{FF2B5EF4-FFF2-40B4-BE49-F238E27FC236}">
                  <a16:creationId xmlns:a16="http://schemas.microsoft.com/office/drawing/2014/main" id="{653D9AC2-D4EA-4335-BD11-553B8212A6AE}"/>
                </a:ext>
              </a:extLst>
            </p:cNvPr>
            <p:cNvGrpSpPr/>
            <p:nvPr/>
          </p:nvGrpSpPr>
          <p:grpSpPr>
            <a:xfrm rot="15337087">
              <a:off x="973379" y="2539406"/>
              <a:ext cx="882420" cy="2300030"/>
              <a:chOff x="8600298" y="714512"/>
              <a:chExt cx="366516" cy="877409"/>
            </a:xfrm>
            <a:noFill/>
          </p:grpSpPr>
          <p:sp>
            <p:nvSpPr>
              <p:cNvPr id="368" name="TextBox 367">
                <a:extLst>
                  <a:ext uri="{FF2B5EF4-FFF2-40B4-BE49-F238E27FC236}">
                    <a16:creationId xmlns:a16="http://schemas.microsoft.com/office/drawing/2014/main" id="{2F86274B-C13C-4FED-93FD-A1D3BF7278C6}"/>
                  </a:ext>
                </a:extLst>
              </p:cNvPr>
              <p:cNvSpPr txBox="1"/>
              <p:nvPr/>
            </p:nvSpPr>
            <p:spPr>
              <a:xfrm>
                <a:off x="8629941" y="714512"/>
                <a:ext cx="336873" cy="369332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/>
                  <a:t>A</a:t>
                </a:r>
              </a:p>
            </p:txBody>
          </p:sp>
          <p:sp>
            <p:nvSpPr>
              <p:cNvPr id="369" name="TextBox 368">
                <a:extLst>
                  <a:ext uri="{FF2B5EF4-FFF2-40B4-BE49-F238E27FC236}">
                    <a16:creationId xmlns:a16="http://schemas.microsoft.com/office/drawing/2014/main" id="{FC352B36-1EF9-4E55-A94B-1EBECFB2F9A9}"/>
                  </a:ext>
                </a:extLst>
              </p:cNvPr>
              <p:cNvSpPr txBox="1"/>
              <p:nvPr/>
            </p:nvSpPr>
            <p:spPr>
              <a:xfrm>
                <a:off x="8621347" y="874895"/>
                <a:ext cx="336873" cy="140892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/>
                  <a:t>P</a:t>
                </a:r>
              </a:p>
            </p:txBody>
          </p:sp>
          <p:sp>
            <p:nvSpPr>
              <p:cNvPr id="370" name="TextBox 369">
                <a:extLst>
                  <a:ext uri="{FF2B5EF4-FFF2-40B4-BE49-F238E27FC236}">
                    <a16:creationId xmlns:a16="http://schemas.microsoft.com/office/drawing/2014/main" id="{4559A576-2B14-49AE-9610-A3E2871F92F7}"/>
                  </a:ext>
                </a:extLst>
              </p:cNvPr>
              <p:cNvSpPr txBox="1"/>
              <p:nvPr/>
            </p:nvSpPr>
            <p:spPr>
              <a:xfrm>
                <a:off x="8611522" y="995900"/>
                <a:ext cx="336873" cy="140892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/>
                  <a:t>S</a:t>
                </a:r>
              </a:p>
            </p:txBody>
          </p:sp>
          <p:sp>
            <p:nvSpPr>
              <p:cNvPr id="371" name="TextBox 370">
                <a:extLst>
                  <a:ext uri="{FF2B5EF4-FFF2-40B4-BE49-F238E27FC236}">
                    <a16:creationId xmlns:a16="http://schemas.microsoft.com/office/drawing/2014/main" id="{B900386E-9A74-4E09-A490-5F5447C57EDE}"/>
                  </a:ext>
                </a:extLst>
              </p:cNvPr>
              <p:cNvSpPr txBox="1"/>
              <p:nvPr/>
            </p:nvSpPr>
            <p:spPr>
              <a:xfrm>
                <a:off x="8600298" y="1146229"/>
                <a:ext cx="336873" cy="140892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/>
                  <a:t>U</a:t>
                </a:r>
              </a:p>
            </p:txBody>
          </p:sp>
          <p:sp>
            <p:nvSpPr>
              <p:cNvPr id="372" name="TextBox 371">
                <a:extLst>
                  <a:ext uri="{FF2B5EF4-FFF2-40B4-BE49-F238E27FC236}">
                    <a16:creationId xmlns:a16="http://schemas.microsoft.com/office/drawing/2014/main" id="{D6C60EA8-1058-4AAC-9E28-3612272549F7}"/>
                  </a:ext>
                </a:extLst>
              </p:cNvPr>
              <p:cNvSpPr txBox="1"/>
              <p:nvPr/>
            </p:nvSpPr>
            <p:spPr>
              <a:xfrm>
                <a:off x="8600777" y="1315786"/>
                <a:ext cx="336873" cy="140892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/>
                  <a:t>Â</a:t>
                </a:r>
              </a:p>
            </p:txBody>
          </p:sp>
          <p:sp>
            <p:nvSpPr>
              <p:cNvPr id="373" name="TextBox 372">
                <a:extLst>
                  <a:ext uri="{FF2B5EF4-FFF2-40B4-BE49-F238E27FC236}">
                    <a16:creationId xmlns:a16="http://schemas.microsoft.com/office/drawing/2014/main" id="{0241355A-527D-4874-A16C-4D7645347C06}"/>
                  </a:ext>
                </a:extLst>
              </p:cNvPr>
              <p:cNvSpPr txBox="1"/>
              <p:nvPr/>
            </p:nvSpPr>
            <p:spPr>
              <a:xfrm>
                <a:off x="8600298" y="1451029"/>
                <a:ext cx="336873" cy="140892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/>
                  <a:t>T</a:t>
                </a:r>
              </a:p>
            </p:txBody>
          </p:sp>
        </p:grpSp>
        <p:grpSp>
          <p:nvGrpSpPr>
            <p:cNvPr id="374" name="Group 373">
              <a:extLst>
                <a:ext uri="{FF2B5EF4-FFF2-40B4-BE49-F238E27FC236}">
                  <a16:creationId xmlns:a16="http://schemas.microsoft.com/office/drawing/2014/main" id="{204E0E3C-55C7-4D3A-9105-D262D5DA9E7C}"/>
                </a:ext>
              </a:extLst>
            </p:cNvPr>
            <p:cNvGrpSpPr/>
            <p:nvPr/>
          </p:nvGrpSpPr>
          <p:grpSpPr>
            <a:xfrm rot="13827505">
              <a:off x="1826468" y="3703649"/>
              <a:ext cx="716095" cy="1512364"/>
              <a:chOff x="8600298" y="838010"/>
              <a:chExt cx="336873" cy="604929"/>
            </a:xfrm>
            <a:noFill/>
          </p:grpSpPr>
          <p:sp>
            <p:nvSpPr>
              <p:cNvPr id="375" name="TextBox 374">
                <a:extLst>
                  <a:ext uri="{FF2B5EF4-FFF2-40B4-BE49-F238E27FC236}">
                    <a16:creationId xmlns:a16="http://schemas.microsoft.com/office/drawing/2014/main" id="{47CA6611-ED28-4D3F-9D91-DAACA2725160}"/>
                  </a:ext>
                </a:extLst>
              </p:cNvPr>
              <p:cNvSpPr txBox="1"/>
              <p:nvPr/>
            </p:nvSpPr>
            <p:spPr>
              <a:xfrm>
                <a:off x="8600298" y="838010"/>
                <a:ext cx="336873" cy="147729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/>
                  <a:t>A</a:t>
                </a:r>
              </a:p>
            </p:txBody>
          </p:sp>
          <p:sp>
            <p:nvSpPr>
              <p:cNvPr id="376" name="TextBox 375">
                <a:extLst>
                  <a:ext uri="{FF2B5EF4-FFF2-40B4-BE49-F238E27FC236}">
                    <a16:creationId xmlns:a16="http://schemas.microsoft.com/office/drawing/2014/main" id="{5E9C05F4-EEA1-43E3-AA2B-5AB32679328A}"/>
                  </a:ext>
                </a:extLst>
              </p:cNvPr>
              <p:cNvSpPr txBox="1"/>
              <p:nvPr/>
            </p:nvSpPr>
            <p:spPr>
              <a:xfrm>
                <a:off x="8600298" y="990410"/>
                <a:ext cx="336873" cy="147729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/>
                  <a:t>C</a:t>
                </a:r>
              </a:p>
            </p:txBody>
          </p:sp>
          <p:sp>
            <p:nvSpPr>
              <p:cNvPr id="377" name="TextBox 376">
                <a:extLst>
                  <a:ext uri="{FF2B5EF4-FFF2-40B4-BE49-F238E27FC236}">
                    <a16:creationId xmlns:a16="http://schemas.microsoft.com/office/drawing/2014/main" id="{CF43D951-94C6-4036-B475-9AEA6393D949}"/>
                  </a:ext>
                </a:extLst>
              </p:cNvPr>
              <p:cNvSpPr txBox="1"/>
              <p:nvPr/>
            </p:nvSpPr>
            <p:spPr>
              <a:xfrm>
                <a:off x="8600298" y="1142810"/>
                <a:ext cx="336873" cy="147729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/>
                  <a:t>L</a:t>
                </a:r>
              </a:p>
            </p:txBody>
          </p:sp>
          <p:sp>
            <p:nvSpPr>
              <p:cNvPr id="378" name="TextBox 377">
                <a:extLst>
                  <a:ext uri="{FF2B5EF4-FFF2-40B4-BE49-F238E27FC236}">
                    <a16:creationId xmlns:a16="http://schemas.microsoft.com/office/drawing/2014/main" id="{10993FC8-8D09-4F6C-867E-564E214099D2}"/>
                  </a:ext>
                </a:extLst>
              </p:cNvPr>
              <p:cNvSpPr txBox="1"/>
              <p:nvPr/>
            </p:nvSpPr>
            <p:spPr>
              <a:xfrm>
                <a:off x="8600298" y="1295210"/>
                <a:ext cx="336873" cy="147729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/>
                  <a:t>O</a:t>
                </a:r>
              </a:p>
            </p:txBody>
          </p:sp>
        </p:grpSp>
        <p:grpSp>
          <p:nvGrpSpPr>
            <p:cNvPr id="379" name="Group 378">
              <a:extLst>
                <a:ext uri="{FF2B5EF4-FFF2-40B4-BE49-F238E27FC236}">
                  <a16:creationId xmlns:a16="http://schemas.microsoft.com/office/drawing/2014/main" id="{407EF766-369E-4024-8075-B625AAC03CC0}"/>
                </a:ext>
              </a:extLst>
            </p:cNvPr>
            <p:cNvGrpSpPr/>
            <p:nvPr/>
          </p:nvGrpSpPr>
          <p:grpSpPr>
            <a:xfrm rot="2881299">
              <a:off x="4518850" y="1554098"/>
              <a:ext cx="716095" cy="1512363"/>
              <a:chOff x="8600298" y="685610"/>
              <a:chExt cx="336873" cy="604929"/>
            </a:xfrm>
          </p:grpSpPr>
          <p:sp>
            <p:nvSpPr>
              <p:cNvPr id="380" name="TextBox 379">
                <a:extLst>
                  <a:ext uri="{FF2B5EF4-FFF2-40B4-BE49-F238E27FC236}">
                    <a16:creationId xmlns:a16="http://schemas.microsoft.com/office/drawing/2014/main" id="{10C9983A-F599-44AE-8C75-03875477FB21}"/>
                  </a:ext>
                </a:extLst>
              </p:cNvPr>
              <p:cNvSpPr txBox="1"/>
              <p:nvPr/>
            </p:nvSpPr>
            <p:spPr>
              <a:xfrm>
                <a:off x="8600298" y="685610"/>
                <a:ext cx="336873" cy="14772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/>
                  <a:t>B</a:t>
                </a:r>
              </a:p>
            </p:txBody>
          </p:sp>
          <p:sp>
            <p:nvSpPr>
              <p:cNvPr id="381" name="TextBox 380">
                <a:extLst>
                  <a:ext uri="{FF2B5EF4-FFF2-40B4-BE49-F238E27FC236}">
                    <a16:creationId xmlns:a16="http://schemas.microsoft.com/office/drawing/2014/main" id="{345FA193-E682-4442-B384-D75E94584B1A}"/>
                  </a:ext>
                </a:extLst>
              </p:cNvPr>
              <p:cNvSpPr txBox="1"/>
              <p:nvPr/>
            </p:nvSpPr>
            <p:spPr>
              <a:xfrm>
                <a:off x="8600298" y="838011"/>
                <a:ext cx="336873" cy="14772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/>
                  <a:t>C</a:t>
                </a:r>
              </a:p>
            </p:txBody>
          </p:sp>
          <p:sp>
            <p:nvSpPr>
              <p:cNvPr id="382" name="TextBox 381">
                <a:extLst>
                  <a:ext uri="{FF2B5EF4-FFF2-40B4-BE49-F238E27FC236}">
                    <a16:creationId xmlns:a16="http://schemas.microsoft.com/office/drawing/2014/main" id="{84C7008D-89C7-4639-A132-63E4F28A6271}"/>
                  </a:ext>
                </a:extLst>
              </p:cNvPr>
              <p:cNvSpPr txBox="1"/>
              <p:nvPr/>
            </p:nvSpPr>
            <p:spPr>
              <a:xfrm>
                <a:off x="8600298" y="990411"/>
                <a:ext cx="336873" cy="14772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/>
                  <a:t>U</a:t>
                </a:r>
              </a:p>
            </p:txBody>
          </p:sp>
          <p:sp>
            <p:nvSpPr>
              <p:cNvPr id="383" name="TextBox 382">
                <a:extLst>
                  <a:ext uri="{FF2B5EF4-FFF2-40B4-BE49-F238E27FC236}">
                    <a16:creationId xmlns:a16="http://schemas.microsoft.com/office/drawing/2014/main" id="{D9BD5B2B-19F7-4AAD-8757-97D9571455FC}"/>
                  </a:ext>
                </a:extLst>
              </p:cNvPr>
              <p:cNvSpPr txBox="1"/>
              <p:nvPr/>
            </p:nvSpPr>
            <p:spPr>
              <a:xfrm>
                <a:off x="8600298" y="1142810"/>
                <a:ext cx="336873" cy="14772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/>
                  <a:t>E</a:t>
                </a:r>
              </a:p>
            </p:txBody>
          </p:sp>
        </p:grpSp>
        <p:grpSp>
          <p:nvGrpSpPr>
            <p:cNvPr id="384" name="Group 383">
              <a:extLst>
                <a:ext uri="{FF2B5EF4-FFF2-40B4-BE49-F238E27FC236}">
                  <a16:creationId xmlns:a16="http://schemas.microsoft.com/office/drawing/2014/main" id="{A0FF85FE-662A-4839-80D0-5086B2B80A17}"/>
                </a:ext>
              </a:extLst>
            </p:cNvPr>
            <p:cNvGrpSpPr/>
            <p:nvPr/>
          </p:nvGrpSpPr>
          <p:grpSpPr>
            <a:xfrm rot="9617738">
              <a:off x="3422338" y="4406804"/>
              <a:ext cx="720374" cy="1163436"/>
              <a:chOff x="8600298" y="838011"/>
              <a:chExt cx="338886" cy="465362"/>
            </a:xfrm>
          </p:grpSpPr>
          <p:sp>
            <p:nvSpPr>
              <p:cNvPr id="385" name="TextBox 384">
                <a:extLst>
                  <a:ext uri="{FF2B5EF4-FFF2-40B4-BE49-F238E27FC236}">
                    <a16:creationId xmlns:a16="http://schemas.microsoft.com/office/drawing/2014/main" id="{AC7AB0E4-7CC8-492C-9513-FF6364D8CAAD}"/>
                  </a:ext>
                </a:extLst>
              </p:cNvPr>
              <p:cNvSpPr txBox="1"/>
              <p:nvPr/>
            </p:nvSpPr>
            <p:spPr>
              <a:xfrm>
                <a:off x="8600298" y="838011"/>
                <a:ext cx="336873" cy="14772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/>
                  <a:t>A</a:t>
                </a:r>
              </a:p>
            </p:txBody>
          </p:sp>
          <p:sp>
            <p:nvSpPr>
              <p:cNvPr id="386" name="TextBox 385">
                <a:extLst>
                  <a:ext uri="{FF2B5EF4-FFF2-40B4-BE49-F238E27FC236}">
                    <a16:creationId xmlns:a16="http://schemas.microsoft.com/office/drawing/2014/main" id="{4E4BDBA0-AA5B-4334-9BA6-D646831BCCD7}"/>
                  </a:ext>
                </a:extLst>
              </p:cNvPr>
              <p:cNvSpPr txBox="1"/>
              <p:nvPr/>
            </p:nvSpPr>
            <p:spPr>
              <a:xfrm>
                <a:off x="8600298" y="990411"/>
                <a:ext cx="336873" cy="14772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/>
                  <a:t>G</a:t>
                </a:r>
              </a:p>
            </p:txBody>
          </p:sp>
          <p:sp>
            <p:nvSpPr>
              <p:cNvPr id="387" name="TextBox 386">
                <a:extLst>
                  <a:ext uri="{FF2B5EF4-FFF2-40B4-BE49-F238E27FC236}">
                    <a16:creationId xmlns:a16="http://schemas.microsoft.com/office/drawing/2014/main" id="{3BB909C6-AFE9-4FE6-975D-51F4AB9402D9}"/>
                  </a:ext>
                </a:extLst>
              </p:cNvPr>
              <p:cNvSpPr txBox="1"/>
              <p:nvPr/>
            </p:nvSpPr>
            <p:spPr>
              <a:xfrm>
                <a:off x="8602311" y="1155644"/>
                <a:ext cx="336873" cy="14772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/>
                  <a:t>Y</a:t>
                </a:r>
              </a:p>
            </p:txBody>
          </p:sp>
        </p:grpSp>
        <p:grpSp>
          <p:nvGrpSpPr>
            <p:cNvPr id="388" name="Group 387">
              <a:extLst>
                <a:ext uri="{FF2B5EF4-FFF2-40B4-BE49-F238E27FC236}">
                  <a16:creationId xmlns:a16="http://schemas.microsoft.com/office/drawing/2014/main" id="{91F94400-D734-49C2-B996-F10A7BA33D45}"/>
                </a:ext>
              </a:extLst>
            </p:cNvPr>
            <p:cNvGrpSpPr/>
            <p:nvPr/>
          </p:nvGrpSpPr>
          <p:grpSpPr>
            <a:xfrm rot="17163267">
              <a:off x="1555605" y="1990162"/>
              <a:ext cx="716095" cy="1512366"/>
              <a:chOff x="8600298" y="685610"/>
              <a:chExt cx="336873" cy="604930"/>
            </a:xfrm>
          </p:grpSpPr>
          <p:sp>
            <p:nvSpPr>
              <p:cNvPr id="389" name="TextBox 388">
                <a:extLst>
                  <a:ext uri="{FF2B5EF4-FFF2-40B4-BE49-F238E27FC236}">
                    <a16:creationId xmlns:a16="http://schemas.microsoft.com/office/drawing/2014/main" id="{545EC38A-5391-473F-84AD-4519152FC2E3}"/>
                  </a:ext>
                </a:extLst>
              </p:cNvPr>
              <p:cNvSpPr txBox="1"/>
              <p:nvPr/>
            </p:nvSpPr>
            <p:spPr>
              <a:xfrm>
                <a:off x="8600298" y="685610"/>
                <a:ext cx="336873" cy="14772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/>
                  <a:t>B</a:t>
                </a:r>
              </a:p>
            </p:txBody>
          </p:sp>
          <p:sp>
            <p:nvSpPr>
              <p:cNvPr id="390" name="TextBox 389">
                <a:extLst>
                  <a:ext uri="{FF2B5EF4-FFF2-40B4-BE49-F238E27FC236}">
                    <a16:creationId xmlns:a16="http://schemas.microsoft.com/office/drawing/2014/main" id="{71E5DE17-6D0D-4C81-A2E8-9D2930687BF8}"/>
                  </a:ext>
                </a:extLst>
              </p:cNvPr>
              <p:cNvSpPr txBox="1"/>
              <p:nvPr/>
            </p:nvSpPr>
            <p:spPr>
              <a:xfrm>
                <a:off x="8600298" y="838010"/>
                <a:ext cx="336873" cy="14772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/>
                  <a:t>A</a:t>
                </a:r>
              </a:p>
            </p:txBody>
          </p:sp>
          <p:sp>
            <p:nvSpPr>
              <p:cNvPr id="391" name="TextBox 390">
                <a:extLst>
                  <a:ext uri="{FF2B5EF4-FFF2-40B4-BE49-F238E27FC236}">
                    <a16:creationId xmlns:a16="http://schemas.microsoft.com/office/drawing/2014/main" id="{C4BDA128-E4BA-4C80-999F-E760D77E75E9}"/>
                  </a:ext>
                </a:extLst>
              </p:cNvPr>
              <p:cNvSpPr txBox="1"/>
              <p:nvPr/>
            </p:nvSpPr>
            <p:spPr>
              <a:xfrm>
                <a:off x="8600298" y="990410"/>
                <a:ext cx="336873" cy="14772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/>
                  <a:t>O</a:t>
                </a:r>
              </a:p>
            </p:txBody>
          </p:sp>
          <p:sp>
            <p:nvSpPr>
              <p:cNvPr id="392" name="TextBox 391">
                <a:extLst>
                  <a:ext uri="{FF2B5EF4-FFF2-40B4-BE49-F238E27FC236}">
                    <a16:creationId xmlns:a16="http://schemas.microsoft.com/office/drawing/2014/main" id="{777751E6-AA79-4BE7-8C34-D3532B13D7E2}"/>
                  </a:ext>
                </a:extLst>
              </p:cNvPr>
              <p:cNvSpPr txBox="1"/>
              <p:nvPr/>
            </p:nvSpPr>
            <p:spPr>
              <a:xfrm>
                <a:off x="8600298" y="1142811"/>
                <a:ext cx="336873" cy="14772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/>
                  <a:t>A</a:t>
                </a:r>
              </a:p>
            </p:txBody>
          </p:sp>
        </p:grpSp>
        <p:grpSp>
          <p:nvGrpSpPr>
            <p:cNvPr id="393" name="Group 392">
              <a:extLst>
                <a:ext uri="{FF2B5EF4-FFF2-40B4-BE49-F238E27FC236}">
                  <a16:creationId xmlns:a16="http://schemas.microsoft.com/office/drawing/2014/main" id="{232DE79F-586C-4A82-AF4C-DBF9D65B5F43}"/>
                </a:ext>
              </a:extLst>
            </p:cNvPr>
            <p:cNvGrpSpPr/>
            <p:nvPr/>
          </p:nvGrpSpPr>
          <p:grpSpPr>
            <a:xfrm rot="18528636">
              <a:off x="2101708" y="1337572"/>
              <a:ext cx="716095" cy="1512363"/>
              <a:chOff x="8600298" y="685611"/>
              <a:chExt cx="336873" cy="604929"/>
            </a:xfrm>
            <a:noFill/>
          </p:grpSpPr>
          <p:sp>
            <p:nvSpPr>
              <p:cNvPr id="394" name="TextBox 393">
                <a:extLst>
                  <a:ext uri="{FF2B5EF4-FFF2-40B4-BE49-F238E27FC236}">
                    <a16:creationId xmlns:a16="http://schemas.microsoft.com/office/drawing/2014/main" id="{914639C2-DC8B-4EF7-9DA1-8D6F5A8CB82A}"/>
                  </a:ext>
                </a:extLst>
              </p:cNvPr>
              <p:cNvSpPr txBox="1"/>
              <p:nvPr/>
            </p:nvSpPr>
            <p:spPr>
              <a:xfrm>
                <a:off x="8600298" y="685611"/>
                <a:ext cx="336873" cy="147729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/>
                  <a:t>O</a:t>
                </a:r>
              </a:p>
            </p:txBody>
          </p:sp>
          <p:sp>
            <p:nvSpPr>
              <p:cNvPr id="395" name="TextBox 394">
                <a:extLst>
                  <a:ext uri="{FF2B5EF4-FFF2-40B4-BE49-F238E27FC236}">
                    <a16:creationId xmlns:a16="http://schemas.microsoft.com/office/drawing/2014/main" id="{7B103653-A527-40D5-AB79-350313F3774A}"/>
                  </a:ext>
                </a:extLst>
              </p:cNvPr>
              <p:cNvSpPr txBox="1"/>
              <p:nvPr/>
            </p:nvSpPr>
            <p:spPr>
              <a:xfrm>
                <a:off x="8600298" y="838011"/>
                <a:ext cx="336873" cy="147729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/>
                  <a:t>Y</a:t>
                </a:r>
              </a:p>
            </p:txBody>
          </p:sp>
          <p:sp>
            <p:nvSpPr>
              <p:cNvPr id="396" name="TextBox 395">
                <a:extLst>
                  <a:ext uri="{FF2B5EF4-FFF2-40B4-BE49-F238E27FC236}">
                    <a16:creationId xmlns:a16="http://schemas.microsoft.com/office/drawing/2014/main" id="{BAE703C5-90D8-4BC7-92C5-E3DA1885D3F5}"/>
                  </a:ext>
                </a:extLst>
              </p:cNvPr>
              <p:cNvSpPr txBox="1"/>
              <p:nvPr/>
            </p:nvSpPr>
            <p:spPr>
              <a:xfrm>
                <a:off x="8600298" y="990411"/>
                <a:ext cx="336873" cy="147729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/>
                  <a:t>L</a:t>
                </a:r>
              </a:p>
            </p:txBody>
          </p:sp>
          <p:sp>
            <p:nvSpPr>
              <p:cNvPr id="397" name="TextBox 396">
                <a:extLst>
                  <a:ext uri="{FF2B5EF4-FFF2-40B4-BE49-F238E27FC236}">
                    <a16:creationId xmlns:a16="http://schemas.microsoft.com/office/drawing/2014/main" id="{3EC8D7F3-71A9-4FD2-B3B2-E6340F5766CA}"/>
                  </a:ext>
                </a:extLst>
              </p:cNvPr>
              <p:cNvSpPr txBox="1"/>
              <p:nvPr/>
            </p:nvSpPr>
            <p:spPr>
              <a:xfrm>
                <a:off x="8600298" y="1142811"/>
                <a:ext cx="336873" cy="147729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/>
                  <a:t>E</a:t>
                </a:r>
              </a:p>
            </p:txBody>
          </p:sp>
        </p:grpSp>
        <p:grpSp>
          <p:nvGrpSpPr>
            <p:cNvPr id="398" name="Group 397">
              <a:extLst>
                <a:ext uri="{FF2B5EF4-FFF2-40B4-BE49-F238E27FC236}">
                  <a16:creationId xmlns:a16="http://schemas.microsoft.com/office/drawing/2014/main" id="{3C32306F-C2C8-4CBA-AC60-049C0C101B2A}"/>
                </a:ext>
              </a:extLst>
            </p:cNvPr>
            <p:cNvGrpSpPr/>
            <p:nvPr/>
          </p:nvGrpSpPr>
          <p:grpSpPr>
            <a:xfrm rot="700903">
              <a:off x="3770156" y="1046726"/>
              <a:ext cx="716095" cy="1512363"/>
              <a:chOff x="8600298" y="685611"/>
              <a:chExt cx="336873" cy="604929"/>
            </a:xfrm>
            <a:noFill/>
          </p:grpSpPr>
          <p:sp>
            <p:nvSpPr>
              <p:cNvPr id="399" name="TextBox 398">
                <a:extLst>
                  <a:ext uri="{FF2B5EF4-FFF2-40B4-BE49-F238E27FC236}">
                    <a16:creationId xmlns:a16="http://schemas.microsoft.com/office/drawing/2014/main" id="{452468BB-04C2-452B-A16B-8D0114778125}"/>
                  </a:ext>
                </a:extLst>
              </p:cNvPr>
              <p:cNvSpPr txBox="1"/>
              <p:nvPr/>
            </p:nvSpPr>
            <p:spPr>
              <a:xfrm>
                <a:off x="8600298" y="685611"/>
                <a:ext cx="336873" cy="147729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00" name="TextBox 399">
                <a:extLst>
                  <a:ext uri="{FF2B5EF4-FFF2-40B4-BE49-F238E27FC236}">
                    <a16:creationId xmlns:a16="http://schemas.microsoft.com/office/drawing/2014/main" id="{E8A08B5E-E65A-4EB6-81C2-73354AF72097}"/>
                  </a:ext>
                </a:extLst>
              </p:cNvPr>
              <p:cNvSpPr txBox="1"/>
              <p:nvPr/>
            </p:nvSpPr>
            <p:spPr>
              <a:xfrm>
                <a:off x="8600298" y="838010"/>
                <a:ext cx="336873" cy="147729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/>
                  <a:t>X</a:t>
                </a:r>
              </a:p>
            </p:txBody>
          </p:sp>
          <p:sp>
            <p:nvSpPr>
              <p:cNvPr id="401" name="TextBox 400">
                <a:extLst>
                  <a:ext uri="{FF2B5EF4-FFF2-40B4-BE49-F238E27FC236}">
                    <a16:creationId xmlns:a16="http://schemas.microsoft.com/office/drawing/2014/main" id="{BB80E542-BAD1-48D3-A0A0-5EA98E041B42}"/>
                  </a:ext>
                </a:extLst>
              </p:cNvPr>
              <p:cNvSpPr txBox="1"/>
              <p:nvPr/>
            </p:nvSpPr>
            <p:spPr>
              <a:xfrm>
                <a:off x="8600298" y="990410"/>
                <a:ext cx="336873" cy="147729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/>
                  <a:t>B</a:t>
                </a:r>
              </a:p>
            </p:txBody>
          </p:sp>
          <p:sp>
            <p:nvSpPr>
              <p:cNvPr id="402" name="TextBox 401">
                <a:extLst>
                  <a:ext uri="{FF2B5EF4-FFF2-40B4-BE49-F238E27FC236}">
                    <a16:creationId xmlns:a16="http://schemas.microsoft.com/office/drawing/2014/main" id="{681DCC3D-558B-4079-81A8-7CB759D9F810}"/>
                  </a:ext>
                </a:extLst>
              </p:cNvPr>
              <p:cNvSpPr txBox="1"/>
              <p:nvPr/>
            </p:nvSpPr>
            <p:spPr>
              <a:xfrm>
                <a:off x="8600298" y="1142811"/>
                <a:ext cx="336873" cy="147729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/>
                  <a:t>A</a:t>
                </a:r>
              </a:p>
            </p:txBody>
          </p:sp>
        </p:grpSp>
        <p:sp>
          <p:nvSpPr>
            <p:cNvPr id="405" name="TextBox 404">
              <a:extLst>
                <a:ext uri="{FF2B5EF4-FFF2-40B4-BE49-F238E27FC236}">
                  <a16:creationId xmlns:a16="http://schemas.microsoft.com/office/drawing/2014/main" id="{31AF3C51-D437-4E1C-8EEB-3E233E3E7400}"/>
                </a:ext>
              </a:extLst>
            </p:cNvPr>
            <p:cNvSpPr txBox="1"/>
            <p:nvPr/>
          </p:nvSpPr>
          <p:spPr>
            <a:xfrm rot="20795940">
              <a:off x="2566147" y="235253"/>
              <a:ext cx="716095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/>
                <a:t>Đ</a:t>
              </a:r>
            </a:p>
          </p:txBody>
        </p:sp>
        <p:grpSp>
          <p:nvGrpSpPr>
            <p:cNvPr id="406" name="Group 405">
              <a:extLst>
                <a:ext uri="{FF2B5EF4-FFF2-40B4-BE49-F238E27FC236}">
                  <a16:creationId xmlns:a16="http://schemas.microsoft.com/office/drawing/2014/main" id="{8FABC36F-C079-4FA0-AF0D-A27E60FE840E}"/>
                </a:ext>
              </a:extLst>
            </p:cNvPr>
            <p:cNvGrpSpPr/>
            <p:nvPr/>
          </p:nvGrpSpPr>
          <p:grpSpPr>
            <a:xfrm rot="8239630">
              <a:off x="4383324" y="3956779"/>
              <a:ext cx="736783" cy="1874301"/>
              <a:chOff x="8590566" y="685611"/>
              <a:chExt cx="346605" cy="749700"/>
            </a:xfrm>
            <a:noFill/>
          </p:grpSpPr>
          <p:sp>
            <p:nvSpPr>
              <p:cNvPr id="407" name="TextBox 406">
                <a:extLst>
                  <a:ext uri="{FF2B5EF4-FFF2-40B4-BE49-F238E27FC236}">
                    <a16:creationId xmlns:a16="http://schemas.microsoft.com/office/drawing/2014/main" id="{3A67BAA0-99B5-43CB-816B-F8EC62BEFA53}"/>
                  </a:ext>
                </a:extLst>
              </p:cNvPr>
              <p:cNvSpPr txBox="1"/>
              <p:nvPr/>
            </p:nvSpPr>
            <p:spPr>
              <a:xfrm>
                <a:off x="8600298" y="685611"/>
                <a:ext cx="336873" cy="147729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/>
                  <a:t>Đ</a:t>
                </a:r>
              </a:p>
            </p:txBody>
          </p:sp>
          <p:sp>
            <p:nvSpPr>
              <p:cNvPr id="408" name="TextBox 407">
                <a:extLst>
                  <a:ext uri="{FF2B5EF4-FFF2-40B4-BE49-F238E27FC236}">
                    <a16:creationId xmlns:a16="http://schemas.microsoft.com/office/drawing/2014/main" id="{43DEE504-5A9E-45BA-9EBD-00DC69BE3D76}"/>
                  </a:ext>
                </a:extLst>
              </p:cNvPr>
              <p:cNvSpPr txBox="1"/>
              <p:nvPr/>
            </p:nvSpPr>
            <p:spPr>
              <a:xfrm>
                <a:off x="8600298" y="838010"/>
                <a:ext cx="336873" cy="147729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/>
                  <a:t>Ô</a:t>
                </a:r>
              </a:p>
            </p:txBody>
          </p:sp>
          <p:sp>
            <p:nvSpPr>
              <p:cNvPr id="409" name="TextBox 408">
                <a:extLst>
                  <a:ext uri="{FF2B5EF4-FFF2-40B4-BE49-F238E27FC236}">
                    <a16:creationId xmlns:a16="http://schemas.microsoft.com/office/drawing/2014/main" id="{60CB2B78-220F-4EA9-AAF1-801EE48484EC}"/>
                  </a:ext>
                </a:extLst>
              </p:cNvPr>
              <p:cNvSpPr txBox="1"/>
              <p:nvPr/>
            </p:nvSpPr>
            <p:spPr>
              <a:xfrm>
                <a:off x="8600298" y="990411"/>
                <a:ext cx="336873" cy="147729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/>
                  <a:t>L</a:t>
                </a:r>
              </a:p>
            </p:txBody>
          </p:sp>
          <p:sp>
            <p:nvSpPr>
              <p:cNvPr id="410" name="TextBox 409">
                <a:extLst>
                  <a:ext uri="{FF2B5EF4-FFF2-40B4-BE49-F238E27FC236}">
                    <a16:creationId xmlns:a16="http://schemas.microsoft.com/office/drawing/2014/main" id="{2BE6685F-DD3B-4B89-8DCD-B53568C029CB}"/>
                  </a:ext>
                </a:extLst>
              </p:cNvPr>
              <p:cNvSpPr txBox="1"/>
              <p:nvPr/>
            </p:nvSpPr>
            <p:spPr>
              <a:xfrm>
                <a:off x="8596980" y="1156566"/>
                <a:ext cx="336873" cy="147729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/>
                  <a:t>Ă</a:t>
                </a:r>
              </a:p>
            </p:txBody>
          </p:sp>
          <p:sp>
            <p:nvSpPr>
              <p:cNvPr id="411" name="TextBox 410">
                <a:extLst>
                  <a:ext uri="{FF2B5EF4-FFF2-40B4-BE49-F238E27FC236}">
                    <a16:creationId xmlns:a16="http://schemas.microsoft.com/office/drawing/2014/main" id="{8DC33EF0-7482-41C9-8B79-0AB6A59209BE}"/>
                  </a:ext>
                </a:extLst>
              </p:cNvPr>
              <p:cNvSpPr txBox="1"/>
              <p:nvPr/>
            </p:nvSpPr>
            <p:spPr>
              <a:xfrm>
                <a:off x="8590566" y="1287582"/>
                <a:ext cx="336873" cy="147729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/>
                  <a:t>N</a:t>
                </a:r>
              </a:p>
            </p:txBody>
          </p:sp>
        </p:grpSp>
        <p:sp>
          <p:nvSpPr>
            <p:cNvPr id="412" name="Freeform: Shape 411">
              <a:extLst>
                <a:ext uri="{FF2B5EF4-FFF2-40B4-BE49-F238E27FC236}">
                  <a16:creationId xmlns:a16="http://schemas.microsoft.com/office/drawing/2014/main" id="{15336F26-AD9A-4FA2-A47A-EA760CE3549B}"/>
                </a:ext>
              </a:extLst>
            </p:cNvPr>
            <p:cNvSpPr/>
            <p:nvPr/>
          </p:nvSpPr>
          <p:spPr>
            <a:xfrm rot="3561392">
              <a:off x="1013513" y="5001015"/>
              <a:ext cx="1327151" cy="695803"/>
            </a:xfrm>
            <a:custGeom>
              <a:avLst/>
              <a:gdLst>
                <a:gd name="connsiteX0" fmla="*/ 0 w 1156365"/>
                <a:gd name="connsiteY0" fmla="*/ 271822 h 646404"/>
                <a:gd name="connsiteX1" fmla="*/ 86389 w 1156365"/>
                <a:gd name="connsiteY1" fmla="*/ 269336 h 646404"/>
                <a:gd name="connsiteX2" fmla="*/ 862605 w 1156365"/>
                <a:gd name="connsiteY2" fmla="*/ 55323 h 646404"/>
                <a:gd name="connsiteX3" fmla="*/ 962053 w 1156365"/>
                <a:gd name="connsiteY3" fmla="*/ 0 h 646404"/>
                <a:gd name="connsiteX4" fmla="*/ 1156365 w 1156365"/>
                <a:gd name="connsiteY4" fmla="*/ 336557 h 646404"/>
                <a:gd name="connsiteX5" fmla="*/ 1045260 w 1156365"/>
                <a:gd name="connsiteY5" fmla="*/ 397437 h 646404"/>
                <a:gd name="connsiteX6" fmla="*/ 126661 w 1156365"/>
                <a:gd name="connsiteY6" fmla="*/ 643575 h 646404"/>
                <a:gd name="connsiteX7" fmla="*/ 0 w 1156365"/>
                <a:gd name="connsiteY7" fmla="*/ 646404 h 646404"/>
                <a:gd name="connsiteX8" fmla="*/ 0 w 1156365"/>
                <a:gd name="connsiteY8" fmla="*/ 271822 h 646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56365" h="646404">
                  <a:moveTo>
                    <a:pt x="0" y="271822"/>
                  </a:moveTo>
                  <a:lnTo>
                    <a:pt x="86389" y="269336"/>
                  </a:lnTo>
                  <a:cubicBezTo>
                    <a:pt x="355516" y="248497"/>
                    <a:pt x="619390" y="175743"/>
                    <a:pt x="862605" y="55323"/>
                  </a:cubicBezTo>
                  <a:lnTo>
                    <a:pt x="962053" y="0"/>
                  </a:lnTo>
                  <a:lnTo>
                    <a:pt x="1156365" y="336557"/>
                  </a:lnTo>
                  <a:lnTo>
                    <a:pt x="1045260" y="397437"/>
                  </a:lnTo>
                  <a:cubicBezTo>
                    <a:pt x="757827" y="537364"/>
                    <a:pt x="445549" y="621039"/>
                    <a:pt x="126661" y="643575"/>
                  </a:cubicBezTo>
                  <a:lnTo>
                    <a:pt x="0" y="646404"/>
                  </a:lnTo>
                  <a:lnTo>
                    <a:pt x="0" y="271822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13" name="TextBox 412">
              <a:extLst>
                <a:ext uri="{FF2B5EF4-FFF2-40B4-BE49-F238E27FC236}">
                  <a16:creationId xmlns:a16="http://schemas.microsoft.com/office/drawing/2014/main" id="{2F4F3588-2F92-4674-93D6-8E4D43B2D7DF}"/>
                </a:ext>
              </a:extLst>
            </p:cNvPr>
            <p:cNvSpPr txBox="1"/>
            <p:nvPr/>
          </p:nvSpPr>
          <p:spPr>
            <a:xfrm rot="18615746">
              <a:off x="1361995" y="1243891"/>
              <a:ext cx="716096" cy="3693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/>
                <a:t>B</a:t>
              </a:r>
            </a:p>
          </p:txBody>
        </p:sp>
        <p:sp>
          <p:nvSpPr>
            <p:cNvPr id="415" name="TextBox 414">
              <a:extLst>
                <a:ext uri="{FF2B5EF4-FFF2-40B4-BE49-F238E27FC236}">
                  <a16:creationId xmlns:a16="http://schemas.microsoft.com/office/drawing/2014/main" id="{0567CE8A-9FAF-48CD-A371-145E790602CE}"/>
                </a:ext>
              </a:extLst>
            </p:cNvPr>
            <p:cNvSpPr txBox="1"/>
            <p:nvPr/>
          </p:nvSpPr>
          <p:spPr>
            <a:xfrm rot="13827505">
              <a:off x="1073889" y="4847676"/>
              <a:ext cx="716095" cy="3693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/>
                <a:t>S</a:t>
              </a:r>
            </a:p>
          </p:txBody>
        </p:sp>
        <p:sp>
          <p:nvSpPr>
            <p:cNvPr id="416" name="Freeform: Shape 415">
              <a:extLst>
                <a:ext uri="{FF2B5EF4-FFF2-40B4-BE49-F238E27FC236}">
                  <a16:creationId xmlns:a16="http://schemas.microsoft.com/office/drawing/2014/main" id="{FA052D82-9C01-4E19-9E65-1150C2036AFA}"/>
                </a:ext>
              </a:extLst>
            </p:cNvPr>
            <p:cNvSpPr/>
            <p:nvPr/>
          </p:nvSpPr>
          <p:spPr>
            <a:xfrm rot="5400000">
              <a:off x="3821546" y="650924"/>
              <a:ext cx="655684" cy="1156665"/>
            </a:xfrm>
            <a:custGeom>
              <a:avLst/>
              <a:gdLst>
                <a:gd name="connsiteX0" fmla="*/ 311859 w 655684"/>
                <a:gd name="connsiteY0" fmla="*/ 0 h 1156665"/>
                <a:gd name="connsiteX1" fmla="*/ 655684 w 655684"/>
                <a:gd name="connsiteY1" fmla="*/ 198507 h 1156665"/>
                <a:gd name="connsiteX2" fmla="*/ 577800 w 655684"/>
                <a:gd name="connsiteY2" fmla="*/ 350375 h 1156665"/>
                <a:gd name="connsiteX3" fmla="*/ 406197 w 655684"/>
                <a:gd name="connsiteY3" fmla="*/ 954880 h 1156665"/>
                <a:gd name="connsiteX4" fmla="*/ 389958 w 655684"/>
                <a:gd name="connsiteY4" fmla="*/ 1156665 h 1156665"/>
                <a:gd name="connsiteX5" fmla="*/ 452 w 655684"/>
                <a:gd name="connsiteY5" fmla="*/ 1156665 h 1156665"/>
                <a:gd name="connsiteX6" fmla="*/ 0 w 655684"/>
                <a:gd name="connsiteY6" fmla="*/ 1136415 h 1156665"/>
                <a:gd name="connsiteX7" fmla="*/ 216981 w 655684"/>
                <a:gd name="connsiteY7" fmla="*/ 185334 h 1156665"/>
                <a:gd name="connsiteX8" fmla="*/ 311859 w 655684"/>
                <a:gd name="connsiteY8" fmla="*/ 0 h 1156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684" h="1156665">
                  <a:moveTo>
                    <a:pt x="311859" y="0"/>
                  </a:moveTo>
                  <a:lnTo>
                    <a:pt x="655684" y="198507"/>
                  </a:lnTo>
                  <a:lnTo>
                    <a:pt x="577800" y="350375"/>
                  </a:lnTo>
                  <a:cubicBezTo>
                    <a:pt x="489304" y="546518"/>
                    <a:pt x="432670" y="750195"/>
                    <a:pt x="406197" y="954880"/>
                  </a:cubicBezTo>
                  <a:lnTo>
                    <a:pt x="389958" y="1156665"/>
                  </a:lnTo>
                  <a:lnTo>
                    <a:pt x="452" y="1156665"/>
                  </a:lnTo>
                  <a:lnTo>
                    <a:pt x="0" y="1136415"/>
                  </a:lnTo>
                  <a:cubicBezTo>
                    <a:pt x="8339" y="815362"/>
                    <a:pt x="79037" y="492256"/>
                    <a:pt x="216981" y="185334"/>
                  </a:cubicBezTo>
                  <a:lnTo>
                    <a:pt x="311859" y="0"/>
                  </a:lnTo>
                  <a:close/>
                </a:path>
              </a:pathLst>
            </a:custGeom>
            <a:solidFill>
              <a:srgbClr val="FF99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17" name="TextBox 416">
              <a:extLst>
                <a:ext uri="{FF2B5EF4-FFF2-40B4-BE49-F238E27FC236}">
                  <a16:creationId xmlns:a16="http://schemas.microsoft.com/office/drawing/2014/main" id="{BAF9DA3B-5B27-4454-82F8-587F450E0126}"/>
                </a:ext>
              </a:extLst>
            </p:cNvPr>
            <p:cNvSpPr txBox="1"/>
            <p:nvPr/>
          </p:nvSpPr>
          <p:spPr>
            <a:xfrm rot="700903">
              <a:off x="3924951" y="1006752"/>
              <a:ext cx="716095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ysClr val="windowText" lastClr="000000"/>
                  </a:solidFill>
                </a:rPr>
                <a:t>G</a:t>
              </a:r>
            </a:p>
          </p:txBody>
        </p:sp>
        <p:sp>
          <p:nvSpPr>
            <p:cNvPr id="418" name="Freeform: Shape 417">
              <a:extLst>
                <a:ext uri="{FF2B5EF4-FFF2-40B4-BE49-F238E27FC236}">
                  <a16:creationId xmlns:a16="http://schemas.microsoft.com/office/drawing/2014/main" id="{AF635909-EE85-44E0-9513-16D28AECF577}"/>
                </a:ext>
              </a:extLst>
            </p:cNvPr>
            <p:cNvSpPr/>
            <p:nvPr/>
          </p:nvSpPr>
          <p:spPr>
            <a:xfrm rot="5400000">
              <a:off x="5145786" y="3719227"/>
              <a:ext cx="1156666" cy="629348"/>
            </a:xfrm>
            <a:custGeom>
              <a:avLst/>
              <a:gdLst>
                <a:gd name="connsiteX0" fmla="*/ 0 w 1156666"/>
                <a:gd name="connsiteY0" fmla="*/ 452 h 629348"/>
                <a:gd name="connsiteX1" fmla="*/ 20251 w 1156666"/>
                <a:gd name="connsiteY1" fmla="*/ 0 h 629348"/>
                <a:gd name="connsiteX2" fmla="*/ 971332 w 1156666"/>
                <a:gd name="connsiteY2" fmla="*/ 216981 h 629348"/>
                <a:gd name="connsiteX3" fmla="*/ 1156666 w 1156666"/>
                <a:gd name="connsiteY3" fmla="*/ 311859 h 629348"/>
                <a:gd name="connsiteX4" fmla="*/ 973363 w 1156666"/>
                <a:gd name="connsiteY4" fmla="*/ 629348 h 629348"/>
                <a:gd name="connsiteX5" fmla="*/ 824149 w 1156666"/>
                <a:gd name="connsiteY5" fmla="*/ 553099 h 629348"/>
                <a:gd name="connsiteX6" fmla="*/ 22987 w 1156666"/>
                <a:gd name="connsiteY6" fmla="*/ 373772 h 629348"/>
                <a:gd name="connsiteX7" fmla="*/ 0 w 1156666"/>
                <a:gd name="connsiteY7" fmla="*/ 374434 h 629348"/>
                <a:gd name="connsiteX8" fmla="*/ 0 w 1156666"/>
                <a:gd name="connsiteY8" fmla="*/ 452 h 629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56666" h="629348">
                  <a:moveTo>
                    <a:pt x="0" y="452"/>
                  </a:moveTo>
                  <a:lnTo>
                    <a:pt x="20251" y="0"/>
                  </a:lnTo>
                  <a:cubicBezTo>
                    <a:pt x="341304" y="8339"/>
                    <a:pt x="664409" y="79037"/>
                    <a:pt x="971332" y="216981"/>
                  </a:cubicBezTo>
                  <a:lnTo>
                    <a:pt x="1156666" y="311859"/>
                  </a:lnTo>
                  <a:lnTo>
                    <a:pt x="973363" y="629348"/>
                  </a:lnTo>
                  <a:lnTo>
                    <a:pt x="824149" y="553099"/>
                  </a:lnTo>
                  <a:cubicBezTo>
                    <a:pt x="565967" y="437515"/>
                    <a:pt x="293777" y="379156"/>
                    <a:pt x="22987" y="373772"/>
                  </a:cubicBezTo>
                  <a:lnTo>
                    <a:pt x="0" y="374434"/>
                  </a:lnTo>
                  <a:lnTo>
                    <a:pt x="0" y="452"/>
                  </a:lnTo>
                  <a:close/>
                </a:path>
              </a:pathLst>
            </a:custGeom>
            <a:solidFill>
              <a:srgbClr val="FF99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419" name="Group 418">
              <a:extLst>
                <a:ext uri="{FF2B5EF4-FFF2-40B4-BE49-F238E27FC236}">
                  <a16:creationId xmlns:a16="http://schemas.microsoft.com/office/drawing/2014/main" id="{E24B91E5-A359-42C5-8F72-8F408ECDBE41}"/>
                </a:ext>
              </a:extLst>
            </p:cNvPr>
            <p:cNvGrpSpPr/>
            <p:nvPr/>
          </p:nvGrpSpPr>
          <p:grpSpPr>
            <a:xfrm rot="252731">
              <a:off x="4372796" y="3673446"/>
              <a:ext cx="1463922" cy="1061325"/>
              <a:chOff x="4372796" y="3673446"/>
              <a:chExt cx="1463922" cy="1061325"/>
            </a:xfrm>
          </p:grpSpPr>
          <p:grpSp>
            <p:nvGrpSpPr>
              <p:cNvPr id="420" name="Group 419">
                <a:extLst>
                  <a:ext uri="{FF2B5EF4-FFF2-40B4-BE49-F238E27FC236}">
                    <a16:creationId xmlns:a16="http://schemas.microsoft.com/office/drawing/2014/main" id="{FC029F2E-AEDF-4B86-B19C-C8AA07B1DED2}"/>
                  </a:ext>
                </a:extLst>
              </p:cNvPr>
              <p:cNvGrpSpPr/>
              <p:nvPr/>
            </p:nvGrpSpPr>
            <p:grpSpPr>
              <a:xfrm rot="6513556">
                <a:off x="4556285" y="3489957"/>
                <a:ext cx="767707" cy="1134686"/>
                <a:chOff x="8576018" y="685611"/>
                <a:chExt cx="361153" cy="453862"/>
              </a:xfrm>
            </p:grpSpPr>
            <p:sp>
              <p:nvSpPr>
                <p:cNvPr id="422" name="TextBox 421">
                  <a:extLst>
                    <a:ext uri="{FF2B5EF4-FFF2-40B4-BE49-F238E27FC236}">
                      <a16:creationId xmlns:a16="http://schemas.microsoft.com/office/drawing/2014/main" id="{DDBDE1FA-356E-4796-9D30-2A9D3D7747B8}"/>
                    </a:ext>
                  </a:extLst>
                </p:cNvPr>
                <p:cNvSpPr txBox="1"/>
                <p:nvPr/>
              </p:nvSpPr>
              <p:spPr>
                <a:xfrm>
                  <a:off x="8600298" y="685611"/>
                  <a:ext cx="336873" cy="14772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/>
                    <a:t>F</a:t>
                  </a:r>
                </a:p>
              </p:txBody>
            </p:sp>
            <p:sp>
              <p:nvSpPr>
                <p:cNvPr id="423" name="TextBox 422">
                  <a:extLst>
                    <a:ext uri="{FF2B5EF4-FFF2-40B4-BE49-F238E27FC236}">
                      <a16:creationId xmlns:a16="http://schemas.microsoft.com/office/drawing/2014/main" id="{ADD71E48-D100-4564-A808-1B0724B740DF}"/>
                    </a:ext>
                  </a:extLst>
                </p:cNvPr>
                <p:cNvSpPr txBox="1"/>
                <p:nvPr/>
              </p:nvSpPr>
              <p:spPr>
                <a:xfrm>
                  <a:off x="8576018" y="838011"/>
                  <a:ext cx="361153" cy="14772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/>
                    <a:t>O</a:t>
                  </a:r>
                </a:p>
              </p:txBody>
            </p:sp>
            <p:sp>
              <p:nvSpPr>
                <p:cNvPr id="424" name="TextBox 423">
                  <a:extLst>
                    <a:ext uri="{FF2B5EF4-FFF2-40B4-BE49-F238E27FC236}">
                      <a16:creationId xmlns:a16="http://schemas.microsoft.com/office/drawing/2014/main" id="{723E085A-9329-4244-BB3F-5069F8E8B5CF}"/>
                    </a:ext>
                  </a:extLst>
                </p:cNvPr>
                <p:cNvSpPr txBox="1"/>
                <p:nvPr/>
              </p:nvSpPr>
              <p:spPr>
                <a:xfrm>
                  <a:off x="8593751" y="991744"/>
                  <a:ext cx="336873" cy="14772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/>
                    <a:t>R</a:t>
                  </a:r>
                </a:p>
              </p:txBody>
            </p:sp>
          </p:grpSp>
          <p:sp>
            <p:nvSpPr>
              <p:cNvPr id="421" name="TextBox 420">
                <a:extLst>
                  <a:ext uri="{FF2B5EF4-FFF2-40B4-BE49-F238E27FC236}">
                    <a16:creationId xmlns:a16="http://schemas.microsoft.com/office/drawing/2014/main" id="{6EFDBB4C-4DF9-4F60-A231-47467631E480}"/>
                  </a:ext>
                </a:extLst>
              </p:cNvPr>
              <p:cNvSpPr txBox="1"/>
              <p:nvPr/>
            </p:nvSpPr>
            <p:spPr>
              <a:xfrm rot="6513556">
                <a:off x="5268650" y="4166703"/>
                <a:ext cx="766804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/>
                  <a:t>Y</a:t>
                </a:r>
              </a:p>
            </p:txBody>
          </p:sp>
        </p:grpSp>
        <p:sp>
          <p:nvSpPr>
            <p:cNvPr id="425" name="TextBox 424">
              <a:extLst>
                <a:ext uri="{FF2B5EF4-FFF2-40B4-BE49-F238E27FC236}">
                  <a16:creationId xmlns:a16="http://schemas.microsoft.com/office/drawing/2014/main" id="{101C69BE-0596-4F9D-B631-31FAA537C2C3}"/>
                </a:ext>
              </a:extLst>
            </p:cNvPr>
            <p:cNvSpPr txBox="1"/>
            <p:nvPr/>
          </p:nvSpPr>
          <p:spPr>
            <a:xfrm rot="11696019">
              <a:off x="2029620" y="6107141"/>
              <a:ext cx="81105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/>
                <a:t>K</a:t>
              </a:r>
            </a:p>
          </p:txBody>
        </p:sp>
      </p:grpSp>
      <p:pic>
        <p:nvPicPr>
          <p:cNvPr id="2050" name="Picture 2" descr="Pháo Hoa Hình ảnh PNG | Vector Và Các Tập Tin PSD | Tải Về Miễn Phí Trên  Pngtree">
            <a:extLst>
              <a:ext uri="{FF2B5EF4-FFF2-40B4-BE49-F238E27FC236}">
                <a16:creationId xmlns:a16="http://schemas.microsoft.com/office/drawing/2014/main" id="{12185F9F-3F22-4197-B345-9600600EDF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36544">
            <a:off x="5537730" y="125937"/>
            <a:ext cx="2260082" cy="2260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háo Hoa Hình ảnh PNG | Vector Và Các Tập Tin PSD | Tải Về Miễn Phí Trên  Pngtree">
            <a:extLst>
              <a:ext uri="{FF2B5EF4-FFF2-40B4-BE49-F238E27FC236}">
                <a16:creationId xmlns:a16="http://schemas.microsoft.com/office/drawing/2014/main" id="{7E03D513-3453-46FC-8240-C9664133AC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14437">
            <a:off x="6278927" y="3946343"/>
            <a:ext cx="1885574" cy="1885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ình ảnh Tải Pháo Hoa Miễn Phí PNG , Pháo Hoa Vector, Bắn Pháo Hoa, Hoa  Súng PNG miễn phí tải tập tin PSDComment và Vector">
            <a:extLst>
              <a:ext uri="{FF2B5EF4-FFF2-40B4-BE49-F238E27FC236}">
                <a16:creationId xmlns:a16="http://schemas.microsoft.com/office/drawing/2014/main" id="{39D7A009-0D0A-4656-92B3-F5F766D3BD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349" y="-55695"/>
            <a:ext cx="1771548" cy="1771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0675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A272441-C931-4895-A855-9F96DD0D11CD}"/>
              </a:ext>
            </a:extLst>
          </p:cNvPr>
          <p:cNvSpPr txBox="1"/>
          <p:nvPr/>
        </p:nvSpPr>
        <p:spPr>
          <a:xfrm>
            <a:off x="5264042" y="1622323"/>
            <a:ext cx="6583854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7200" b="1">
                <a:latin typeface="Montserrat SemiBold" panose="00000700000000000000" pitchFamily="2" charset="0"/>
                <a:ea typeface="Source Sans Pro" panose="020B0503030403020204" pitchFamily="34" charset="0"/>
              </a:rPr>
              <a:t>BÀI TẬP</a:t>
            </a:r>
          </a:p>
          <a:p>
            <a:pPr algn="r"/>
            <a:r>
              <a:rPr lang="en-US" sz="7200" b="1">
                <a:latin typeface="Montserrat SemiBold" panose="00000700000000000000" pitchFamily="2" charset="0"/>
                <a:ea typeface="Source Sans Pro" panose="020B0503030403020204" pitchFamily="34" charset="0"/>
              </a:rPr>
              <a:t>KHÍ LÍ T</a:t>
            </a:r>
            <a:r>
              <a:rPr lang="vi-VN" sz="7200" b="1">
                <a:latin typeface="Montserrat SemiBold" panose="00000700000000000000" pitchFamily="2" charset="0"/>
                <a:ea typeface="Source Sans Pro" panose="020B0503030403020204" pitchFamily="34" charset="0"/>
              </a:rPr>
              <a:t>ƯỞNG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63E9A60-AE1B-4610-88D0-B392AB5EEE09}"/>
              </a:ext>
            </a:extLst>
          </p:cNvPr>
          <p:cNvSpPr txBox="1"/>
          <p:nvPr/>
        </p:nvSpPr>
        <p:spPr>
          <a:xfrm>
            <a:off x="6569612" y="4262285"/>
            <a:ext cx="56223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GV: NGUYỄN THỊ MỸ PH</a:t>
            </a:r>
            <a:r>
              <a:rPr lang="vi-VN" sz="2800"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ƯỢNG</a:t>
            </a:r>
            <a:endParaRPr lang="en-US" sz="2800">
              <a:latin typeface="Open Sans Condensed" panose="020B0806030504020204" pitchFamily="34" charset="0"/>
              <a:ea typeface="Open Sans Condensed" panose="020B0806030504020204" pitchFamily="34" charset="0"/>
              <a:cs typeface="Open Sans Condensed" panose="020B0806030504020204" pitchFamily="34" charset="0"/>
            </a:endParaRPr>
          </a:p>
          <a:p>
            <a:r>
              <a:rPr lang="en-US" sz="2800"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Lớp: 12A1</a:t>
            </a:r>
          </a:p>
          <a:p>
            <a:r>
              <a:rPr lang="en-US" sz="2800"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Tiết 5, ngày 4 tháng 12 năm 2024</a:t>
            </a:r>
            <a:endParaRPr lang="vi-VN" sz="2800">
              <a:latin typeface="Open Sans Condensed" panose="020B0806030504020204" pitchFamily="34" charset="0"/>
              <a:ea typeface="Open Sans Condensed" panose="020B0806030504020204" pitchFamily="34" charset="0"/>
              <a:cs typeface="Open Sans Condensed" panose="020B080603050402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6EF690-0842-4C3B-98E2-725FF77ABD64}"/>
              </a:ext>
            </a:extLst>
          </p:cNvPr>
          <p:cNvCxnSpPr/>
          <p:nvPr/>
        </p:nvCxnSpPr>
        <p:spPr>
          <a:xfrm>
            <a:off x="5943600" y="3930647"/>
            <a:ext cx="5722374" cy="0"/>
          </a:xfrm>
          <a:prstGeom prst="line">
            <a:avLst/>
          </a:prstGeom>
          <a:ln w="38100">
            <a:solidFill>
              <a:srgbClr val="FD90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A scuba diver in the water&#10;&#10;Description automatically generated">
            <a:extLst>
              <a:ext uri="{FF2B5EF4-FFF2-40B4-BE49-F238E27FC236}">
                <a16:creationId xmlns:a16="http://schemas.microsoft.com/office/drawing/2014/main" id="{E6BB459F-B51A-4866-B217-D5F95790564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2620275" y="130610"/>
            <a:ext cx="2851378" cy="2022655"/>
          </a:xfrm>
          <a:prstGeom prst="rect">
            <a:avLst/>
          </a:prstGeom>
        </p:spPr>
      </p:pic>
      <p:pic>
        <p:nvPicPr>
          <p:cNvPr id="24" name="Picture 23" descr="800.000+ ảnh đẹp nhất về Khinh Khí Cầu · Tải xuống miễn phí 100% · Ảnh có  sẵn của Pexels">
            <a:extLst>
              <a:ext uri="{FF2B5EF4-FFF2-40B4-BE49-F238E27FC236}">
                <a16:creationId xmlns:a16="http://schemas.microsoft.com/office/drawing/2014/main" id="{A42801E0-C627-4CE5-9A1F-E00E97FE39C4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55" y="559337"/>
            <a:ext cx="2477729" cy="37029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5" name="Picture 24" descr="Bình Oxy Y Tế 2,5 Lít">
            <a:extLst>
              <a:ext uri="{FF2B5EF4-FFF2-40B4-BE49-F238E27FC236}">
                <a16:creationId xmlns:a16="http://schemas.microsoft.com/office/drawing/2014/main" id="{8006D817-D9F3-449A-81DB-23F986B43BEE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533" y="3429000"/>
            <a:ext cx="2970979" cy="29709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0D5A001-EEC1-43B9-B4E2-422B349B4C39}"/>
              </a:ext>
            </a:extLst>
          </p:cNvPr>
          <p:cNvSpPr txBox="1"/>
          <p:nvPr/>
        </p:nvSpPr>
        <p:spPr>
          <a:xfrm>
            <a:off x="7889630" y="297727"/>
            <a:ext cx="52782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Tr</a:t>
            </a:r>
            <a:r>
              <a:rPr lang="vi-VN" sz="2800"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ư</a:t>
            </a:r>
            <a:r>
              <a:rPr lang="en-US" sz="2800"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ờng THPT Xuân Diệu</a:t>
            </a:r>
            <a:endParaRPr lang="vi-VN" sz="2800">
              <a:latin typeface="Open Sans Condensed" panose="020B0806030504020204" pitchFamily="34" charset="0"/>
              <a:ea typeface="Open Sans Condensed" panose="020B0806030504020204" pitchFamily="34" charset="0"/>
              <a:cs typeface="Open Sans Condensed" panose="020B0806030504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BB22DE3-3CD2-4917-964E-B92CE8DFD612}"/>
              </a:ext>
            </a:extLst>
          </p:cNvPr>
          <p:cNvSpPr txBox="1"/>
          <p:nvPr/>
        </p:nvSpPr>
        <p:spPr>
          <a:xfrm>
            <a:off x="8261475" y="6160163"/>
            <a:ext cx="52782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Năm học: 2024 - 2025</a:t>
            </a:r>
            <a:endParaRPr lang="vi-VN" sz="2000">
              <a:latin typeface="Open Sans Condensed" panose="020B0806030504020204" pitchFamily="34" charset="0"/>
              <a:ea typeface="Open Sans Condensed" panose="020B0806030504020204" pitchFamily="34" charset="0"/>
              <a:cs typeface="Open Sans Condensed" panose="020B08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7514667"/>
      </p:ext>
    </p:extLst>
  </p:cSld>
  <p:clrMapOvr>
    <a:masterClrMapping/>
  </p:clrMapOvr>
  <p:transition spd="slow">
    <p:cover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5A4BDA0-C270-4764-9C18-A593BCE2C965}"/>
              </a:ext>
            </a:extLst>
          </p:cNvPr>
          <p:cNvSpPr txBox="1"/>
          <p:nvPr/>
        </p:nvSpPr>
        <p:spPr>
          <a:xfrm>
            <a:off x="801190" y="1036474"/>
            <a:ext cx="3735976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5400"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NỘI DUNG</a:t>
            </a:r>
            <a:endParaRPr lang="ko-KR" altLang="en-US" sz="5400" dirty="0">
              <a:latin typeface="Open Sans Condensed" panose="020B0806030504020204" pitchFamily="34" charset="0"/>
              <a:cs typeface="Open Sans Condensed" panose="020B0806030504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A5A4A2C-0F50-4D8E-8DDC-65A972965DF9}"/>
              </a:ext>
            </a:extLst>
          </p:cNvPr>
          <p:cNvGrpSpPr/>
          <p:nvPr/>
        </p:nvGrpSpPr>
        <p:grpSpPr>
          <a:xfrm>
            <a:off x="6214587" y="1118433"/>
            <a:ext cx="5977413" cy="740795"/>
            <a:chOff x="6214587" y="653215"/>
            <a:chExt cx="5977413" cy="740795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165D7B3E-C4A3-4CB1-891D-3E3600B188C6}"/>
                </a:ext>
              </a:extLst>
            </p:cNvPr>
            <p:cNvSpPr/>
            <p:nvPr/>
          </p:nvSpPr>
          <p:spPr>
            <a:xfrm>
              <a:off x="6530226" y="660323"/>
              <a:ext cx="5661774" cy="730397"/>
            </a:xfrm>
            <a:custGeom>
              <a:avLst/>
              <a:gdLst>
                <a:gd name="connsiteX0" fmla="*/ 0 w 5661774"/>
                <a:gd name="connsiteY0" fmla="*/ 0 h 730397"/>
                <a:gd name="connsiteX1" fmla="*/ 5661774 w 5661774"/>
                <a:gd name="connsiteY1" fmla="*/ 0 h 730397"/>
                <a:gd name="connsiteX2" fmla="*/ 5661774 w 5661774"/>
                <a:gd name="connsiteY2" fmla="*/ 730397 h 730397"/>
                <a:gd name="connsiteX3" fmla="*/ 0 w 5661774"/>
                <a:gd name="connsiteY3" fmla="*/ 730397 h 730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61774" h="730397">
                  <a:moveTo>
                    <a:pt x="0" y="0"/>
                  </a:moveTo>
                  <a:lnTo>
                    <a:pt x="5661774" y="0"/>
                  </a:lnTo>
                  <a:lnTo>
                    <a:pt x="5661774" y="730397"/>
                  </a:lnTo>
                  <a:lnTo>
                    <a:pt x="0" y="730397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lang="en-US" altLang="ko-KR" sz="2400" b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tserrat Medium" panose="00000600000000000000" pitchFamily="2" charset="0"/>
                  <a:ea typeface="Source Sans Pro" panose="020B0503030403020204" pitchFamily="34" charset="0"/>
                  <a:cs typeface="Arial" pitchFamily="34" charset="0"/>
                </a:rPr>
                <a:t>Khởi động</a:t>
              </a:r>
              <a:endParaRPr lang="ko-KR" alt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Medium" panose="00000600000000000000" pitchFamily="2" charset="0"/>
                <a:cs typeface="Arial" pitchFamily="34" charset="0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79B9F771-2BCC-456D-BF06-DA1216163FB7}"/>
                </a:ext>
              </a:extLst>
            </p:cNvPr>
            <p:cNvSpPr/>
            <p:nvPr/>
          </p:nvSpPr>
          <p:spPr>
            <a:xfrm>
              <a:off x="6214587" y="653215"/>
              <a:ext cx="324100" cy="740795"/>
            </a:xfrm>
            <a:custGeom>
              <a:avLst/>
              <a:gdLst/>
              <a:ahLst/>
              <a:cxnLst/>
              <a:rect l="l" t="t" r="r" b="b"/>
              <a:pathLst>
                <a:path w="215653" h="492919">
                  <a:moveTo>
                    <a:pt x="139304" y="0"/>
                  </a:moveTo>
                  <a:lnTo>
                    <a:pt x="215653" y="0"/>
                  </a:lnTo>
                  <a:lnTo>
                    <a:pt x="215653" y="492919"/>
                  </a:lnTo>
                  <a:lnTo>
                    <a:pt x="121556" y="492919"/>
                  </a:lnTo>
                  <a:lnTo>
                    <a:pt x="121556" y="138299"/>
                  </a:lnTo>
                  <a:cubicBezTo>
                    <a:pt x="87177" y="170446"/>
                    <a:pt x="46658" y="194221"/>
                    <a:pt x="0" y="209625"/>
                  </a:cubicBezTo>
                  <a:lnTo>
                    <a:pt x="0" y="124235"/>
                  </a:lnTo>
                  <a:cubicBezTo>
                    <a:pt x="24557" y="116198"/>
                    <a:pt x="51235" y="100962"/>
                    <a:pt x="80033" y="78526"/>
                  </a:cubicBezTo>
                  <a:cubicBezTo>
                    <a:pt x="108831" y="56090"/>
                    <a:pt x="128588" y="29915"/>
                    <a:pt x="1393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6679B6E3-FC01-4B13-8BD7-F3CBB7FDF025}"/>
              </a:ext>
            </a:extLst>
          </p:cNvPr>
          <p:cNvGrpSpPr/>
          <p:nvPr/>
        </p:nvGrpSpPr>
        <p:grpSpPr>
          <a:xfrm>
            <a:off x="6214587" y="3544074"/>
            <a:ext cx="5977413" cy="753952"/>
            <a:chOff x="6214587" y="3078856"/>
            <a:chExt cx="5977413" cy="753952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F5CA37D-6B1B-4572-B2E4-7BEB66376CDA}"/>
                </a:ext>
              </a:extLst>
            </p:cNvPr>
            <p:cNvSpPr/>
            <p:nvPr/>
          </p:nvSpPr>
          <p:spPr>
            <a:xfrm>
              <a:off x="6559023" y="3078856"/>
              <a:ext cx="5632977" cy="730397"/>
            </a:xfrm>
            <a:custGeom>
              <a:avLst/>
              <a:gdLst>
                <a:gd name="connsiteX0" fmla="*/ 0 w 5632977"/>
                <a:gd name="connsiteY0" fmla="*/ 0 h 730397"/>
                <a:gd name="connsiteX1" fmla="*/ 5632977 w 5632977"/>
                <a:gd name="connsiteY1" fmla="*/ 0 h 730397"/>
                <a:gd name="connsiteX2" fmla="*/ 5632977 w 5632977"/>
                <a:gd name="connsiteY2" fmla="*/ 730397 h 730397"/>
                <a:gd name="connsiteX3" fmla="*/ 0 w 5632977"/>
                <a:gd name="connsiteY3" fmla="*/ 730397 h 730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32977" h="730397">
                  <a:moveTo>
                    <a:pt x="0" y="0"/>
                  </a:moveTo>
                  <a:lnTo>
                    <a:pt x="5632977" y="0"/>
                  </a:lnTo>
                  <a:lnTo>
                    <a:pt x="5632977" y="730397"/>
                  </a:lnTo>
                  <a:lnTo>
                    <a:pt x="0" y="730397"/>
                  </a:lnTo>
                  <a:close/>
                </a:path>
              </a:pathLst>
            </a:custGeom>
            <a:solidFill>
              <a:schemeClr val="accent3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lang="en-US" altLang="ko-KR" sz="2400" b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tserrat Medium" panose="00000600000000000000" pitchFamily="2" charset="0"/>
                  <a:cs typeface="Arial" pitchFamily="34" charset="0"/>
                </a:rPr>
                <a:t>Bài tập định l</a:t>
              </a:r>
              <a:r>
                <a:rPr lang="vi-VN" altLang="ko-KR" sz="2400" b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tserrat Medium" panose="00000600000000000000" pitchFamily="2" charset="0"/>
                  <a:cs typeface="Arial" pitchFamily="34" charset="0"/>
                </a:rPr>
                <a:t>ượng</a:t>
              </a:r>
              <a:endParaRPr lang="ko-KR" alt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Medium" panose="00000600000000000000" pitchFamily="2" charset="0"/>
                <a:cs typeface="Arial" pitchFamily="34" charset="0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9727B862-A845-45FF-B78A-1B3546B88D5F}"/>
                </a:ext>
              </a:extLst>
            </p:cNvPr>
            <p:cNvSpPr/>
            <p:nvPr/>
          </p:nvSpPr>
          <p:spPr>
            <a:xfrm>
              <a:off x="6214587" y="3079430"/>
              <a:ext cx="490174" cy="753378"/>
            </a:xfrm>
            <a:custGeom>
              <a:avLst/>
              <a:gdLst/>
              <a:ahLst/>
              <a:cxnLst/>
              <a:rect l="l" t="t" r="r" b="b"/>
              <a:pathLst>
                <a:path w="326157" h="501291">
                  <a:moveTo>
                    <a:pt x="158391" y="0"/>
                  </a:moveTo>
                  <a:cubicBezTo>
                    <a:pt x="204602" y="0"/>
                    <a:pt x="241660" y="14734"/>
                    <a:pt x="269565" y="44202"/>
                  </a:cubicBezTo>
                  <a:cubicBezTo>
                    <a:pt x="292559" y="68312"/>
                    <a:pt x="304056" y="95548"/>
                    <a:pt x="304056" y="125909"/>
                  </a:cubicBezTo>
                  <a:cubicBezTo>
                    <a:pt x="304056" y="168995"/>
                    <a:pt x="280504" y="203374"/>
                    <a:pt x="233400" y="229047"/>
                  </a:cubicBezTo>
                  <a:cubicBezTo>
                    <a:pt x="261528" y="235074"/>
                    <a:pt x="284020" y="248581"/>
                    <a:pt x="300875" y="269565"/>
                  </a:cubicBezTo>
                  <a:cubicBezTo>
                    <a:pt x="317730" y="290550"/>
                    <a:pt x="326157" y="315888"/>
                    <a:pt x="326157" y="345579"/>
                  </a:cubicBezTo>
                  <a:cubicBezTo>
                    <a:pt x="326157" y="388665"/>
                    <a:pt x="310418" y="425388"/>
                    <a:pt x="278941" y="455749"/>
                  </a:cubicBezTo>
                  <a:cubicBezTo>
                    <a:pt x="247464" y="486110"/>
                    <a:pt x="208285" y="501291"/>
                    <a:pt x="161404" y="501291"/>
                  </a:cubicBezTo>
                  <a:cubicBezTo>
                    <a:pt x="116979" y="501291"/>
                    <a:pt x="80144" y="488510"/>
                    <a:pt x="50899" y="462949"/>
                  </a:cubicBezTo>
                  <a:cubicBezTo>
                    <a:pt x="21655" y="437388"/>
                    <a:pt x="4688" y="403957"/>
                    <a:pt x="0" y="362657"/>
                  </a:cubicBezTo>
                  <a:lnTo>
                    <a:pt x="91083" y="351607"/>
                  </a:lnTo>
                  <a:cubicBezTo>
                    <a:pt x="93985" y="374824"/>
                    <a:pt x="101799" y="392572"/>
                    <a:pt x="114523" y="404850"/>
                  </a:cubicBezTo>
                  <a:cubicBezTo>
                    <a:pt x="127248" y="417128"/>
                    <a:pt x="142652" y="423268"/>
                    <a:pt x="160735" y="423268"/>
                  </a:cubicBezTo>
                  <a:cubicBezTo>
                    <a:pt x="180157" y="423268"/>
                    <a:pt x="196509" y="415901"/>
                    <a:pt x="209792" y="401167"/>
                  </a:cubicBezTo>
                  <a:cubicBezTo>
                    <a:pt x="223075" y="386433"/>
                    <a:pt x="229716" y="366564"/>
                    <a:pt x="229716" y="341561"/>
                  </a:cubicBezTo>
                  <a:cubicBezTo>
                    <a:pt x="229716" y="317897"/>
                    <a:pt x="223354" y="299145"/>
                    <a:pt x="210629" y="285304"/>
                  </a:cubicBezTo>
                  <a:cubicBezTo>
                    <a:pt x="197904" y="271463"/>
                    <a:pt x="182389" y="264542"/>
                    <a:pt x="164083" y="264542"/>
                  </a:cubicBezTo>
                  <a:cubicBezTo>
                    <a:pt x="152028" y="264542"/>
                    <a:pt x="137629" y="266886"/>
                    <a:pt x="120886" y="271575"/>
                  </a:cubicBezTo>
                  <a:lnTo>
                    <a:pt x="131267" y="194891"/>
                  </a:lnTo>
                  <a:cubicBezTo>
                    <a:pt x="156716" y="195561"/>
                    <a:pt x="176138" y="190035"/>
                    <a:pt x="189533" y="178315"/>
                  </a:cubicBezTo>
                  <a:cubicBezTo>
                    <a:pt x="202927" y="166595"/>
                    <a:pt x="209625" y="151024"/>
                    <a:pt x="209625" y="131602"/>
                  </a:cubicBezTo>
                  <a:cubicBezTo>
                    <a:pt x="209625" y="115082"/>
                    <a:pt x="204713" y="101910"/>
                    <a:pt x="194891" y="92088"/>
                  </a:cubicBezTo>
                  <a:cubicBezTo>
                    <a:pt x="185068" y="82265"/>
                    <a:pt x="172008" y="77354"/>
                    <a:pt x="155712" y="77354"/>
                  </a:cubicBezTo>
                  <a:cubicBezTo>
                    <a:pt x="139638" y="77354"/>
                    <a:pt x="125909" y="82935"/>
                    <a:pt x="114523" y="94097"/>
                  </a:cubicBezTo>
                  <a:cubicBezTo>
                    <a:pt x="103138" y="105259"/>
                    <a:pt x="96217" y="121556"/>
                    <a:pt x="93762" y="142987"/>
                  </a:cubicBezTo>
                  <a:lnTo>
                    <a:pt x="7032" y="128253"/>
                  </a:lnTo>
                  <a:cubicBezTo>
                    <a:pt x="13060" y="98562"/>
                    <a:pt x="22157" y="74842"/>
                    <a:pt x="34324" y="57095"/>
                  </a:cubicBezTo>
                  <a:cubicBezTo>
                    <a:pt x="46490" y="39347"/>
                    <a:pt x="63457" y="25394"/>
                    <a:pt x="85223" y="15237"/>
                  </a:cubicBezTo>
                  <a:cubicBezTo>
                    <a:pt x="106989" y="5079"/>
                    <a:pt x="131378" y="0"/>
                    <a:pt x="1583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Medium" panose="00000600000000000000" pitchFamily="2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1B7CC6C-3958-4D27-B876-830E75AD2CDB}"/>
              </a:ext>
            </a:extLst>
          </p:cNvPr>
          <p:cNvGrpSpPr/>
          <p:nvPr/>
        </p:nvGrpSpPr>
        <p:grpSpPr>
          <a:xfrm>
            <a:off x="6214587" y="4770051"/>
            <a:ext cx="5977413" cy="740795"/>
            <a:chOff x="6214587" y="4304833"/>
            <a:chExt cx="5977413" cy="740795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04E29EA-2FB9-43AA-A8D9-722123BCBDB6}"/>
                </a:ext>
              </a:extLst>
            </p:cNvPr>
            <p:cNvSpPr/>
            <p:nvPr/>
          </p:nvSpPr>
          <p:spPr>
            <a:xfrm>
              <a:off x="6610432" y="4314732"/>
              <a:ext cx="5581568" cy="730397"/>
            </a:xfrm>
            <a:custGeom>
              <a:avLst/>
              <a:gdLst>
                <a:gd name="connsiteX0" fmla="*/ 0 w 5581568"/>
                <a:gd name="connsiteY0" fmla="*/ 0 h 730397"/>
                <a:gd name="connsiteX1" fmla="*/ 5581568 w 5581568"/>
                <a:gd name="connsiteY1" fmla="*/ 0 h 730397"/>
                <a:gd name="connsiteX2" fmla="*/ 5581568 w 5581568"/>
                <a:gd name="connsiteY2" fmla="*/ 730397 h 730397"/>
                <a:gd name="connsiteX3" fmla="*/ 0 w 5581568"/>
                <a:gd name="connsiteY3" fmla="*/ 730397 h 730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81568" h="730397">
                  <a:moveTo>
                    <a:pt x="0" y="0"/>
                  </a:moveTo>
                  <a:lnTo>
                    <a:pt x="5581568" y="0"/>
                  </a:lnTo>
                  <a:lnTo>
                    <a:pt x="5581568" y="730397"/>
                  </a:lnTo>
                  <a:lnTo>
                    <a:pt x="0" y="730397"/>
                  </a:lnTo>
                  <a:close/>
                </a:path>
              </a:pathLst>
            </a:cu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lang="vi-VN" altLang="ko-KR" sz="2400" b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tserrat Medium" panose="00000600000000000000" pitchFamily="2" charset="0"/>
                  <a:cs typeface="Arial" pitchFamily="34" charset="0"/>
                </a:rPr>
                <a:t>Bài tập định tính</a:t>
              </a:r>
              <a:endParaRPr lang="ko-KR" alt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Medium" panose="00000600000000000000" pitchFamily="2" charset="0"/>
                <a:cs typeface="Arial" pitchFamily="34" charset="0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8121AB06-E93D-4251-8F1F-981968026079}"/>
                </a:ext>
              </a:extLst>
            </p:cNvPr>
            <p:cNvSpPr/>
            <p:nvPr/>
          </p:nvSpPr>
          <p:spPr>
            <a:xfrm>
              <a:off x="6214587" y="4304833"/>
              <a:ext cx="530433" cy="740795"/>
            </a:xfrm>
            <a:custGeom>
              <a:avLst/>
              <a:gdLst/>
              <a:ahLst/>
              <a:cxnLst/>
              <a:rect l="l" t="t" r="r" b="b"/>
              <a:pathLst>
                <a:path w="352946" h="492919">
                  <a:moveTo>
                    <a:pt x="200919" y="143657"/>
                  </a:moveTo>
                  <a:lnTo>
                    <a:pt x="88069" y="311423"/>
                  </a:lnTo>
                  <a:lnTo>
                    <a:pt x="200919" y="311423"/>
                  </a:lnTo>
                  <a:close/>
                  <a:moveTo>
                    <a:pt x="212974" y="0"/>
                  </a:moveTo>
                  <a:lnTo>
                    <a:pt x="292001" y="0"/>
                  </a:lnTo>
                  <a:lnTo>
                    <a:pt x="292001" y="311423"/>
                  </a:lnTo>
                  <a:lnTo>
                    <a:pt x="352946" y="311423"/>
                  </a:lnTo>
                  <a:lnTo>
                    <a:pt x="352946" y="394135"/>
                  </a:lnTo>
                  <a:lnTo>
                    <a:pt x="292001" y="394135"/>
                  </a:lnTo>
                  <a:lnTo>
                    <a:pt x="292001" y="492919"/>
                  </a:lnTo>
                  <a:lnTo>
                    <a:pt x="200919" y="492919"/>
                  </a:lnTo>
                  <a:lnTo>
                    <a:pt x="200919" y="394135"/>
                  </a:lnTo>
                  <a:lnTo>
                    <a:pt x="0" y="394135"/>
                  </a:lnTo>
                  <a:lnTo>
                    <a:pt x="0" y="31175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Medium" panose="00000600000000000000" pitchFamily="2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3429A85-4323-4615-9B5F-ED8CE8EC00D9}"/>
              </a:ext>
            </a:extLst>
          </p:cNvPr>
          <p:cNvGrpSpPr/>
          <p:nvPr/>
        </p:nvGrpSpPr>
        <p:grpSpPr>
          <a:xfrm>
            <a:off x="6214587" y="2331253"/>
            <a:ext cx="5977413" cy="740795"/>
            <a:chOff x="6214587" y="1866035"/>
            <a:chExt cx="5977413" cy="740795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A6FD9083-84AA-450B-9070-08A245A81221}"/>
                </a:ext>
              </a:extLst>
            </p:cNvPr>
            <p:cNvSpPr/>
            <p:nvPr/>
          </p:nvSpPr>
          <p:spPr>
            <a:xfrm>
              <a:off x="6261428" y="1874074"/>
              <a:ext cx="5930572" cy="730397"/>
            </a:xfrm>
            <a:custGeom>
              <a:avLst/>
              <a:gdLst>
                <a:gd name="connsiteX0" fmla="*/ 249384 w 5930572"/>
                <a:gd name="connsiteY0" fmla="*/ 0 h 730397"/>
                <a:gd name="connsiteX1" fmla="*/ 5930572 w 5930572"/>
                <a:gd name="connsiteY1" fmla="*/ 0 h 730397"/>
                <a:gd name="connsiteX2" fmla="*/ 5930572 w 5930572"/>
                <a:gd name="connsiteY2" fmla="*/ 730397 h 730397"/>
                <a:gd name="connsiteX3" fmla="*/ 498766 w 5930572"/>
                <a:gd name="connsiteY3" fmla="*/ 730397 h 730397"/>
                <a:gd name="connsiteX4" fmla="*/ 249384 w 5930572"/>
                <a:gd name="connsiteY4" fmla="*/ 730397 h 730397"/>
                <a:gd name="connsiteX5" fmla="*/ 0 w 5930572"/>
                <a:gd name="connsiteY5" fmla="*/ 730397 h 730397"/>
                <a:gd name="connsiteX6" fmla="*/ 340135 w 5930572"/>
                <a:gd name="connsiteY6" fmla="*/ 355036 h 730397"/>
                <a:gd name="connsiteX7" fmla="*/ 249384 w 5930572"/>
                <a:gd name="connsiteY7" fmla="*/ 0 h 730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930572" h="730397">
                  <a:moveTo>
                    <a:pt x="249384" y="0"/>
                  </a:moveTo>
                  <a:lnTo>
                    <a:pt x="5930572" y="0"/>
                  </a:lnTo>
                  <a:lnTo>
                    <a:pt x="5930572" y="730397"/>
                  </a:lnTo>
                  <a:lnTo>
                    <a:pt x="498766" y="730397"/>
                  </a:lnTo>
                  <a:lnTo>
                    <a:pt x="249384" y="730397"/>
                  </a:lnTo>
                  <a:lnTo>
                    <a:pt x="0" y="730397"/>
                  </a:lnTo>
                  <a:cubicBezTo>
                    <a:pt x="113379" y="605277"/>
                    <a:pt x="97113" y="441264"/>
                    <a:pt x="340135" y="355036"/>
                  </a:cubicBezTo>
                  <a:cubicBezTo>
                    <a:pt x="573496" y="129735"/>
                    <a:pt x="249384" y="108622"/>
                    <a:pt x="249384" y="0"/>
                  </a:cubicBezTo>
                  <a:close/>
                </a:path>
              </a:pathLst>
            </a:custGeom>
            <a:solidFill>
              <a:schemeClr val="accent2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lang="en-US" altLang="ko-KR" sz="2400" b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tserrat Medium" panose="00000600000000000000" pitchFamily="2" charset="0"/>
                </a:rPr>
                <a:t>Củng cố lí thuyết</a:t>
              </a:r>
              <a:endParaRPr lang="ko-KR" altLang="en-US" sz="24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Medium" panose="00000600000000000000" pitchFamily="2" charset="0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452206EE-3933-4D55-9B7F-989805884876}"/>
                </a:ext>
              </a:extLst>
            </p:cNvPr>
            <p:cNvSpPr/>
            <p:nvPr/>
          </p:nvSpPr>
          <p:spPr>
            <a:xfrm>
              <a:off x="6214587" y="1866035"/>
              <a:ext cx="495708" cy="740795"/>
            </a:xfrm>
            <a:custGeom>
              <a:avLst/>
              <a:gdLst/>
              <a:ahLst/>
              <a:cxnLst/>
              <a:rect l="l" t="t" r="r" b="b"/>
              <a:pathLst>
                <a:path w="329840" h="492919">
                  <a:moveTo>
                    <a:pt x="174129" y="0"/>
                  </a:moveTo>
                  <a:cubicBezTo>
                    <a:pt x="222572" y="0"/>
                    <a:pt x="260635" y="13060"/>
                    <a:pt x="288317" y="39179"/>
                  </a:cubicBezTo>
                  <a:cubicBezTo>
                    <a:pt x="315999" y="65299"/>
                    <a:pt x="329840" y="97780"/>
                    <a:pt x="329840" y="136625"/>
                  </a:cubicBezTo>
                  <a:cubicBezTo>
                    <a:pt x="329840" y="158726"/>
                    <a:pt x="325878" y="179766"/>
                    <a:pt x="317952" y="199746"/>
                  </a:cubicBezTo>
                  <a:cubicBezTo>
                    <a:pt x="310027" y="219727"/>
                    <a:pt x="297470" y="240655"/>
                    <a:pt x="280280" y="262533"/>
                  </a:cubicBezTo>
                  <a:cubicBezTo>
                    <a:pt x="268895" y="277044"/>
                    <a:pt x="248357" y="297917"/>
                    <a:pt x="218665" y="325153"/>
                  </a:cubicBezTo>
                  <a:cubicBezTo>
                    <a:pt x="188974" y="352388"/>
                    <a:pt x="170166" y="370471"/>
                    <a:pt x="162241" y="379401"/>
                  </a:cubicBezTo>
                  <a:cubicBezTo>
                    <a:pt x="154316" y="388330"/>
                    <a:pt x="147898" y="397037"/>
                    <a:pt x="142986" y="405520"/>
                  </a:cubicBezTo>
                  <a:lnTo>
                    <a:pt x="329840" y="405520"/>
                  </a:lnTo>
                  <a:lnTo>
                    <a:pt x="329840" y="492919"/>
                  </a:lnTo>
                  <a:lnTo>
                    <a:pt x="0" y="492919"/>
                  </a:lnTo>
                  <a:cubicBezTo>
                    <a:pt x="3572" y="459879"/>
                    <a:pt x="14287" y="428570"/>
                    <a:pt x="32147" y="398990"/>
                  </a:cubicBezTo>
                  <a:cubicBezTo>
                    <a:pt x="50006" y="369410"/>
                    <a:pt x="85278" y="330176"/>
                    <a:pt x="137963" y="281286"/>
                  </a:cubicBezTo>
                  <a:cubicBezTo>
                    <a:pt x="180379" y="241772"/>
                    <a:pt x="206387" y="214983"/>
                    <a:pt x="215987" y="200918"/>
                  </a:cubicBezTo>
                  <a:cubicBezTo>
                    <a:pt x="228935" y="181496"/>
                    <a:pt x="235409" y="162297"/>
                    <a:pt x="235409" y="143322"/>
                  </a:cubicBezTo>
                  <a:cubicBezTo>
                    <a:pt x="235409" y="122337"/>
                    <a:pt x="229772" y="106208"/>
                    <a:pt x="218498" y="94934"/>
                  </a:cubicBezTo>
                  <a:cubicBezTo>
                    <a:pt x="207224" y="83660"/>
                    <a:pt x="191653" y="78024"/>
                    <a:pt x="171785" y="78024"/>
                  </a:cubicBezTo>
                  <a:cubicBezTo>
                    <a:pt x="152139" y="78024"/>
                    <a:pt x="136512" y="83939"/>
                    <a:pt x="124904" y="95771"/>
                  </a:cubicBezTo>
                  <a:cubicBezTo>
                    <a:pt x="113295" y="107603"/>
                    <a:pt x="106598" y="127248"/>
                    <a:pt x="104812" y="154707"/>
                  </a:cubicBezTo>
                  <a:lnTo>
                    <a:pt x="11050" y="145331"/>
                  </a:lnTo>
                  <a:cubicBezTo>
                    <a:pt x="16631" y="93539"/>
                    <a:pt x="34156" y="56369"/>
                    <a:pt x="63624" y="33822"/>
                  </a:cubicBezTo>
                  <a:cubicBezTo>
                    <a:pt x="93092" y="11274"/>
                    <a:pt x="129927" y="0"/>
                    <a:pt x="1741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Medium" panose="000006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48822504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5A4BDA0-C270-4764-9C18-A593BCE2C965}"/>
              </a:ext>
            </a:extLst>
          </p:cNvPr>
          <p:cNvSpPr txBox="1"/>
          <p:nvPr/>
        </p:nvSpPr>
        <p:spPr>
          <a:xfrm>
            <a:off x="801190" y="1036474"/>
            <a:ext cx="3735976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5400"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NỘI DUNG</a:t>
            </a:r>
            <a:endParaRPr lang="ko-KR" altLang="en-US" sz="5400" dirty="0">
              <a:latin typeface="Open Sans Condensed" panose="020B0806030504020204" pitchFamily="34" charset="0"/>
              <a:cs typeface="Open Sans Condensed" panose="020B0806030504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A5A4A2C-0F50-4D8E-8DDC-65A972965DF9}"/>
              </a:ext>
            </a:extLst>
          </p:cNvPr>
          <p:cNvGrpSpPr/>
          <p:nvPr/>
        </p:nvGrpSpPr>
        <p:grpSpPr>
          <a:xfrm>
            <a:off x="12376853" y="1118433"/>
            <a:ext cx="5977413" cy="740795"/>
            <a:chOff x="6214587" y="653215"/>
            <a:chExt cx="5977413" cy="740795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165D7B3E-C4A3-4CB1-891D-3E3600B188C6}"/>
                </a:ext>
              </a:extLst>
            </p:cNvPr>
            <p:cNvSpPr/>
            <p:nvPr/>
          </p:nvSpPr>
          <p:spPr>
            <a:xfrm>
              <a:off x="6530226" y="660323"/>
              <a:ext cx="5661774" cy="730397"/>
            </a:xfrm>
            <a:custGeom>
              <a:avLst/>
              <a:gdLst>
                <a:gd name="connsiteX0" fmla="*/ 0 w 5661774"/>
                <a:gd name="connsiteY0" fmla="*/ 0 h 730397"/>
                <a:gd name="connsiteX1" fmla="*/ 5661774 w 5661774"/>
                <a:gd name="connsiteY1" fmla="*/ 0 h 730397"/>
                <a:gd name="connsiteX2" fmla="*/ 5661774 w 5661774"/>
                <a:gd name="connsiteY2" fmla="*/ 730397 h 730397"/>
                <a:gd name="connsiteX3" fmla="*/ 0 w 5661774"/>
                <a:gd name="connsiteY3" fmla="*/ 730397 h 730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61774" h="730397">
                  <a:moveTo>
                    <a:pt x="0" y="0"/>
                  </a:moveTo>
                  <a:lnTo>
                    <a:pt x="5661774" y="0"/>
                  </a:lnTo>
                  <a:lnTo>
                    <a:pt x="5661774" y="730397"/>
                  </a:lnTo>
                  <a:lnTo>
                    <a:pt x="0" y="730397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lang="en-US" altLang="ko-KR" sz="2400" b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tserrat Medium" panose="00000600000000000000" pitchFamily="2" charset="0"/>
                  <a:ea typeface="Source Sans Pro" panose="020B0503030403020204" pitchFamily="34" charset="0"/>
                  <a:cs typeface="Arial" pitchFamily="34" charset="0"/>
                </a:rPr>
                <a:t>Khởi động</a:t>
              </a:r>
              <a:endParaRPr lang="ko-KR" alt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Medium" panose="00000600000000000000" pitchFamily="2" charset="0"/>
                <a:cs typeface="Arial" pitchFamily="34" charset="0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79B9F771-2BCC-456D-BF06-DA1216163FB7}"/>
                </a:ext>
              </a:extLst>
            </p:cNvPr>
            <p:cNvSpPr/>
            <p:nvPr/>
          </p:nvSpPr>
          <p:spPr>
            <a:xfrm>
              <a:off x="6214587" y="653215"/>
              <a:ext cx="324100" cy="740795"/>
            </a:xfrm>
            <a:custGeom>
              <a:avLst/>
              <a:gdLst/>
              <a:ahLst/>
              <a:cxnLst/>
              <a:rect l="l" t="t" r="r" b="b"/>
              <a:pathLst>
                <a:path w="215653" h="492919">
                  <a:moveTo>
                    <a:pt x="139304" y="0"/>
                  </a:moveTo>
                  <a:lnTo>
                    <a:pt x="215653" y="0"/>
                  </a:lnTo>
                  <a:lnTo>
                    <a:pt x="215653" y="492919"/>
                  </a:lnTo>
                  <a:lnTo>
                    <a:pt x="121556" y="492919"/>
                  </a:lnTo>
                  <a:lnTo>
                    <a:pt x="121556" y="138299"/>
                  </a:lnTo>
                  <a:cubicBezTo>
                    <a:pt x="87177" y="170446"/>
                    <a:pt x="46658" y="194221"/>
                    <a:pt x="0" y="209625"/>
                  </a:cubicBezTo>
                  <a:lnTo>
                    <a:pt x="0" y="124235"/>
                  </a:lnTo>
                  <a:cubicBezTo>
                    <a:pt x="24557" y="116198"/>
                    <a:pt x="51235" y="100962"/>
                    <a:pt x="80033" y="78526"/>
                  </a:cubicBezTo>
                  <a:cubicBezTo>
                    <a:pt x="108831" y="56090"/>
                    <a:pt x="128588" y="29915"/>
                    <a:pt x="1393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6679B6E3-FC01-4B13-8BD7-F3CBB7FDF025}"/>
              </a:ext>
            </a:extLst>
          </p:cNvPr>
          <p:cNvGrpSpPr/>
          <p:nvPr/>
        </p:nvGrpSpPr>
        <p:grpSpPr>
          <a:xfrm>
            <a:off x="12376853" y="3544074"/>
            <a:ext cx="5977413" cy="753952"/>
            <a:chOff x="6214587" y="3078856"/>
            <a:chExt cx="5977413" cy="753952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F5CA37D-6B1B-4572-B2E4-7BEB66376CDA}"/>
                </a:ext>
              </a:extLst>
            </p:cNvPr>
            <p:cNvSpPr/>
            <p:nvPr/>
          </p:nvSpPr>
          <p:spPr>
            <a:xfrm>
              <a:off x="6559023" y="3078856"/>
              <a:ext cx="5632977" cy="730397"/>
            </a:xfrm>
            <a:custGeom>
              <a:avLst/>
              <a:gdLst>
                <a:gd name="connsiteX0" fmla="*/ 0 w 5632977"/>
                <a:gd name="connsiteY0" fmla="*/ 0 h 730397"/>
                <a:gd name="connsiteX1" fmla="*/ 5632977 w 5632977"/>
                <a:gd name="connsiteY1" fmla="*/ 0 h 730397"/>
                <a:gd name="connsiteX2" fmla="*/ 5632977 w 5632977"/>
                <a:gd name="connsiteY2" fmla="*/ 730397 h 730397"/>
                <a:gd name="connsiteX3" fmla="*/ 0 w 5632977"/>
                <a:gd name="connsiteY3" fmla="*/ 730397 h 730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32977" h="730397">
                  <a:moveTo>
                    <a:pt x="0" y="0"/>
                  </a:moveTo>
                  <a:lnTo>
                    <a:pt x="5632977" y="0"/>
                  </a:lnTo>
                  <a:lnTo>
                    <a:pt x="5632977" y="730397"/>
                  </a:lnTo>
                  <a:lnTo>
                    <a:pt x="0" y="730397"/>
                  </a:lnTo>
                  <a:close/>
                </a:path>
              </a:pathLst>
            </a:custGeom>
            <a:solidFill>
              <a:schemeClr val="accent3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lang="en-US" altLang="ko-KR" sz="2400" b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tserrat Medium" panose="00000600000000000000" pitchFamily="2" charset="0"/>
                  <a:cs typeface="Arial" pitchFamily="34" charset="0"/>
                </a:rPr>
                <a:t>Bài tập định l</a:t>
              </a:r>
              <a:r>
                <a:rPr lang="vi-VN" altLang="ko-KR" sz="2400" b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tserrat Medium" panose="00000600000000000000" pitchFamily="2" charset="0"/>
                  <a:cs typeface="Arial" pitchFamily="34" charset="0"/>
                </a:rPr>
                <a:t>ượng</a:t>
              </a:r>
              <a:endParaRPr lang="ko-KR" alt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Medium" panose="00000600000000000000" pitchFamily="2" charset="0"/>
                <a:cs typeface="Arial" pitchFamily="34" charset="0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9727B862-A845-45FF-B78A-1B3546B88D5F}"/>
                </a:ext>
              </a:extLst>
            </p:cNvPr>
            <p:cNvSpPr/>
            <p:nvPr/>
          </p:nvSpPr>
          <p:spPr>
            <a:xfrm>
              <a:off x="6214587" y="3079430"/>
              <a:ext cx="490174" cy="753378"/>
            </a:xfrm>
            <a:custGeom>
              <a:avLst/>
              <a:gdLst/>
              <a:ahLst/>
              <a:cxnLst/>
              <a:rect l="l" t="t" r="r" b="b"/>
              <a:pathLst>
                <a:path w="326157" h="501291">
                  <a:moveTo>
                    <a:pt x="158391" y="0"/>
                  </a:moveTo>
                  <a:cubicBezTo>
                    <a:pt x="204602" y="0"/>
                    <a:pt x="241660" y="14734"/>
                    <a:pt x="269565" y="44202"/>
                  </a:cubicBezTo>
                  <a:cubicBezTo>
                    <a:pt x="292559" y="68312"/>
                    <a:pt x="304056" y="95548"/>
                    <a:pt x="304056" y="125909"/>
                  </a:cubicBezTo>
                  <a:cubicBezTo>
                    <a:pt x="304056" y="168995"/>
                    <a:pt x="280504" y="203374"/>
                    <a:pt x="233400" y="229047"/>
                  </a:cubicBezTo>
                  <a:cubicBezTo>
                    <a:pt x="261528" y="235074"/>
                    <a:pt x="284020" y="248581"/>
                    <a:pt x="300875" y="269565"/>
                  </a:cubicBezTo>
                  <a:cubicBezTo>
                    <a:pt x="317730" y="290550"/>
                    <a:pt x="326157" y="315888"/>
                    <a:pt x="326157" y="345579"/>
                  </a:cubicBezTo>
                  <a:cubicBezTo>
                    <a:pt x="326157" y="388665"/>
                    <a:pt x="310418" y="425388"/>
                    <a:pt x="278941" y="455749"/>
                  </a:cubicBezTo>
                  <a:cubicBezTo>
                    <a:pt x="247464" y="486110"/>
                    <a:pt x="208285" y="501291"/>
                    <a:pt x="161404" y="501291"/>
                  </a:cubicBezTo>
                  <a:cubicBezTo>
                    <a:pt x="116979" y="501291"/>
                    <a:pt x="80144" y="488510"/>
                    <a:pt x="50899" y="462949"/>
                  </a:cubicBezTo>
                  <a:cubicBezTo>
                    <a:pt x="21655" y="437388"/>
                    <a:pt x="4688" y="403957"/>
                    <a:pt x="0" y="362657"/>
                  </a:cubicBezTo>
                  <a:lnTo>
                    <a:pt x="91083" y="351607"/>
                  </a:lnTo>
                  <a:cubicBezTo>
                    <a:pt x="93985" y="374824"/>
                    <a:pt x="101799" y="392572"/>
                    <a:pt x="114523" y="404850"/>
                  </a:cubicBezTo>
                  <a:cubicBezTo>
                    <a:pt x="127248" y="417128"/>
                    <a:pt x="142652" y="423268"/>
                    <a:pt x="160735" y="423268"/>
                  </a:cubicBezTo>
                  <a:cubicBezTo>
                    <a:pt x="180157" y="423268"/>
                    <a:pt x="196509" y="415901"/>
                    <a:pt x="209792" y="401167"/>
                  </a:cubicBezTo>
                  <a:cubicBezTo>
                    <a:pt x="223075" y="386433"/>
                    <a:pt x="229716" y="366564"/>
                    <a:pt x="229716" y="341561"/>
                  </a:cubicBezTo>
                  <a:cubicBezTo>
                    <a:pt x="229716" y="317897"/>
                    <a:pt x="223354" y="299145"/>
                    <a:pt x="210629" y="285304"/>
                  </a:cubicBezTo>
                  <a:cubicBezTo>
                    <a:pt x="197904" y="271463"/>
                    <a:pt x="182389" y="264542"/>
                    <a:pt x="164083" y="264542"/>
                  </a:cubicBezTo>
                  <a:cubicBezTo>
                    <a:pt x="152028" y="264542"/>
                    <a:pt x="137629" y="266886"/>
                    <a:pt x="120886" y="271575"/>
                  </a:cubicBezTo>
                  <a:lnTo>
                    <a:pt x="131267" y="194891"/>
                  </a:lnTo>
                  <a:cubicBezTo>
                    <a:pt x="156716" y="195561"/>
                    <a:pt x="176138" y="190035"/>
                    <a:pt x="189533" y="178315"/>
                  </a:cubicBezTo>
                  <a:cubicBezTo>
                    <a:pt x="202927" y="166595"/>
                    <a:pt x="209625" y="151024"/>
                    <a:pt x="209625" y="131602"/>
                  </a:cubicBezTo>
                  <a:cubicBezTo>
                    <a:pt x="209625" y="115082"/>
                    <a:pt x="204713" y="101910"/>
                    <a:pt x="194891" y="92088"/>
                  </a:cubicBezTo>
                  <a:cubicBezTo>
                    <a:pt x="185068" y="82265"/>
                    <a:pt x="172008" y="77354"/>
                    <a:pt x="155712" y="77354"/>
                  </a:cubicBezTo>
                  <a:cubicBezTo>
                    <a:pt x="139638" y="77354"/>
                    <a:pt x="125909" y="82935"/>
                    <a:pt x="114523" y="94097"/>
                  </a:cubicBezTo>
                  <a:cubicBezTo>
                    <a:pt x="103138" y="105259"/>
                    <a:pt x="96217" y="121556"/>
                    <a:pt x="93762" y="142987"/>
                  </a:cubicBezTo>
                  <a:lnTo>
                    <a:pt x="7032" y="128253"/>
                  </a:lnTo>
                  <a:cubicBezTo>
                    <a:pt x="13060" y="98562"/>
                    <a:pt x="22157" y="74842"/>
                    <a:pt x="34324" y="57095"/>
                  </a:cubicBezTo>
                  <a:cubicBezTo>
                    <a:pt x="46490" y="39347"/>
                    <a:pt x="63457" y="25394"/>
                    <a:pt x="85223" y="15237"/>
                  </a:cubicBezTo>
                  <a:cubicBezTo>
                    <a:pt x="106989" y="5079"/>
                    <a:pt x="131378" y="0"/>
                    <a:pt x="1583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Medium" panose="00000600000000000000" pitchFamily="2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1B7CC6C-3958-4D27-B876-830E75AD2CDB}"/>
              </a:ext>
            </a:extLst>
          </p:cNvPr>
          <p:cNvGrpSpPr/>
          <p:nvPr/>
        </p:nvGrpSpPr>
        <p:grpSpPr>
          <a:xfrm>
            <a:off x="12376853" y="4770051"/>
            <a:ext cx="5977413" cy="740795"/>
            <a:chOff x="6214587" y="4304833"/>
            <a:chExt cx="5977413" cy="740795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04E29EA-2FB9-43AA-A8D9-722123BCBDB6}"/>
                </a:ext>
              </a:extLst>
            </p:cNvPr>
            <p:cNvSpPr/>
            <p:nvPr/>
          </p:nvSpPr>
          <p:spPr>
            <a:xfrm>
              <a:off x="6610432" y="4314732"/>
              <a:ext cx="5581568" cy="730397"/>
            </a:xfrm>
            <a:custGeom>
              <a:avLst/>
              <a:gdLst>
                <a:gd name="connsiteX0" fmla="*/ 0 w 5581568"/>
                <a:gd name="connsiteY0" fmla="*/ 0 h 730397"/>
                <a:gd name="connsiteX1" fmla="*/ 5581568 w 5581568"/>
                <a:gd name="connsiteY1" fmla="*/ 0 h 730397"/>
                <a:gd name="connsiteX2" fmla="*/ 5581568 w 5581568"/>
                <a:gd name="connsiteY2" fmla="*/ 730397 h 730397"/>
                <a:gd name="connsiteX3" fmla="*/ 0 w 5581568"/>
                <a:gd name="connsiteY3" fmla="*/ 730397 h 730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81568" h="730397">
                  <a:moveTo>
                    <a:pt x="0" y="0"/>
                  </a:moveTo>
                  <a:lnTo>
                    <a:pt x="5581568" y="0"/>
                  </a:lnTo>
                  <a:lnTo>
                    <a:pt x="5581568" y="730397"/>
                  </a:lnTo>
                  <a:lnTo>
                    <a:pt x="0" y="730397"/>
                  </a:lnTo>
                  <a:close/>
                </a:path>
              </a:pathLst>
            </a:cu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lang="vi-VN" altLang="ko-KR" sz="2400" b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tserrat Medium" panose="00000600000000000000" pitchFamily="2" charset="0"/>
                  <a:cs typeface="Arial" pitchFamily="34" charset="0"/>
                </a:rPr>
                <a:t>Bài tập định tính</a:t>
              </a:r>
              <a:endParaRPr lang="ko-KR" alt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Medium" panose="00000600000000000000" pitchFamily="2" charset="0"/>
                <a:cs typeface="Arial" pitchFamily="34" charset="0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8121AB06-E93D-4251-8F1F-981968026079}"/>
                </a:ext>
              </a:extLst>
            </p:cNvPr>
            <p:cNvSpPr/>
            <p:nvPr/>
          </p:nvSpPr>
          <p:spPr>
            <a:xfrm>
              <a:off x="6214587" y="4304833"/>
              <a:ext cx="530433" cy="740795"/>
            </a:xfrm>
            <a:custGeom>
              <a:avLst/>
              <a:gdLst/>
              <a:ahLst/>
              <a:cxnLst/>
              <a:rect l="l" t="t" r="r" b="b"/>
              <a:pathLst>
                <a:path w="352946" h="492919">
                  <a:moveTo>
                    <a:pt x="200919" y="143657"/>
                  </a:moveTo>
                  <a:lnTo>
                    <a:pt x="88069" y="311423"/>
                  </a:lnTo>
                  <a:lnTo>
                    <a:pt x="200919" y="311423"/>
                  </a:lnTo>
                  <a:close/>
                  <a:moveTo>
                    <a:pt x="212974" y="0"/>
                  </a:moveTo>
                  <a:lnTo>
                    <a:pt x="292001" y="0"/>
                  </a:lnTo>
                  <a:lnTo>
                    <a:pt x="292001" y="311423"/>
                  </a:lnTo>
                  <a:lnTo>
                    <a:pt x="352946" y="311423"/>
                  </a:lnTo>
                  <a:lnTo>
                    <a:pt x="352946" y="394135"/>
                  </a:lnTo>
                  <a:lnTo>
                    <a:pt x="292001" y="394135"/>
                  </a:lnTo>
                  <a:lnTo>
                    <a:pt x="292001" y="492919"/>
                  </a:lnTo>
                  <a:lnTo>
                    <a:pt x="200919" y="492919"/>
                  </a:lnTo>
                  <a:lnTo>
                    <a:pt x="200919" y="394135"/>
                  </a:lnTo>
                  <a:lnTo>
                    <a:pt x="0" y="394135"/>
                  </a:lnTo>
                  <a:lnTo>
                    <a:pt x="0" y="31175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Medium" panose="00000600000000000000" pitchFamily="2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3429A85-4323-4615-9B5F-ED8CE8EC00D9}"/>
              </a:ext>
            </a:extLst>
          </p:cNvPr>
          <p:cNvGrpSpPr/>
          <p:nvPr/>
        </p:nvGrpSpPr>
        <p:grpSpPr>
          <a:xfrm>
            <a:off x="5140815" y="3022146"/>
            <a:ext cx="6269307" cy="1043856"/>
            <a:chOff x="6214587" y="1866035"/>
            <a:chExt cx="4449150" cy="740795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A6FD9083-84AA-450B-9070-08A245A81221}"/>
                </a:ext>
              </a:extLst>
            </p:cNvPr>
            <p:cNvSpPr/>
            <p:nvPr/>
          </p:nvSpPr>
          <p:spPr>
            <a:xfrm>
              <a:off x="6261428" y="1874074"/>
              <a:ext cx="4402309" cy="730397"/>
            </a:xfrm>
            <a:custGeom>
              <a:avLst/>
              <a:gdLst>
                <a:gd name="connsiteX0" fmla="*/ 249384 w 5930572"/>
                <a:gd name="connsiteY0" fmla="*/ 0 h 730397"/>
                <a:gd name="connsiteX1" fmla="*/ 5930572 w 5930572"/>
                <a:gd name="connsiteY1" fmla="*/ 0 h 730397"/>
                <a:gd name="connsiteX2" fmla="*/ 5930572 w 5930572"/>
                <a:gd name="connsiteY2" fmla="*/ 730397 h 730397"/>
                <a:gd name="connsiteX3" fmla="*/ 498766 w 5930572"/>
                <a:gd name="connsiteY3" fmla="*/ 730397 h 730397"/>
                <a:gd name="connsiteX4" fmla="*/ 249384 w 5930572"/>
                <a:gd name="connsiteY4" fmla="*/ 730397 h 730397"/>
                <a:gd name="connsiteX5" fmla="*/ 0 w 5930572"/>
                <a:gd name="connsiteY5" fmla="*/ 730397 h 730397"/>
                <a:gd name="connsiteX6" fmla="*/ 340135 w 5930572"/>
                <a:gd name="connsiteY6" fmla="*/ 355036 h 730397"/>
                <a:gd name="connsiteX7" fmla="*/ 249384 w 5930572"/>
                <a:gd name="connsiteY7" fmla="*/ 0 h 730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930572" h="730397">
                  <a:moveTo>
                    <a:pt x="249384" y="0"/>
                  </a:moveTo>
                  <a:lnTo>
                    <a:pt x="5930572" y="0"/>
                  </a:lnTo>
                  <a:lnTo>
                    <a:pt x="5930572" y="730397"/>
                  </a:lnTo>
                  <a:lnTo>
                    <a:pt x="498766" y="730397"/>
                  </a:lnTo>
                  <a:lnTo>
                    <a:pt x="249384" y="730397"/>
                  </a:lnTo>
                  <a:lnTo>
                    <a:pt x="0" y="730397"/>
                  </a:lnTo>
                  <a:cubicBezTo>
                    <a:pt x="113379" y="605277"/>
                    <a:pt x="97113" y="441264"/>
                    <a:pt x="340135" y="355036"/>
                  </a:cubicBezTo>
                  <a:cubicBezTo>
                    <a:pt x="573496" y="129735"/>
                    <a:pt x="249384" y="108622"/>
                    <a:pt x="249384" y="0"/>
                  </a:cubicBezTo>
                  <a:close/>
                </a:path>
              </a:pathLst>
            </a:custGeom>
            <a:solidFill>
              <a:schemeClr val="accent2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lang="en-US" altLang="ko-KR" sz="3600" b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tserrat Medium" panose="00000600000000000000" pitchFamily="2" charset="0"/>
                </a:rPr>
                <a:t>Củng cố lí thuyết</a:t>
              </a:r>
              <a:endParaRPr lang="ko-KR" altLang="en-US" sz="36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Medium" panose="00000600000000000000" pitchFamily="2" charset="0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452206EE-3933-4D55-9B7F-989805884876}"/>
                </a:ext>
              </a:extLst>
            </p:cNvPr>
            <p:cNvSpPr/>
            <p:nvPr/>
          </p:nvSpPr>
          <p:spPr>
            <a:xfrm>
              <a:off x="6214587" y="1866035"/>
              <a:ext cx="495708" cy="740795"/>
            </a:xfrm>
            <a:custGeom>
              <a:avLst/>
              <a:gdLst/>
              <a:ahLst/>
              <a:cxnLst/>
              <a:rect l="l" t="t" r="r" b="b"/>
              <a:pathLst>
                <a:path w="329840" h="492919">
                  <a:moveTo>
                    <a:pt x="174129" y="0"/>
                  </a:moveTo>
                  <a:cubicBezTo>
                    <a:pt x="222572" y="0"/>
                    <a:pt x="260635" y="13060"/>
                    <a:pt x="288317" y="39179"/>
                  </a:cubicBezTo>
                  <a:cubicBezTo>
                    <a:pt x="315999" y="65299"/>
                    <a:pt x="329840" y="97780"/>
                    <a:pt x="329840" y="136625"/>
                  </a:cubicBezTo>
                  <a:cubicBezTo>
                    <a:pt x="329840" y="158726"/>
                    <a:pt x="325878" y="179766"/>
                    <a:pt x="317952" y="199746"/>
                  </a:cubicBezTo>
                  <a:cubicBezTo>
                    <a:pt x="310027" y="219727"/>
                    <a:pt x="297470" y="240655"/>
                    <a:pt x="280280" y="262533"/>
                  </a:cubicBezTo>
                  <a:cubicBezTo>
                    <a:pt x="268895" y="277044"/>
                    <a:pt x="248357" y="297917"/>
                    <a:pt x="218665" y="325153"/>
                  </a:cubicBezTo>
                  <a:cubicBezTo>
                    <a:pt x="188974" y="352388"/>
                    <a:pt x="170166" y="370471"/>
                    <a:pt x="162241" y="379401"/>
                  </a:cubicBezTo>
                  <a:cubicBezTo>
                    <a:pt x="154316" y="388330"/>
                    <a:pt x="147898" y="397037"/>
                    <a:pt x="142986" y="405520"/>
                  </a:cubicBezTo>
                  <a:lnTo>
                    <a:pt x="329840" y="405520"/>
                  </a:lnTo>
                  <a:lnTo>
                    <a:pt x="329840" y="492919"/>
                  </a:lnTo>
                  <a:lnTo>
                    <a:pt x="0" y="492919"/>
                  </a:lnTo>
                  <a:cubicBezTo>
                    <a:pt x="3572" y="459879"/>
                    <a:pt x="14287" y="428570"/>
                    <a:pt x="32147" y="398990"/>
                  </a:cubicBezTo>
                  <a:cubicBezTo>
                    <a:pt x="50006" y="369410"/>
                    <a:pt x="85278" y="330176"/>
                    <a:pt x="137963" y="281286"/>
                  </a:cubicBezTo>
                  <a:cubicBezTo>
                    <a:pt x="180379" y="241772"/>
                    <a:pt x="206387" y="214983"/>
                    <a:pt x="215987" y="200918"/>
                  </a:cubicBezTo>
                  <a:cubicBezTo>
                    <a:pt x="228935" y="181496"/>
                    <a:pt x="235409" y="162297"/>
                    <a:pt x="235409" y="143322"/>
                  </a:cubicBezTo>
                  <a:cubicBezTo>
                    <a:pt x="235409" y="122337"/>
                    <a:pt x="229772" y="106208"/>
                    <a:pt x="218498" y="94934"/>
                  </a:cubicBezTo>
                  <a:cubicBezTo>
                    <a:pt x="207224" y="83660"/>
                    <a:pt x="191653" y="78024"/>
                    <a:pt x="171785" y="78024"/>
                  </a:cubicBezTo>
                  <a:cubicBezTo>
                    <a:pt x="152139" y="78024"/>
                    <a:pt x="136512" y="83939"/>
                    <a:pt x="124904" y="95771"/>
                  </a:cubicBezTo>
                  <a:cubicBezTo>
                    <a:pt x="113295" y="107603"/>
                    <a:pt x="106598" y="127248"/>
                    <a:pt x="104812" y="154707"/>
                  </a:cubicBezTo>
                  <a:lnTo>
                    <a:pt x="11050" y="145331"/>
                  </a:lnTo>
                  <a:cubicBezTo>
                    <a:pt x="16631" y="93539"/>
                    <a:pt x="34156" y="56369"/>
                    <a:pt x="63624" y="33822"/>
                  </a:cubicBezTo>
                  <a:cubicBezTo>
                    <a:pt x="93092" y="11274"/>
                    <a:pt x="129927" y="0"/>
                    <a:pt x="1741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Medium" panose="000006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784391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B241DE1-E5C2-437F-9423-F19288B5F676}"/>
              </a:ext>
            </a:extLst>
          </p:cNvPr>
          <p:cNvSpPr txBox="1"/>
          <p:nvPr/>
        </p:nvSpPr>
        <p:spPr>
          <a:xfrm>
            <a:off x="236882" y="156715"/>
            <a:ext cx="52875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chemeClr val="accent6">
                    <a:lumMod val="75000"/>
                  </a:schemeClr>
                </a:solidFill>
                <a:latin typeface="Saira ExtraCondensed SemiBold" panose="00000708000000000000" pitchFamily="2" charset="0"/>
                <a:ea typeface="Source Sans Pro" panose="020B0503030403020204" pitchFamily="34" charset="0"/>
              </a:rPr>
              <a:t>DOMINO</a:t>
            </a:r>
            <a:r>
              <a:rPr lang="en-US" sz="6000" b="1">
                <a:latin typeface="Saira ExtraCondensed SemiBold" panose="00000708000000000000" pitchFamily="2" charset="0"/>
                <a:ea typeface="Source Sans Pro" panose="020B0503030403020204" pitchFamily="34" charset="0"/>
              </a:rPr>
              <a:t> </a:t>
            </a:r>
            <a:r>
              <a:rPr lang="en-US" sz="6000" b="1">
                <a:solidFill>
                  <a:schemeClr val="bg1"/>
                </a:solidFill>
                <a:latin typeface="Saira ExtraCondensed SemiBold" panose="00000708000000000000" pitchFamily="2" charset="0"/>
                <a:ea typeface="Source Sans Pro" panose="020B0503030403020204" pitchFamily="34" charset="0"/>
              </a:rPr>
              <a:t>NHIỆM MÀU</a:t>
            </a:r>
            <a:endParaRPr lang="vi-VN" sz="6000" b="1">
              <a:solidFill>
                <a:schemeClr val="bg1"/>
              </a:solidFill>
              <a:latin typeface="Saira ExtraCondensed SemiBold" panose="00000708000000000000" pitchFamily="2" charset="0"/>
              <a:ea typeface="Source Sans Pro" panose="020B0503030403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ACE9498-2ED2-48BA-A4F1-2B437CF61946}"/>
              </a:ext>
            </a:extLst>
          </p:cNvPr>
          <p:cNvSpPr/>
          <p:nvPr/>
        </p:nvSpPr>
        <p:spPr>
          <a:xfrm>
            <a:off x="6096000" y="156715"/>
            <a:ext cx="6060756" cy="62086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3200"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- </a:t>
            </a:r>
            <a:r>
              <a:rPr lang="en-US" sz="3200">
                <a:latin typeface="#9Slide03 Arima Madurai" panose="00000500000000000000" pitchFamily="2" charset="0"/>
                <a:ea typeface="Open Sans Condensed Light" panose="020B0306030504020204" pitchFamily="34" charset="0"/>
                <a:cs typeface="#9Slide03 Arima Madurai" panose="00000500000000000000" pitchFamily="2" charset="0"/>
              </a:rPr>
              <a:t>Mỗi nhóm có 1 bộ domino về </a:t>
            </a:r>
            <a:r>
              <a:rPr lang="en-US" sz="3200" b="1">
                <a:latin typeface="#9Slide03 Arima Madurai" panose="00000500000000000000" pitchFamily="2" charset="0"/>
                <a:ea typeface="Open Sans Condensed Light" panose="020B0306030504020204" pitchFamily="34" charset="0"/>
                <a:cs typeface="#9Slide03 Arima Madurai" panose="00000500000000000000" pitchFamily="2" charset="0"/>
              </a:rPr>
              <a:t>các kiến thức của chất khí lí tưởng.</a:t>
            </a:r>
            <a:endParaRPr lang="vi-VN" sz="3200" b="1">
              <a:latin typeface="#9Slide03 Arima Madurai" panose="00000500000000000000" pitchFamily="2" charset="0"/>
              <a:ea typeface="Open Sans Condensed Light" panose="020B0306030504020204" pitchFamily="34" charset="0"/>
              <a:cs typeface="#9Slide03 Arima Madurai" panose="00000500000000000000" pitchFamily="2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3200">
                <a:latin typeface="#9Slide03 Arima Madurai" panose="00000500000000000000" pitchFamily="2" charset="0"/>
                <a:ea typeface="Open Sans Condensed Light" panose="020B0306030504020204" pitchFamily="34" charset="0"/>
                <a:cs typeface="#9Slide03 Arima Madurai" panose="00000500000000000000" pitchFamily="2" charset="0"/>
              </a:rPr>
              <a:t>- Mỗi quân domino có hình dạng khác nhau. </a:t>
            </a:r>
            <a:r>
              <a:rPr lang="en-US" sz="3200" b="1">
                <a:latin typeface="#9Slide03 Arima Madurai" panose="00000500000000000000" pitchFamily="2" charset="0"/>
                <a:ea typeface="Open Sans Condensed Light" panose="020B0306030504020204" pitchFamily="34" charset="0"/>
                <a:cs typeface="#9Slide03 Arima Madurai" panose="00000500000000000000" pitchFamily="2" charset="0"/>
              </a:rPr>
              <a:t>Màu vàng là câu hỏi, màu đen là câu trả lời</a:t>
            </a:r>
            <a:endParaRPr lang="vi-VN" sz="3200" b="1">
              <a:latin typeface="#9Slide03 Arima Madurai" panose="00000500000000000000" pitchFamily="2" charset="0"/>
              <a:ea typeface="Open Sans Condensed Light" panose="020B0306030504020204" pitchFamily="34" charset="0"/>
              <a:cs typeface="#9Slide03 Arima Madurai" panose="00000500000000000000" pitchFamily="2" charset="0"/>
            </a:endParaRPr>
          </a:p>
          <a:p>
            <a:pPr>
              <a:spcAft>
                <a:spcPts val="600"/>
              </a:spcAft>
            </a:pPr>
            <a:r>
              <a:rPr lang="en-US" sz="3200">
                <a:latin typeface="#9Slide03 Arima Madurai" panose="00000500000000000000" pitchFamily="2" charset="0"/>
                <a:ea typeface="Open Sans Condensed Light" panose="020B0306030504020204" pitchFamily="34" charset="0"/>
                <a:cs typeface="#9Slide03 Arima Madurai" panose="00000500000000000000" pitchFamily="2" charset="0"/>
              </a:rPr>
              <a:t>- Hãy xếp các quân cờ liên kết với nhau, xuất phát từ quân Start, </a:t>
            </a:r>
            <a:r>
              <a:rPr lang="en-US" sz="3200" b="1">
                <a:latin typeface="#9Slide03 Arima Madurai" panose="00000500000000000000" pitchFamily="2" charset="0"/>
                <a:ea typeface="Open Sans Condensed Light" panose="020B0306030504020204" pitchFamily="34" charset="0"/>
                <a:cs typeface="#9Slide03 Arima Madurai" panose="00000500000000000000" pitchFamily="2" charset="0"/>
              </a:rPr>
              <a:t>tuân theo quy luật domino </a:t>
            </a:r>
            <a:r>
              <a:rPr lang="en-US" sz="3200">
                <a:latin typeface="#9Slide03 Arima Madurai" panose="00000500000000000000" pitchFamily="2" charset="0"/>
                <a:ea typeface="Open Sans Condensed Light" panose="020B0306030504020204" pitchFamily="34" charset="0"/>
                <a:cs typeface="#9Slide03 Arima Madurai" panose="00000500000000000000" pitchFamily="2" charset="0"/>
              </a:rPr>
              <a:t>để hoàn chỉnh phần hệ thống hóa kiến thức và tạo được một hình dạng đặc biệt.</a:t>
            </a:r>
            <a:endParaRPr lang="vi-VN" sz="3200">
              <a:latin typeface="#9Slide03 Arima Madurai" panose="00000500000000000000" pitchFamily="2" charset="0"/>
              <a:ea typeface="Open Sans Condensed Light" panose="020B0306030504020204" pitchFamily="34" charset="0"/>
              <a:cs typeface="#9Slide03 Arima Madurai" panose="00000500000000000000" pitchFamily="2" charset="0"/>
            </a:endParaRPr>
          </a:p>
        </p:txBody>
      </p:sp>
      <p:pic>
        <p:nvPicPr>
          <p:cNvPr id="12" name="Picture Placeholder 4">
            <a:extLst>
              <a:ext uri="{FF2B5EF4-FFF2-40B4-BE49-F238E27FC236}">
                <a16:creationId xmlns:a16="http://schemas.microsoft.com/office/drawing/2014/main" id="{E78BC21D-D83A-4BDC-81FD-CB51B7D0B2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65" b="5665"/>
          <a:stretch>
            <a:fillRect/>
          </a:stretch>
        </p:blipFill>
        <p:spPr>
          <a:xfrm>
            <a:off x="-1638300" y="2146852"/>
            <a:ext cx="7734300" cy="6858000"/>
          </a:xfrm>
          <a:custGeom>
            <a:avLst/>
            <a:gdLst>
              <a:gd name="connsiteX0" fmla="*/ 0 w 7302500"/>
              <a:gd name="connsiteY0" fmla="*/ 0 h 6858000"/>
              <a:gd name="connsiteX1" fmla="*/ 4311650 w 7302500"/>
              <a:gd name="connsiteY1" fmla="*/ 0 h 6858000"/>
              <a:gd name="connsiteX2" fmla="*/ 4318000 w 7302500"/>
              <a:gd name="connsiteY2" fmla="*/ 0 h 6858000"/>
              <a:gd name="connsiteX3" fmla="*/ 4318000 w 7302500"/>
              <a:gd name="connsiteY3" fmla="*/ 7226 h 6858000"/>
              <a:gd name="connsiteX4" fmla="*/ 7302500 w 7302500"/>
              <a:gd name="connsiteY4" fmla="*/ 3403557 h 6858000"/>
              <a:gd name="connsiteX5" fmla="*/ 4318000 w 7302500"/>
              <a:gd name="connsiteY5" fmla="*/ 6850666 h 6858000"/>
              <a:gd name="connsiteX6" fmla="*/ 4318000 w 7302500"/>
              <a:gd name="connsiteY6" fmla="*/ 6858000 h 6858000"/>
              <a:gd name="connsiteX7" fmla="*/ 4311650 w 7302500"/>
              <a:gd name="connsiteY7" fmla="*/ 6858000 h 6858000"/>
              <a:gd name="connsiteX8" fmla="*/ 0 w 7302500"/>
              <a:gd name="connsiteY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2500" h="6858000">
                <a:moveTo>
                  <a:pt x="0" y="0"/>
                </a:moveTo>
                <a:lnTo>
                  <a:pt x="4311650" y="0"/>
                </a:lnTo>
                <a:lnTo>
                  <a:pt x="4318000" y="0"/>
                </a:lnTo>
                <a:lnTo>
                  <a:pt x="4318000" y="7226"/>
                </a:lnTo>
                <a:lnTo>
                  <a:pt x="7302500" y="3403557"/>
                </a:lnTo>
                <a:lnTo>
                  <a:pt x="4318000" y="6850666"/>
                </a:lnTo>
                <a:lnTo>
                  <a:pt x="4318000" y="6858000"/>
                </a:lnTo>
                <a:lnTo>
                  <a:pt x="43116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2700" cap="flat" cmpd="sng" algn="ctr">
            <a:solidFill>
              <a:srgbClr val="FD9034"/>
            </a:solidFill>
            <a:prstDash val="solid"/>
            <a:miter lim="800000"/>
          </a:ln>
          <a:effectLst/>
        </p:spPr>
      </p:pic>
    </p:spTree>
    <p:extLst>
      <p:ext uri="{BB962C8B-B14F-4D97-AF65-F5344CB8AC3E}">
        <p14:creationId xmlns:p14="http://schemas.microsoft.com/office/powerpoint/2010/main" val="2928869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8DF442AA-E40B-4F4E-8777-AD988B69C4EE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65" b="5665"/>
          <a:stretch>
            <a:fillRect/>
          </a:stretch>
        </p:blipFill>
        <p:spPr>
          <a:xfrm>
            <a:off x="-1638300" y="2146852"/>
            <a:ext cx="7734300" cy="6858000"/>
          </a:xfrm>
          <a:ln>
            <a:solidFill>
              <a:srgbClr val="FD9034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B241DE1-E5C2-437F-9423-F19288B5F676}"/>
              </a:ext>
            </a:extLst>
          </p:cNvPr>
          <p:cNvSpPr txBox="1"/>
          <p:nvPr/>
        </p:nvSpPr>
        <p:spPr>
          <a:xfrm>
            <a:off x="522645" y="184851"/>
            <a:ext cx="52875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chemeClr val="accent6">
                    <a:lumMod val="75000"/>
                  </a:schemeClr>
                </a:solidFill>
                <a:latin typeface="Saira ExtraCondensed SemiBold" panose="00000708000000000000" pitchFamily="2" charset="0"/>
                <a:ea typeface="Source Sans Pro" panose="020B0503030403020204" pitchFamily="34" charset="0"/>
              </a:rPr>
              <a:t>DOMINO</a:t>
            </a:r>
            <a:r>
              <a:rPr lang="en-US" sz="6000" b="1">
                <a:latin typeface="Saira ExtraCondensed SemiBold" panose="00000708000000000000" pitchFamily="2" charset="0"/>
                <a:ea typeface="Source Sans Pro" panose="020B0503030403020204" pitchFamily="34" charset="0"/>
              </a:rPr>
              <a:t> </a:t>
            </a:r>
            <a:r>
              <a:rPr lang="en-US" sz="6000" b="1">
                <a:solidFill>
                  <a:schemeClr val="bg1"/>
                </a:solidFill>
                <a:latin typeface="Saira ExtraCondensed SemiBold" panose="00000708000000000000" pitchFamily="2" charset="0"/>
                <a:ea typeface="Source Sans Pro" panose="020B0503030403020204" pitchFamily="34" charset="0"/>
              </a:rPr>
              <a:t>NHIỆM MÀU</a:t>
            </a:r>
            <a:endParaRPr lang="vi-VN" sz="6000" b="1">
              <a:solidFill>
                <a:schemeClr val="bg1"/>
              </a:solidFill>
              <a:latin typeface="Saira ExtraCondensed SemiBold" panose="00000708000000000000" pitchFamily="2" charset="0"/>
              <a:ea typeface="Source Sans Pro" panose="020B0503030403020204" pitchFamily="34" charset="0"/>
            </a:endParaRPr>
          </a:p>
        </p:txBody>
      </p:sp>
      <p:pic>
        <p:nvPicPr>
          <p:cNvPr id="8" name="y2mate.com - 3 Minute Timer with Music and Alarm _360P">
            <a:hlinkClick r:id="" action="ppaction://media"/>
            <a:extLst>
              <a:ext uri="{FF2B5EF4-FFF2-40B4-BE49-F238E27FC236}">
                <a16:creationId xmlns:a16="http://schemas.microsoft.com/office/drawing/2014/main" id="{0984856A-AA2F-418D-BE7F-5964F72E3EB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98365" y="1735086"/>
            <a:ext cx="4658139" cy="2620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82652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08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over and End Slide Master">
  <a:themeElements>
    <a:clrScheme name="ALLPPT-20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17B6FF"/>
      </a:accent1>
      <a:accent2>
        <a:srgbClr val="7CE200"/>
      </a:accent2>
      <a:accent3>
        <a:srgbClr val="FD9034"/>
      </a:accent3>
      <a:accent4>
        <a:srgbClr val="FFD434"/>
      </a:accent4>
      <a:accent5>
        <a:srgbClr val="DC00C8"/>
      </a:accent5>
      <a:accent6>
        <a:srgbClr val="FF0000"/>
      </a:accent6>
      <a:hlink>
        <a:srgbClr val="0000FF"/>
      </a:hlink>
      <a:folHlink>
        <a:srgbClr val="80008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ts Slide Master">
  <a:themeElements>
    <a:clrScheme name="ALLPPT-20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17B6FF"/>
      </a:accent1>
      <a:accent2>
        <a:srgbClr val="7CE200"/>
      </a:accent2>
      <a:accent3>
        <a:srgbClr val="FD9034"/>
      </a:accent3>
      <a:accent4>
        <a:srgbClr val="FFD434"/>
      </a:accent4>
      <a:accent5>
        <a:srgbClr val="DC00C8"/>
      </a:accent5>
      <a:accent6>
        <a:srgbClr val="FF0000"/>
      </a:accent6>
      <a:hlink>
        <a:srgbClr val="0000FF"/>
      </a:hlink>
      <a:folHlink>
        <a:srgbClr val="80008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ection Break Slide Master">
  <a:themeElements>
    <a:clrScheme name="ALLPPT-20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17B6FF"/>
      </a:accent1>
      <a:accent2>
        <a:srgbClr val="7CE200"/>
      </a:accent2>
      <a:accent3>
        <a:srgbClr val="FD9034"/>
      </a:accent3>
      <a:accent4>
        <a:srgbClr val="FFD434"/>
      </a:accent4>
      <a:accent5>
        <a:srgbClr val="DC00C8"/>
      </a:accent5>
      <a:accent6>
        <a:srgbClr val="FF0000"/>
      </a:accent6>
      <a:hlink>
        <a:srgbClr val="0000FF"/>
      </a:hlink>
      <a:folHlink>
        <a:srgbClr val="80008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3031</TotalTime>
  <Words>762</Words>
  <Application>Microsoft Office PowerPoint</Application>
  <PresentationFormat>Widescreen</PresentationFormat>
  <Paragraphs>211</Paragraphs>
  <Slides>23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39" baseType="lpstr">
      <vt:lpstr>#9Slide03 Ample</vt:lpstr>
      <vt:lpstr>#9Slide03 AmpleSoft</vt:lpstr>
      <vt:lpstr>#9Slide03 Arima Madurai</vt:lpstr>
      <vt:lpstr>Arial</vt:lpstr>
      <vt:lpstr>Calibri</vt:lpstr>
      <vt:lpstr>Eraser</vt:lpstr>
      <vt:lpstr>Montserrat Medium</vt:lpstr>
      <vt:lpstr>Montserrat SemiBold</vt:lpstr>
      <vt:lpstr>Open Sans Condensed</vt:lpstr>
      <vt:lpstr>Open Sans Condensed Light</vt:lpstr>
      <vt:lpstr>Saira ExtraCondensed SemiBold</vt:lpstr>
      <vt:lpstr>Source Sans Pro</vt:lpstr>
      <vt:lpstr>Times New Roman</vt:lpstr>
      <vt:lpstr>Cover and End Slide Master</vt:lpstr>
      <vt:lpstr>Contents Slide Master</vt:lpstr>
      <vt:lpstr>Section Break Slide Master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Allppt.com</dc:creator>
  <cp:lastModifiedBy>DELL</cp:lastModifiedBy>
  <cp:revision>88</cp:revision>
  <dcterms:created xsi:type="dcterms:W3CDTF">2020-01-20T05:08:25Z</dcterms:created>
  <dcterms:modified xsi:type="dcterms:W3CDTF">2024-12-12T08:04:30Z</dcterms:modified>
</cp:coreProperties>
</file>