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73" r:id="rId4"/>
    <p:sldId id="271" r:id="rId5"/>
    <p:sldId id="272" r:id="rId6"/>
    <p:sldId id="262" r:id="rId7"/>
    <p:sldId id="268" r:id="rId8"/>
    <p:sldId id="267" r:id="rId9"/>
    <p:sldId id="265" r:id="rId10"/>
    <p:sldId id="258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5E14-7101-42B4-B781-4A903251B01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548F-370B-4CFD-998A-F103E91B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15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5E14-7101-42B4-B781-4A903251B01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548F-370B-4CFD-998A-F103E91B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51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5E14-7101-42B4-B781-4A903251B01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548F-370B-4CFD-998A-F103E91B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7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5E14-7101-42B4-B781-4A903251B01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548F-370B-4CFD-998A-F103E91B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7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5E14-7101-42B4-B781-4A903251B01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548F-370B-4CFD-998A-F103E91B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7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5E14-7101-42B4-B781-4A903251B01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548F-370B-4CFD-998A-F103E91B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6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5E14-7101-42B4-B781-4A903251B01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548F-370B-4CFD-998A-F103E91B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5E14-7101-42B4-B781-4A903251B01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548F-370B-4CFD-998A-F103E91B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97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5E14-7101-42B4-B781-4A903251B01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548F-370B-4CFD-998A-F103E91B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74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5E14-7101-42B4-B781-4A903251B01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548F-370B-4CFD-998A-F103E91B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5E14-7101-42B4-B781-4A903251B01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548F-370B-4CFD-998A-F103E91B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8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95E14-7101-42B4-B781-4A903251B01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B548F-370B-4CFD-998A-F103E91B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764"/>
            <a:ext cx="9067800" cy="488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1676400"/>
            <a:ext cx="99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10A3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8836" y="1676399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636" y="4953000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25 -BÀI 14: ĐỊNH LUẬT I NEWTON</a:t>
            </a:r>
          </a:p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: NGUYỄN THỊ MƯỜI 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4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609599"/>
            <a:ext cx="47625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64" y="4038600"/>
            <a:ext cx="2207636" cy="249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2819400" y="3886200"/>
            <a:ext cx="4876800" cy="2438400"/>
          </a:xfrm>
          <a:prstGeom prst="cloudCallout">
            <a:avLst>
              <a:gd name="adj1" fmla="val -63163"/>
              <a:gd name="adj2" fmla="val -294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00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Káº¿t quáº£ hÃ¬nh áº£nh cho HOA Há»NG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15897" y="1371600"/>
            <a:ext cx="251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LỚP 10A3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39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5" y="3263629"/>
            <a:ext cx="3200400" cy="340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72124"/>
            <a:ext cx="2590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533400"/>
            <a:ext cx="60960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biểu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luật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 New ton.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1752600"/>
            <a:ext cx="4724400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̀ ?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Đặt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tấm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bìa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cứng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đặt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miệng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chai.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trình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bày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chai mà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chạm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hoặc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cầm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tấm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bìa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trút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chai).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971800" y="995065"/>
            <a:ext cx="0" cy="36531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200400" y="3691592"/>
            <a:ext cx="685800" cy="95661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57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1273" y="1676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Định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luật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 Newton (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Định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luật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quán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) : 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4572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14: ĐỊNH LUẬT I NEWTON ( TIẾT 2)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133840"/>
            <a:ext cx="2826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I. Lý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thuyết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1273" y="3505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Quán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bảo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toàn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thái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đứng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chuyển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876800"/>
            <a:ext cx="2826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39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chịu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hoặc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chịu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đứng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sẽ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tiếp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đứng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tiếp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chuyển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thẳng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đều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tiếp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chuyển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thẳng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dần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đều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tiếp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chuyển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thẳng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chậm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dần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đều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127" y="34290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chịu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hoặc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chịu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chuyển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sẽ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tiếp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đứng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tiếp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chuyển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thẳng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đều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tiếp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chuyển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thẳng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dần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đều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tiếp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chuyển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thẳng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chậm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dần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đều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314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2836" y="3810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bảo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toàn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thái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đứng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chuyển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gọi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̀?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         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Tốc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̣.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Vận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tốc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.             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dịch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chuyển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1273" y="2133600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hành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khách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ngồi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chuyển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ngột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tốc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̀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hành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khách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bị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trước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hành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khách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bị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hành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khách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bị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̃ sang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trái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hành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khách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bị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̃ sang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phải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43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2438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718" y="699654"/>
            <a:ext cx="2286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85800"/>
            <a:ext cx="2209800" cy="220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5018" y="3276600"/>
            <a:ext cx="7945582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biện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pháp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ngừa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trượt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vấp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́́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̃ 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tắc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5s: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Sàng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sắp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xếp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sạch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sẽ,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sẵn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sàng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Đánh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sàn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Chống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tràn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lỏng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sàn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̀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Cải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thiện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sáng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lối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cửa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thoát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hiểm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thiết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bị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bảo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chống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trượt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Tx/>
              <a:buChar char="-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22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0548"/>
            <a:ext cx="2438172" cy="21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638" y="346364"/>
            <a:ext cx="2583123" cy="228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3960"/>
            <a:ext cx="2088069" cy="191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09" y="4696551"/>
            <a:ext cx="1913503" cy="198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26" y="4038600"/>
            <a:ext cx="2207636" cy="249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752244" y="2432300"/>
            <a:ext cx="914756" cy="26731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667000" y="2432300"/>
            <a:ext cx="990600" cy="26731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667000" y="2432300"/>
            <a:ext cx="3352800" cy="26731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2856062" y="5105400"/>
            <a:ext cx="4230539" cy="1796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080" y="2432300"/>
            <a:ext cx="1757361" cy="2126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Connector 23"/>
          <p:cNvCxnSpPr/>
          <p:nvPr/>
        </p:nvCxnSpPr>
        <p:spPr>
          <a:xfrm flipH="1">
            <a:off x="2715491" y="3581400"/>
            <a:ext cx="4371110" cy="1524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4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00400"/>
            <a:ext cx="4076700" cy="293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363302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2743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2212975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>
            <a:stCxn id="5124" idx="2"/>
          </p:cNvCxnSpPr>
          <p:nvPr/>
        </p:nvCxnSpPr>
        <p:spPr>
          <a:xfrm>
            <a:off x="2133600" y="2895600"/>
            <a:ext cx="0" cy="2286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133600" y="1676400"/>
            <a:ext cx="2819400" cy="3505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33600" y="5181600"/>
            <a:ext cx="1905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88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"/>
            <a:ext cx="4191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9400"/>
            <a:ext cx="4191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3886201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6388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Nếu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quá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̀ có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sẽ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chậm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hoặc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mãi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mãi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̀”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0134"/>
            <a:ext cx="243840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88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6185E-6 L 1.075 -0.018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50" y="-9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554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</dc:creator>
  <cp:lastModifiedBy>Os</cp:lastModifiedBy>
  <cp:revision>45</cp:revision>
  <dcterms:created xsi:type="dcterms:W3CDTF">2022-10-31T03:43:52Z</dcterms:created>
  <dcterms:modified xsi:type="dcterms:W3CDTF">2024-12-13T09:05:11Z</dcterms:modified>
</cp:coreProperties>
</file>