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7" r:id="rId1"/>
    <p:sldMasterId id="2147483742" r:id="rId2"/>
  </p:sldMasterIdLst>
  <p:notesMasterIdLst>
    <p:notesMasterId r:id="rId25"/>
  </p:notesMasterIdLst>
  <p:sldIdLst>
    <p:sldId id="282" r:id="rId3"/>
    <p:sldId id="260" r:id="rId4"/>
    <p:sldId id="356" r:id="rId5"/>
    <p:sldId id="262" r:id="rId6"/>
    <p:sldId id="263" r:id="rId7"/>
    <p:sldId id="344" r:id="rId8"/>
    <p:sldId id="359" r:id="rId9"/>
    <p:sldId id="345" r:id="rId10"/>
    <p:sldId id="363" r:id="rId11"/>
    <p:sldId id="346" r:id="rId12"/>
    <p:sldId id="364" r:id="rId13"/>
    <p:sldId id="347" r:id="rId14"/>
    <p:sldId id="348" r:id="rId15"/>
    <p:sldId id="349" r:id="rId16"/>
    <p:sldId id="292" r:id="rId17"/>
    <p:sldId id="350" r:id="rId18"/>
    <p:sldId id="352" r:id="rId19"/>
    <p:sldId id="353" r:id="rId20"/>
    <p:sldId id="354" r:id="rId21"/>
    <p:sldId id="360" r:id="rId22"/>
    <p:sldId id="362" r:id="rId23"/>
    <p:sldId id="264" r:id="rId24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Roboto Condensed Light" panose="020B0604020202020204" charset="0"/>
      <p:regular r:id="rId34"/>
      <p:bold r:id="rId35"/>
      <p:italic r:id="rId36"/>
      <p:boldItalic r:id="rId37"/>
    </p:embeddedFont>
    <p:embeddedFont>
      <p:font typeface="Saira ExtraCondensed SemiBold" panose="00000708000000000000" pitchFamily="2" charset="0"/>
      <p:bold r:id="rId38"/>
    </p:embeddedFont>
    <p:embeddedFont>
      <p:font typeface="Squada One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E901CE-72DB-425A-B94F-6CF1FF413019}">
  <a:tblStyle styleId="{0FE901CE-72DB-425A-B94F-6CF1FF4130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9e8edfaca3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9e8edfaca3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a39e4857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a39e4857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918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a39e4857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a39e4857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04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a39e48574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a39e48574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476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a39e4857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a39e4857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072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a39e4857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a39e4857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574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a39e48574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a39e48574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340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a39e48574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a39e48574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125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a39e48574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a39e48574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097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a39e48574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a39e48574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511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a39e48574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a39e48574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30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a39e4857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a39e48574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a39e4857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a39e4857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564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a39e48574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a39e48574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551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a39e48574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a39e48574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a39e48574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a39e48574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517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a39e48574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a39e48574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a39e4857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a39e4857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a39e4857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a39e4857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69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a39e4857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a39e4857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373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a39e4857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a39e4857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394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a39e4857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a39e4857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29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reepik.es/foto-gratis/macho-angulo-casco-realidad-virtual_7133530.htm" TargetMode="External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aira ExtraCondensed SemiBold" panose="00000708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latin typeface="Saira ExtraCondensed SemiBold" panose="00000708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297175" y="2900355"/>
            <a:ext cx="42990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 flipH="1">
            <a:off x="1375550" y="3092475"/>
            <a:ext cx="63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" y="-399756"/>
            <a:ext cx="9144000" cy="436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2932650"/>
            <a:ext cx="82296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57275" y="3192525"/>
            <a:ext cx="82296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322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297175" y="2900355"/>
            <a:ext cx="42990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50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80849" y="-92389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251655" y="398810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255350" y="1454625"/>
            <a:ext cx="6633300" cy="32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46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2336850" y="2792565"/>
            <a:ext cx="20856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4721650" y="2781757"/>
            <a:ext cx="20856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 flipH="1">
            <a:off x="4721600" y="462755"/>
            <a:ext cx="3673200" cy="13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ctrTitle" idx="3"/>
          </p:nvPr>
        </p:nvSpPr>
        <p:spPr>
          <a:xfrm>
            <a:off x="2229313" y="2629926"/>
            <a:ext cx="2300700" cy="2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4"/>
          </p:nvPr>
        </p:nvSpPr>
        <p:spPr>
          <a:xfrm>
            <a:off x="4572000" y="2629926"/>
            <a:ext cx="2384700" cy="2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 rot="5400000">
            <a:off x="2050488" y="1999184"/>
            <a:ext cx="2658200" cy="2384800"/>
          </a:xfrm>
          <a:prstGeom prst="flowChartPreparation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 rot="5400000">
            <a:off x="4435288" y="1999174"/>
            <a:ext cx="2658200" cy="238480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86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73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06760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 flipH="1">
            <a:off x="355600" y="2236500"/>
            <a:ext cx="3956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4825200" y="1728900"/>
            <a:ext cx="2490300" cy="16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4572000" y="1228200"/>
            <a:ext cx="0" cy="2687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7915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5427750" y="1819787"/>
            <a:ext cx="28575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ctrTitle"/>
          </p:nvPr>
        </p:nvSpPr>
        <p:spPr>
          <a:xfrm flipH="1">
            <a:off x="5427750" y="981587"/>
            <a:ext cx="28575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751762" y="3062175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18562" y="-1160625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47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101725" y="3712858"/>
            <a:ext cx="21750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2"/>
          </p:nvPr>
        </p:nvSpPr>
        <p:spPr>
          <a:xfrm>
            <a:off x="4789400" y="3715662"/>
            <a:ext cx="21750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3"/>
          </p:nvPr>
        </p:nvSpPr>
        <p:spPr>
          <a:xfrm>
            <a:off x="2101725" y="3396845"/>
            <a:ext cx="21750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4"/>
          </p:nvPr>
        </p:nvSpPr>
        <p:spPr>
          <a:xfrm>
            <a:off x="4789400" y="3395392"/>
            <a:ext cx="21570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pic>
        <p:nvPicPr>
          <p:cNvPr id="60" name="Google Shape;6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>
            <a:spLocks noGrp="1"/>
          </p:cNvSpPr>
          <p:nvPr>
            <p:ph type="ctrTitle"/>
          </p:nvPr>
        </p:nvSpPr>
        <p:spPr>
          <a:xfrm flipH="1">
            <a:off x="457200" y="445025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58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ctrTitle"/>
          </p:nvPr>
        </p:nvSpPr>
        <p:spPr>
          <a:xfrm flipH="1">
            <a:off x="1187500" y="445025"/>
            <a:ext cx="6784500" cy="17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751762" y="3062175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18562" y="-1160625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20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539999" y="1400065"/>
            <a:ext cx="8064000" cy="178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537375" y="3235240"/>
            <a:ext cx="8066700" cy="3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5663" y="-346987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414791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04897" y="-695083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5663" y="3773854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93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5427750" y="1819787"/>
            <a:ext cx="28575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ctrTitle"/>
          </p:nvPr>
        </p:nvSpPr>
        <p:spPr>
          <a:xfrm flipH="1">
            <a:off x="5427750" y="981587"/>
            <a:ext cx="28575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00">
                <a:latin typeface="Saira ExtraCondensed SemiBold" panose="00000708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751762" y="3062175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18562" y="-1160625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34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ctrTitle"/>
          </p:nvPr>
        </p:nvSpPr>
        <p:spPr>
          <a:xfrm>
            <a:off x="1690457" y="2052406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2051807" y="2538657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ctrTitle" idx="2"/>
          </p:nvPr>
        </p:nvSpPr>
        <p:spPr>
          <a:xfrm>
            <a:off x="1690457" y="3599531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3"/>
          </p:nvPr>
        </p:nvSpPr>
        <p:spPr>
          <a:xfrm>
            <a:off x="2051807" y="4048600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4"/>
          </p:nvPr>
        </p:nvSpPr>
        <p:spPr>
          <a:xfrm>
            <a:off x="4824357" y="2052406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5"/>
          </p:nvPr>
        </p:nvSpPr>
        <p:spPr>
          <a:xfrm>
            <a:off x="5185707" y="2538657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ctrTitle" idx="6"/>
          </p:nvPr>
        </p:nvSpPr>
        <p:spPr>
          <a:xfrm>
            <a:off x="4824357" y="3599531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7"/>
          </p:nvPr>
        </p:nvSpPr>
        <p:spPr>
          <a:xfrm>
            <a:off x="5185707" y="4048600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ctrTitle" idx="8"/>
          </p:nvPr>
        </p:nvSpPr>
        <p:spPr>
          <a:xfrm>
            <a:off x="1122278" y="401450"/>
            <a:ext cx="6899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9" hasCustomPrompt="1"/>
          </p:nvPr>
        </p:nvSpPr>
        <p:spPr>
          <a:xfrm>
            <a:off x="2128157" y="155563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3" hasCustomPrompt="1"/>
          </p:nvPr>
        </p:nvSpPr>
        <p:spPr>
          <a:xfrm>
            <a:off x="2128157" y="307402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4" hasCustomPrompt="1"/>
          </p:nvPr>
        </p:nvSpPr>
        <p:spPr>
          <a:xfrm>
            <a:off x="5262057" y="155563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5" hasCustomPrompt="1"/>
          </p:nvPr>
        </p:nvSpPr>
        <p:spPr>
          <a:xfrm>
            <a:off x="5262057" y="307402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99700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657228" y="1778585"/>
            <a:ext cx="1959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657228" y="2252441"/>
            <a:ext cx="195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ctrTitle" idx="2"/>
          </p:nvPr>
        </p:nvSpPr>
        <p:spPr>
          <a:xfrm>
            <a:off x="693636" y="358093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3"/>
          </p:nvPr>
        </p:nvSpPr>
        <p:spPr>
          <a:xfrm>
            <a:off x="693636" y="4036206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4"/>
          </p:nvPr>
        </p:nvSpPr>
        <p:spPr>
          <a:xfrm>
            <a:off x="3207532" y="1784778"/>
            <a:ext cx="1799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5"/>
          </p:nvPr>
        </p:nvSpPr>
        <p:spPr>
          <a:xfrm>
            <a:off x="3188332" y="2252437"/>
            <a:ext cx="1838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ctrTitle" idx="6"/>
          </p:nvPr>
        </p:nvSpPr>
        <p:spPr>
          <a:xfrm>
            <a:off x="3233530" y="358093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7"/>
          </p:nvPr>
        </p:nvSpPr>
        <p:spPr>
          <a:xfrm>
            <a:off x="3157180" y="4036206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ctrTitle" idx="8"/>
          </p:nvPr>
        </p:nvSpPr>
        <p:spPr>
          <a:xfrm>
            <a:off x="579450" y="401450"/>
            <a:ext cx="45930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9" hasCustomPrompt="1"/>
          </p:nvPr>
        </p:nvSpPr>
        <p:spPr>
          <a:xfrm>
            <a:off x="683628" y="135801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3" hasCustomPrompt="1"/>
          </p:nvPr>
        </p:nvSpPr>
        <p:spPr>
          <a:xfrm>
            <a:off x="693636" y="3141768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4" hasCustomPrompt="1"/>
          </p:nvPr>
        </p:nvSpPr>
        <p:spPr>
          <a:xfrm>
            <a:off x="3180682" y="1370400"/>
            <a:ext cx="1853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15" hasCustomPrompt="1"/>
          </p:nvPr>
        </p:nvSpPr>
        <p:spPr>
          <a:xfrm>
            <a:off x="3233530" y="314177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41276" y="2195283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76" y="-482985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3042082" y="12638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581586" y="30373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579457" y="12638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3045130" y="30373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971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2722955" y="3329200"/>
            <a:ext cx="3698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ctrTitle"/>
          </p:nvPr>
        </p:nvSpPr>
        <p:spPr>
          <a:xfrm>
            <a:off x="1710150" y="1328125"/>
            <a:ext cx="5723700" cy="18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340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79774" y="-405667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988976" y="2112358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226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4511650" y="3131900"/>
            <a:ext cx="37179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ctrTitle"/>
          </p:nvPr>
        </p:nvSpPr>
        <p:spPr>
          <a:xfrm>
            <a:off x="4511650" y="1054625"/>
            <a:ext cx="3717900" cy="18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340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900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25110" y="-501568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41276" y="2213857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>
            <a:spLocks noGrp="1"/>
          </p:cNvSpPr>
          <p:nvPr>
            <p:ph type="ctrTitle"/>
          </p:nvPr>
        </p:nvSpPr>
        <p:spPr>
          <a:xfrm>
            <a:off x="2422500" y="2348625"/>
            <a:ext cx="4299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 idx="2" hasCustomPrompt="1"/>
          </p:nvPr>
        </p:nvSpPr>
        <p:spPr>
          <a:xfrm>
            <a:off x="2422500" y="129600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2422500" y="2893425"/>
            <a:ext cx="42990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1041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3143300" y="1928850"/>
            <a:ext cx="28575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ctrTitle"/>
          </p:nvPr>
        </p:nvSpPr>
        <p:spPr>
          <a:xfrm flipH="1">
            <a:off x="2876000" y="709650"/>
            <a:ext cx="33921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88" y="2866980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2868654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469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421663" y="364835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1663" y="-58075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>
            <a:spLocks noGrp="1"/>
          </p:cNvSpPr>
          <p:nvPr>
            <p:ph type="ctrTitle"/>
          </p:nvPr>
        </p:nvSpPr>
        <p:spPr>
          <a:xfrm flipH="1">
            <a:off x="2359650" y="1400650"/>
            <a:ext cx="4424700" cy="9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1"/>
          </p:nvPr>
        </p:nvSpPr>
        <p:spPr>
          <a:xfrm>
            <a:off x="2378700" y="2530005"/>
            <a:ext cx="4386600" cy="9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861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1398700" y="2910300"/>
            <a:ext cx="3486000" cy="17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ctrTitle"/>
          </p:nvPr>
        </p:nvSpPr>
        <p:spPr>
          <a:xfrm flipH="1">
            <a:off x="1372450" y="1886100"/>
            <a:ext cx="3486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34325" y="1725475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349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ctrTitle"/>
          </p:nvPr>
        </p:nvSpPr>
        <p:spPr>
          <a:xfrm>
            <a:off x="5225420" y="1852550"/>
            <a:ext cx="296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"/>
          </p:nvPr>
        </p:nvSpPr>
        <p:spPr>
          <a:xfrm>
            <a:off x="5242550" y="2648825"/>
            <a:ext cx="2930700" cy="12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112650" y="3448750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53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ubTitle" idx="1"/>
          </p:nvPr>
        </p:nvSpPr>
        <p:spPr>
          <a:xfrm>
            <a:off x="4838200" y="1496605"/>
            <a:ext cx="3242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2"/>
          </p:nvPr>
        </p:nvSpPr>
        <p:spPr>
          <a:xfrm>
            <a:off x="4838200" y="3792973"/>
            <a:ext cx="3242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ctrTitle"/>
          </p:nvPr>
        </p:nvSpPr>
        <p:spPr>
          <a:xfrm flipH="1">
            <a:off x="457275" y="1931475"/>
            <a:ext cx="2875200" cy="12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ctrTitle" idx="3"/>
          </p:nvPr>
        </p:nvSpPr>
        <p:spPr>
          <a:xfrm>
            <a:off x="4838200" y="1336535"/>
            <a:ext cx="3242700" cy="2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ctrTitle" idx="4"/>
          </p:nvPr>
        </p:nvSpPr>
        <p:spPr>
          <a:xfrm>
            <a:off x="4838200" y="3626911"/>
            <a:ext cx="3242700" cy="2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4675" y="-5334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4675" y="354977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/>
          <p:nvPr/>
        </p:nvSpPr>
        <p:spPr>
          <a:xfrm>
            <a:off x="4226350" y="2752750"/>
            <a:ext cx="4470600" cy="1943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4226350" y="441872"/>
            <a:ext cx="4470600" cy="1943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562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text 5">
  <p:cSld name="Title and  text 5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subTitle" idx="1"/>
          </p:nvPr>
        </p:nvSpPr>
        <p:spPr>
          <a:xfrm>
            <a:off x="4390050" y="2938200"/>
            <a:ext cx="3405000" cy="17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ctrTitle"/>
          </p:nvPr>
        </p:nvSpPr>
        <p:spPr>
          <a:xfrm flipH="1">
            <a:off x="4114500" y="2004895"/>
            <a:ext cx="39561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823501" y="-1143550"/>
            <a:ext cx="4655626" cy="42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11459" y="2523800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054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ctrTitle"/>
          </p:nvPr>
        </p:nvSpPr>
        <p:spPr>
          <a:xfrm>
            <a:off x="457200" y="517918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ctrTitle" idx="2"/>
          </p:nvPr>
        </p:nvSpPr>
        <p:spPr>
          <a:xfrm>
            <a:off x="2750155" y="1492066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1"/>
          </p:nvPr>
        </p:nvSpPr>
        <p:spPr>
          <a:xfrm>
            <a:off x="2750119" y="2192634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ctrTitle" idx="3"/>
          </p:nvPr>
        </p:nvSpPr>
        <p:spPr>
          <a:xfrm>
            <a:off x="4800201" y="1497325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subTitle" idx="4"/>
          </p:nvPr>
        </p:nvSpPr>
        <p:spPr>
          <a:xfrm>
            <a:off x="4800165" y="2192634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ctrTitle" idx="5"/>
          </p:nvPr>
        </p:nvSpPr>
        <p:spPr>
          <a:xfrm>
            <a:off x="3794948" y="3219050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ubTitle" idx="6"/>
          </p:nvPr>
        </p:nvSpPr>
        <p:spPr>
          <a:xfrm>
            <a:off x="3753025" y="3910976"/>
            <a:ext cx="1653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/>
          <p:nvPr/>
        </p:nvSpPr>
        <p:spPr>
          <a:xfrm rot="5400000">
            <a:off x="2534502" y="1090938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/>
          <p:nvPr/>
        </p:nvSpPr>
        <p:spPr>
          <a:xfrm rot="5400000">
            <a:off x="3566117" y="2781995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4"/>
          <p:cNvSpPr/>
          <p:nvPr/>
        </p:nvSpPr>
        <p:spPr>
          <a:xfrm rot="5400000">
            <a:off x="4584549" y="1090938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62630" y="2659235"/>
            <a:ext cx="2928524" cy="264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096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ctrTitle"/>
          </p:nvPr>
        </p:nvSpPr>
        <p:spPr>
          <a:xfrm>
            <a:off x="457200" y="517918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ctrTitle" idx="2"/>
          </p:nvPr>
        </p:nvSpPr>
        <p:spPr>
          <a:xfrm>
            <a:off x="3716190" y="2062575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ubTitle" idx="1"/>
          </p:nvPr>
        </p:nvSpPr>
        <p:spPr>
          <a:xfrm>
            <a:off x="3716190" y="2765019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ctrTitle" idx="3"/>
          </p:nvPr>
        </p:nvSpPr>
        <p:spPr>
          <a:xfrm>
            <a:off x="5910940" y="2066326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subTitle" idx="4"/>
          </p:nvPr>
        </p:nvSpPr>
        <p:spPr>
          <a:xfrm>
            <a:off x="5910940" y="2866007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ctrTitle" idx="5"/>
          </p:nvPr>
        </p:nvSpPr>
        <p:spPr>
          <a:xfrm>
            <a:off x="1521440" y="2062585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subTitle" idx="6"/>
          </p:nvPr>
        </p:nvSpPr>
        <p:spPr>
          <a:xfrm>
            <a:off x="1479590" y="2765029"/>
            <a:ext cx="16539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138825" y="3806025"/>
            <a:ext cx="2957125" cy="266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39551" y="-408250"/>
            <a:ext cx="2494901" cy="22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4449" y="-571400"/>
            <a:ext cx="2494901" cy="22511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5653690" y="1619951"/>
            <a:ext cx="2084700" cy="1908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5843140" y="1793451"/>
            <a:ext cx="1705800" cy="1561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3458940" y="1619951"/>
            <a:ext cx="2084700" cy="1908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3648390" y="1793451"/>
            <a:ext cx="1705800" cy="1561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5"/>
          <p:cNvSpPr/>
          <p:nvPr/>
        </p:nvSpPr>
        <p:spPr>
          <a:xfrm>
            <a:off x="1264190" y="1619951"/>
            <a:ext cx="2084700" cy="1908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1453700" y="1793451"/>
            <a:ext cx="1705800" cy="1561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03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ctrTitle"/>
          </p:nvPr>
        </p:nvSpPr>
        <p:spPr>
          <a:xfrm>
            <a:off x="457200" y="517918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ctrTitle" idx="2"/>
          </p:nvPr>
        </p:nvSpPr>
        <p:spPr>
          <a:xfrm>
            <a:off x="3675800" y="1638900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subTitle" idx="1"/>
          </p:nvPr>
        </p:nvSpPr>
        <p:spPr>
          <a:xfrm>
            <a:off x="3675813" y="2100350"/>
            <a:ext cx="1841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ctrTitle" idx="3"/>
          </p:nvPr>
        </p:nvSpPr>
        <p:spPr>
          <a:xfrm>
            <a:off x="5921301" y="1628801"/>
            <a:ext cx="1818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4"/>
          </p:nvPr>
        </p:nvSpPr>
        <p:spPr>
          <a:xfrm>
            <a:off x="5898455" y="2074101"/>
            <a:ext cx="1841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ctrTitle" idx="5"/>
          </p:nvPr>
        </p:nvSpPr>
        <p:spPr>
          <a:xfrm>
            <a:off x="1413972" y="1638900"/>
            <a:ext cx="188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6"/>
          </p:nvPr>
        </p:nvSpPr>
        <p:spPr>
          <a:xfrm>
            <a:off x="1416400" y="2100350"/>
            <a:ext cx="1883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39551" y="-408250"/>
            <a:ext cx="2494901" cy="22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4449" y="-571400"/>
            <a:ext cx="2494901" cy="225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>
            <a:spLocks noGrp="1"/>
          </p:cNvSpPr>
          <p:nvPr>
            <p:ph type="ctrTitle" idx="7"/>
          </p:nvPr>
        </p:nvSpPr>
        <p:spPr>
          <a:xfrm>
            <a:off x="5920295" y="32129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subTitle" idx="8"/>
          </p:nvPr>
        </p:nvSpPr>
        <p:spPr>
          <a:xfrm>
            <a:off x="5920252" y="3658212"/>
            <a:ext cx="1841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ctrTitle" idx="9"/>
          </p:nvPr>
        </p:nvSpPr>
        <p:spPr>
          <a:xfrm>
            <a:off x="1413969" y="32129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subTitle" idx="13"/>
          </p:nvPr>
        </p:nvSpPr>
        <p:spPr>
          <a:xfrm>
            <a:off x="1413926" y="3658212"/>
            <a:ext cx="1841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ctrTitle" idx="14"/>
          </p:nvPr>
        </p:nvSpPr>
        <p:spPr>
          <a:xfrm>
            <a:off x="3675843" y="32129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5"/>
          </p:nvPr>
        </p:nvSpPr>
        <p:spPr>
          <a:xfrm>
            <a:off x="3675800" y="3658212"/>
            <a:ext cx="1841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1366875" y="1705800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3607775" y="17058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3607775" y="32637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5848675" y="17058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5848675" y="32637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1366875" y="3263700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112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ctrTitle"/>
          </p:nvPr>
        </p:nvSpPr>
        <p:spPr>
          <a:xfrm>
            <a:off x="1242600" y="1830975"/>
            <a:ext cx="66588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1"/>
          </p:nvPr>
        </p:nvSpPr>
        <p:spPr>
          <a:xfrm>
            <a:off x="3106675" y="2632418"/>
            <a:ext cx="2930700" cy="12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220" name="Google Shape;220;p27"/>
          <p:cNvCxnSpPr/>
          <p:nvPr/>
        </p:nvCxnSpPr>
        <p:spPr>
          <a:xfrm>
            <a:off x="3681150" y="2571750"/>
            <a:ext cx="1797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1" name="Google Shape;2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" y="-96213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34325" y="2668625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978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ctrTitle"/>
          </p:nvPr>
        </p:nvSpPr>
        <p:spPr>
          <a:xfrm>
            <a:off x="1250675" y="1851425"/>
            <a:ext cx="66588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subTitle" idx="1"/>
          </p:nvPr>
        </p:nvSpPr>
        <p:spPr>
          <a:xfrm>
            <a:off x="3114750" y="2640476"/>
            <a:ext cx="29307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226" name="Google Shape;226;p28"/>
          <p:cNvCxnSpPr/>
          <p:nvPr/>
        </p:nvCxnSpPr>
        <p:spPr>
          <a:xfrm>
            <a:off x="3681150" y="2571750"/>
            <a:ext cx="1797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7" name="Google Shape;22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0" y="2134944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85" y="-200131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004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ctrTitle"/>
          </p:nvPr>
        </p:nvSpPr>
        <p:spPr>
          <a:xfrm>
            <a:off x="1250675" y="2994425"/>
            <a:ext cx="66588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1"/>
          </p:nvPr>
        </p:nvSpPr>
        <p:spPr>
          <a:xfrm>
            <a:off x="3114750" y="3631076"/>
            <a:ext cx="29307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86" y="0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50" y="0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019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457200" y="453668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>
            <a:spLocks noGrp="1"/>
          </p:cNvSpPr>
          <p:nvPr>
            <p:ph type="subTitle" idx="1"/>
          </p:nvPr>
        </p:nvSpPr>
        <p:spPr>
          <a:xfrm>
            <a:off x="1638300" y="3524733"/>
            <a:ext cx="13812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subTitle" idx="2"/>
          </p:nvPr>
        </p:nvSpPr>
        <p:spPr>
          <a:xfrm>
            <a:off x="3104700" y="3514233"/>
            <a:ext cx="13971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ubTitle" idx="3"/>
          </p:nvPr>
        </p:nvSpPr>
        <p:spPr>
          <a:xfrm>
            <a:off x="4571100" y="3511408"/>
            <a:ext cx="13812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ubTitle" idx="4"/>
          </p:nvPr>
        </p:nvSpPr>
        <p:spPr>
          <a:xfrm>
            <a:off x="6023400" y="3529870"/>
            <a:ext cx="13971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subTitle" idx="5"/>
          </p:nvPr>
        </p:nvSpPr>
        <p:spPr>
          <a:xfrm>
            <a:off x="1638300" y="3196233"/>
            <a:ext cx="1397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subTitle" idx="6"/>
          </p:nvPr>
        </p:nvSpPr>
        <p:spPr>
          <a:xfrm>
            <a:off x="3104700" y="3196233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subTitle" idx="7"/>
          </p:nvPr>
        </p:nvSpPr>
        <p:spPr>
          <a:xfrm>
            <a:off x="4571999" y="3196233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ubTitle" idx="8"/>
          </p:nvPr>
        </p:nvSpPr>
        <p:spPr>
          <a:xfrm>
            <a:off x="6037498" y="3196233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725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247" name="Google Shape;24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>
            <a:spLocks noGrp="1"/>
          </p:cNvSpPr>
          <p:nvPr>
            <p:ph type="subTitle" idx="1"/>
          </p:nvPr>
        </p:nvSpPr>
        <p:spPr>
          <a:xfrm>
            <a:off x="540000" y="3527280"/>
            <a:ext cx="13812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subTitle" idx="2"/>
          </p:nvPr>
        </p:nvSpPr>
        <p:spPr>
          <a:xfrm>
            <a:off x="2741438" y="2077288"/>
            <a:ext cx="13971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subTitle" idx="3"/>
          </p:nvPr>
        </p:nvSpPr>
        <p:spPr>
          <a:xfrm>
            <a:off x="5033512" y="3516526"/>
            <a:ext cx="13812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subTitle" idx="4"/>
          </p:nvPr>
        </p:nvSpPr>
        <p:spPr>
          <a:xfrm>
            <a:off x="7214825" y="2077856"/>
            <a:ext cx="13971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subTitle" idx="5"/>
          </p:nvPr>
        </p:nvSpPr>
        <p:spPr>
          <a:xfrm>
            <a:off x="532050" y="3198780"/>
            <a:ext cx="1397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ubTitle" idx="6"/>
          </p:nvPr>
        </p:nvSpPr>
        <p:spPr>
          <a:xfrm>
            <a:off x="2749388" y="1759288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subTitle" idx="7"/>
          </p:nvPr>
        </p:nvSpPr>
        <p:spPr>
          <a:xfrm>
            <a:off x="5033512" y="3201351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subTitle" idx="8"/>
          </p:nvPr>
        </p:nvSpPr>
        <p:spPr>
          <a:xfrm>
            <a:off x="7222775" y="1765255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57" name="Google Shape;257;p31"/>
          <p:cNvSpPr/>
          <p:nvPr/>
        </p:nvSpPr>
        <p:spPr>
          <a:xfrm>
            <a:off x="2774288" y="2968200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1"/>
          <p:cNvSpPr/>
          <p:nvPr/>
        </p:nvSpPr>
        <p:spPr>
          <a:xfrm>
            <a:off x="5058412" y="1896175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1"/>
          <p:cNvSpPr/>
          <p:nvPr/>
        </p:nvSpPr>
        <p:spPr>
          <a:xfrm>
            <a:off x="7247675" y="2968200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564900" y="1896175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21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8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2722955" y="3329200"/>
            <a:ext cx="3698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ctrTitle"/>
          </p:nvPr>
        </p:nvSpPr>
        <p:spPr>
          <a:xfrm>
            <a:off x="1710150" y="1328125"/>
            <a:ext cx="5723700" cy="18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3400"/>
              </a:spcBef>
              <a:spcAft>
                <a:spcPts val="0"/>
              </a:spcAft>
              <a:buSzPts val="3600"/>
              <a:buNone/>
              <a:defRPr sz="2400">
                <a:latin typeface="Saira ExtraCondensed SemiBold" panose="00000708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79774" y="-405667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988976" y="2112358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>
            <a:spLocks noGrp="1"/>
          </p:cNvSpPr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263" name="Google Shape;26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2"/>
          <p:cNvSpPr txBox="1">
            <a:spLocks noGrp="1"/>
          </p:cNvSpPr>
          <p:nvPr>
            <p:ph type="subTitle" idx="1"/>
          </p:nvPr>
        </p:nvSpPr>
        <p:spPr>
          <a:xfrm>
            <a:off x="871700" y="2932300"/>
            <a:ext cx="136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subTitle" idx="2"/>
          </p:nvPr>
        </p:nvSpPr>
        <p:spPr>
          <a:xfrm>
            <a:off x="2957400" y="2914675"/>
            <a:ext cx="13971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ubTitle" idx="3"/>
          </p:nvPr>
        </p:nvSpPr>
        <p:spPr>
          <a:xfrm>
            <a:off x="5026550" y="2911563"/>
            <a:ext cx="13812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subTitle" idx="4"/>
          </p:nvPr>
        </p:nvSpPr>
        <p:spPr>
          <a:xfrm>
            <a:off x="7080700" y="2906381"/>
            <a:ext cx="13971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subTitle" idx="5"/>
          </p:nvPr>
        </p:nvSpPr>
        <p:spPr>
          <a:xfrm>
            <a:off x="871700" y="2603800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subTitle" idx="6"/>
          </p:nvPr>
        </p:nvSpPr>
        <p:spPr>
          <a:xfrm>
            <a:off x="2957400" y="2596675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71" name="Google Shape;271;p32"/>
          <p:cNvSpPr txBox="1">
            <a:spLocks noGrp="1"/>
          </p:cNvSpPr>
          <p:nvPr>
            <p:ph type="subTitle" idx="7"/>
          </p:nvPr>
        </p:nvSpPr>
        <p:spPr>
          <a:xfrm>
            <a:off x="5027449" y="2596388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72" name="Google Shape;272;p32"/>
          <p:cNvSpPr txBox="1">
            <a:spLocks noGrp="1"/>
          </p:cNvSpPr>
          <p:nvPr>
            <p:ph type="subTitle" idx="8"/>
          </p:nvPr>
        </p:nvSpPr>
        <p:spPr>
          <a:xfrm>
            <a:off x="7094798" y="2593780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73" name="Google Shape;273;p32"/>
          <p:cNvSpPr/>
          <p:nvPr/>
        </p:nvSpPr>
        <p:spPr>
          <a:xfrm>
            <a:off x="4824854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2"/>
          <p:cNvSpPr/>
          <p:nvPr/>
        </p:nvSpPr>
        <p:spPr>
          <a:xfrm>
            <a:off x="676400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2762097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6885386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2"/>
          <p:cNvSpPr/>
          <p:nvPr/>
        </p:nvSpPr>
        <p:spPr>
          <a:xfrm>
            <a:off x="457200" y="1669026"/>
            <a:ext cx="767128" cy="663708"/>
          </a:xfrm>
          <a:custGeom>
            <a:avLst/>
            <a:gdLst/>
            <a:ahLst/>
            <a:cxnLst/>
            <a:rect l="l" t="t" r="r" b="b"/>
            <a:pathLst>
              <a:path w="32007" h="27692" extrusionOk="0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2"/>
          <p:cNvSpPr/>
          <p:nvPr/>
        </p:nvSpPr>
        <p:spPr>
          <a:xfrm>
            <a:off x="2548551" y="1671756"/>
            <a:ext cx="767128" cy="663708"/>
          </a:xfrm>
          <a:custGeom>
            <a:avLst/>
            <a:gdLst/>
            <a:ahLst/>
            <a:cxnLst/>
            <a:rect l="l" t="t" r="r" b="b"/>
            <a:pathLst>
              <a:path w="32007" h="27692" extrusionOk="0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"/>
          <p:cNvSpPr/>
          <p:nvPr/>
        </p:nvSpPr>
        <p:spPr>
          <a:xfrm>
            <a:off x="4618345" y="1663035"/>
            <a:ext cx="767128" cy="663708"/>
          </a:xfrm>
          <a:custGeom>
            <a:avLst/>
            <a:gdLst/>
            <a:ahLst/>
            <a:cxnLst/>
            <a:rect l="l" t="t" r="r" b="b"/>
            <a:pathLst>
              <a:path w="32007" h="27692" extrusionOk="0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2"/>
          <p:cNvSpPr/>
          <p:nvPr/>
        </p:nvSpPr>
        <p:spPr>
          <a:xfrm>
            <a:off x="6684933" y="1667766"/>
            <a:ext cx="767128" cy="663708"/>
          </a:xfrm>
          <a:custGeom>
            <a:avLst/>
            <a:gdLst/>
            <a:ahLst/>
            <a:cxnLst/>
            <a:rect l="l" t="t" r="r" b="b"/>
            <a:pathLst>
              <a:path w="32007" h="27692" extrusionOk="0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892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4029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405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3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subTitle" idx="1"/>
          </p:nvPr>
        </p:nvSpPr>
        <p:spPr>
          <a:xfrm>
            <a:off x="905500" y="2764675"/>
            <a:ext cx="14385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3"/>
          <p:cNvSpPr txBox="1">
            <a:spLocks noGrp="1"/>
          </p:cNvSpPr>
          <p:nvPr>
            <p:ph type="subTitle" idx="2"/>
          </p:nvPr>
        </p:nvSpPr>
        <p:spPr>
          <a:xfrm>
            <a:off x="2896725" y="2761596"/>
            <a:ext cx="13971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subTitle" idx="3"/>
          </p:nvPr>
        </p:nvSpPr>
        <p:spPr>
          <a:xfrm>
            <a:off x="4879150" y="2761049"/>
            <a:ext cx="13812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subTitle" idx="4"/>
          </p:nvPr>
        </p:nvSpPr>
        <p:spPr>
          <a:xfrm>
            <a:off x="6833675" y="2760900"/>
            <a:ext cx="13971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subTitle" idx="5"/>
          </p:nvPr>
        </p:nvSpPr>
        <p:spPr>
          <a:xfrm>
            <a:off x="926600" y="2449250"/>
            <a:ext cx="14385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90" name="Google Shape;290;p33"/>
          <p:cNvSpPr txBox="1">
            <a:spLocks noGrp="1"/>
          </p:cNvSpPr>
          <p:nvPr>
            <p:ph type="subTitle" idx="6"/>
          </p:nvPr>
        </p:nvSpPr>
        <p:spPr>
          <a:xfrm>
            <a:off x="2896724" y="2443588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91" name="Google Shape;291;p33"/>
          <p:cNvSpPr txBox="1">
            <a:spLocks noGrp="1"/>
          </p:cNvSpPr>
          <p:nvPr>
            <p:ph type="subTitle" idx="7"/>
          </p:nvPr>
        </p:nvSpPr>
        <p:spPr>
          <a:xfrm>
            <a:off x="4880055" y="2445872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92" name="Google Shape;292;p33"/>
          <p:cNvSpPr txBox="1">
            <a:spLocks noGrp="1"/>
          </p:cNvSpPr>
          <p:nvPr>
            <p:ph type="subTitle" idx="8"/>
          </p:nvPr>
        </p:nvSpPr>
        <p:spPr>
          <a:xfrm>
            <a:off x="6847773" y="2448299"/>
            <a:ext cx="1381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312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ctrTitle"/>
          </p:nvPr>
        </p:nvSpPr>
        <p:spPr>
          <a:xfrm flipH="1">
            <a:off x="540000" y="448619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295" name="Google Shape;29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4"/>
          <p:cNvSpPr txBox="1">
            <a:spLocks noGrp="1"/>
          </p:cNvSpPr>
          <p:nvPr>
            <p:ph type="subTitle" idx="1"/>
          </p:nvPr>
        </p:nvSpPr>
        <p:spPr>
          <a:xfrm>
            <a:off x="1526019" y="2570265"/>
            <a:ext cx="1812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4"/>
          <p:cNvSpPr txBox="1">
            <a:spLocks noGrp="1"/>
          </p:cNvSpPr>
          <p:nvPr>
            <p:ph type="subTitle" idx="2"/>
          </p:nvPr>
        </p:nvSpPr>
        <p:spPr>
          <a:xfrm>
            <a:off x="3635401" y="2570272"/>
            <a:ext cx="18732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4"/>
          <p:cNvSpPr txBox="1">
            <a:spLocks noGrp="1"/>
          </p:cNvSpPr>
          <p:nvPr>
            <p:ph type="subTitle" idx="3"/>
          </p:nvPr>
        </p:nvSpPr>
        <p:spPr>
          <a:xfrm>
            <a:off x="5797968" y="2559605"/>
            <a:ext cx="18507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4"/>
          <p:cNvSpPr txBox="1">
            <a:spLocks noGrp="1"/>
          </p:cNvSpPr>
          <p:nvPr>
            <p:ph type="subTitle" idx="4"/>
          </p:nvPr>
        </p:nvSpPr>
        <p:spPr>
          <a:xfrm>
            <a:off x="1526019" y="3166668"/>
            <a:ext cx="18129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subTitle" idx="5"/>
          </p:nvPr>
        </p:nvSpPr>
        <p:spPr>
          <a:xfrm>
            <a:off x="3646051" y="3166668"/>
            <a:ext cx="18519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subTitle" idx="6"/>
          </p:nvPr>
        </p:nvSpPr>
        <p:spPr>
          <a:xfrm>
            <a:off x="5797968" y="3170098"/>
            <a:ext cx="18507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02" name="Google Shape;302;p34"/>
          <p:cNvSpPr/>
          <p:nvPr/>
        </p:nvSpPr>
        <p:spPr>
          <a:xfrm rot="5400000">
            <a:off x="1077063" y="1815559"/>
            <a:ext cx="2710575" cy="21396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4"/>
          <p:cNvSpPr/>
          <p:nvPr/>
        </p:nvSpPr>
        <p:spPr>
          <a:xfrm rot="5400000">
            <a:off x="3216713" y="1815559"/>
            <a:ext cx="2710575" cy="21396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4"/>
          <p:cNvSpPr/>
          <p:nvPr/>
        </p:nvSpPr>
        <p:spPr>
          <a:xfrm rot="5400000">
            <a:off x="5356363" y="1815559"/>
            <a:ext cx="2710575" cy="21396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631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5279" y="-469300"/>
            <a:ext cx="3071650" cy="27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605746" y="-468167"/>
            <a:ext cx="3071650" cy="277154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5"/>
          <p:cNvSpPr txBox="1">
            <a:spLocks noGrp="1"/>
          </p:cNvSpPr>
          <p:nvPr>
            <p:ph type="ctrTitle"/>
          </p:nvPr>
        </p:nvSpPr>
        <p:spPr>
          <a:xfrm flipH="1">
            <a:off x="457200" y="452225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9" name="Google Shape;309;p35"/>
          <p:cNvSpPr txBox="1">
            <a:spLocks noGrp="1"/>
          </p:cNvSpPr>
          <p:nvPr>
            <p:ph type="subTitle" idx="1"/>
          </p:nvPr>
        </p:nvSpPr>
        <p:spPr>
          <a:xfrm>
            <a:off x="560206" y="2951258"/>
            <a:ext cx="23865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5"/>
          <p:cNvSpPr txBox="1">
            <a:spLocks noGrp="1"/>
          </p:cNvSpPr>
          <p:nvPr>
            <p:ph type="subTitle" idx="2"/>
          </p:nvPr>
        </p:nvSpPr>
        <p:spPr>
          <a:xfrm>
            <a:off x="3390622" y="2951265"/>
            <a:ext cx="23805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5"/>
          <p:cNvSpPr txBox="1">
            <a:spLocks noGrp="1"/>
          </p:cNvSpPr>
          <p:nvPr>
            <p:ph type="subTitle" idx="3"/>
          </p:nvPr>
        </p:nvSpPr>
        <p:spPr>
          <a:xfrm>
            <a:off x="6232531" y="2953683"/>
            <a:ext cx="23670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5"/>
          <p:cNvSpPr txBox="1">
            <a:spLocks noGrp="1"/>
          </p:cNvSpPr>
          <p:nvPr>
            <p:ph type="subTitle" idx="4"/>
          </p:nvPr>
        </p:nvSpPr>
        <p:spPr>
          <a:xfrm>
            <a:off x="560200" y="3571274"/>
            <a:ext cx="23865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13" name="Google Shape;313;p35"/>
          <p:cNvSpPr txBox="1">
            <a:spLocks noGrp="1"/>
          </p:cNvSpPr>
          <p:nvPr>
            <p:ph type="subTitle" idx="5"/>
          </p:nvPr>
        </p:nvSpPr>
        <p:spPr>
          <a:xfrm>
            <a:off x="3404151" y="3571274"/>
            <a:ext cx="23535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6"/>
          </p:nvPr>
        </p:nvSpPr>
        <p:spPr>
          <a:xfrm>
            <a:off x="6232531" y="3561605"/>
            <a:ext cx="23670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7"/>
          </p:nvPr>
        </p:nvSpPr>
        <p:spPr>
          <a:xfrm>
            <a:off x="540000" y="2580087"/>
            <a:ext cx="23865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subTitle" idx="8"/>
          </p:nvPr>
        </p:nvSpPr>
        <p:spPr>
          <a:xfrm>
            <a:off x="3384649" y="2580087"/>
            <a:ext cx="23535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9"/>
          </p:nvPr>
        </p:nvSpPr>
        <p:spPr>
          <a:xfrm>
            <a:off x="6212900" y="2583512"/>
            <a:ext cx="23670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18" name="Google Shape;318;p35"/>
          <p:cNvSpPr/>
          <p:nvPr/>
        </p:nvSpPr>
        <p:spPr>
          <a:xfrm>
            <a:off x="6120000" y="2551773"/>
            <a:ext cx="2560200" cy="1067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5"/>
          <p:cNvSpPr/>
          <p:nvPr/>
        </p:nvSpPr>
        <p:spPr>
          <a:xfrm>
            <a:off x="3291900" y="2551782"/>
            <a:ext cx="2560200" cy="1067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5"/>
          <p:cNvSpPr/>
          <p:nvPr/>
        </p:nvSpPr>
        <p:spPr>
          <a:xfrm>
            <a:off x="463800" y="2551773"/>
            <a:ext cx="2560200" cy="1067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5"/>
          <p:cNvSpPr txBox="1"/>
          <p:nvPr/>
        </p:nvSpPr>
        <p:spPr>
          <a:xfrm>
            <a:off x="6123563" y="3619448"/>
            <a:ext cx="2553300" cy="345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467363" y="3619448"/>
            <a:ext cx="2553300" cy="345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23" name="Google Shape;323;p35"/>
          <p:cNvSpPr txBox="1"/>
          <p:nvPr/>
        </p:nvSpPr>
        <p:spPr>
          <a:xfrm>
            <a:off x="3295463" y="3619454"/>
            <a:ext cx="2553300" cy="3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</p:spTree>
    <p:extLst>
      <p:ext uri="{BB962C8B-B14F-4D97-AF65-F5344CB8AC3E}">
        <p14:creationId xmlns:p14="http://schemas.microsoft.com/office/powerpoint/2010/main" val="2653294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26" name="Google Shape;32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698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>
            <a:spLocks noGrp="1"/>
          </p:cNvSpPr>
          <p:nvPr>
            <p:ph type="ctrTitle"/>
          </p:nvPr>
        </p:nvSpPr>
        <p:spPr>
          <a:xfrm flipH="1">
            <a:off x="457200" y="44438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30" name="Google Shape;330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08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5279" y="-316900"/>
            <a:ext cx="3071650" cy="27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605746" y="-315767"/>
            <a:ext cx="3071650" cy="277154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8"/>
          <p:cNvSpPr txBox="1">
            <a:spLocks noGrp="1"/>
          </p:cNvSpPr>
          <p:nvPr>
            <p:ph type="ctrTitle"/>
          </p:nvPr>
        </p:nvSpPr>
        <p:spPr>
          <a:xfrm flipH="1">
            <a:off x="540000" y="441718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39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9"/>
          <p:cNvSpPr txBox="1">
            <a:spLocks noGrp="1"/>
          </p:cNvSpPr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8" name="Google Shape;338;p39"/>
          <p:cNvSpPr txBox="1">
            <a:spLocks noGrp="1"/>
          </p:cNvSpPr>
          <p:nvPr>
            <p:ph type="subTitle" idx="1"/>
          </p:nvPr>
        </p:nvSpPr>
        <p:spPr>
          <a:xfrm>
            <a:off x="1203833" y="2719326"/>
            <a:ext cx="22401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9"/>
          <p:cNvSpPr txBox="1">
            <a:spLocks noGrp="1"/>
          </p:cNvSpPr>
          <p:nvPr>
            <p:ph type="subTitle" idx="2"/>
          </p:nvPr>
        </p:nvSpPr>
        <p:spPr>
          <a:xfrm>
            <a:off x="4766489" y="3583682"/>
            <a:ext cx="22992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9"/>
          <p:cNvSpPr txBox="1">
            <a:spLocks noGrp="1"/>
          </p:cNvSpPr>
          <p:nvPr>
            <p:ph type="subTitle" idx="3"/>
          </p:nvPr>
        </p:nvSpPr>
        <p:spPr>
          <a:xfrm>
            <a:off x="4772499" y="1802770"/>
            <a:ext cx="22992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9"/>
          <p:cNvSpPr txBox="1">
            <a:spLocks noGrp="1"/>
          </p:cNvSpPr>
          <p:nvPr>
            <p:ph type="subTitle" idx="4"/>
          </p:nvPr>
        </p:nvSpPr>
        <p:spPr>
          <a:xfrm>
            <a:off x="1203833" y="2196338"/>
            <a:ext cx="2240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42" name="Google Shape;342;p39"/>
          <p:cNvSpPr txBox="1">
            <a:spLocks noGrp="1"/>
          </p:cNvSpPr>
          <p:nvPr>
            <p:ph type="subTitle" idx="5"/>
          </p:nvPr>
        </p:nvSpPr>
        <p:spPr>
          <a:xfrm>
            <a:off x="4798042" y="3079150"/>
            <a:ext cx="2273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43" name="Google Shape;343;p39"/>
          <p:cNvSpPr txBox="1">
            <a:spLocks noGrp="1"/>
          </p:cNvSpPr>
          <p:nvPr>
            <p:ph type="subTitle" idx="6"/>
          </p:nvPr>
        </p:nvSpPr>
        <p:spPr>
          <a:xfrm>
            <a:off x="4772499" y="1272083"/>
            <a:ext cx="2299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312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6">
  <p:cSld name="Title and three columns 6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"/>
          <p:cNvSpPr txBox="1">
            <a:spLocks noGrp="1"/>
          </p:cNvSpPr>
          <p:nvPr>
            <p:ph type="ctrTitle"/>
          </p:nvPr>
        </p:nvSpPr>
        <p:spPr>
          <a:xfrm flipH="1">
            <a:off x="457200" y="43704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46" name="Google Shape;34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40291" y="39138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4051" y="39138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40059" y="-586073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6724" y="-59024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0"/>
          <p:cNvSpPr txBox="1">
            <a:spLocks noGrp="1"/>
          </p:cNvSpPr>
          <p:nvPr>
            <p:ph type="subTitle" idx="1"/>
          </p:nvPr>
        </p:nvSpPr>
        <p:spPr>
          <a:xfrm>
            <a:off x="672350" y="1887930"/>
            <a:ext cx="1956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0"/>
          <p:cNvSpPr txBox="1">
            <a:spLocks noGrp="1"/>
          </p:cNvSpPr>
          <p:nvPr>
            <p:ph type="subTitle" idx="2"/>
          </p:nvPr>
        </p:nvSpPr>
        <p:spPr>
          <a:xfrm>
            <a:off x="3580500" y="3409864"/>
            <a:ext cx="1956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0"/>
          <p:cNvSpPr txBox="1">
            <a:spLocks noGrp="1"/>
          </p:cNvSpPr>
          <p:nvPr>
            <p:ph type="subTitle" idx="3"/>
          </p:nvPr>
        </p:nvSpPr>
        <p:spPr>
          <a:xfrm>
            <a:off x="6515100" y="1895625"/>
            <a:ext cx="19344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40"/>
          <p:cNvSpPr txBox="1">
            <a:spLocks noGrp="1"/>
          </p:cNvSpPr>
          <p:nvPr>
            <p:ph type="subTitle" idx="4"/>
          </p:nvPr>
        </p:nvSpPr>
        <p:spPr>
          <a:xfrm>
            <a:off x="683450" y="1561974"/>
            <a:ext cx="1934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54" name="Google Shape;354;p40"/>
          <p:cNvSpPr txBox="1">
            <a:spLocks noGrp="1"/>
          </p:cNvSpPr>
          <p:nvPr>
            <p:ph type="subTitle" idx="5"/>
          </p:nvPr>
        </p:nvSpPr>
        <p:spPr>
          <a:xfrm>
            <a:off x="3591600" y="3070826"/>
            <a:ext cx="1934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55" name="Google Shape;355;p40"/>
          <p:cNvSpPr txBox="1">
            <a:spLocks noGrp="1"/>
          </p:cNvSpPr>
          <p:nvPr>
            <p:ph type="subTitle" idx="6"/>
          </p:nvPr>
        </p:nvSpPr>
        <p:spPr>
          <a:xfrm>
            <a:off x="6515100" y="1561974"/>
            <a:ext cx="1934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673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7">
  <p:cSld name="Title and three columns 7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1"/>
          <p:cNvSpPr txBox="1">
            <a:spLocks noGrp="1"/>
          </p:cNvSpPr>
          <p:nvPr>
            <p:ph type="ctrTitle"/>
          </p:nvPr>
        </p:nvSpPr>
        <p:spPr>
          <a:xfrm flipH="1">
            <a:off x="457200" y="437050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58" name="Google Shape;35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1"/>
          <p:cNvSpPr txBox="1">
            <a:spLocks noGrp="1"/>
          </p:cNvSpPr>
          <p:nvPr>
            <p:ph type="subTitle" idx="1"/>
          </p:nvPr>
        </p:nvSpPr>
        <p:spPr>
          <a:xfrm>
            <a:off x="1700600" y="2921393"/>
            <a:ext cx="13953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subTitle" idx="2"/>
          </p:nvPr>
        </p:nvSpPr>
        <p:spPr>
          <a:xfrm>
            <a:off x="1553500" y="2529762"/>
            <a:ext cx="1643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61" name="Google Shape;361;p41"/>
          <p:cNvSpPr txBox="1">
            <a:spLocks noGrp="1"/>
          </p:cNvSpPr>
          <p:nvPr>
            <p:ph type="subTitle" idx="3"/>
          </p:nvPr>
        </p:nvSpPr>
        <p:spPr>
          <a:xfrm>
            <a:off x="1691000" y="2027255"/>
            <a:ext cx="13953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62" name="Google Shape;362;p41"/>
          <p:cNvSpPr txBox="1">
            <a:spLocks noGrp="1"/>
          </p:cNvSpPr>
          <p:nvPr>
            <p:ph type="subTitle" idx="4"/>
          </p:nvPr>
        </p:nvSpPr>
        <p:spPr>
          <a:xfrm>
            <a:off x="5929000" y="2926550"/>
            <a:ext cx="16431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subTitle" idx="5"/>
          </p:nvPr>
        </p:nvSpPr>
        <p:spPr>
          <a:xfrm>
            <a:off x="5905750" y="2518950"/>
            <a:ext cx="16896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64" name="Google Shape;364;p41"/>
          <p:cNvSpPr txBox="1">
            <a:spLocks noGrp="1"/>
          </p:cNvSpPr>
          <p:nvPr>
            <p:ph type="subTitle" idx="6"/>
          </p:nvPr>
        </p:nvSpPr>
        <p:spPr>
          <a:xfrm>
            <a:off x="6001300" y="2032688"/>
            <a:ext cx="14985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65" name="Google Shape;365;p41"/>
          <p:cNvSpPr txBox="1">
            <a:spLocks noGrp="1"/>
          </p:cNvSpPr>
          <p:nvPr>
            <p:ph type="subTitle" idx="7"/>
          </p:nvPr>
        </p:nvSpPr>
        <p:spPr>
          <a:xfrm>
            <a:off x="3768500" y="3407943"/>
            <a:ext cx="1606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1"/>
          <p:cNvSpPr txBox="1">
            <a:spLocks noGrp="1"/>
          </p:cNvSpPr>
          <p:nvPr>
            <p:ph type="subTitle" idx="8"/>
          </p:nvPr>
        </p:nvSpPr>
        <p:spPr>
          <a:xfrm>
            <a:off x="3604790" y="3039918"/>
            <a:ext cx="1934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67" name="Google Shape;367;p41"/>
          <p:cNvSpPr txBox="1">
            <a:spLocks noGrp="1"/>
          </p:cNvSpPr>
          <p:nvPr>
            <p:ph type="subTitle" idx="9"/>
          </p:nvPr>
        </p:nvSpPr>
        <p:spPr>
          <a:xfrm>
            <a:off x="3604790" y="2529480"/>
            <a:ext cx="1934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68" name="Google Shape;368;p41"/>
          <p:cNvSpPr/>
          <p:nvPr/>
        </p:nvSpPr>
        <p:spPr>
          <a:xfrm>
            <a:off x="3577850" y="1722475"/>
            <a:ext cx="1988100" cy="2905200"/>
          </a:xfrm>
          <a:prstGeom prst="rect">
            <a:avLst/>
          </a:prstGeom>
          <a:solidFill>
            <a:srgbClr val="FFFFFF">
              <a:alpha val="1192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9" name="Google Shape;369;p41"/>
          <p:cNvSpPr/>
          <p:nvPr/>
        </p:nvSpPr>
        <p:spPr>
          <a:xfrm>
            <a:off x="5756500" y="1177900"/>
            <a:ext cx="1988100" cy="2905200"/>
          </a:xfrm>
          <a:prstGeom prst="rect">
            <a:avLst/>
          </a:prstGeom>
          <a:solidFill>
            <a:srgbClr val="FFFFFF">
              <a:alpha val="1192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0" name="Google Shape;370;p41"/>
          <p:cNvSpPr/>
          <p:nvPr/>
        </p:nvSpPr>
        <p:spPr>
          <a:xfrm>
            <a:off x="1399400" y="1177900"/>
            <a:ext cx="1988100" cy="2905200"/>
          </a:xfrm>
          <a:prstGeom prst="rect">
            <a:avLst/>
          </a:prstGeom>
          <a:solidFill>
            <a:srgbClr val="FFFFFF">
              <a:alpha val="1192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71" name="Google Shape;37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125" y="0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27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25110" y="-501568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41276" y="2213857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>
            <a:spLocks noGrp="1"/>
          </p:cNvSpPr>
          <p:nvPr>
            <p:ph type="ctrTitle"/>
          </p:nvPr>
        </p:nvSpPr>
        <p:spPr>
          <a:xfrm>
            <a:off x="2422500" y="2348625"/>
            <a:ext cx="4299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aira ExtraCondensed SemiBold" panose="00000708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 idx="2" hasCustomPrompt="1"/>
          </p:nvPr>
        </p:nvSpPr>
        <p:spPr>
          <a:xfrm>
            <a:off x="2422500" y="129600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>
                <a:latin typeface="Saira ExtraCondensed SemiBold" panose="00000708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2422500" y="2893425"/>
            <a:ext cx="42990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8">
  <p:cSld name="Title and three columns 8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 txBox="1">
            <a:spLocks noGrp="1"/>
          </p:cNvSpPr>
          <p:nvPr>
            <p:ph type="subTitle" idx="1"/>
          </p:nvPr>
        </p:nvSpPr>
        <p:spPr>
          <a:xfrm>
            <a:off x="974900" y="3744804"/>
            <a:ext cx="21570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2"/>
          <p:cNvSpPr txBox="1">
            <a:spLocks noGrp="1"/>
          </p:cNvSpPr>
          <p:nvPr>
            <p:ph type="subTitle" idx="2"/>
          </p:nvPr>
        </p:nvSpPr>
        <p:spPr>
          <a:xfrm>
            <a:off x="3554325" y="3744826"/>
            <a:ext cx="21447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2"/>
          <p:cNvSpPr txBox="1">
            <a:spLocks noGrp="1"/>
          </p:cNvSpPr>
          <p:nvPr>
            <p:ph type="subTitle" idx="3"/>
          </p:nvPr>
        </p:nvSpPr>
        <p:spPr>
          <a:xfrm>
            <a:off x="6002400" y="3747226"/>
            <a:ext cx="21447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2"/>
          <p:cNvSpPr txBox="1">
            <a:spLocks noGrp="1"/>
          </p:cNvSpPr>
          <p:nvPr>
            <p:ph type="subTitle" idx="4"/>
          </p:nvPr>
        </p:nvSpPr>
        <p:spPr>
          <a:xfrm>
            <a:off x="965900" y="3428412"/>
            <a:ext cx="21750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77" name="Google Shape;377;p42"/>
          <p:cNvSpPr txBox="1">
            <a:spLocks noGrp="1"/>
          </p:cNvSpPr>
          <p:nvPr>
            <p:ph type="subTitle" idx="5"/>
          </p:nvPr>
        </p:nvSpPr>
        <p:spPr>
          <a:xfrm>
            <a:off x="3566479" y="3439312"/>
            <a:ext cx="21447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78" name="Google Shape;378;p42"/>
          <p:cNvSpPr txBox="1">
            <a:spLocks noGrp="1"/>
          </p:cNvSpPr>
          <p:nvPr>
            <p:ph type="subTitle" idx="6"/>
          </p:nvPr>
        </p:nvSpPr>
        <p:spPr>
          <a:xfrm>
            <a:off x="5987250" y="3439300"/>
            <a:ext cx="21750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pic>
        <p:nvPicPr>
          <p:cNvPr id="379" name="Google Shape;37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2"/>
          <p:cNvSpPr txBox="1">
            <a:spLocks noGrp="1"/>
          </p:cNvSpPr>
          <p:nvPr>
            <p:ph type="ctrTitle"/>
          </p:nvPr>
        </p:nvSpPr>
        <p:spPr>
          <a:xfrm flipH="1">
            <a:off x="457200" y="445025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509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4">
  <p:cSld name="Title only  4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3"/>
          <p:cNvSpPr txBox="1">
            <a:spLocks noGrp="1"/>
          </p:cNvSpPr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87" name="Google Shape;387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8926" y="4150897"/>
            <a:ext cx="1414025" cy="12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967964" y="4293802"/>
            <a:ext cx="1414025" cy="127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385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762551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3762551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38650"/>
            <a:ext cx="3300524" cy="29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843475" y="0"/>
            <a:ext cx="3300524" cy="29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4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212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6">
  <p:cSld name="Title only  6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71524" y="-514075"/>
            <a:ext cx="2933449" cy="26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72867" y="-514075"/>
            <a:ext cx="2933449" cy="26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5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838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>
            <a:spLocks noGrp="1"/>
          </p:cNvSpPr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4" name="Google Shape;404;p46"/>
          <p:cNvSpPr txBox="1">
            <a:spLocks noGrp="1"/>
          </p:cNvSpPr>
          <p:nvPr>
            <p:ph type="ctrTitle" idx="2"/>
          </p:nvPr>
        </p:nvSpPr>
        <p:spPr>
          <a:xfrm>
            <a:off x="1690457" y="1900424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5" name="Google Shape;405;p46"/>
          <p:cNvSpPr txBox="1">
            <a:spLocks noGrp="1"/>
          </p:cNvSpPr>
          <p:nvPr>
            <p:ph type="subTitle" idx="1"/>
          </p:nvPr>
        </p:nvSpPr>
        <p:spPr>
          <a:xfrm>
            <a:off x="2051807" y="236977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6" name="Google Shape;406;p46"/>
          <p:cNvSpPr txBox="1">
            <a:spLocks noGrp="1"/>
          </p:cNvSpPr>
          <p:nvPr>
            <p:ph type="ctrTitle" idx="3"/>
          </p:nvPr>
        </p:nvSpPr>
        <p:spPr>
          <a:xfrm>
            <a:off x="1690457" y="3405003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7" name="Google Shape;407;p46"/>
          <p:cNvSpPr txBox="1">
            <a:spLocks noGrp="1"/>
          </p:cNvSpPr>
          <p:nvPr>
            <p:ph type="subTitle" idx="4"/>
          </p:nvPr>
        </p:nvSpPr>
        <p:spPr>
          <a:xfrm>
            <a:off x="2051807" y="387172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8" name="Google Shape;408;p46"/>
          <p:cNvSpPr txBox="1">
            <a:spLocks noGrp="1"/>
          </p:cNvSpPr>
          <p:nvPr>
            <p:ph type="ctrTitle" idx="5"/>
          </p:nvPr>
        </p:nvSpPr>
        <p:spPr>
          <a:xfrm>
            <a:off x="4824357" y="1900424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9" name="Google Shape;409;p46"/>
          <p:cNvSpPr txBox="1">
            <a:spLocks noGrp="1"/>
          </p:cNvSpPr>
          <p:nvPr>
            <p:ph type="subTitle" idx="6"/>
          </p:nvPr>
        </p:nvSpPr>
        <p:spPr>
          <a:xfrm>
            <a:off x="5185707" y="236977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0" name="Google Shape;410;p46"/>
          <p:cNvSpPr txBox="1">
            <a:spLocks noGrp="1"/>
          </p:cNvSpPr>
          <p:nvPr>
            <p:ph type="ctrTitle" idx="7"/>
          </p:nvPr>
        </p:nvSpPr>
        <p:spPr>
          <a:xfrm>
            <a:off x="4824357" y="3405003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1" name="Google Shape;411;p46"/>
          <p:cNvSpPr txBox="1">
            <a:spLocks noGrp="1"/>
          </p:cNvSpPr>
          <p:nvPr>
            <p:ph type="subTitle" idx="8"/>
          </p:nvPr>
        </p:nvSpPr>
        <p:spPr>
          <a:xfrm>
            <a:off x="5185707" y="387172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12" name="Google Shape;412;p46"/>
          <p:cNvCxnSpPr/>
          <p:nvPr/>
        </p:nvCxnSpPr>
        <p:spPr>
          <a:xfrm>
            <a:off x="2273400" y="2110663"/>
            <a:ext cx="4597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46"/>
          <p:cNvCxnSpPr/>
          <p:nvPr/>
        </p:nvCxnSpPr>
        <p:spPr>
          <a:xfrm>
            <a:off x="2273400" y="3627438"/>
            <a:ext cx="4597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4" name="Google Shape;414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6941050" y="-576048"/>
            <a:ext cx="2754276" cy="24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134550" y="-576388"/>
            <a:ext cx="2754276" cy="24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144075" y="3612343"/>
            <a:ext cx="2754276" cy="24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6931525" y="3621493"/>
            <a:ext cx="2754276" cy="248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835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7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0" name="Google Shape;420;p47"/>
          <p:cNvSpPr txBox="1">
            <a:spLocks noGrp="1"/>
          </p:cNvSpPr>
          <p:nvPr>
            <p:ph type="ctrTitle" idx="2"/>
          </p:nvPr>
        </p:nvSpPr>
        <p:spPr>
          <a:xfrm>
            <a:off x="229439" y="2376009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1" name="Google Shape;421;p47"/>
          <p:cNvSpPr txBox="1">
            <a:spLocks noGrp="1"/>
          </p:cNvSpPr>
          <p:nvPr>
            <p:ph type="subTitle" idx="1"/>
          </p:nvPr>
        </p:nvSpPr>
        <p:spPr>
          <a:xfrm>
            <a:off x="590789" y="2837472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2" name="Google Shape;422;p47"/>
          <p:cNvSpPr txBox="1">
            <a:spLocks noGrp="1"/>
          </p:cNvSpPr>
          <p:nvPr>
            <p:ph type="ctrTitle" idx="3"/>
          </p:nvPr>
        </p:nvSpPr>
        <p:spPr>
          <a:xfrm>
            <a:off x="2243273" y="2381109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3" name="Google Shape;423;p47"/>
          <p:cNvSpPr txBox="1">
            <a:spLocks noGrp="1"/>
          </p:cNvSpPr>
          <p:nvPr>
            <p:ph type="subTitle" idx="4"/>
          </p:nvPr>
        </p:nvSpPr>
        <p:spPr>
          <a:xfrm>
            <a:off x="2604623" y="2842572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4" name="Google Shape;424;p47"/>
          <p:cNvSpPr txBox="1">
            <a:spLocks noGrp="1"/>
          </p:cNvSpPr>
          <p:nvPr>
            <p:ph type="ctrTitle" idx="5"/>
          </p:nvPr>
        </p:nvSpPr>
        <p:spPr>
          <a:xfrm>
            <a:off x="4285903" y="2386506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5" name="Google Shape;425;p47"/>
          <p:cNvSpPr txBox="1">
            <a:spLocks noGrp="1"/>
          </p:cNvSpPr>
          <p:nvPr>
            <p:ph type="subTitle" idx="6"/>
          </p:nvPr>
        </p:nvSpPr>
        <p:spPr>
          <a:xfrm>
            <a:off x="4647253" y="2847969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6" name="Google Shape;426;p47"/>
          <p:cNvSpPr txBox="1">
            <a:spLocks noGrp="1"/>
          </p:cNvSpPr>
          <p:nvPr>
            <p:ph type="ctrTitle" idx="7"/>
          </p:nvPr>
        </p:nvSpPr>
        <p:spPr>
          <a:xfrm>
            <a:off x="6290426" y="2391606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7" name="Google Shape;427;p47"/>
          <p:cNvSpPr txBox="1">
            <a:spLocks noGrp="1"/>
          </p:cNvSpPr>
          <p:nvPr>
            <p:ph type="subTitle" idx="8"/>
          </p:nvPr>
        </p:nvSpPr>
        <p:spPr>
          <a:xfrm>
            <a:off x="6651776" y="2853069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28" name="Google Shape;42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071825" y="-58113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08780" y="363887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52804" y="3644024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-58141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7"/>
          <p:cNvSpPr/>
          <p:nvPr/>
        </p:nvSpPr>
        <p:spPr>
          <a:xfrm>
            <a:off x="5173671" y="1733509"/>
            <a:ext cx="853640" cy="738728"/>
          </a:xfrm>
          <a:custGeom>
            <a:avLst/>
            <a:gdLst/>
            <a:ahLst/>
            <a:cxnLst/>
            <a:rect l="l" t="t" r="r" b="b"/>
            <a:pathLst>
              <a:path w="9834" h="8508" extrusionOk="0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7"/>
          <p:cNvSpPr/>
          <p:nvPr/>
        </p:nvSpPr>
        <p:spPr>
          <a:xfrm>
            <a:off x="3131041" y="1723025"/>
            <a:ext cx="853640" cy="738728"/>
          </a:xfrm>
          <a:custGeom>
            <a:avLst/>
            <a:gdLst/>
            <a:ahLst/>
            <a:cxnLst/>
            <a:rect l="l" t="t" r="r" b="b"/>
            <a:pathLst>
              <a:path w="9834" h="8508" extrusionOk="0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7"/>
          <p:cNvSpPr/>
          <p:nvPr/>
        </p:nvSpPr>
        <p:spPr>
          <a:xfrm>
            <a:off x="7178193" y="1733522"/>
            <a:ext cx="853640" cy="738728"/>
          </a:xfrm>
          <a:custGeom>
            <a:avLst/>
            <a:gdLst/>
            <a:ahLst/>
            <a:cxnLst/>
            <a:rect l="l" t="t" r="r" b="b"/>
            <a:pathLst>
              <a:path w="9834" h="8508" extrusionOk="0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7"/>
          <p:cNvSpPr/>
          <p:nvPr/>
        </p:nvSpPr>
        <p:spPr>
          <a:xfrm>
            <a:off x="1117206" y="1723013"/>
            <a:ext cx="853640" cy="738728"/>
          </a:xfrm>
          <a:custGeom>
            <a:avLst/>
            <a:gdLst/>
            <a:ahLst/>
            <a:cxnLst/>
            <a:rect l="l" t="t" r="r" b="b"/>
            <a:pathLst>
              <a:path w="9834" h="8508" extrusionOk="0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111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8"/>
          <p:cNvSpPr txBox="1">
            <a:spLocks noGrp="1"/>
          </p:cNvSpPr>
          <p:nvPr>
            <p:ph type="ctrTitle"/>
          </p:nvPr>
        </p:nvSpPr>
        <p:spPr>
          <a:xfrm flipH="1">
            <a:off x="540000" y="452026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8" name="Google Shape;438;p48"/>
          <p:cNvSpPr txBox="1">
            <a:spLocks noGrp="1"/>
          </p:cNvSpPr>
          <p:nvPr>
            <p:ph type="subTitle" idx="1"/>
          </p:nvPr>
        </p:nvSpPr>
        <p:spPr>
          <a:xfrm>
            <a:off x="772100" y="1791299"/>
            <a:ext cx="20136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39" name="Google Shape;439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071825" y="-58113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08780" y="363887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52804" y="3644024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-58141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8"/>
          <p:cNvSpPr txBox="1">
            <a:spLocks noGrp="1"/>
          </p:cNvSpPr>
          <p:nvPr>
            <p:ph type="title" idx="2" hasCustomPrompt="1"/>
          </p:nvPr>
        </p:nvSpPr>
        <p:spPr>
          <a:xfrm>
            <a:off x="772100" y="1481125"/>
            <a:ext cx="20136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44" name="Google Shape;444;p48"/>
          <p:cNvSpPr txBox="1">
            <a:spLocks noGrp="1"/>
          </p:cNvSpPr>
          <p:nvPr>
            <p:ph type="subTitle" idx="3"/>
          </p:nvPr>
        </p:nvSpPr>
        <p:spPr>
          <a:xfrm>
            <a:off x="763375" y="2854584"/>
            <a:ext cx="20136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5" name="Google Shape;445;p48"/>
          <p:cNvSpPr txBox="1">
            <a:spLocks noGrp="1"/>
          </p:cNvSpPr>
          <p:nvPr>
            <p:ph type="title" idx="4" hasCustomPrompt="1"/>
          </p:nvPr>
        </p:nvSpPr>
        <p:spPr>
          <a:xfrm>
            <a:off x="763375" y="2549389"/>
            <a:ext cx="20136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48"/>
          <p:cNvSpPr txBox="1">
            <a:spLocks noGrp="1"/>
          </p:cNvSpPr>
          <p:nvPr>
            <p:ph type="subTitle" idx="5"/>
          </p:nvPr>
        </p:nvSpPr>
        <p:spPr>
          <a:xfrm>
            <a:off x="6369350" y="1791299"/>
            <a:ext cx="20136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7" name="Google Shape;447;p48"/>
          <p:cNvSpPr txBox="1">
            <a:spLocks noGrp="1"/>
          </p:cNvSpPr>
          <p:nvPr>
            <p:ph type="title" idx="6" hasCustomPrompt="1"/>
          </p:nvPr>
        </p:nvSpPr>
        <p:spPr>
          <a:xfrm>
            <a:off x="6369300" y="1481125"/>
            <a:ext cx="20136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48" name="Google Shape;448;p48"/>
          <p:cNvSpPr txBox="1">
            <a:spLocks noGrp="1"/>
          </p:cNvSpPr>
          <p:nvPr>
            <p:ph type="subTitle" idx="7"/>
          </p:nvPr>
        </p:nvSpPr>
        <p:spPr>
          <a:xfrm>
            <a:off x="6369300" y="2849652"/>
            <a:ext cx="20136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9" name="Google Shape;449;p48"/>
          <p:cNvSpPr txBox="1">
            <a:spLocks noGrp="1"/>
          </p:cNvSpPr>
          <p:nvPr>
            <p:ph type="title" idx="8" hasCustomPrompt="1"/>
          </p:nvPr>
        </p:nvSpPr>
        <p:spPr>
          <a:xfrm>
            <a:off x="6369300" y="2549402"/>
            <a:ext cx="20136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011040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9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49"/>
          <p:cNvSpPr txBox="1">
            <a:spLocks noGrp="1"/>
          </p:cNvSpPr>
          <p:nvPr>
            <p:ph type="subTitle" idx="1"/>
          </p:nvPr>
        </p:nvSpPr>
        <p:spPr>
          <a:xfrm>
            <a:off x="1132000" y="3432862"/>
            <a:ext cx="18741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53" name="Google Shape;453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-58141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9"/>
          <p:cNvSpPr txBox="1">
            <a:spLocks noGrp="1"/>
          </p:cNvSpPr>
          <p:nvPr>
            <p:ph type="title" idx="2" hasCustomPrompt="1"/>
          </p:nvPr>
        </p:nvSpPr>
        <p:spPr>
          <a:xfrm>
            <a:off x="3725850" y="2029263"/>
            <a:ext cx="15159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5" name="Google Shape;455;p49"/>
          <p:cNvSpPr txBox="1">
            <a:spLocks noGrp="1"/>
          </p:cNvSpPr>
          <p:nvPr>
            <p:ph type="title" idx="3" hasCustomPrompt="1"/>
          </p:nvPr>
        </p:nvSpPr>
        <p:spPr>
          <a:xfrm>
            <a:off x="3022450" y="3601675"/>
            <a:ext cx="14073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9"/>
          <p:cNvSpPr txBox="1">
            <a:spLocks noGrp="1"/>
          </p:cNvSpPr>
          <p:nvPr>
            <p:ph type="title" idx="4" hasCustomPrompt="1"/>
          </p:nvPr>
        </p:nvSpPr>
        <p:spPr>
          <a:xfrm>
            <a:off x="4565843" y="3408687"/>
            <a:ext cx="6858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7" name="Google Shape;457;p49"/>
          <p:cNvSpPr txBox="1">
            <a:spLocks noGrp="1"/>
          </p:cNvSpPr>
          <p:nvPr>
            <p:ph type="subTitle" idx="5"/>
          </p:nvPr>
        </p:nvSpPr>
        <p:spPr>
          <a:xfrm>
            <a:off x="5445069" y="1751762"/>
            <a:ext cx="18687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8" name="Google Shape;458;p49"/>
          <p:cNvSpPr txBox="1">
            <a:spLocks noGrp="1"/>
          </p:cNvSpPr>
          <p:nvPr>
            <p:ph type="subTitle" idx="6"/>
          </p:nvPr>
        </p:nvSpPr>
        <p:spPr>
          <a:xfrm>
            <a:off x="5326225" y="3441195"/>
            <a:ext cx="18741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49"/>
          <p:cNvSpPr txBox="1">
            <a:spLocks noGrp="1"/>
          </p:cNvSpPr>
          <p:nvPr>
            <p:ph type="subTitle" idx="7"/>
          </p:nvPr>
        </p:nvSpPr>
        <p:spPr>
          <a:xfrm>
            <a:off x="5439558" y="1986687"/>
            <a:ext cx="18687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8"/>
          </p:nvPr>
        </p:nvSpPr>
        <p:spPr>
          <a:xfrm>
            <a:off x="5328925" y="3808995"/>
            <a:ext cx="18687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1" name="Google Shape;461;p49"/>
          <p:cNvSpPr txBox="1">
            <a:spLocks noGrp="1"/>
          </p:cNvSpPr>
          <p:nvPr>
            <p:ph type="subTitle" idx="9"/>
          </p:nvPr>
        </p:nvSpPr>
        <p:spPr>
          <a:xfrm>
            <a:off x="1132000" y="3592190"/>
            <a:ext cx="18741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7127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1926" y="-847134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559554" y="-846583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52472" y="2791087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549518" y="2790536"/>
            <a:ext cx="3136825" cy="28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0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1326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8">
  <p:cSld name="Title only  8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-914119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99149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1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33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5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1926" y="-847134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559554" y="-846583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52472" y="2791087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549518" y="2790536"/>
            <a:ext cx="3136825" cy="28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0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aira ExtraCondensed SemiBold" panose="00000708000000000000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"/>
          <p:cNvSpPr txBox="1">
            <a:spLocks noGrp="1"/>
          </p:cNvSpPr>
          <p:nvPr>
            <p:ph type="title" hasCustomPrompt="1"/>
          </p:nvPr>
        </p:nvSpPr>
        <p:spPr>
          <a:xfrm>
            <a:off x="416676" y="1400075"/>
            <a:ext cx="6014400" cy="178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74" name="Google Shape;474;p52"/>
          <p:cNvSpPr txBox="1">
            <a:spLocks noGrp="1"/>
          </p:cNvSpPr>
          <p:nvPr>
            <p:ph type="subTitle" idx="1"/>
          </p:nvPr>
        </p:nvSpPr>
        <p:spPr>
          <a:xfrm>
            <a:off x="540000" y="3159050"/>
            <a:ext cx="6016500" cy="3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5" name="Google Shape;475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3325" y="-1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6843315" y="306759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2"/>
          <p:cNvSpPr/>
          <p:nvPr/>
        </p:nvSpPr>
        <p:spPr>
          <a:xfrm rot="5400000">
            <a:off x="1688625" y="-740500"/>
            <a:ext cx="3179100" cy="6556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992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9">
  <p:cSld name="Title and three columns 9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3"/>
          <p:cNvSpPr txBox="1">
            <a:spLocks noGrp="1"/>
          </p:cNvSpPr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80" name="Google Shape;480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3"/>
          <p:cNvSpPr txBox="1">
            <a:spLocks noGrp="1"/>
          </p:cNvSpPr>
          <p:nvPr>
            <p:ph type="subTitle" idx="1"/>
          </p:nvPr>
        </p:nvSpPr>
        <p:spPr>
          <a:xfrm>
            <a:off x="1758182" y="4055692"/>
            <a:ext cx="12177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2"/>
          </p:nvPr>
        </p:nvSpPr>
        <p:spPr>
          <a:xfrm>
            <a:off x="3939062" y="4070880"/>
            <a:ext cx="12624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3"/>
          </p:nvPr>
        </p:nvSpPr>
        <p:spPr>
          <a:xfrm>
            <a:off x="6187500" y="4069687"/>
            <a:ext cx="12624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4"/>
          </p:nvPr>
        </p:nvSpPr>
        <p:spPr>
          <a:xfrm>
            <a:off x="1743882" y="3729155"/>
            <a:ext cx="12177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5"/>
          </p:nvPr>
        </p:nvSpPr>
        <p:spPr>
          <a:xfrm>
            <a:off x="3939062" y="3733800"/>
            <a:ext cx="1262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486" name="Google Shape;486;p53"/>
          <p:cNvSpPr txBox="1">
            <a:spLocks noGrp="1"/>
          </p:cNvSpPr>
          <p:nvPr>
            <p:ph type="subTitle" idx="6"/>
          </p:nvPr>
        </p:nvSpPr>
        <p:spPr>
          <a:xfrm>
            <a:off x="6187600" y="3733632"/>
            <a:ext cx="12624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4052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0">
  <p:cSld name="Title and three columns 10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4029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405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4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1" name="Google Shape;491;p54"/>
          <p:cNvSpPr txBox="1">
            <a:spLocks noGrp="1"/>
          </p:cNvSpPr>
          <p:nvPr>
            <p:ph type="subTitle" idx="1"/>
          </p:nvPr>
        </p:nvSpPr>
        <p:spPr>
          <a:xfrm>
            <a:off x="768200" y="2833363"/>
            <a:ext cx="1431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54"/>
          <p:cNvSpPr txBox="1">
            <a:spLocks noGrp="1"/>
          </p:cNvSpPr>
          <p:nvPr>
            <p:ph type="subTitle" idx="2"/>
          </p:nvPr>
        </p:nvSpPr>
        <p:spPr>
          <a:xfrm>
            <a:off x="3833745" y="2843907"/>
            <a:ext cx="1431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54"/>
          <p:cNvSpPr txBox="1">
            <a:spLocks noGrp="1"/>
          </p:cNvSpPr>
          <p:nvPr>
            <p:ph type="subTitle" idx="3"/>
          </p:nvPr>
        </p:nvSpPr>
        <p:spPr>
          <a:xfrm>
            <a:off x="6910975" y="2835788"/>
            <a:ext cx="1431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54"/>
          <p:cNvSpPr txBox="1">
            <a:spLocks noGrp="1"/>
          </p:cNvSpPr>
          <p:nvPr>
            <p:ph type="subTitle" idx="4"/>
          </p:nvPr>
        </p:nvSpPr>
        <p:spPr>
          <a:xfrm>
            <a:off x="768200" y="2472707"/>
            <a:ext cx="14319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495" name="Google Shape;495;p54"/>
          <p:cNvSpPr txBox="1">
            <a:spLocks noGrp="1"/>
          </p:cNvSpPr>
          <p:nvPr>
            <p:ph type="subTitle" idx="5"/>
          </p:nvPr>
        </p:nvSpPr>
        <p:spPr>
          <a:xfrm>
            <a:off x="3833875" y="2472725"/>
            <a:ext cx="14319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496" name="Google Shape;496;p54"/>
          <p:cNvSpPr txBox="1">
            <a:spLocks noGrp="1"/>
          </p:cNvSpPr>
          <p:nvPr>
            <p:ph type="subTitle" idx="6"/>
          </p:nvPr>
        </p:nvSpPr>
        <p:spPr>
          <a:xfrm>
            <a:off x="6911111" y="2476132"/>
            <a:ext cx="14319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497" name="Google Shape;497;p54"/>
          <p:cNvSpPr/>
          <p:nvPr/>
        </p:nvSpPr>
        <p:spPr>
          <a:xfrm rot="5400000">
            <a:off x="287567" y="1686614"/>
            <a:ext cx="2394897" cy="2075867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4"/>
          <p:cNvSpPr/>
          <p:nvPr/>
        </p:nvSpPr>
        <p:spPr>
          <a:xfrm rot="5400000">
            <a:off x="1194834" y="1350189"/>
            <a:ext cx="578916" cy="501797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54"/>
          <p:cNvSpPr/>
          <p:nvPr/>
        </p:nvSpPr>
        <p:spPr>
          <a:xfrm rot="5400000">
            <a:off x="3385220" y="1686614"/>
            <a:ext cx="2394897" cy="2075867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54"/>
          <p:cNvSpPr/>
          <p:nvPr/>
        </p:nvSpPr>
        <p:spPr>
          <a:xfrm rot="5400000">
            <a:off x="6415442" y="1686614"/>
            <a:ext cx="2394897" cy="2075867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4"/>
          <p:cNvSpPr/>
          <p:nvPr/>
        </p:nvSpPr>
        <p:spPr>
          <a:xfrm rot="5400000">
            <a:off x="7328448" y="1350201"/>
            <a:ext cx="578916" cy="501797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4"/>
          <p:cNvSpPr/>
          <p:nvPr/>
        </p:nvSpPr>
        <p:spPr>
          <a:xfrm rot="5400000">
            <a:off x="4290136" y="1350201"/>
            <a:ext cx="578916" cy="501797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3" name="Google Shape;503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810644" y="-1661952"/>
            <a:ext cx="3711324" cy="334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1144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5"/>
          <p:cNvSpPr txBox="1">
            <a:spLocks noGrp="1"/>
          </p:cNvSpPr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7" name="Google Shape;507;p55"/>
          <p:cNvSpPr txBox="1">
            <a:spLocks noGrp="1"/>
          </p:cNvSpPr>
          <p:nvPr>
            <p:ph type="ctrTitle" idx="2"/>
          </p:nvPr>
        </p:nvSpPr>
        <p:spPr>
          <a:xfrm>
            <a:off x="2393800" y="3851557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55"/>
          <p:cNvSpPr txBox="1">
            <a:spLocks noGrp="1"/>
          </p:cNvSpPr>
          <p:nvPr>
            <p:ph type="subTitle" idx="1"/>
          </p:nvPr>
        </p:nvSpPr>
        <p:spPr>
          <a:xfrm>
            <a:off x="2393800" y="4112538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9" name="Google Shape;509;p55"/>
          <p:cNvSpPr txBox="1">
            <a:spLocks noGrp="1"/>
          </p:cNvSpPr>
          <p:nvPr>
            <p:ph type="ctrTitle" idx="3"/>
          </p:nvPr>
        </p:nvSpPr>
        <p:spPr>
          <a:xfrm>
            <a:off x="4454450" y="3859775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55"/>
          <p:cNvSpPr txBox="1">
            <a:spLocks noGrp="1"/>
          </p:cNvSpPr>
          <p:nvPr>
            <p:ph type="subTitle" idx="4"/>
          </p:nvPr>
        </p:nvSpPr>
        <p:spPr>
          <a:xfrm>
            <a:off x="4454600" y="4111838"/>
            <a:ext cx="1231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1" name="Google Shape;511;p55"/>
          <p:cNvSpPr txBox="1">
            <a:spLocks noGrp="1"/>
          </p:cNvSpPr>
          <p:nvPr>
            <p:ph type="ctrTitle" idx="5"/>
          </p:nvPr>
        </p:nvSpPr>
        <p:spPr>
          <a:xfrm>
            <a:off x="3443775" y="1362901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12" name="Google Shape;512;p55"/>
          <p:cNvSpPr txBox="1">
            <a:spLocks noGrp="1"/>
          </p:cNvSpPr>
          <p:nvPr>
            <p:ph type="subTitle" idx="6"/>
          </p:nvPr>
        </p:nvSpPr>
        <p:spPr>
          <a:xfrm>
            <a:off x="3443626" y="1656449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3" name="Google Shape;513;p55"/>
          <p:cNvSpPr txBox="1">
            <a:spLocks noGrp="1"/>
          </p:cNvSpPr>
          <p:nvPr>
            <p:ph type="ctrTitle" idx="7"/>
          </p:nvPr>
        </p:nvSpPr>
        <p:spPr>
          <a:xfrm>
            <a:off x="5498425" y="1361363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55"/>
          <p:cNvSpPr txBox="1">
            <a:spLocks noGrp="1"/>
          </p:cNvSpPr>
          <p:nvPr>
            <p:ph type="subTitle" idx="8"/>
          </p:nvPr>
        </p:nvSpPr>
        <p:spPr>
          <a:xfrm>
            <a:off x="5498325" y="1654912"/>
            <a:ext cx="1231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1318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6"/>
          <p:cNvSpPr txBox="1">
            <a:spLocks noGrp="1"/>
          </p:cNvSpPr>
          <p:nvPr>
            <p:ph type="ctrTitle"/>
          </p:nvPr>
        </p:nvSpPr>
        <p:spPr>
          <a:xfrm flipH="1">
            <a:off x="622800" y="454555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9" name="Google Shape;519;p56"/>
          <p:cNvSpPr txBox="1">
            <a:spLocks noGrp="1"/>
          </p:cNvSpPr>
          <p:nvPr>
            <p:ph type="subTitle" idx="1"/>
          </p:nvPr>
        </p:nvSpPr>
        <p:spPr>
          <a:xfrm>
            <a:off x="1573144" y="1489382"/>
            <a:ext cx="1555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56"/>
          <p:cNvSpPr txBox="1">
            <a:spLocks noGrp="1"/>
          </p:cNvSpPr>
          <p:nvPr>
            <p:ph type="subTitle" idx="2"/>
          </p:nvPr>
        </p:nvSpPr>
        <p:spPr>
          <a:xfrm>
            <a:off x="3787682" y="1491020"/>
            <a:ext cx="1555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56"/>
          <p:cNvSpPr txBox="1">
            <a:spLocks noGrp="1"/>
          </p:cNvSpPr>
          <p:nvPr>
            <p:ph type="subTitle" idx="3"/>
          </p:nvPr>
        </p:nvSpPr>
        <p:spPr>
          <a:xfrm>
            <a:off x="6064122" y="1493420"/>
            <a:ext cx="1555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56"/>
          <p:cNvSpPr txBox="1">
            <a:spLocks noGrp="1"/>
          </p:cNvSpPr>
          <p:nvPr>
            <p:ph type="subTitle" idx="4"/>
          </p:nvPr>
        </p:nvSpPr>
        <p:spPr>
          <a:xfrm>
            <a:off x="1573145" y="1060472"/>
            <a:ext cx="15558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23" name="Google Shape;523;p56"/>
          <p:cNvSpPr txBox="1">
            <a:spLocks noGrp="1"/>
          </p:cNvSpPr>
          <p:nvPr>
            <p:ph type="subTitle" idx="5"/>
          </p:nvPr>
        </p:nvSpPr>
        <p:spPr>
          <a:xfrm>
            <a:off x="3787824" y="1072622"/>
            <a:ext cx="15558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24" name="Google Shape;524;p56"/>
          <p:cNvSpPr txBox="1">
            <a:spLocks noGrp="1"/>
          </p:cNvSpPr>
          <p:nvPr>
            <p:ph type="subTitle" idx="6"/>
          </p:nvPr>
        </p:nvSpPr>
        <p:spPr>
          <a:xfrm>
            <a:off x="6064270" y="1065510"/>
            <a:ext cx="15558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25" name="Google Shape;525;p56"/>
          <p:cNvSpPr txBox="1">
            <a:spLocks noGrp="1"/>
          </p:cNvSpPr>
          <p:nvPr>
            <p:ph type="subTitle" idx="7"/>
          </p:nvPr>
        </p:nvSpPr>
        <p:spPr>
          <a:xfrm>
            <a:off x="2692432" y="4157457"/>
            <a:ext cx="1555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56"/>
          <p:cNvSpPr txBox="1">
            <a:spLocks noGrp="1"/>
          </p:cNvSpPr>
          <p:nvPr>
            <p:ph type="subTitle" idx="8"/>
          </p:nvPr>
        </p:nvSpPr>
        <p:spPr>
          <a:xfrm>
            <a:off x="4906147" y="4138965"/>
            <a:ext cx="1555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56"/>
          <p:cNvSpPr txBox="1">
            <a:spLocks noGrp="1"/>
          </p:cNvSpPr>
          <p:nvPr>
            <p:ph type="subTitle" idx="9"/>
          </p:nvPr>
        </p:nvSpPr>
        <p:spPr>
          <a:xfrm>
            <a:off x="2692574" y="3773185"/>
            <a:ext cx="15558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28" name="Google Shape;528;p56"/>
          <p:cNvSpPr txBox="1">
            <a:spLocks noGrp="1"/>
          </p:cNvSpPr>
          <p:nvPr>
            <p:ph type="subTitle" idx="13"/>
          </p:nvPr>
        </p:nvSpPr>
        <p:spPr>
          <a:xfrm>
            <a:off x="4906295" y="3774166"/>
            <a:ext cx="15558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500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7"/>
          <p:cNvSpPr txBox="1">
            <a:spLocks noGrp="1"/>
          </p:cNvSpPr>
          <p:nvPr>
            <p:ph type="ctrTitle"/>
          </p:nvPr>
        </p:nvSpPr>
        <p:spPr>
          <a:xfrm flipH="1">
            <a:off x="457200" y="444899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31" name="Google Shape;531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31825" y="-795109"/>
            <a:ext cx="3139825" cy="28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20369" y="-796531"/>
            <a:ext cx="3139825" cy="2833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739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1926" y="-466134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559554" y="-465583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52472" y="2791087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549518" y="2790536"/>
            <a:ext cx="3136825" cy="28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8"/>
          <p:cNvSpPr txBox="1">
            <a:spLocks noGrp="1"/>
          </p:cNvSpPr>
          <p:nvPr>
            <p:ph type="ctrTitle"/>
          </p:nvPr>
        </p:nvSpPr>
        <p:spPr>
          <a:xfrm flipH="1">
            <a:off x="540000" y="507400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682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Thanks 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9"/>
          <p:cNvSpPr txBox="1">
            <a:spLocks noGrp="1"/>
          </p:cNvSpPr>
          <p:nvPr>
            <p:ph type="ctrTitle"/>
          </p:nvPr>
        </p:nvSpPr>
        <p:spPr>
          <a:xfrm flipH="1">
            <a:off x="457200" y="1443030"/>
            <a:ext cx="2695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1" name="Google Shape;541;p59"/>
          <p:cNvSpPr txBox="1"/>
          <p:nvPr/>
        </p:nvSpPr>
        <p:spPr>
          <a:xfrm>
            <a:off x="3390325" y="2006627"/>
            <a:ext cx="28182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</a:t>
            </a:r>
            <a:r>
              <a:rPr lang="en"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infographics &amp; images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13716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D80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D80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D809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dk1"/>
              </a:solidFill>
              <a:highlight>
                <a:srgbClr val="FFD80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59"/>
          <p:cNvSpPr txBox="1">
            <a:spLocks noGrp="1"/>
          </p:cNvSpPr>
          <p:nvPr>
            <p:ph type="subTitle" idx="1"/>
          </p:nvPr>
        </p:nvSpPr>
        <p:spPr>
          <a:xfrm>
            <a:off x="457188" y="2038763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pic>
        <p:nvPicPr>
          <p:cNvPr id="543" name="Google Shape;543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71778" y="-1374105"/>
            <a:ext cx="4072221" cy="367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058749" y="2776786"/>
            <a:ext cx="4072221" cy="3674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952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0"/>
          <p:cNvSpPr txBox="1">
            <a:spLocks noGrp="1"/>
          </p:cNvSpPr>
          <p:nvPr>
            <p:ph type="ctrTitle"/>
          </p:nvPr>
        </p:nvSpPr>
        <p:spPr>
          <a:xfrm flipH="1">
            <a:off x="540000" y="456180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47" name="Google Shape;547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770966" y="39734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918995" y="3893567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769829" y="-21083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29394" y="-130910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659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1"/>
          <p:cNvSpPr txBox="1">
            <a:spLocks noGrp="1"/>
          </p:cNvSpPr>
          <p:nvPr>
            <p:ph type="ctrTitle"/>
          </p:nvPr>
        </p:nvSpPr>
        <p:spPr>
          <a:xfrm flipH="1">
            <a:off x="540000" y="456180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53" name="Google Shape;553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769829" y="-21083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29394" y="-130910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09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94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-9498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2"/>
          <p:cNvSpPr txBox="1">
            <a:spLocks noGrp="1"/>
          </p:cNvSpPr>
          <p:nvPr>
            <p:ph type="ctrTitle"/>
          </p:nvPr>
        </p:nvSpPr>
        <p:spPr>
          <a:xfrm flipH="1">
            <a:off x="540000" y="455570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62"/>
          <p:cNvSpPr txBox="1">
            <a:spLocks noGrp="1"/>
          </p:cNvSpPr>
          <p:nvPr>
            <p:ph type="subTitle" idx="1"/>
          </p:nvPr>
        </p:nvSpPr>
        <p:spPr>
          <a:xfrm>
            <a:off x="2588100" y="2210650"/>
            <a:ext cx="3967800" cy="18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58" name="Google Shape;558;p62">
            <a:hlinkClick r:id="rId2"/>
          </p:cNvPr>
          <p:cNvSpPr txBox="1">
            <a:spLocks noGrp="1"/>
          </p:cNvSpPr>
          <p:nvPr>
            <p:ph type="ctrTitle" idx="2"/>
          </p:nvPr>
        </p:nvSpPr>
        <p:spPr>
          <a:xfrm>
            <a:off x="3224100" y="1799442"/>
            <a:ext cx="2695800" cy="2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59" name="Google Shape;55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247964" y="32876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984228" y="3207767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645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94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-9498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2984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247964" y="31352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984228" y="3055367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6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1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247964" y="31352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984228" y="3055367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9"/>
          <p:cNvSpPr txBox="1">
            <a:spLocks noGrp="1"/>
          </p:cNvSpPr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latin typeface="Saira ExtraCondensed SemiBold" panose="00000708000000000000" pitchFamily="2" charset="0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8" name="Google Shape;338;p39"/>
          <p:cNvSpPr txBox="1">
            <a:spLocks noGrp="1"/>
          </p:cNvSpPr>
          <p:nvPr>
            <p:ph type="subTitle" idx="1"/>
          </p:nvPr>
        </p:nvSpPr>
        <p:spPr>
          <a:xfrm>
            <a:off x="1203833" y="2719326"/>
            <a:ext cx="22401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9"/>
          <p:cNvSpPr txBox="1">
            <a:spLocks noGrp="1"/>
          </p:cNvSpPr>
          <p:nvPr>
            <p:ph type="subTitle" idx="2"/>
          </p:nvPr>
        </p:nvSpPr>
        <p:spPr>
          <a:xfrm>
            <a:off x="4766489" y="3583682"/>
            <a:ext cx="22992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9"/>
          <p:cNvSpPr txBox="1">
            <a:spLocks noGrp="1"/>
          </p:cNvSpPr>
          <p:nvPr>
            <p:ph type="subTitle" idx="3"/>
          </p:nvPr>
        </p:nvSpPr>
        <p:spPr>
          <a:xfrm>
            <a:off x="4772499" y="1802770"/>
            <a:ext cx="22992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9"/>
          <p:cNvSpPr txBox="1">
            <a:spLocks noGrp="1"/>
          </p:cNvSpPr>
          <p:nvPr>
            <p:ph type="subTitle" idx="4"/>
          </p:nvPr>
        </p:nvSpPr>
        <p:spPr>
          <a:xfrm>
            <a:off x="1203833" y="2196338"/>
            <a:ext cx="2240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aira ExtraCondensed SemiBold" panose="00000708000000000000" pitchFamily="2" charset="0"/>
                <a:ea typeface="Saira ExtraCondensed SemiBold" panose="00000708000000000000" pitchFamily="2" charset="0"/>
                <a:cs typeface="Saira ExtraCondensed SemiBold" panose="00000708000000000000" pitchFamily="2" charset="0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42" name="Google Shape;342;p39"/>
          <p:cNvSpPr txBox="1">
            <a:spLocks noGrp="1"/>
          </p:cNvSpPr>
          <p:nvPr>
            <p:ph type="subTitle" idx="5"/>
          </p:nvPr>
        </p:nvSpPr>
        <p:spPr>
          <a:xfrm>
            <a:off x="4798042" y="3079150"/>
            <a:ext cx="2273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aira ExtraCondensed SemiBold" panose="00000708000000000000" pitchFamily="2" charset="0"/>
                <a:ea typeface="Saira ExtraCondensed SemiBold" panose="00000708000000000000" pitchFamily="2" charset="0"/>
                <a:cs typeface="Saira ExtraCondensed SemiBold" panose="00000708000000000000" pitchFamily="2" charset="0"/>
                <a:sym typeface="Squad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43" name="Google Shape;343;p39"/>
          <p:cNvSpPr txBox="1">
            <a:spLocks noGrp="1"/>
          </p:cNvSpPr>
          <p:nvPr>
            <p:ph type="subTitle" idx="6"/>
          </p:nvPr>
        </p:nvSpPr>
        <p:spPr>
          <a:xfrm>
            <a:off x="4772499" y="1272083"/>
            <a:ext cx="2299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aira ExtraCondensed SemiBold" panose="00000708000000000000" pitchFamily="2" charset="0"/>
                <a:ea typeface="Saira ExtraCondensed SemiBold" panose="00000708000000000000" pitchFamily="2" charset="0"/>
                <a:cs typeface="Saira ExtraCondensed SemiBold" panose="00000708000000000000" pitchFamily="2" charset="0"/>
                <a:sym typeface="Squad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16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47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59.xml"/><Relationship Id="rId55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62.xml"/><Relationship Id="rId58" Type="http://schemas.openxmlformats.org/officeDocument/2006/relationships/slideLayout" Target="../slideLayouts/slideLayout67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65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17.xml"/><Relationship Id="rId51" Type="http://schemas.openxmlformats.org/officeDocument/2006/relationships/slideLayout" Target="../slideLayouts/slideLayout60.xml"/><Relationship Id="rId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55.xml"/><Relationship Id="rId5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 Light"/>
              <a:buChar char="●"/>
              <a:defRPr sz="1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●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●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61" r:id="rId4"/>
    <p:sldLayoutId id="2147483663" r:id="rId5"/>
    <p:sldLayoutId id="2147483696" r:id="rId6"/>
    <p:sldLayoutId id="2147483709" r:id="rId7"/>
    <p:sldLayoutId id="2147483710" r:id="rId8"/>
    <p:sldLayoutId id="214748374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aira ExtraCondensed SemiBold" panose="00000708000000000000" pitchFamily="2" charset="0"/>
          <a:ea typeface="Saira ExtraCondensed SemiBold" panose="00000708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 Light"/>
              <a:buChar char="●"/>
              <a:defRPr sz="1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●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●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4682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77" r:id="rId35"/>
    <p:sldLayoutId id="2147483778" r:id="rId36"/>
    <p:sldLayoutId id="2147483779" r:id="rId37"/>
    <p:sldLayoutId id="2147483780" r:id="rId38"/>
    <p:sldLayoutId id="2147483781" r:id="rId39"/>
    <p:sldLayoutId id="2147483782" r:id="rId40"/>
    <p:sldLayoutId id="2147483783" r:id="rId41"/>
    <p:sldLayoutId id="2147483784" r:id="rId42"/>
    <p:sldLayoutId id="2147483785" r:id="rId43"/>
    <p:sldLayoutId id="2147483786" r:id="rId44"/>
    <p:sldLayoutId id="2147483787" r:id="rId45"/>
    <p:sldLayoutId id="2147483788" r:id="rId46"/>
    <p:sldLayoutId id="2147483789" r:id="rId47"/>
    <p:sldLayoutId id="2147483790" r:id="rId48"/>
    <p:sldLayoutId id="2147483791" r:id="rId49"/>
    <p:sldLayoutId id="2147483792" r:id="rId50"/>
    <p:sldLayoutId id="2147483793" r:id="rId51"/>
    <p:sldLayoutId id="2147483794" r:id="rId52"/>
    <p:sldLayoutId id="2147483795" r:id="rId53"/>
    <p:sldLayoutId id="2147483796" r:id="rId54"/>
    <p:sldLayoutId id="2147483797" r:id="rId55"/>
    <p:sldLayoutId id="2147483798" r:id="rId56"/>
    <p:sldLayoutId id="2147483799" r:id="rId57"/>
    <p:sldLayoutId id="2147483800" r:id="rId58"/>
    <p:sldLayoutId id="2147483801" r:id="rId59"/>
    <p:sldLayoutId id="2147483802" r:id="rId60"/>
    <p:sldLayoutId id="2147483803" r:id="rId61"/>
    <p:sldLayoutId id="2147483804" r:id="rId62"/>
    <p:sldLayoutId id="2147483805" r:id="rId6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20"/>
          <p:cNvSpPr txBox="1">
            <a:spLocks noGrp="1"/>
          </p:cNvSpPr>
          <p:nvPr>
            <p:ph type="ctrTitle"/>
          </p:nvPr>
        </p:nvSpPr>
        <p:spPr>
          <a:xfrm flipH="1">
            <a:off x="1198789" y="1269114"/>
            <a:ext cx="7143700" cy="17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>
                <a:latin typeface="Saira ExtraCondensed SemiBold" panose="00000708000000000000" pitchFamily="2" charset="0"/>
              </a:rPr>
              <a:t>CHÀO MỪNG QUÝ THẦY CÔ VÀ CÁC EM THAM DỰ TIẾT HỌC!</a:t>
            </a:r>
            <a:endParaRPr>
              <a:latin typeface="Saira ExtraCondensed SemiBold" panose="0000070800000000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1"/>
          <p:cNvSpPr txBox="1">
            <a:spLocks noGrp="1"/>
          </p:cNvSpPr>
          <p:nvPr>
            <p:ph type="ctrTitle"/>
          </p:nvPr>
        </p:nvSpPr>
        <p:spPr>
          <a:xfrm>
            <a:off x="931332" y="2394000"/>
            <a:ext cx="7371644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TÁC ĐỘNG CỦA SUY GIẢM TÍN HIỆU</a:t>
            </a:r>
            <a:endParaRPr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4" name="Google Shape;834;p101"/>
          <p:cNvSpPr txBox="1">
            <a:spLocks noGrp="1"/>
          </p:cNvSpPr>
          <p:nvPr>
            <p:ph type="title" idx="2"/>
          </p:nvPr>
        </p:nvSpPr>
        <p:spPr>
          <a:xfrm>
            <a:off x="2422500" y="129600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</a:t>
            </a:r>
            <a:r>
              <a:rPr lang="vi-VN"/>
              <a:t>4</a:t>
            </a:r>
            <a:endParaRPr/>
          </a:p>
        </p:txBody>
      </p:sp>
      <p:sp>
        <p:nvSpPr>
          <p:cNvPr id="4" name="Google Shape;846;p103">
            <a:extLst>
              <a:ext uri="{FF2B5EF4-FFF2-40B4-BE49-F238E27FC236}">
                <a16:creationId xmlns:a16="http://schemas.microsoft.com/office/drawing/2014/main" id="{253264BB-83A4-4ECD-8529-78A216289A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30448" y="3155657"/>
            <a:ext cx="4973411" cy="865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vi-VN" sz="1800"/>
              <a:t>Sự suy giảm tín hiệu ảnh hưởng gì đến quá trình truyền tính hiệu?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167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1"/>
          <p:cNvSpPr txBox="1">
            <a:spLocks noGrp="1"/>
          </p:cNvSpPr>
          <p:nvPr>
            <p:ph type="ctrTitle"/>
          </p:nvPr>
        </p:nvSpPr>
        <p:spPr>
          <a:xfrm>
            <a:off x="1975555" y="1087375"/>
            <a:ext cx="5192889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</a:t>
            </a:r>
            <a:endParaRPr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EB73CCA-1B5E-4935-B948-57FCDFAF699A}"/>
              </a:ext>
            </a:extLst>
          </p:cNvPr>
          <p:cNvSpPr/>
          <p:nvPr/>
        </p:nvSpPr>
        <p:spPr>
          <a:xfrm rot="5400000">
            <a:off x="3786553" y="2136539"/>
            <a:ext cx="1727044" cy="1488831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vi-VN" sz="5400">
                <a:solidFill>
                  <a:srgbClr val="002060"/>
                </a:solidFill>
                <a:latin typeface="Saira ExtraCondensed SemiBold" panose="00000708000000000000" pitchFamily="2" charset="0"/>
              </a:rPr>
              <a:t>1ph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59F4814-6EF8-4CAA-8AB3-6C66351A4BFD}"/>
              </a:ext>
            </a:extLst>
          </p:cNvPr>
          <p:cNvSpPr/>
          <p:nvPr/>
        </p:nvSpPr>
        <p:spPr>
          <a:xfrm rot="5400000">
            <a:off x="3690040" y="2053337"/>
            <a:ext cx="1920071" cy="1655234"/>
          </a:xfrm>
          <a:prstGeom prst="hexagon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1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00"/>
          <p:cNvSpPr txBox="1">
            <a:spLocks noGrp="1"/>
          </p:cNvSpPr>
          <p:nvPr>
            <p:ph type="subTitle" idx="1"/>
          </p:nvPr>
        </p:nvSpPr>
        <p:spPr>
          <a:xfrm>
            <a:off x="4297175" y="2900354"/>
            <a:ext cx="4299000" cy="678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Ôn tập lại các kiến thức đã học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00"/>
          <p:cNvSpPr txBox="1">
            <a:spLocks noGrp="1"/>
          </p:cNvSpPr>
          <p:nvPr>
            <p:ph type="ctrTitle"/>
          </p:nvPr>
        </p:nvSpPr>
        <p:spPr>
          <a:xfrm>
            <a:off x="2765778" y="1802355"/>
            <a:ext cx="5830397" cy="1097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sz="7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38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1"/>
          <p:cNvSpPr txBox="1">
            <a:spLocks noGrp="1"/>
          </p:cNvSpPr>
          <p:nvPr>
            <p:ph type="ctrTitle"/>
          </p:nvPr>
        </p:nvSpPr>
        <p:spPr>
          <a:xfrm>
            <a:off x="2422500" y="2348625"/>
            <a:ext cx="4299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GHÉP NỘI DUNG</a:t>
            </a:r>
            <a:endParaRPr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4" name="Google Shape;834;p101"/>
          <p:cNvSpPr txBox="1">
            <a:spLocks noGrp="1"/>
          </p:cNvSpPr>
          <p:nvPr>
            <p:ph type="title" idx="2"/>
          </p:nvPr>
        </p:nvSpPr>
        <p:spPr>
          <a:xfrm>
            <a:off x="2422500" y="129600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62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1"/>
          <p:cNvSpPr txBox="1">
            <a:spLocks noGrp="1"/>
          </p:cNvSpPr>
          <p:nvPr>
            <p:ph type="ctrTitle"/>
          </p:nvPr>
        </p:nvSpPr>
        <p:spPr>
          <a:xfrm>
            <a:off x="2422500" y="2348625"/>
            <a:ext cx="4299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TRẮC NGHIỆM</a:t>
            </a:r>
            <a:endParaRPr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4" name="Google Shape;834;p101"/>
          <p:cNvSpPr txBox="1">
            <a:spLocks noGrp="1"/>
          </p:cNvSpPr>
          <p:nvPr>
            <p:ph type="title" idx="2"/>
          </p:nvPr>
        </p:nvSpPr>
        <p:spPr>
          <a:xfrm>
            <a:off x="2422500" y="129600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</a:t>
            </a:r>
            <a:r>
              <a:rPr lang="vi-VN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138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30"/>
          <p:cNvSpPr txBox="1">
            <a:spLocks noGrp="1"/>
          </p:cNvSpPr>
          <p:nvPr>
            <p:ph type="ctrTitle"/>
          </p:nvPr>
        </p:nvSpPr>
        <p:spPr>
          <a:xfrm flipH="1">
            <a:off x="399000" y="91231"/>
            <a:ext cx="999067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>
                <a:solidFill>
                  <a:srgbClr val="002060"/>
                </a:solidFill>
              </a:rPr>
              <a:t>CÂU 1: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1301" name="Google Shape;1301;p130"/>
          <p:cNvSpPr txBox="1">
            <a:spLocks noGrp="1"/>
          </p:cNvSpPr>
          <p:nvPr>
            <p:ph type="subTitle" idx="3"/>
          </p:nvPr>
        </p:nvSpPr>
        <p:spPr>
          <a:xfrm>
            <a:off x="4826123" y="1855488"/>
            <a:ext cx="3076529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vi-VN" sz="2000"/>
              <a:t>Khuếch đại tín hiệu nguồn.</a:t>
            </a:r>
          </a:p>
        </p:txBody>
      </p:sp>
      <p:sp>
        <p:nvSpPr>
          <p:cNvPr id="1304" name="Google Shape;1304;p130"/>
          <p:cNvSpPr txBox="1">
            <a:spLocks noGrp="1"/>
          </p:cNvSpPr>
          <p:nvPr>
            <p:ph type="subTitle" idx="6"/>
          </p:nvPr>
        </p:nvSpPr>
        <p:spPr>
          <a:xfrm>
            <a:off x="1528597" y="1803556"/>
            <a:ext cx="2299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>
                <a:solidFill>
                  <a:srgbClr val="FF0000"/>
                </a:solidFill>
              </a:rPr>
              <a:t>ĐÁP ÁN ĐÚNG</a:t>
            </a:r>
            <a:r>
              <a:rPr lang="vi-VN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sz="2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69;p129">
            <a:extLst>
              <a:ext uri="{FF2B5EF4-FFF2-40B4-BE49-F238E27FC236}">
                <a16:creationId xmlns:a16="http://schemas.microsoft.com/office/drawing/2014/main" id="{9E8B83C1-BDA6-4362-82C4-04B83DD02CCF}"/>
              </a:ext>
            </a:extLst>
          </p:cNvPr>
          <p:cNvSpPr txBox="1"/>
          <p:nvPr/>
        </p:nvSpPr>
        <p:spPr>
          <a:xfrm>
            <a:off x="405635" y="502461"/>
            <a:ext cx="8339345" cy="89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Biện pháp nào dưới đây được sử dụng để hạn chế việc suy giảm tín hiệu?</a:t>
            </a:r>
            <a:endParaRPr sz="2400" b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</p:txBody>
      </p:sp>
      <p:sp>
        <p:nvSpPr>
          <p:cNvPr id="65" name="Google Shape;1301;p130">
            <a:extLst>
              <a:ext uri="{FF2B5EF4-FFF2-40B4-BE49-F238E27FC236}">
                <a16:creationId xmlns:a16="http://schemas.microsoft.com/office/drawing/2014/main" id="{66D85782-531E-400B-B9B8-3FD125EA2B5C}"/>
              </a:ext>
            </a:extLst>
          </p:cNvPr>
          <p:cNvSpPr txBox="1">
            <a:spLocks/>
          </p:cNvSpPr>
          <p:nvPr/>
        </p:nvSpPr>
        <p:spPr>
          <a:xfrm>
            <a:off x="742078" y="2585633"/>
            <a:ext cx="3399977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vi-VN" sz="2000"/>
              <a:t>Truyền tín hiêu dưới dạng dữ liệu tương tự.</a:t>
            </a:r>
          </a:p>
        </p:txBody>
      </p:sp>
      <p:sp>
        <p:nvSpPr>
          <p:cNvPr id="66" name="Google Shape;1301;p130">
            <a:extLst>
              <a:ext uri="{FF2B5EF4-FFF2-40B4-BE49-F238E27FC236}">
                <a16:creationId xmlns:a16="http://schemas.microsoft.com/office/drawing/2014/main" id="{04A94048-E736-45C5-AB23-C96D4FE1CFD2}"/>
              </a:ext>
            </a:extLst>
          </p:cNvPr>
          <p:cNvSpPr txBox="1">
            <a:spLocks/>
          </p:cNvSpPr>
          <p:nvPr/>
        </p:nvSpPr>
        <p:spPr>
          <a:xfrm>
            <a:off x="4766300" y="3362442"/>
            <a:ext cx="3750614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r>
              <a:rPr lang="vi-VN" sz="2000"/>
              <a:t>Dùng cáp đồng thay cho cáp quang</a:t>
            </a:r>
          </a:p>
        </p:txBody>
      </p:sp>
      <p:sp>
        <p:nvSpPr>
          <p:cNvPr id="67" name="Google Shape;1301;p130">
            <a:extLst>
              <a:ext uri="{FF2B5EF4-FFF2-40B4-BE49-F238E27FC236}">
                <a16:creationId xmlns:a16="http://schemas.microsoft.com/office/drawing/2014/main" id="{7ECEA53A-72CB-45E4-A67B-F5B6089ED221}"/>
              </a:ext>
            </a:extLst>
          </p:cNvPr>
          <p:cNvSpPr txBox="1">
            <a:spLocks/>
          </p:cNvSpPr>
          <p:nvPr/>
        </p:nvSpPr>
        <p:spPr>
          <a:xfrm>
            <a:off x="620714" y="4038513"/>
            <a:ext cx="3750614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vi-VN" sz="2000"/>
              <a:t>Pha tạp chất vào môi trường truyền dẫn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10EAB7-8030-40A1-B852-A82327BA7868}"/>
              </a:ext>
            </a:extLst>
          </p:cNvPr>
          <p:cNvGrpSpPr/>
          <p:nvPr/>
        </p:nvGrpSpPr>
        <p:grpSpPr>
          <a:xfrm>
            <a:off x="3941171" y="1597248"/>
            <a:ext cx="789976" cy="912905"/>
            <a:chOff x="3940351" y="1456438"/>
            <a:chExt cx="789976" cy="912905"/>
          </a:xfrm>
        </p:grpSpPr>
        <p:grpSp>
          <p:nvGrpSpPr>
            <p:cNvPr id="1292" name="Google Shape;1292;p130"/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293" name="Google Shape;1293;p130"/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0"/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291EA6-D3E3-4BB4-B4AE-1101A9EB7785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1AD210-FB97-40B9-B63A-BC0049D71A81}"/>
              </a:ext>
            </a:extLst>
          </p:cNvPr>
          <p:cNvGrpSpPr/>
          <p:nvPr/>
        </p:nvGrpSpPr>
        <p:grpSpPr>
          <a:xfrm>
            <a:off x="4731161" y="1832790"/>
            <a:ext cx="3684272" cy="313839"/>
            <a:chOff x="4895284" y="1551436"/>
            <a:chExt cx="3684272" cy="31383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D9829C-213A-4036-AA18-63C22909E093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C4CE01-9A30-40DA-9C12-C9939F9F15D2}"/>
                </a:ext>
              </a:extLst>
            </p:cNvPr>
            <p:cNvCxnSpPr>
              <a:cxnSpLocks/>
            </p:cNvCxnSpPr>
            <p:nvPr/>
          </p:nvCxnSpPr>
          <p:spPr>
            <a:xfrm>
              <a:off x="8579556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12D3AA-10D7-4006-9581-40D6B1FB6E10}"/>
              </a:ext>
            </a:extLst>
          </p:cNvPr>
          <p:cNvGrpSpPr/>
          <p:nvPr/>
        </p:nvGrpSpPr>
        <p:grpSpPr>
          <a:xfrm>
            <a:off x="4766300" y="3360579"/>
            <a:ext cx="3684272" cy="313839"/>
            <a:chOff x="4895284" y="1551436"/>
            <a:chExt cx="3684272" cy="313839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D1E3F70-E95E-44DF-A04B-C233E44853B3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0EDC7C0-6046-43AE-8191-8E933103F63A}"/>
                </a:ext>
              </a:extLst>
            </p:cNvPr>
            <p:cNvCxnSpPr>
              <a:cxnSpLocks/>
            </p:cNvCxnSpPr>
            <p:nvPr/>
          </p:nvCxnSpPr>
          <p:spPr>
            <a:xfrm>
              <a:off x="8579556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9E5F68F-EE2F-4BD9-BEA2-666FF3F5BC23}"/>
              </a:ext>
            </a:extLst>
          </p:cNvPr>
          <p:cNvGrpSpPr/>
          <p:nvPr/>
        </p:nvGrpSpPr>
        <p:grpSpPr>
          <a:xfrm>
            <a:off x="651887" y="2589415"/>
            <a:ext cx="3684272" cy="313839"/>
            <a:chOff x="4895284" y="1551436"/>
            <a:chExt cx="3684272" cy="313839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1BF1717-3D35-47C6-8009-23E88C06AAB2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40887C7-534A-4781-9B36-430DDD7FD537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34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FADEC08-D37C-4D1E-BFAF-31169A7EB697}"/>
              </a:ext>
            </a:extLst>
          </p:cNvPr>
          <p:cNvGrpSpPr/>
          <p:nvPr/>
        </p:nvGrpSpPr>
        <p:grpSpPr>
          <a:xfrm>
            <a:off x="679352" y="4098764"/>
            <a:ext cx="3684272" cy="313839"/>
            <a:chOff x="4895284" y="1551436"/>
            <a:chExt cx="3684272" cy="313839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6C20B6-DA91-4623-A25B-696BAD1E4A32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91FF2A3-8F09-45E6-BE24-F08130157675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34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EF5849-FE4D-446E-A99A-96BF291003F6}"/>
              </a:ext>
            </a:extLst>
          </p:cNvPr>
          <p:cNvSpPr/>
          <p:nvPr/>
        </p:nvSpPr>
        <p:spPr>
          <a:xfrm>
            <a:off x="281353" y="502461"/>
            <a:ext cx="8463641" cy="100797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2832579-F848-4A3C-950D-505FA78802CC}"/>
              </a:ext>
            </a:extLst>
          </p:cNvPr>
          <p:cNvGrpSpPr/>
          <p:nvPr/>
        </p:nvGrpSpPr>
        <p:grpSpPr>
          <a:xfrm>
            <a:off x="4347109" y="2346994"/>
            <a:ext cx="789976" cy="912905"/>
            <a:chOff x="3940351" y="1456438"/>
            <a:chExt cx="789976" cy="912905"/>
          </a:xfrm>
        </p:grpSpPr>
        <p:grpSp>
          <p:nvGrpSpPr>
            <p:cNvPr id="93" name="Google Shape;1292;p130">
              <a:extLst>
                <a:ext uri="{FF2B5EF4-FFF2-40B4-BE49-F238E27FC236}">
                  <a16:creationId xmlns:a16="http://schemas.microsoft.com/office/drawing/2014/main" id="{658C877F-0078-4E6A-B8CE-F55D395ACC8E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95" name="Google Shape;1293;p130">
                <a:extLst>
                  <a:ext uri="{FF2B5EF4-FFF2-40B4-BE49-F238E27FC236}">
                    <a16:creationId xmlns:a16="http://schemas.microsoft.com/office/drawing/2014/main" id="{960282A4-A200-43E3-9B4D-4FF6E74C9965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94;p130">
                <a:extLst>
                  <a:ext uri="{FF2B5EF4-FFF2-40B4-BE49-F238E27FC236}">
                    <a16:creationId xmlns:a16="http://schemas.microsoft.com/office/drawing/2014/main" id="{DEA42235-BBD9-4D11-B085-8F469766D0E7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13B10BA-A340-4C5A-95A9-39599C8B4441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B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5DBF6B-5012-465C-BA05-9830DC9A4033}"/>
              </a:ext>
            </a:extLst>
          </p:cNvPr>
          <p:cNvGrpSpPr/>
          <p:nvPr/>
        </p:nvGrpSpPr>
        <p:grpSpPr>
          <a:xfrm>
            <a:off x="3985292" y="3110308"/>
            <a:ext cx="789976" cy="912905"/>
            <a:chOff x="3940351" y="1456438"/>
            <a:chExt cx="789976" cy="912905"/>
          </a:xfrm>
        </p:grpSpPr>
        <p:grpSp>
          <p:nvGrpSpPr>
            <p:cNvPr id="103" name="Google Shape;1292;p130">
              <a:extLst>
                <a:ext uri="{FF2B5EF4-FFF2-40B4-BE49-F238E27FC236}">
                  <a16:creationId xmlns:a16="http://schemas.microsoft.com/office/drawing/2014/main" id="{2D580390-D3D2-4F36-AE5C-E7BE9344FA46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05" name="Google Shape;1293;p130">
                <a:extLst>
                  <a:ext uri="{FF2B5EF4-FFF2-40B4-BE49-F238E27FC236}">
                    <a16:creationId xmlns:a16="http://schemas.microsoft.com/office/drawing/2014/main" id="{AF6D9B73-7403-4D8A-A7CC-39703A0A3AFC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94;p130">
                <a:extLst>
                  <a:ext uri="{FF2B5EF4-FFF2-40B4-BE49-F238E27FC236}">
                    <a16:creationId xmlns:a16="http://schemas.microsoft.com/office/drawing/2014/main" id="{D5D41245-8D87-4105-A364-4C529453D311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CACA992-99A9-47F3-82CC-060E72FEBEEB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C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5559D75-7FD9-4C85-B144-C8C04ADD0CEB}"/>
              </a:ext>
            </a:extLst>
          </p:cNvPr>
          <p:cNvGrpSpPr/>
          <p:nvPr/>
        </p:nvGrpSpPr>
        <p:grpSpPr>
          <a:xfrm>
            <a:off x="4371328" y="3870520"/>
            <a:ext cx="789976" cy="912905"/>
            <a:chOff x="3940351" y="1456438"/>
            <a:chExt cx="789976" cy="912905"/>
          </a:xfrm>
        </p:grpSpPr>
        <p:grpSp>
          <p:nvGrpSpPr>
            <p:cNvPr id="108" name="Google Shape;1292;p130">
              <a:extLst>
                <a:ext uri="{FF2B5EF4-FFF2-40B4-BE49-F238E27FC236}">
                  <a16:creationId xmlns:a16="http://schemas.microsoft.com/office/drawing/2014/main" id="{53F89432-5A61-4EA0-9038-4E5DCE7A5B8A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10" name="Google Shape;1293;p130">
                <a:extLst>
                  <a:ext uri="{FF2B5EF4-FFF2-40B4-BE49-F238E27FC236}">
                    <a16:creationId xmlns:a16="http://schemas.microsoft.com/office/drawing/2014/main" id="{616DE81E-B149-47C1-A76A-10744AD40482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294;p130">
                <a:extLst>
                  <a:ext uri="{FF2B5EF4-FFF2-40B4-BE49-F238E27FC236}">
                    <a16:creationId xmlns:a16="http://schemas.microsoft.com/office/drawing/2014/main" id="{51BD2D8B-43FE-4571-B087-5230AE988224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896E58C-EF65-4771-8556-32969480011A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D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1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" grpId="0" build="p"/>
      <p:bldP spid="130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30"/>
          <p:cNvSpPr txBox="1">
            <a:spLocks noGrp="1"/>
          </p:cNvSpPr>
          <p:nvPr>
            <p:ph type="ctrTitle"/>
          </p:nvPr>
        </p:nvSpPr>
        <p:spPr>
          <a:xfrm flipH="1">
            <a:off x="399000" y="91231"/>
            <a:ext cx="999067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>
                <a:solidFill>
                  <a:srgbClr val="002060"/>
                </a:solidFill>
              </a:rPr>
              <a:t>CÂU 2: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1301" name="Google Shape;1301;p130"/>
          <p:cNvSpPr txBox="1">
            <a:spLocks noGrp="1"/>
          </p:cNvSpPr>
          <p:nvPr>
            <p:ph type="subTitle" idx="3"/>
          </p:nvPr>
        </p:nvSpPr>
        <p:spPr>
          <a:xfrm>
            <a:off x="4826123" y="1855488"/>
            <a:ext cx="3076529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</a:pPr>
            <a:r>
              <a:rPr lang="vi-VN" sz="2000"/>
              <a:t>n</a:t>
            </a:r>
            <a:r>
              <a:rPr lang="vi-VN" sz="2000" baseline="-25000"/>
              <a:t>1</a:t>
            </a:r>
            <a:r>
              <a:rPr lang="vi-VN" sz="2000"/>
              <a:t> &gt; n</a:t>
            </a:r>
            <a:r>
              <a:rPr lang="vi-VN" sz="2000" baseline="-25000"/>
              <a:t>2</a:t>
            </a:r>
            <a:endParaRPr lang="vi-VN" sz="2000"/>
          </a:p>
        </p:txBody>
      </p:sp>
      <p:sp>
        <p:nvSpPr>
          <p:cNvPr id="1304" name="Google Shape;1304;p130"/>
          <p:cNvSpPr txBox="1">
            <a:spLocks noGrp="1"/>
          </p:cNvSpPr>
          <p:nvPr>
            <p:ph type="subTitle" idx="6"/>
          </p:nvPr>
        </p:nvSpPr>
        <p:spPr>
          <a:xfrm>
            <a:off x="1528597" y="1803556"/>
            <a:ext cx="2299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>
                <a:solidFill>
                  <a:srgbClr val="FF0000"/>
                </a:solidFill>
              </a:rPr>
              <a:t>ĐÁP ÁN ĐÚNG</a:t>
            </a:r>
            <a:r>
              <a:rPr lang="vi-VN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sz="2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69;p129">
            <a:extLst>
              <a:ext uri="{FF2B5EF4-FFF2-40B4-BE49-F238E27FC236}">
                <a16:creationId xmlns:a16="http://schemas.microsoft.com/office/drawing/2014/main" id="{9E8B83C1-BDA6-4362-82C4-04B83DD02CCF}"/>
              </a:ext>
            </a:extLst>
          </p:cNvPr>
          <p:cNvSpPr txBox="1"/>
          <p:nvPr/>
        </p:nvSpPr>
        <p:spPr>
          <a:xfrm>
            <a:off x="405635" y="502461"/>
            <a:ext cx="8339345" cy="89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Nếu gọi n</a:t>
            </a:r>
            <a:r>
              <a:rPr lang="en-US" sz="2400" b="1" baseline="-2500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là chiết suất phần lõi, n</a:t>
            </a:r>
            <a:r>
              <a:rPr lang="en-US" sz="2400" b="1" baseline="-2500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là chiết suất phần vỏ của sợi cáp quang thì mối quan hệ nào sau đây đúng?</a:t>
            </a:r>
            <a:endParaRPr sz="2400" b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</p:txBody>
      </p:sp>
      <p:sp>
        <p:nvSpPr>
          <p:cNvPr id="65" name="Google Shape;1301;p130">
            <a:extLst>
              <a:ext uri="{FF2B5EF4-FFF2-40B4-BE49-F238E27FC236}">
                <a16:creationId xmlns:a16="http://schemas.microsoft.com/office/drawing/2014/main" id="{66D85782-531E-400B-B9B8-3FD125EA2B5C}"/>
              </a:ext>
            </a:extLst>
          </p:cNvPr>
          <p:cNvSpPr txBox="1">
            <a:spLocks/>
          </p:cNvSpPr>
          <p:nvPr/>
        </p:nvSpPr>
        <p:spPr>
          <a:xfrm>
            <a:off x="742078" y="2585633"/>
            <a:ext cx="3399977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</a:pPr>
            <a:r>
              <a:rPr lang="vi-VN" sz="2000"/>
              <a:t>n</a:t>
            </a:r>
            <a:r>
              <a:rPr lang="vi-VN" sz="2000" baseline="-25000"/>
              <a:t>1</a:t>
            </a:r>
            <a:r>
              <a:rPr lang="vi-VN" sz="2000"/>
              <a:t> &lt; n</a:t>
            </a:r>
            <a:r>
              <a:rPr lang="vi-VN" sz="2000" baseline="-25000"/>
              <a:t>2</a:t>
            </a:r>
            <a:endParaRPr lang="vi-VN" sz="2000"/>
          </a:p>
          <a:p>
            <a:pPr marL="0" indent="0">
              <a:buClr>
                <a:schemeClr val="dk1"/>
              </a:buClr>
              <a:buSzPts val="1100"/>
            </a:pPr>
            <a:endParaRPr lang="vi-VN" sz="2000"/>
          </a:p>
        </p:txBody>
      </p:sp>
      <p:sp>
        <p:nvSpPr>
          <p:cNvPr id="66" name="Google Shape;1301;p130">
            <a:extLst>
              <a:ext uri="{FF2B5EF4-FFF2-40B4-BE49-F238E27FC236}">
                <a16:creationId xmlns:a16="http://schemas.microsoft.com/office/drawing/2014/main" id="{04A94048-E736-45C5-AB23-C96D4FE1CFD2}"/>
              </a:ext>
            </a:extLst>
          </p:cNvPr>
          <p:cNvSpPr txBox="1">
            <a:spLocks/>
          </p:cNvSpPr>
          <p:nvPr/>
        </p:nvSpPr>
        <p:spPr>
          <a:xfrm>
            <a:off x="4766300" y="3362442"/>
            <a:ext cx="3750614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ctr">
              <a:buClr>
                <a:schemeClr val="dk1"/>
              </a:buClr>
              <a:buSzPts val="1100"/>
            </a:pPr>
            <a:r>
              <a:rPr lang="vi-VN" sz="2000"/>
              <a:t>n</a:t>
            </a:r>
            <a:r>
              <a:rPr lang="vi-VN" sz="2000" baseline="-25000"/>
              <a:t>1</a:t>
            </a:r>
            <a:r>
              <a:rPr lang="vi-VN" sz="2000"/>
              <a:t> = n</a:t>
            </a:r>
            <a:r>
              <a:rPr lang="vi-VN" sz="2000" baseline="-25000"/>
              <a:t>2</a:t>
            </a:r>
            <a:endParaRPr lang="vi-VN" sz="2000"/>
          </a:p>
        </p:txBody>
      </p:sp>
      <p:sp>
        <p:nvSpPr>
          <p:cNvPr id="67" name="Google Shape;1301;p130">
            <a:extLst>
              <a:ext uri="{FF2B5EF4-FFF2-40B4-BE49-F238E27FC236}">
                <a16:creationId xmlns:a16="http://schemas.microsoft.com/office/drawing/2014/main" id="{7ECEA53A-72CB-45E4-A67B-F5B6089ED221}"/>
              </a:ext>
            </a:extLst>
          </p:cNvPr>
          <p:cNvSpPr txBox="1">
            <a:spLocks/>
          </p:cNvSpPr>
          <p:nvPr/>
        </p:nvSpPr>
        <p:spPr>
          <a:xfrm>
            <a:off x="620714" y="4038513"/>
            <a:ext cx="3750614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ctr">
              <a:buClr>
                <a:schemeClr val="dk1"/>
              </a:buClr>
              <a:buSzPts val="1100"/>
            </a:pPr>
            <a:r>
              <a:rPr lang="vi-VN" sz="2000"/>
              <a:t>n</a:t>
            </a:r>
            <a:r>
              <a:rPr lang="vi-VN" sz="2000" baseline="-25000"/>
              <a:t>1</a:t>
            </a:r>
            <a:r>
              <a:rPr lang="vi-VN" sz="2000"/>
              <a:t> = 2n</a:t>
            </a:r>
            <a:r>
              <a:rPr lang="vi-VN" sz="2000" baseline="-25000"/>
              <a:t>2</a:t>
            </a:r>
            <a:endParaRPr lang="vi-VN" sz="20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10EAB7-8030-40A1-B852-A82327BA7868}"/>
              </a:ext>
            </a:extLst>
          </p:cNvPr>
          <p:cNvGrpSpPr/>
          <p:nvPr/>
        </p:nvGrpSpPr>
        <p:grpSpPr>
          <a:xfrm>
            <a:off x="3941171" y="1597248"/>
            <a:ext cx="789976" cy="912905"/>
            <a:chOff x="3940351" y="1456438"/>
            <a:chExt cx="789976" cy="912905"/>
          </a:xfrm>
        </p:grpSpPr>
        <p:grpSp>
          <p:nvGrpSpPr>
            <p:cNvPr id="1292" name="Google Shape;1292;p130"/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293" name="Google Shape;1293;p130"/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0"/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291EA6-D3E3-4BB4-B4AE-1101A9EB7785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1AD210-FB97-40B9-B63A-BC0049D71A81}"/>
              </a:ext>
            </a:extLst>
          </p:cNvPr>
          <p:cNvGrpSpPr/>
          <p:nvPr/>
        </p:nvGrpSpPr>
        <p:grpSpPr>
          <a:xfrm>
            <a:off x="4731161" y="1832790"/>
            <a:ext cx="3684272" cy="313839"/>
            <a:chOff x="4895284" y="1551436"/>
            <a:chExt cx="3684272" cy="31383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D9829C-213A-4036-AA18-63C22909E093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C4CE01-9A30-40DA-9C12-C9939F9F15D2}"/>
                </a:ext>
              </a:extLst>
            </p:cNvPr>
            <p:cNvCxnSpPr>
              <a:cxnSpLocks/>
            </p:cNvCxnSpPr>
            <p:nvPr/>
          </p:nvCxnSpPr>
          <p:spPr>
            <a:xfrm>
              <a:off x="8579556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12D3AA-10D7-4006-9581-40D6B1FB6E10}"/>
              </a:ext>
            </a:extLst>
          </p:cNvPr>
          <p:cNvGrpSpPr/>
          <p:nvPr/>
        </p:nvGrpSpPr>
        <p:grpSpPr>
          <a:xfrm>
            <a:off x="4766300" y="3360579"/>
            <a:ext cx="3684272" cy="313839"/>
            <a:chOff x="4895284" y="1551436"/>
            <a:chExt cx="3684272" cy="313839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D1E3F70-E95E-44DF-A04B-C233E44853B3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0EDC7C0-6046-43AE-8191-8E933103F63A}"/>
                </a:ext>
              </a:extLst>
            </p:cNvPr>
            <p:cNvCxnSpPr>
              <a:cxnSpLocks/>
            </p:cNvCxnSpPr>
            <p:nvPr/>
          </p:nvCxnSpPr>
          <p:spPr>
            <a:xfrm>
              <a:off x="8579556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9E5F68F-EE2F-4BD9-BEA2-666FF3F5BC23}"/>
              </a:ext>
            </a:extLst>
          </p:cNvPr>
          <p:cNvGrpSpPr/>
          <p:nvPr/>
        </p:nvGrpSpPr>
        <p:grpSpPr>
          <a:xfrm>
            <a:off x="651887" y="2589415"/>
            <a:ext cx="3684272" cy="313839"/>
            <a:chOff x="4895284" y="1551436"/>
            <a:chExt cx="3684272" cy="313839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1BF1717-3D35-47C6-8009-23E88C06AAB2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40887C7-534A-4781-9B36-430DDD7FD537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34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FADEC08-D37C-4D1E-BFAF-31169A7EB697}"/>
              </a:ext>
            </a:extLst>
          </p:cNvPr>
          <p:cNvGrpSpPr/>
          <p:nvPr/>
        </p:nvGrpSpPr>
        <p:grpSpPr>
          <a:xfrm>
            <a:off x="679352" y="4098764"/>
            <a:ext cx="3684272" cy="313839"/>
            <a:chOff x="4895284" y="1551436"/>
            <a:chExt cx="3684272" cy="313839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6C20B6-DA91-4623-A25B-696BAD1E4A32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91FF2A3-8F09-45E6-BE24-F08130157675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34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EF5849-FE4D-446E-A99A-96BF291003F6}"/>
              </a:ext>
            </a:extLst>
          </p:cNvPr>
          <p:cNvSpPr/>
          <p:nvPr/>
        </p:nvSpPr>
        <p:spPr>
          <a:xfrm>
            <a:off x="281353" y="502461"/>
            <a:ext cx="8463641" cy="100797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2832579-F848-4A3C-950D-505FA78802CC}"/>
              </a:ext>
            </a:extLst>
          </p:cNvPr>
          <p:cNvGrpSpPr/>
          <p:nvPr/>
        </p:nvGrpSpPr>
        <p:grpSpPr>
          <a:xfrm>
            <a:off x="4347109" y="2346994"/>
            <a:ext cx="789976" cy="912905"/>
            <a:chOff x="3940351" y="1456438"/>
            <a:chExt cx="789976" cy="912905"/>
          </a:xfrm>
        </p:grpSpPr>
        <p:grpSp>
          <p:nvGrpSpPr>
            <p:cNvPr id="93" name="Google Shape;1292;p130">
              <a:extLst>
                <a:ext uri="{FF2B5EF4-FFF2-40B4-BE49-F238E27FC236}">
                  <a16:creationId xmlns:a16="http://schemas.microsoft.com/office/drawing/2014/main" id="{658C877F-0078-4E6A-B8CE-F55D395ACC8E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95" name="Google Shape;1293;p130">
                <a:extLst>
                  <a:ext uri="{FF2B5EF4-FFF2-40B4-BE49-F238E27FC236}">
                    <a16:creationId xmlns:a16="http://schemas.microsoft.com/office/drawing/2014/main" id="{960282A4-A200-43E3-9B4D-4FF6E74C9965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94;p130">
                <a:extLst>
                  <a:ext uri="{FF2B5EF4-FFF2-40B4-BE49-F238E27FC236}">
                    <a16:creationId xmlns:a16="http://schemas.microsoft.com/office/drawing/2014/main" id="{DEA42235-BBD9-4D11-B085-8F469766D0E7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13B10BA-A340-4C5A-95A9-39599C8B4441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B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5DBF6B-5012-465C-BA05-9830DC9A4033}"/>
              </a:ext>
            </a:extLst>
          </p:cNvPr>
          <p:cNvGrpSpPr/>
          <p:nvPr/>
        </p:nvGrpSpPr>
        <p:grpSpPr>
          <a:xfrm>
            <a:off x="3985292" y="3110308"/>
            <a:ext cx="789976" cy="912905"/>
            <a:chOff x="3940351" y="1456438"/>
            <a:chExt cx="789976" cy="912905"/>
          </a:xfrm>
        </p:grpSpPr>
        <p:grpSp>
          <p:nvGrpSpPr>
            <p:cNvPr id="103" name="Google Shape;1292;p130">
              <a:extLst>
                <a:ext uri="{FF2B5EF4-FFF2-40B4-BE49-F238E27FC236}">
                  <a16:creationId xmlns:a16="http://schemas.microsoft.com/office/drawing/2014/main" id="{2D580390-D3D2-4F36-AE5C-E7BE9344FA46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05" name="Google Shape;1293;p130">
                <a:extLst>
                  <a:ext uri="{FF2B5EF4-FFF2-40B4-BE49-F238E27FC236}">
                    <a16:creationId xmlns:a16="http://schemas.microsoft.com/office/drawing/2014/main" id="{AF6D9B73-7403-4D8A-A7CC-39703A0A3AFC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94;p130">
                <a:extLst>
                  <a:ext uri="{FF2B5EF4-FFF2-40B4-BE49-F238E27FC236}">
                    <a16:creationId xmlns:a16="http://schemas.microsoft.com/office/drawing/2014/main" id="{D5D41245-8D87-4105-A364-4C529453D311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CACA992-99A9-47F3-82CC-060E72FEBEEB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C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5559D75-7FD9-4C85-B144-C8C04ADD0CEB}"/>
              </a:ext>
            </a:extLst>
          </p:cNvPr>
          <p:cNvGrpSpPr/>
          <p:nvPr/>
        </p:nvGrpSpPr>
        <p:grpSpPr>
          <a:xfrm>
            <a:off x="4371328" y="3870520"/>
            <a:ext cx="789976" cy="912905"/>
            <a:chOff x="3940351" y="1456438"/>
            <a:chExt cx="789976" cy="912905"/>
          </a:xfrm>
        </p:grpSpPr>
        <p:grpSp>
          <p:nvGrpSpPr>
            <p:cNvPr id="108" name="Google Shape;1292;p130">
              <a:extLst>
                <a:ext uri="{FF2B5EF4-FFF2-40B4-BE49-F238E27FC236}">
                  <a16:creationId xmlns:a16="http://schemas.microsoft.com/office/drawing/2014/main" id="{53F89432-5A61-4EA0-9038-4E5DCE7A5B8A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10" name="Google Shape;1293;p130">
                <a:extLst>
                  <a:ext uri="{FF2B5EF4-FFF2-40B4-BE49-F238E27FC236}">
                    <a16:creationId xmlns:a16="http://schemas.microsoft.com/office/drawing/2014/main" id="{616DE81E-B149-47C1-A76A-10744AD40482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294;p130">
                <a:extLst>
                  <a:ext uri="{FF2B5EF4-FFF2-40B4-BE49-F238E27FC236}">
                    <a16:creationId xmlns:a16="http://schemas.microsoft.com/office/drawing/2014/main" id="{51BD2D8B-43FE-4571-B087-5230AE988224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896E58C-EF65-4771-8556-32969480011A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D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0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" grpId="0" build="p"/>
      <p:bldP spid="130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30"/>
          <p:cNvSpPr txBox="1">
            <a:spLocks noGrp="1"/>
          </p:cNvSpPr>
          <p:nvPr>
            <p:ph type="ctrTitle"/>
          </p:nvPr>
        </p:nvSpPr>
        <p:spPr>
          <a:xfrm flipH="1">
            <a:off x="399000" y="91231"/>
            <a:ext cx="999067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>
                <a:solidFill>
                  <a:srgbClr val="002060"/>
                </a:solidFill>
              </a:rPr>
              <a:t>CÂU 3: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1301" name="Google Shape;1301;p130"/>
          <p:cNvSpPr txBox="1">
            <a:spLocks noGrp="1"/>
          </p:cNvSpPr>
          <p:nvPr>
            <p:ph type="subTitle" idx="3"/>
          </p:nvPr>
        </p:nvSpPr>
        <p:spPr>
          <a:xfrm>
            <a:off x="4826123" y="1855488"/>
            <a:ext cx="3076529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</a:pPr>
            <a:r>
              <a:rPr lang="vi-VN" sz="2000"/>
              <a:t>B</a:t>
            </a:r>
          </a:p>
        </p:txBody>
      </p:sp>
      <p:sp>
        <p:nvSpPr>
          <p:cNvPr id="1304" name="Google Shape;1304;p130"/>
          <p:cNvSpPr txBox="1">
            <a:spLocks noGrp="1"/>
          </p:cNvSpPr>
          <p:nvPr>
            <p:ph type="subTitle" idx="6"/>
          </p:nvPr>
        </p:nvSpPr>
        <p:spPr>
          <a:xfrm>
            <a:off x="1543652" y="3360579"/>
            <a:ext cx="2299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>
                <a:solidFill>
                  <a:srgbClr val="FF0000"/>
                </a:solidFill>
              </a:rPr>
              <a:t>ĐÁP ÁN ĐÚNG</a:t>
            </a:r>
            <a:r>
              <a:rPr lang="vi-VN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sz="2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69;p129">
            <a:extLst>
              <a:ext uri="{FF2B5EF4-FFF2-40B4-BE49-F238E27FC236}">
                <a16:creationId xmlns:a16="http://schemas.microsoft.com/office/drawing/2014/main" id="{9E8B83C1-BDA6-4362-82C4-04B83DD02CCF}"/>
              </a:ext>
            </a:extLst>
          </p:cNvPr>
          <p:cNvSpPr txBox="1"/>
          <p:nvPr/>
        </p:nvSpPr>
        <p:spPr>
          <a:xfrm>
            <a:off x="405635" y="502461"/>
            <a:ext cx="8339345" cy="89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 b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Đơn vị nào dưới đây dùng để đo độ suy giảm tín hiệu trên một đơn vị chiều dài dây dẫn?</a:t>
            </a:r>
            <a:endParaRPr sz="2400" b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</p:txBody>
      </p:sp>
      <p:sp>
        <p:nvSpPr>
          <p:cNvPr id="65" name="Google Shape;1301;p130">
            <a:extLst>
              <a:ext uri="{FF2B5EF4-FFF2-40B4-BE49-F238E27FC236}">
                <a16:creationId xmlns:a16="http://schemas.microsoft.com/office/drawing/2014/main" id="{66D85782-531E-400B-B9B8-3FD125EA2B5C}"/>
              </a:ext>
            </a:extLst>
          </p:cNvPr>
          <p:cNvSpPr txBox="1">
            <a:spLocks/>
          </p:cNvSpPr>
          <p:nvPr/>
        </p:nvSpPr>
        <p:spPr>
          <a:xfrm>
            <a:off x="742078" y="2585633"/>
            <a:ext cx="3399977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</a:pPr>
            <a:r>
              <a:rPr lang="vi-VN" sz="2000"/>
              <a:t>dB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vi-VN" sz="2000"/>
          </a:p>
        </p:txBody>
      </p:sp>
      <p:sp>
        <p:nvSpPr>
          <p:cNvPr id="66" name="Google Shape;1301;p130">
            <a:extLst>
              <a:ext uri="{FF2B5EF4-FFF2-40B4-BE49-F238E27FC236}">
                <a16:creationId xmlns:a16="http://schemas.microsoft.com/office/drawing/2014/main" id="{04A94048-E736-45C5-AB23-C96D4FE1CFD2}"/>
              </a:ext>
            </a:extLst>
          </p:cNvPr>
          <p:cNvSpPr txBox="1">
            <a:spLocks/>
          </p:cNvSpPr>
          <p:nvPr/>
        </p:nvSpPr>
        <p:spPr>
          <a:xfrm>
            <a:off x="4766300" y="3362442"/>
            <a:ext cx="3750614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ctr">
              <a:buClr>
                <a:schemeClr val="dk1"/>
              </a:buClr>
              <a:buSzPts val="1100"/>
            </a:pPr>
            <a:r>
              <a:rPr lang="vi-VN" sz="2000"/>
              <a:t>dB/m</a:t>
            </a:r>
          </a:p>
        </p:txBody>
      </p:sp>
      <p:sp>
        <p:nvSpPr>
          <p:cNvPr id="67" name="Google Shape;1301;p130">
            <a:extLst>
              <a:ext uri="{FF2B5EF4-FFF2-40B4-BE49-F238E27FC236}">
                <a16:creationId xmlns:a16="http://schemas.microsoft.com/office/drawing/2014/main" id="{7ECEA53A-72CB-45E4-A67B-F5B6089ED221}"/>
              </a:ext>
            </a:extLst>
          </p:cNvPr>
          <p:cNvSpPr txBox="1">
            <a:spLocks/>
          </p:cNvSpPr>
          <p:nvPr/>
        </p:nvSpPr>
        <p:spPr>
          <a:xfrm>
            <a:off x="620714" y="4038513"/>
            <a:ext cx="3750614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ctr">
              <a:buClr>
                <a:schemeClr val="dk1"/>
              </a:buClr>
              <a:buSzPts val="1100"/>
            </a:pPr>
            <a:r>
              <a:rPr lang="vi-VN" sz="2000"/>
              <a:t>dB.m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10EAB7-8030-40A1-B852-A82327BA7868}"/>
              </a:ext>
            </a:extLst>
          </p:cNvPr>
          <p:cNvGrpSpPr/>
          <p:nvPr/>
        </p:nvGrpSpPr>
        <p:grpSpPr>
          <a:xfrm>
            <a:off x="3941171" y="1597248"/>
            <a:ext cx="789976" cy="912905"/>
            <a:chOff x="3940351" y="1456438"/>
            <a:chExt cx="789976" cy="912905"/>
          </a:xfrm>
        </p:grpSpPr>
        <p:grpSp>
          <p:nvGrpSpPr>
            <p:cNvPr id="1292" name="Google Shape;1292;p130"/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293" name="Google Shape;1293;p130"/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0"/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291EA6-D3E3-4BB4-B4AE-1101A9EB7785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1AD210-FB97-40B9-B63A-BC0049D71A81}"/>
              </a:ext>
            </a:extLst>
          </p:cNvPr>
          <p:cNvGrpSpPr/>
          <p:nvPr/>
        </p:nvGrpSpPr>
        <p:grpSpPr>
          <a:xfrm>
            <a:off x="4731161" y="1832790"/>
            <a:ext cx="3684272" cy="313839"/>
            <a:chOff x="4895284" y="1551436"/>
            <a:chExt cx="3684272" cy="31383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D9829C-213A-4036-AA18-63C22909E093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C4CE01-9A30-40DA-9C12-C9939F9F15D2}"/>
                </a:ext>
              </a:extLst>
            </p:cNvPr>
            <p:cNvCxnSpPr>
              <a:cxnSpLocks/>
            </p:cNvCxnSpPr>
            <p:nvPr/>
          </p:nvCxnSpPr>
          <p:spPr>
            <a:xfrm>
              <a:off x="8579556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12D3AA-10D7-4006-9581-40D6B1FB6E10}"/>
              </a:ext>
            </a:extLst>
          </p:cNvPr>
          <p:cNvGrpSpPr/>
          <p:nvPr/>
        </p:nvGrpSpPr>
        <p:grpSpPr>
          <a:xfrm>
            <a:off x="4766300" y="3360579"/>
            <a:ext cx="3684272" cy="313839"/>
            <a:chOff x="4895284" y="1551436"/>
            <a:chExt cx="3684272" cy="313839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D1E3F70-E95E-44DF-A04B-C233E44853B3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0EDC7C0-6046-43AE-8191-8E933103F63A}"/>
                </a:ext>
              </a:extLst>
            </p:cNvPr>
            <p:cNvCxnSpPr>
              <a:cxnSpLocks/>
            </p:cNvCxnSpPr>
            <p:nvPr/>
          </p:nvCxnSpPr>
          <p:spPr>
            <a:xfrm>
              <a:off x="8579556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9E5F68F-EE2F-4BD9-BEA2-666FF3F5BC23}"/>
              </a:ext>
            </a:extLst>
          </p:cNvPr>
          <p:cNvGrpSpPr/>
          <p:nvPr/>
        </p:nvGrpSpPr>
        <p:grpSpPr>
          <a:xfrm>
            <a:off x="651887" y="2589415"/>
            <a:ext cx="3684272" cy="313839"/>
            <a:chOff x="4895284" y="1551436"/>
            <a:chExt cx="3684272" cy="313839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1BF1717-3D35-47C6-8009-23E88C06AAB2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40887C7-534A-4781-9B36-430DDD7FD537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34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FADEC08-D37C-4D1E-BFAF-31169A7EB697}"/>
              </a:ext>
            </a:extLst>
          </p:cNvPr>
          <p:cNvGrpSpPr/>
          <p:nvPr/>
        </p:nvGrpSpPr>
        <p:grpSpPr>
          <a:xfrm>
            <a:off x="679352" y="4098764"/>
            <a:ext cx="3684272" cy="313839"/>
            <a:chOff x="4895284" y="1551436"/>
            <a:chExt cx="3684272" cy="313839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6C20B6-DA91-4623-A25B-696BAD1E4A32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91FF2A3-8F09-45E6-BE24-F08130157675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34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EF5849-FE4D-446E-A99A-96BF291003F6}"/>
              </a:ext>
            </a:extLst>
          </p:cNvPr>
          <p:cNvSpPr/>
          <p:nvPr/>
        </p:nvSpPr>
        <p:spPr>
          <a:xfrm>
            <a:off x="281353" y="502461"/>
            <a:ext cx="8463641" cy="100797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2832579-F848-4A3C-950D-505FA78802CC}"/>
              </a:ext>
            </a:extLst>
          </p:cNvPr>
          <p:cNvGrpSpPr/>
          <p:nvPr/>
        </p:nvGrpSpPr>
        <p:grpSpPr>
          <a:xfrm>
            <a:off x="4347109" y="2346994"/>
            <a:ext cx="789976" cy="912905"/>
            <a:chOff x="3940351" y="1456438"/>
            <a:chExt cx="789976" cy="912905"/>
          </a:xfrm>
        </p:grpSpPr>
        <p:grpSp>
          <p:nvGrpSpPr>
            <p:cNvPr id="93" name="Google Shape;1292;p130">
              <a:extLst>
                <a:ext uri="{FF2B5EF4-FFF2-40B4-BE49-F238E27FC236}">
                  <a16:creationId xmlns:a16="http://schemas.microsoft.com/office/drawing/2014/main" id="{658C877F-0078-4E6A-B8CE-F55D395ACC8E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95" name="Google Shape;1293;p130">
                <a:extLst>
                  <a:ext uri="{FF2B5EF4-FFF2-40B4-BE49-F238E27FC236}">
                    <a16:creationId xmlns:a16="http://schemas.microsoft.com/office/drawing/2014/main" id="{960282A4-A200-43E3-9B4D-4FF6E74C9965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94;p130">
                <a:extLst>
                  <a:ext uri="{FF2B5EF4-FFF2-40B4-BE49-F238E27FC236}">
                    <a16:creationId xmlns:a16="http://schemas.microsoft.com/office/drawing/2014/main" id="{DEA42235-BBD9-4D11-B085-8F469766D0E7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13B10BA-A340-4C5A-95A9-39599C8B4441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B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5DBF6B-5012-465C-BA05-9830DC9A4033}"/>
              </a:ext>
            </a:extLst>
          </p:cNvPr>
          <p:cNvGrpSpPr/>
          <p:nvPr/>
        </p:nvGrpSpPr>
        <p:grpSpPr>
          <a:xfrm>
            <a:off x="3985292" y="3110308"/>
            <a:ext cx="789976" cy="912905"/>
            <a:chOff x="3940351" y="1456438"/>
            <a:chExt cx="789976" cy="912905"/>
          </a:xfrm>
        </p:grpSpPr>
        <p:grpSp>
          <p:nvGrpSpPr>
            <p:cNvPr id="103" name="Google Shape;1292;p130">
              <a:extLst>
                <a:ext uri="{FF2B5EF4-FFF2-40B4-BE49-F238E27FC236}">
                  <a16:creationId xmlns:a16="http://schemas.microsoft.com/office/drawing/2014/main" id="{2D580390-D3D2-4F36-AE5C-E7BE9344FA46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05" name="Google Shape;1293;p130">
                <a:extLst>
                  <a:ext uri="{FF2B5EF4-FFF2-40B4-BE49-F238E27FC236}">
                    <a16:creationId xmlns:a16="http://schemas.microsoft.com/office/drawing/2014/main" id="{AF6D9B73-7403-4D8A-A7CC-39703A0A3AFC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94;p130">
                <a:extLst>
                  <a:ext uri="{FF2B5EF4-FFF2-40B4-BE49-F238E27FC236}">
                    <a16:creationId xmlns:a16="http://schemas.microsoft.com/office/drawing/2014/main" id="{D5D41245-8D87-4105-A364-4C529453D311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CACA992-99A9-47F3-82CC-060E72FEBEEB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C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5559D75-7FD9-4C85-B144-C8C04ADD0CEB}"/>
              </a:ext>
            </a:extLst>
          </p:cNvPr>
          <p:cNvGrpSpPr/>
          <p:nvPr/>
        </p:nvGrpSpPr>
        <p:grpSpPr>
          <a:xfrm>
            <a:off x="4371328" y="3870520"/>
            <a:ext cx="789976" cy="912905"/>
            <a:chOff x="3940351" y="1456438"/>
            <a:chExt cx="789976" cy="912905"/>
          </a:xfrm>
        </p:grpSpPr>
        <p:grpSp>
          <p:nvGrpSpPr>
            <p:cNvPr id="108" name="Google Shape;1292;p130">
              <a:extLst>
                <a:ext uri="{FF2B5EF4-FFF2-40B4-BE49-F238E27FC236}">
                  <a16:creationId xmlns:a16="http://schemas.microsoft.com/office/drawing/2014/main" id="{53F89432-5A61-4EA0-9038-4E5DCE7A5B8A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10" name="Google Shape;1293;p130">
                <a:extLst>
                  <a:ext uri="{FF2B5EF4-FFF2-40B4-BE49-F238E27FC236}">
                    <a16:creationId xmlns:a16="http://schemas.microsoft.com/office/drawing/2014/main" id="{616DE81E-B149-47C1-A76A-10744AD40482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294;p130">
                <a:extLst>
                  <a:ext uri="{FF2B5EF4-FFF2-40B4-BE49-F238E27FC236}">
                    <a16:creationId xmlns:a16="http://schemas.microsoft.com/office/drawing/2014/main" id="{51BD2D8B-43FE-4571-B087-5230AE988224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896E58C-EF65-4771-8556-32969480011A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D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07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" grpId="0" build="p"/>
      <p:bldP spid="130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30"/>
          <p:cNvSpPr txBox="1">
            <a:spLocks noGrp="1"/>
          </p:cNvSpPr>
          <p:nvPr>
            <p:ph type="ctrTitle"/>
          </p:nvPr>
        </p:nvSpPr>
        <p:spPr>
          <a:xfrm flipH="1">
            <a:off x="399000" y="91231"/>
            <a:ext cx="999067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>
                <a:solidFill>
                  <a:srgbClr val="002060"/>
                </a:solidFill>
              </a:rPr>
              <a:t>CÂU 4: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1301" name="Google Shape;1301;p130"/>
          <p:cNvSpPr txBox="1">
            <a:spLocks noGrp="1"/>
          </p:cNvSpPr>
          <p:nvPr>
            <p:ph type="subTitle" idx="3"/>
          </p:nvPr>
        </p:nvSpPr>
        <p:spPr>
          <a:xfrm>
            <a:off x="4826123" y="1855488"/>
            <a:ext cx="3076529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</a:pPr>
            <a:r>
              <a:rPr lang="vi-VN" sz="2000" b="1"/>
              <a:t>Cáp quang</a:t>
            </a:r>
          </a:p>
        </p:txBody>
      </p:sp>
      <p:sp>
        <p:nvSpPr>
          <p:cNvPr id="1304" name="Google Shape;1304;p130"/>
          <p:cNvSpPr txBox="1">
            <a:spLocks noGrp="1"/>
          </p:cNvSpPr>
          <p:nvPr>
            <p:ph type="subTitle" idx="6"/>
          </p:nvPr>
        </p:nvSpPr>
        <p:spPr>
          <a:xfrm>
            <a:off x="5168621" y="2597864"/>
            <a:ext cx="2299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>
                <a:solidFill>
                  <a:srgbClr val="FF0000"/>
                </a:solidFill>
              </a:rPr>
              <a:t>ĐÁP ÁN ĐÚNG</a:t>
            </a:r>
            <a:r>
              <a:rPr lang="vi-VN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sz="2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69;p129">
            <a:extLst>
              <a:ext uri="{FF2B5EF4-FFF2-40B4-BE49-F238E27FC236}">
                <a16:creationId xmlns:a16="http://schemas.microsoft.com/office/drawing/2014/main" id="{9E8B83C1-BDA6-4362-82C4-04B83DD02CCF}"/>
              </a:ext>
            </a:extLst>
          </p:cNvPr>
          <p:cNvSpPr txBox="1"/>
          <p:nvPr/>
        </p:nvSpPr>
        <p:spPr>
          <a:xfrm>
            <a:off x="405635" y="502461"/>
            <a:ext cx="8339345" cy="89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 b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Cáp xoắn dây và cáp đồng trục là hai cách phân loại của</a:t>
            </a:r>
            <a:endParaRPr sz="2400" b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</p:txBody>
      </p:sp>
      <p:sp>
        <p:nvSpPr>
          <p:cNvPr id="65" name="Google Shape;1301;p130">
            <a:extLst>
              <a:ext uri="{FF2B5EF4-FFF2-40B4-BE49-F238E27FC236}">
                <a16:creationId xmlns:a16="http://schemas.microsoft.com/office/drawing/2014/main" id="{66D85782-531E-400B-B9B8-3FD125EA2B5C}"/>
              </a:ext>
            </a:extLst>
          </p:cNvPr>
          <p:cNvSpPr txBox="1">
            <a:spLocks/>
          </p:cNvSpPr>
          <p:nvPr/>
        </p:nvSpPr>
        <p:spPr>
          <a:xfrm>
            <a:off x="742078" y="2585633"/>
            <a:ext cx="3399977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</a:pPr>
            <a:r>
              <a:rPr lang="vi-VN" sz="2000" b="1"/>
              <a:t>Cáp kim loại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vi-VN" sz="2000" b="1"/>
          </a:p>
        </p:txBody>
      </p:sp>
      <p:sp>
        <p:nvSpPr>
          <p:cNvPr id="66" name="Google Shape;1301;p130">
            <a:extLst>
              <a:ext uri="{FF2B5EF4-FFF2-40B4-BE49-F238E27FC236}">
                <a16:creationId xmlns:a16="http://schemas.microsoft.com/office/drawing/2014/main" id="{04A94048-E736-45C5-AB23-C96D4FE1CFD2}"/>
              </a:ext>
            </a:extLst>
          </p:cNvPr>
          <p:cNvSpPr txBox="1">
            <a:spLocks/>
          </p:cNvSpPr>
          <p:nvPr/>
        </p:nvSpPr>
        <p:spPr>
          <a:xfrm>
            <a:off x="4766300" y="3362442"/>
            <a:ext cx="3750614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ctr">
              <a:buClr>
                <a:schemeClr val="dk1"/>
              </a:buClr>
              <a:buSzPts val="1100"/>
            </a:pPr>
            <a:r>
              <a:rPr lang="vi-VN" sz="2000" b="1"/>
              <a:t>Sóng vô tuyến</a:t>
            </a:r>
          </a:p>
        </p:txBody>
      </p:sp>
      <p:sp>
        <p:nvSpPr>
          <p:cNvPr id="67" name="Google Shape;1301;p130">
            <a:extLst>
              <a:ext uri="{FF2B5EF4-FFF2-40B4-BE49-F238E27FC236}">
                <a16:creationId xmlns:a16="http://schemas.microsoft.com/office/drawing/2014/main" id="{7ECEA53A-72CB-45E4-A67B-F5B6089ED221}"/>
              </a:ext>
            </a:extLst>
          </p:cNvPr>
          <p:cNvSpPr txBox="1">
            <a:spLocks/>
          </p:cNvSpPr>
          <p:nvPr/>
        </p:nvSpPr>
        <p:spPr>
          <a:xfrm>
            <a:off x="620714" y="4085405"/>
            <a:ext cx="3750614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ctr">
              <a:buClr>
                <a:schemeClr val="dk1"/>
              </a:buClr>
              <a:buSzPts val="1100"/>
            </a:pPr>
            <a:r>
              <a:rPr lang="vi-VN" sz="2000" b="1"/>
              <a:t>Sóng micro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10EAB7-8030-40A1-B852-A82327BA7868}"/>
              </a:ext>
            </a:extLst>
          </p:cNvPr>
          <p:cNvGrpSpPr/>
          <p:nvPr/>
        </p:nvGrpSpPr>
        <p:grpSpPr>
          <a:xfrm>
            <a:off x="3941171" y="1597248"/>
            <a:ext cx="789976" cy="912905"/>
            <a:chOff x="3940351" y="1456438"/>
            <a:chExt cx="789976" cy="912905"/>
          </a:xfrm>
        </p:grpSpPr>
        <p:grpSp>
          <p:nvGrpSpPr>
            <p:cNvPr id="1292" name="Google Shape;1292;p130"/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293" name="Google Shape;1293;p130"/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0"/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291EA6-D3E3-4BB4-B4AE-1101A9EB7785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1AD210-FB97-40B9-B63A-BC0049D71A81}"/>
              </a:ext>
            </a:extLst>
          </p:cNvPr>
          <p:cNvGrpSpPr/>
          <p:nvPr/>
        </p:nvGrpSpPr>
        <p:grpSpPr>
          <a:xfrm>
            <a:off x="4731161" y="1832790"/>
            <a:ext cx="3684272" cy="313839"/>
            <a:chOff x="4895284" y="1551436"/>
            <a:chExt cx="3684272" cy="31383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D9829C-213A-4036-AA18-63C22909E093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C4CE01-9A30-40DA-9C12-C9939F9F15D2}"/>
                </a:ext>
              </a:extLst>
            </p:cNvPr>
            <p:cNvCxnSpPr>
              <a:cxnSpLocks/>
            </p:cNvCxnSpPr>
            <p:nvPr/>
          </p:nvCxnSpPr>
          <p:spPr>
            <a:xfrm>
              <a:off x="8579556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12D3AA-10D7-4006-9581-40D6B1FB6E10}"/>
              </a:ext>
            </a:extLst>
          </p:cNvPr>
          <p:cNvGrpSpPr/>
          <p:nvPr/>
        </p:nvGrpSpPr>
        <p:grpSpPr>
          <a:xfrm>
            <a:off x="4766300" y="3360579"/>
            <a:ext cx="3684272" cy="313839"/>
            <a:chOff x="4895284" y="1551436"/>
            <a:chExt cx="3684272" cy="313839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D1E3F70-E95E-44DF-A04B-C233E44853B3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0EDC7C0-6046-43AE-8191-8E933103F63A}"/>
                </a:ext>
              </a:extLst>
            </p:cNvPr>
            <p:cNvCxnSpPr>
              <a:cxnSpLocks/>
            </p:cNvCxnSpPr>
            <p:nvPr/>
          </p:nvCxnSpPr>
          <p:spPr>
            <a:xfrm>
              <a:off x="8579556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9E5F68F-EE2F-4BD9-BEA2-666FF3F5BC23}"/>
              </a:ext>
            </a:extLst>
          </p:cNvPr>
          <p:cNvGrpSpPr/>
          <p:nvPr/>
        </p:nvGrpSpPr>
        <p:grpSpPr>
          <a:xfrm>
            <a:off x="651887" y="2589415"/>
            <a:ext cx="3684272" cy="313839"/>
            <a:chOff x="4895284" y="1551436"/>
            <a:chExt cx="3684272" cy="313839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1BF1717-3D35-47C6-8009-23E88C06AAB2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40887C7-534A-4781-9B36-430DDD7FD537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34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FADEC08-D37C-4D1E-BFAF-31169A7EB697}"/>
              </a:ext>
            </a:extLst>
          </p:cNvPr>
          <p:cNvGrpSpPr/>
          <p:nvPr/>
        </p:nvGrpSpPr>
        <p:grpSpPr>
          <a:xfrm>
            <a:off x="679352" y="4098764"/>
            <a:ext cx="3684272" cy="313839"/>
            <a:chOff x="4895284" y="1551436"/>
            <a:chExt cx="3684272" cy="313839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6C20B6-DA91-4623-A25B-696BAD1E4A32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91FF2A3-8F09-45E6-BE24-F08130157675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34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EF5849-FE4D-446E-A99A-96BF291003F6}"/>
              </a:ext>
            </a:extLst>
          </p:cNvPr>
          <p:cNvSpPr/>
          <p:nvPr/>
        </p:nvSpPr>
        <p:spPr>
          <a:xfrm>
            <a:off x="281353" y="502461"/>
            <a:ext cx="8463641" cy="100797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2832579-F848-4A3C-950D-505FA78802CC}"/>
              </a:ext>
            </a:extLst>
          </p:cNvPr>
          <p:cNvGrpSpPr/>
          <p:nvPr/>
        </p:nvGrpSpPr>
        <p:grpSpPr>
          <a:xfrm>
            <a:off x="4347109" y="2346994"/>
            <a:ext cx="789976" cy="912905"/>
            <a:chOff x="3940351" y="1456438"/>
            <a:chExt cx="789976" cy="912905"/>
          </a:xfrm>
        </p:grpSpPr>
        <p:grpSp>
          <p:nvGrpSpPr>
            <p:cNvPr id="93" name="Google Shape;1292;p130">
              <a:extLst>
                <a:ext uri="{FF2B5EF4-FFF2-40B4-BE49-F238E27FC236}">
                  <a16:creationId xmlns:a16="http://schemas.microsoft.com/office/drawing/2014/main" id="{658C877F-0078-4E6A-B8CE-F55D395ACC8E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95" name="Google Shape;1293;p130">
                <a:extLst>
                  <a:ext uri="{FF2B5EF4-FFF2-40B4-BE49-F238E27FC236}">
                    <a16:creationId xmlns:a16="http://schemas.microsoft.com/office/drawing/2014/main" id="{960282A4-A200-43E3-9B4D-4FF6E74C9965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94;p130">
                <a:extLst>
                  <a:ext uri="{FF2B5EF4-FFF2-40B4-BE49-F238E27FC236}">
                    <a16:creationId xmlns:a16="http://schemas.microsoft.com/office/drawing/2014/main" id="{DEA42235-BBD9-4D11-B085-8F469766D0E7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13B10BA-A340-4C5A-95A9-39599C8B4441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B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5DBF6B-5012-465C-BA05-9830DC9A4033}"/>
              </a:ext>
            </a:extLst>
          </p:cNvPr>
          <p:cNvGrpSpPr/>
          <p:nvPr/>
        </p:nvGrpSpPr>
        <p:grpSpPr>
          <a:xfrm>
            <a:off x="3985292" y="3110308"/>
            <a:ext cx="789976" cy="912905"/>
            <a:chOff x="3940351" y="1456438"/>
            <a:chExt cx="789976" cy="912905"/>
          </a:xfrm>
        </p:grpSpPr>
        <p:grpSp>
          <p:nvGrpSpPr>
            <p:cNvPr id="103" name="Google Shape;1292;p130">
              <a:extLst>
                <a:ext uri="{FF2B5EF4-FFF2-40B4-BE49-F238E27FC236}">
                  <a16:creationId xmlns:a16="http://schemas.microsoft.com/office/drawing/2014/main" id="{2D580390-D3D2-4F36-AE5C-E7BE9344FA46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05" name="Google Shape;1293;p130">
                <a:extLst>
                  <a:ext uri="{FF2B5EF4-FFF2-40B4-BE49-F238E27FC236}">
                    <a16:creationId xmlns:a16="http://schemas.microsoft.com/office/drawing/2014/main" id="{AF6D9B73-7403-4D8A-A7CC-39703A0A3AFC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94;p130">
                <a:extLst>
                  <a:ext uri="{FF2B5EF4-FFF2-40B4-BE49-F238E27FC236}">
                    <a16:creationId xmlns:a16="http://schemas.microsoft.com/office/drawing/2014/main" id="{D5D41245-8D87-4105-A364-4C529453D311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CACA992-99A9-47F3-82CC-060E72FEBEEB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C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5559D75-7FD9-4C85-B144-C8C04ADD0CEB}"/>
              </a:ext>
            </a:extLst>
          </p:cNvPr>
          <p:cNvGrpSpPr/>
          <p:nvPr/>
        </p:nvGrpSpPr>
        <p:grpSpPr>
          <a:xfrm>
            <a:off x="4371328" y="3870520"/>
            <a:ext cx="789976" cy="912905"/>
            <a:chOff x="3940351" y="1456438"/>
            <a:chExt cx="789976" cy="912905"/>
          </a:xfrm>
        </p:grpSpPr>
        <p:grpSp>
          <p:nvGrpSpPr>
            <p:cNvPr id="108" name="Google Shape;1292;p130">
              <a:extLst>
                <a:ext uri="{FF2B5EF4-FFF2-40B4-BE49-F238E27FC236}">
                  <a16:creationId xmlns:a16="http://schemas.microsoft.com/office/drawing/2014/main" id="{53F89432-5A61-4EA0-9038-4E5DCE7A5B8A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10" name="Google Shape;1293;p130">
                <a:extLst>
                  <a:ext uri="{FF2B5EF4-FFF2-40B4-BE49-F238E27FC236}">
                    <a16:creationId xmlns:a16="http://schemas.microsoft.com/office/drawing/2014/main" id="{616DE81E-B149-47C1-A76A-10744AD40482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294;p130">
                <a:extLst>
                  <a:ext uri="{FF2B5EF4-FFF2-40B4-BE49-F238E27FC236}">
                    <a16:creationId xmlns:a16="http://schemas.microsoft.com/office/drawing/2014/main" id="{51BD2D8B-43FE-4571-B087-5230AE988224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896E58C-EF65-4771-8556-32969480011A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D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0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" grpId="0" build="p"/>
      <p:bldP spid="130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30"/>
          <p:cNvSpPr txBox="1">
            <a:spLocks noGrp="1"/>
          </p:cNvSpPr>
          <p:nvPr>
            <p:ph type="ctrTitle"/>
          </p:nvPr>
        </p:nvSpPr>
        <p:spPr>
          <a:xfrm flipH="1">
            <a:off x="399000" y="91231"/>
            <a:ext cx="999067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>
                <a:solidFill>
                  <a:srgbClr val="002060"/>
                </a:solidFill>
              </a:rPr>
              <a:t>CÂU 5: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1301" name="Google Shape;1301;p130"/>
          <p:cNvSpPr txBox="1">
            <a:spLocks noGrp="1"/>
          </p:cNvSpPr>
          <p:nvPr>
            <p:ph type="subTitle" idx="3"/>
          </p:nvPr>
        </p:nvSpPr>
        <p:spPr>
          <a:xfrm>
            <a:off x="4826123" y="1855488"/>
            <a:ext cx="3076529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</a:pPr>
            <a:r>
              <a:rPr lang="vi-VN" sz="2000" b="1"/>
              <a:t>Cáp xoắn dây</a:t>
            </a:r>
          </a:p>
        </p:txBody>
      </p:sp>
      <p:sp>
        <p:nvSpPr>
          <p:cNvPr id="1304" name="Google Shape;1304;p130"/>
          <p:cNvSpPr txBox="1">
            <a:spLocks noGrp="1"/>
          </p:cNvSpPr>
          <p:nvPr>
            <p:ph type="subTitle" idx="6"/>
          </p:nvPr>
        </p:nvSpPr>
        <p:spPr>
          <a:xfrm>
            <a:off x="5271399" y="4085405"/>
            <a:ext cx="2299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>
                <a:solidFill>
                  <a:srgbClr val="FF0000"/>
                </a:solidFill>
              </a:rPr>
              <a:t>ĐÁP ÁN ĐÚNG</a:t>
            </a:r>
            <a:r>
              <a:rPr lang="vi-VN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sz="2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69;p129">
            <a:extLst>
              <a:ext uri="{FF2B5EF4-FFF2-40B4-BE49-F238E27FC236}">
                <a16:creationId xmlns:a16="http://schemas.microsoft.com/office/drawing/2014/main" id="{9E8B83C1-BDA6-4362-82C4-04B83DD02CCF}"/>
              </a:ext>
            </a:extLst>
          </p:cNvPr>
          <p:cNvSpPr txBox="1"/>
          <p:nvPr/>
        </p:nvSpPr>
        <p:spPr>
          <a:xfrm>
            <a:off x="405635" y="502461"/>
            <a:ext cx="8339345" cy="89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 b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Trong các môi trường truyền dẫn dưới đây, môi trường nào ít bị ảnh hưởng bởi nhiễu điện từ?</a:t>
            </a:r>
            <a:endParaRPr sz="2400" b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</p:txBody>
      </p:sp>
      <p:sp>
        <p:nvSpPr>
          <p:cNvPr id="65" name="Google Shape;1301;p130">
            <a:extLst>
              <a:ext uri="{FF2B5EF4-FFF2-40B4-BE49-F238E27FC236}">
                <a16:creationId xmlns:a16="http://schemas.microsoft.com/office/drawing/2014/main" id="{66D85782-531E-400B-B9B8-3FD125EA2B5C}"/>
              </a:ext>
            </a:extLst>
          </p:cNvPr>
          <p:cNvSpPr txBox="1">
            <a:spLocks/>
          </p:cNvSpPr>
          <p:nvPr/>
        </p:nvSpPr>
        <p:spPr>
          <a:xfrm>
            <a:off x="742078" y="2585633"/>
            <a:ext cx="3399977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</a:pPr>
            <a:r>
              <a:rPr lang="vi-VN" sz="2000" b="1"/>
              <a:t>Cáp đồng trục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vi-VN" sz="2000" b="1"/>
          </a:p>
        </p:txBody>
      </p:sp>
      <p:sp>
        <p:nvSpPr>
          <p:cNvPr id="66" name="Google Shape;1301;p130">
            <a:extLst>
              <a:ext uri="{FF2B5EF4-FFF2-40B4-BE49-F238E27FC236}">
                <a16:creationId xmlns:a16="http://schemas.microsoft.com/office/drawing/2014/main" id="{04A94048-E736-45C5-AB23-C96D4FE1CFD2}"/>
              </a:ext>
            </a:extLst>
          </p:cNvPr>
          <p:cNvSpPr txBox="1">
            <a:spLocks/>
          </p:cNvSpPr>
          <p:nvPr/>
        </p:nvSpPr>
        <p:spPr>
          <a:xfrm>
            <a:off x="4766300" y="3362442"/>
            <a:ext cx="3750614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ctr">
              <a:buClr>
                <a:schemeClr val="dk1"/>
              </a:buClr>
              <a:buSzPts val="1100"/>
            </a:pPr>
            <a:r>
              <a:rPr lang="vi-VN" sz="2000" b="1"/>
              <a:t>Sóng vô tuyến</a:t>
            </a:r>
          </a:p>
        </p:txBody>
      </p:sp>
      <p:sp>
        <p:nvSpPr>
          <p:cNvPr id="67" name="Google Shape;1301;p130">
            <a:extLst>
              <a:ext uri="{FF2B5EF4-FFF2-40B4-BE49-F238E27FC236}">
                <a16:creationId xmlns:a16="http://schemas.microsoft.com/office/drawing/2014/main" id="{7ECEA53A-72CB-45E4-A67B-F5B6089ED221}"/>
              </a:ext>
            </a:extLst>
          </p:cNvPr>
          <p:cNvSpPr txBox="1">
            <a:spLocks/>
          </p:cNvSpPr>
          <p:nvPr/>
        </p:nvSpPr>
        <p:spPr>
          <a:xfrm>
            <a:off x="620714" y="4085405"/>
            <a:ext cx="3750614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None/>
              <a:defRPr sz="14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ctr">
              <a:buClr>
                <a:schemeClr val="dk1"/>
              </a:buClr>
              <a:buSzPts val="1100"/>
            </a:pPr>
            <a:r>
              <a:rPr lang="vi-VN" sz="2000" b="1"/>
              <a:t>Cáp quang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10EAB7-8030-40A1-B852-A82327BA7868}"/>
              </a:ext>
            </a:extLst>
          </p:cNvPr>
          <p:cNvGrpSpPr/>
          <p:nvPr/>
        </p:nvGrpSpPr>
        <p:grpSpPr>
          <a:xfrm>
            <a:off x="3941171" y="1597248"/>
            <a:ext cx="789976" cy="912905"/>
            <a:chOff x="3940351" y="1456438"/>
            <a:chExt cx="789976" cy="912905"/>
          </a:xfrm>
        </p:grpSpPr>
        <p:grpSp>
          <p:nvGrpSpPr>
            <p:cNvPr id="1292" name="Google Shape;1292;p130"/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293" name="Google Shape;1293;p130"/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0"/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291EA6-D3E3-4BB4-B4AE-1101A9EB7785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1AD210-FB97-40B9-B63A-BC0049D71A81}"/>
              </a:ext>
            </a:extLst>
          </p:cNvPr>
          <p:cNvGrpSpPr/>
          <p:nvPr/>
        </p:nvGrpSpPr>
        <p:grpSpPr>
          <a:xfrm>
            <a:off x="4731161" y="1832790"/>
            <a:ext cx="3684272" cy="313839"/>
            <a:chOff x="4895284" y="1551436"/>
            <a:chExt cx="3684272" cy="31383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D9829C-213A-4036-AA18-63C22909E093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C4CE01-9A30-40DA-9C12-C9939F9F15D2}"/>
                </a:ext>
              </a:extLst>
            </p:cNvPr>
            <p:cNvCxnSpPr>
              <a:cxnSpLocks/>
            </p:cNvCxnSpPr>
            <p:nvPr/>
          </p:nvCxnSpPr>
          <p:spPr>
            <a:xfrm>
              <a:off x="8579556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12D3AA-10D7-4006-9581-40D6B1FB6E10}"/>
              </a:ext>
            </a:extLst>
          </p:cNvPr>
          <p:cNvGrpSpPr/>
          <p:nvPr/>
        </p:nvGrpSpPr>
        <p:grpSpPr>
          <a:xfrm>
            <a:off x="4766300" y="3360579"/>
            <a:ext cx="3684272" cy="313839"/>
            <a:chOff x="4895284" y="1551436"/>
            <a:chExt cx="3684272" cy="313839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D1E3F70-E95E-44DF-A04B-C233E44853B3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0EDC7C0-6046-43AE-8191-8E933103F63A}"/>
                </a:ext>
              </a:extLst>
            </p:cNvPr>
            <p:cNvCxnSpPr>
              <a:cxnSpLocks/>
            </p:cNvCxnSpPr>
            <p:nvPr/>
          </p:nvCxnSpPr>
          <p:spPr>
            <a:xfrm>
              <a:off x="8579556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9E5F68F-EE2F-4BD9-BEA2-666FF3F5BC23}"/>
              </a:ext>
            </a:extLst>
          </p:cNvPr>
          <p:cNvGrpSpPr/>
          <p:nvPr/>
        </p:nvGrpSpPr>
        <p:grpSpPr>
          <a:xfrm>
            <a:off x="651887" y="2589415"/>
            <a:ext cx="3684272" cy="313839"/>
            <a:chOff x="4895284" y="1551436"/>
            <a:chExt cx="3684272" cy="313839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1BF1717-3D35-47C6-8009-23E88C06AAB2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40887C7-534A-4781-9B36-430DDD7FD537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34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FADEC08-D37C-4D1E-BFAF-31169A7EB697}"/>
              </a:ext>
            </a:extLst>
          </p:cNvPr>
          <p:cNvGrpSpPr/>
          <p:nvPr/>
        </p:nvGrpSpPr>
        <p:grpSpPr>
          <a:xfrm>
            <a:off x="679352" y="4098764"/>
            <a:ext cx="3684272" cy="313839"/>
            <a:chOff x="4895284" y="1551436"/>
            <a:chExt cx="3684272" cy="313839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6C20B6-DA91-4623-A25B-696BAD1E4A32}"/>
                </a:ext>
              </a:extLst>
            </p:cNvPr>
            <p:cNvCxnSpPr>
              <a:cxnSpLocks/>
            </p:cNvCxnSpPr>
            <p:nvPr/>
          </p:nvCxnSpPr>
          <p:spPr>
            <a:xfrm>
              <a:off x="4895284" y="1551436"/>
              <a:ext cx="36842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91FF2A3-8F09-45E6-BE24-F08130157675}"/>
                </a:ext>
              </a:extLst>
            </p:cNvPr>
            <p:cNvCxnSpPr>
              <a:cxnSpLocks/>
            </p:cNvCxnSpPr>
            <p:nvPr/>
          </p:nvCxnSpPr>
          <p:spPr>
            <a:xfrm>
              <a:off x="4906234" y="1551436"/>
              <a:ext cx="0" cy="3138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EF5849-FE4D-446E-A99A-96BF291003F6}"/>
              </a:ext>
            </a:extLst>
          </p:cNvPr>
          <p:cNvSpPr/>
          <p:nvPr/>
        </p:nvSpPr>
        <p:spPr>
          <a:xfrm>
            <a:off x="281353" y="502461"/>
            <a:ext cx="8463641" cy="100797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2832579-F848-4A3C-950D-505FA78802CC}"/>
              </a:ext>
            </a:extLst>
          </p:cNvPr>
          <p:cNvGrpSpPr/>
          <p:nvPr/>
        </p:nvGrpSpPr>
        <p:grpSpPr>
          <a:xfrm>
            <a:off x="4347109" y="2346994"/>
            <a:ext cx="789976" cy="912905"/>
            <a:chOff x="3940351" y="1456438"/>
            <a:chExt cx="789976" cy="912905"/>
          </a:xfrm>
        </p:grpSpPr>
        <p:grpSp>
          <p:nvGrpSpPr>
            <p:cNvPr id="93" name="Google Shape;1292;p130">
              <a:extLst>
                <a:ext uri="{FF2B5EF4-FFF2-40B4-BE49-F238E27FC236}">
                  <a16:creationId xmlns:a16="http://schemas.microsoft.com/office/drawing/2014/main" id="{658C877F-0078-4E6A-B8CE-F55D395ACC8E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95" name="Google Shape;1293;p130">
                <a:extLst>
                  <a:ext uri="{FF2B5EF4-FFF2-40B4-BE49-F238E27FC236}">
                    <a16:creationId xmlns:a16="http://schemas.microsoft.com/office/drawing/2014/main" id="{960282A4-A200-43E3-9B4D-4FF6E74C9965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94;p130">
                <a:extLst>
                  <a:ext uri="{FF2B5EF4-FFF2-40B4-BE49-F238E27FC236}">
                    <a16:creationId xmlns:a16="http://schemas.microsoft.com/office/drawing/2014/main" id="{DEA42235-BBD9-4D11-B085-8F469766D0E7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13B10BA-A340-4C5A-95A9-39599C8B4441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B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5DBF6B-5012-465C-BA05-9830DC9A4033}"/>
              </a:ext>
            </a:extLst>
          </p:cNvPr>
          <p:cNvGrpSpPr/>
          <p:nvPr/>
        </p:nvGrpSpPr>
        <p:grpSpPr>
          <a:xfrm>
            <a:off x="3985292" y="3110308"/>
            <a:ext cx="789976" cy="912905"/>
            <a:chOff x="3940351" y="1456438"/>
            <a:chExt cx="789976" cy="912905"/>
          </a:xfrm>
        </p:grpSpPr>
        <p:grpSp>
          <p:nvGrpSpPr>
            <p:cNvPr id="103" name="Google Shape;1292;p130">
              <a:extLst>
                <a:ext uri="{FF2B5EF4-FFF2-40B4-BE49-F238E27FC236}">
                  <a16:creationId xmlns:a16="http://schemas.microsoft.com/office/drawing/2014/main" id="{2D580390-D3D2-4F36-AE5C-E7BE9344FA46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05" name="Google Shape;1293;p130">
                <a:extLst>
                  <a:ext uri="{FF2B5EF4-FFF2-40B4-BE49-F238E27FC236}">
                    <a16:creationId xmlns:a16="http://schemas.microsoft.com/office/drawing/2014/main" id="{AF6D9B73-7403-4D8A-A7CC-39703A0A3AFC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94;p130">
                <a:extLst>
                  <a:ext uri="{FF2B5EF4-FFF2-40B4-BE49-F238E27FC236}">
                    <a16:creationId xmlns:a16="http://schemas.microsoft.com/office/drawing/2014/main" id="{D5D41245-8D87-4105-A364-4C529453D311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CACA992-99A9-47F3-82CC-060E72FEBEEB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C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5559D75-7FD9-4C85-B144-C8C04ADD0CEB}"/>
              </a:ext>
            </a:extLst>
          </p:cNvPr>
          <p:cNvGrpSpPr/>
          <p:nvPr/>
        </p:nvGrpSpPr>
        <p:grpSpPr>
          <a:xfrm>
            <a:off x="4371328" y="3870520"/>
            <a:ext cx="789976" cy="912905"/>
            <a:chOff x="3940351" y="1456438"/>
            <a:chExt cx="789976" cy="912905"/>
          </a:xfrm>
        </p:grpSpPr>
        <p:grpSp>
          <p:nvGrpSpPr>
            <p:cNvPr id="108" name="Google Shape;1292;p130">
              <a:extLst>
                <a:ext uri="{FF2B5EF4-FFF2-40B4-BE49-F238E27FC236}">
                  <a16:creationId xmlns:a16="http://schemas.microsoft.com/office/drawing/2014/main" id="{53F89432-5A61-4EA0-9038-4E5DCE7A5B8A}"/>
                </a:ext>
              </a:extLst>
            </p:cNvPr>
            <p:cNvGrpSpPr/>
            <p:nvPr/>
          </p:nvGrpSpPr>
          <p:grpSpPr>
            <a:xfrm>
              <a:off x="3940351" y="1456438"/>
              <a:ext cx="789976" cy="912905"/>
              <a:chOff x="3629547" y="1912884"/>
              <a:chExt cx="811536" cy="937819"/>
            </a:xfrm>
          </p:grpSpPr>
          <p:sp>
            <p:nvSpPr>
              <p:cNvPr id="110" name="Google Shape;1293;p130">
                <a:extLst>
                  <a:ext uri="{FF2B5EF4-FFF2-40B4-BE49-F238E27FC236}">
                    <a16:creationId xmlns:a16="http://schemas.microsoft.com/office/drawing/2014/main" id="{616DE81E-B149-47C1-A76A-10744AD40482}"/>
                  </a:ext>
                </a:extLst>
              </p:cNvPr>
              <p:cNvSpPr/>
              <p:nvPr/>
            </p:nvSpPr>
            <p:spPr>
              <a:xfrm rot="-5400000">
                <a:off x="3566405" y="1976026"/>
                <a:ext cx="937819" cy="811536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294;p130">
                <a:extLst>
                  <a:ext uri="{FF2B5EF4-FFF2-40B4-BE49-F238E27FC236}">
                    <a16:creationId xmlns:a16="http://schemas.microsoft.com/office/drawing/2014/main" id="{51BD2D8B-43FE-4571-B087-5230AE988224}"/>
                  </a:ext>
                </a:extLst>
              </p:cNvPr>
              <p:cNvSpPr/>
              <p:nvPr/>
            </p:nvSpPr>
            <p:spPr>
              <a:xfrm rot="-5400000">
                <a:off x="3659659" y="2056725"/>
                <a:ext cx="751318" cy="650139"/>
              </a:xfrm>
              <a:custGeom>
                <a:avLst/>
                <a:gdLst/>
                <a:ahLst/>
                <a:cxnLst/>
                <a:rect l="l" t="t" r="r" b="b"/>
                <a:pathLst>
                  <a:path w="9834" h="8508" extrusionOk="0">
                    <a:moveTo>
                      <a:pt x="2425" y="1"/>
                    </a:moveTo>
                    <a:lnTo>
                      <a:pt x="1" y="4254"/>
                    </a:lnTo>
                    <a:lnTo>
                      <a:pt x="458" y="5077"/>
                    </a:lnTo>
                    <a:lnTo>
                      <a:pt x="2425" y="8507"/>
                    </a:lnTo>
                    <a:lnTo>
                      <a:pt x="7364" y="8507"/>
                    </a:lnTo>
                    <a:lnTo>
                      <a:pt x="9330" y="5077"/>
                    </a:lnTo>
                    <a:lnTo>
                      <a:pt x="9833" y="4254"/>
                    </a:lnTo>
                    <a:lnTo>
                      <a:pt x="73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9215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896E58C-EF65-4771-8556-32969480011A}"/>
                </a:ext>
              </a:extLst>
            </p:cNvPr>
            <p:cNvSpPr/>
            <p:nvPr/>
          </p:nvSpPr>
          <p:spPr>
            <a:xfrm>
              <a:off x="4050445" y="1538959"/>
              <a:ext cx="56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D</a:t>
              </a:r>
              <a:endPara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5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" grpId="0" build="p"/>
      <p:bldP spid="130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65;p94">
            <a:extLst>
              <a:ext uri="{FF2B5EF4-FFF2-40B4-BE49-F238E27FC236}">
                <a16:creationId xmlns:a16="http://schemas.microsoft.com/office/drawing/2014/main" id="{0854AA8C-27D4-450A-8099-48462CCE4363}"/>
              </a:ext>
            </a:extLst>
          </p:cNvPr>
          <p:cNvSpPr txBox="1">
            <a:spLocks/>
          </p:cNvSpPr>
          <p:nvPr/>
        </p:nvSpPr>
        <p:spPr>
          <a:xfrm>
            <a:off x="-384692" y="2792113"/>
            <a:ext cx="82296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aira ExtraCondensed SemiBold" panose="00000708000000000000" pitchFamily="2" charset="0"/>
                <a:ea typeface="Squada One"/>
                <a:cs typeface="Squada One"/>
                <a:sym typeface="Squad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vi-VN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SUY GIẢM TÍN HIỆU</a:t>
            </a:r>
          </a:p>
        </p:txBody>
      </p:sp>
      <p:sp>
        <p:nvSpPr>
          <p:cNvPr id="9" name="Google Shape;765;p94">
            <a:extLst>
              <a:ext uri="{FF2B5EF4-FFF2-40B4-BE49-F238E27FC236}">
                <a16:creationId xmlns:a16="http://schemas.microsoft.com/office/drawing/2014/main" id="{F417E7CB-726C-4012-95C6-8E8B39BFCDFA}"/>
              </a:ext>
            </a:extLst>
          </p:cNvPr>
          <p:cNvSpPr txBox="1">
            <a:spLocks/>
          </p:cNvSpPr>
          <p:nvPr/>
        </p:nvSpPr>
        <p:spPr>
          <a:xfrm>
            <a:off x="540998" y="2017893"/>
            <a:ext cx="1444978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quada One"/>
              <a:buNone/>
              <a:defRPr sz="6000" b="0" i="0" u="none" strike="noStrike" cap="none">
                <a:solidFill>
                  <a:schemeClr val="lt1"/>
                </a:solidFill>
                <a:latin typeface="Saira ExtraCondensed SemiBold" panose="00000708000000000000" pitchFamily="2" charset="0"/>
                <a:ea typeface="Squada One"/>
                <a:cs typeface="Squada One"/>
                <a:sym typeface="Squad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vi-V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6:</a:t>
            </a:r>
          </a:p>
        </p:txBody>
      </p:sp>
      <p:sp>
        <p:nvSpPr>
          <p:cNvPr id="10" name="Google Shape;765;p94">
            <a:extLst>
              <a:ext uri="{FF2B5EF4-FFF2-40B4-BE49-F238E27FC236}">
                <a16:creationId xmlns:a16="http://schemas.microsoft.com/office/drawing/2014/main" id="{649122DA-5923-4C81-A984-4695C3A85FAB}"/>
              </a:ext>
            </a:extLst>
          </p:cNvPr>
          <p:cNvSpPr txBox="1">
            <a:spLocks/>
          </p:cNvSpPr>
          <p:nvPr/>
        </p:nvSpPr>
        <p:spPr>
          <a:xfrm>
            <a:off x="2216095" y="0"/>
            <a:ext cx="6716889" cy="148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aira ExtraCondensed SemiBold" panose="00000708000000000000" pitchFamily="2" charset="0"/>
                <a:ea typeface="Squada One"/>
                <a:cs typeface="Squada One"/>
                <a:sym typeface="Squad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II: </a:t>
            </a:r>
          </a:p>
          <a:p>
            <a:pPr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TRUYỀN THÔNG TIN BẰNG SÓNG VÔ TUYẾN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1"/>
          <p:cNvSpPr txBox="1">
            <a:spLocks noGrp="1"/>
          </p:cNvSpPr>
          <p:nvPr>
            <p:ph type="ctrTitle"/>
          </p:nvPr>
        </p:nvSpPr>
        <p:spPr>
          <a:xfrm>
            <a:off x="2422500" y="2348625"/>
            <a:ext cx="4299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TỰ LUẬN</a:t>
            </a:r>
            <a:endParaRPr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4" name="Google Shape;834;p101"/>
          <p:cNvSpPr txBox="1">
            <a:spLocks noGrp="1"/>
          </p:cNvSpPr>
          <p:nvPr>
            <p:ph type="title" idx="2"/>
          </p:nvPr>
        </p:nvSpPr>
        <p:spPr>
          <a:xfrm>
            <a:off x="2422500" y="129600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</a:t>
            </a:r>
            <a:r>
              <a:rPr lang="vi-VN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122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30"/>
          <p:cNvSpPr txBox="1">
            <a:spLocks noGrp="1"/>
          </p:cNvSpPr>
          <p:nvPr>
            <p:ph type="ctrTitle"/>
          </p:nvPr>
        </p:nvSpPr>
        <p:spPr>
          <a:xfrm flipH="1">
            <a:off x="399000" y="230377"/>
            <a:ext cx="999067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>
                <a:solidFill>
                  <a:srgbClr val="002060"/>
                </a:solidFill>
              </a:rPr>
              <a:t>CÂU 6: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32" name="Google Shape;1269;p129">
            <a:extLst>
              <a:ext uri="{FF2B5EF4-FFF2-40B4-BE49-F238E27FC236}">
                <a16:creationId xmlns:a16="http://schemas.microsoft.com/office/drawing/2014/main" id="{9E8B83C1-BDA6-4362-82C4-04B83DD02CCF}"/>
              </a:ext>
            </a:extLst>
          </p:cNvPr>
          <p:cNvSpPr txBox="1"/>
          <p:nvPr/>
        </p:nvSpPr>
        <p:spPr>
          <a:xfrm>
            <a:off x="405635" y="939781"/>
            <a:ext cx="8339345" cy="89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 b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Một đường truyền tín hiệu dài 4 km có các công suất đầu vào P</a:t>
            </a:r>
            <a:r>
              <a:rPr lang="vi-VN" sz="2400" b="1" baseline="-2500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1</a:t>
            </a:r>
            <a:r>
              <a:rPr lang="vi-VN" sz="2400" b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= 280 mW. Cho biết độ suy giảm tín hiệu trên mỗi km đường truyền là 1,60 dB/km. Tính công suất đầu ra P</a:t>
            </a:r>
            <a:r>
              <a:rPr lang="vi-VN" sz="2400" b="1" baseline="-2500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2</a:t>
            </a:r>
            <a:r>
              <a:rPr lang="vi-VN" sz="2400" b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.</a:t>
            </a:r>
            <a:endParaRPr sz="2400" b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EF5849-FE4D-446E-A99A-96BF291003F6}"/>
              </a:ext>
            </a:extLst>
          </p:cNvPr>
          <p:cNvSpPr/>
          <p:nvPr/>
        </p:nvSpPr>
        <p:spPr>
          <a:xfrm>
            <a:off x="281353" y="740999"/>
            <a:ext cx="8463641" cy="142573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748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02"/>
          <p:cNvSpPr txBox="1">
            <a:spLocks noGrp="1"/>
          </p:cNvSpPr>
          <p:nvPr>
            <p:ph type="ctrTitle"/>
          </p:nvPr>
        </p:nvSpPr>
        <p:spPr>
          <a:xfrm flipH="1">
            <a:off x="4384431" y="1251218"/>
            <a:ext cx="3900819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6600"/>
              <a:t>THANK YOU!!!</a:t>
            </a:r>
            <a:endParaRPr sz="6600"/>
          </a:p>
        </p:txBody>
      </p:sp>
      <p:sp>
        <p:nvSpPr>
          <p:cNvPr id="840" name="Google Shape;840;p102"/>
          <p:cNvSpPr txBox="1">
            <a:spLocks noGrp="1"/>
          </p:cNvSpPr>
          <p:nvPr>
            <p:ph type="subTitle" idx="1"/>
          </p:nvPr>
        </p:nvSpPr>
        <p:spPr>
          <a:xfrm>
            <a:off x="4021015" y="2241817"/>
            <a:ext cx="4264235" cy="982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-US" sz="2400" b="1" i="1"/>
              <a:t>Cảm ơn quý thầy cô giáo và các em học sinh đã theo dõi bài học!</a:t>
            </a:r>
            <a:endParaRPr sz="2400" b="1" i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0"/>
          <p:cNvSpPr txBox="1">
            <a:spLocks noGrp="1"/>
          </p:cNvSpPr>
          <p:nvPr>
            <p:ph type="ctrTitle"/>
          </p:nvPr>
        </p:nvSpPr>
        <p:spPr>
          <a:xfrm>
            <a:off x="2752753" y="1778910"/>
            <a:ext cx="5830397" cy="1097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sz="7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2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00"/>
          <p:cNvSpPr txBox="1">
            <a:spLocks noGrp="1"/>
          </p:cNvSpPr>
          <p:nvPr>
            <p:ph type="subTitle" idx="1"/>
          </p:nvPr>
        </p:nvSpPr>
        <p:spPr>
          <a:xfrm>
            <a:off x="4297175" y="2900354"/>
            <a:ext cx="4299000" cy="678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Khi tín hiệu truyền dọc theo môi trường truyền dẫn, công suất của nó sẽ bị sụt giảm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00"/>
          <p:cNvSpPr txBox="1">
            <a:spLocks noGrp="1"/>
          </p:cNvSpPr>
          <p:nvPr>
            <p:ph type="ctrTitle"/>
          </p:nvPr>
        </p:nvSpPr>
        <p:spPr>
          <a:xfrm>
            <a:off x="3104445" y="1802356"/>
            <a:ext cx="5830397" cy="1097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BÀI HỌC</a:t>
            </a:r>
            <a:endParaRPr sz="7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1"/>
          <p:cNvSpPr txBox="1">
            <a:spLocks noGrp="1"/>
          </p:cNvSpPr>
          <p:nvPr>
            <p:ph type="ctrTitle"/>
          </p:nvPr>
        </p:nvSpPr>
        <p:spPr>
          <a:xfrm>
            <a:off x="2422500" y="2348625"/>
            <a:ext cx="4299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 THIỆU NỘI DUNG</a:t>
            </a:r>
            <a:endParaRPr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4" name="Google Shape;834;p101"/>
          <p:cNvSpPr txBox="1">
            <a:spLocks noGrp="1"/>
          </p:cNvSpPr>
          <p:nvPr>
            <p:ph type="title" idx="2"/>
          </p:nvPr>
        </p:nvSpPr>
        <p:spPr>
          <a:xfrm>
            <a:off x="2422500" y="129600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1"/>
          <p:cNvSpPr txBox="1">
            <a:spLocks noGrp="1"/>
          </p:cNvSpPr>
          <p:nvPr>
            <p:ph type="ctrTitle"/>
          </p:nvPr>
        </p:nvSpPr>
        <p:spPr>
          <a:xfrm>
            <a:off x="2020711" y="2348625"/>
            <a:ext cx="5192889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MÔI TRƯỜNG TRUYỀN DẪN</a:t>
            </a:r>
            <a:endParaRPr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4" name="Google Shape;834;p101"/>
          <p:cNvSpPr txBox="1">
            <a:spLocks noGrp="1"/>
          </p:cNvSpPr>
          <p:nvPr>
            <p:ph type="title" idx="2"/>
          </p:nvPr>
        </p:nvSpPr>
        <p:spPr>
          <a:xfrm>
            <a:off x="2422500" y="129600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</a:t>
            </a:r>
            <a:r>
              <a:rPr lang="vi-VN"/>
              <a:t>2</a:t>
            </a:r>
            <a:endParaRPr/>
          </a:p>
        </p:txBody>
      </p:sp>
      <p:sp>
        <p:nvSpPr>
          <p:cNvPr id="4" name="Google Shape;846;p103">
            <a:extLst>
              <a:ext uri="{FF2B5EF4-FFF2-40B4-BE49-F238E27FC236}">
                <a16:creationId xmlns:a16="http://schemas.microsoft.com/office/drawing/2014/main" id="{253264BB-83A4-4ECD-8529-78A216289A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30449" y="3189525"/>
            <a:ext cx="4973411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vi-VN" sz="1800"/>
              <a:t>Giới thiệu những khái niệm cơ bản về môi trường truyền dẫn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3696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1"/>
          <p:cNvSpPr txBox="1">
            <a:spLocks noGrp="1"/>
          </p:cNvSpPr>
          <p:nvPr>
            <p:ph type="ctrTitle"/>
          </p:nvPr>
        </p:nvSpPr>
        <p:spPr>
          <a:xfrm>
            <a:off x="1975555" y="1087375"/>
            <a:ext cx="5192889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</a:t>
            </a:r>
            <a:endParaRPr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EB73CCA-1B5E-4935-B948-57FCDFAF699A}"/>
              </a:ext>
            </a:extLst>
          </p:cNvPr>
          <p:cNvSpPr/>
          <p:nvPr/>
        </p:nvSpPr>
        <p:spPr>
          <a:xfrm rot="5400000">
            <a:off x="3786553" y="2136539"/>
            <a:ext cx="1727044" cy="1488831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vi-VN" sz="5400">
                <a:solidFill>
                  <a:srgbClr val="002060"/>
                </a:solidFill>
                <a:latin typeface="Saira ExtraCondensed SemiBold" panose="00000708000000000000" pitchFamily="2" charset="0"/>
              </a:rPr>
              <a:t>1ph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59F4814-6EF8-4CAA-8AB3-6C66351A4BFD}"/>
              </a:ext>
            </a:extLst>
          </p:cNvPr>
          <p:cNvSpPr/>
          <p:nvPr/>
        </p:nvSpPr>
        <p:spPr>
          <a:xfrm rot="5400000">
            <a:off x="3690040" y="2053337"/>
            <a:ext cx="1920071" cy="1655234"/>
          </a:xfrm>
          <a:prstGeom prst="hexagon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299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1"/>
          <p:cNvSpPr txBox="1">
            <a:spLocks noGrp="1"/>
          </p:cNvSpPr>
          <p:nvPr>
            <p:ph type="ctrTitle"/>
          </p:nvPr>
        </p:nvSpPr>
        <p:spPr>
          <a:xfrm>
            <a:off x="1179687" y="2394000"/>
            <a:ext cx="6874933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SỰ SUY GIẢM TÍN HIỆU - ĐƠN VỊ ĐO</a:t>
            </a:r>
            <a:endParaRPr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4" name="Google Shape;834;p101"/>
          <p:cNvSpPr txBox="1">
            <a:spLocks noGrp="1"/>
          </p:cNvSpPr>
          <p:nvPr>
            <p:ph type="title" idx="2"/>
          </p:nvPr>
        </p:nvSpPr>
        <p:spPr>
          <a:xfrm>
            <a:off x="2422500" y="129600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</a:t>
            </a:r>
            <a:r>
              <a:rPr lang="vi-VN"/>
              <a:t>3</a:t>
            </a:r>
            <a:endParaRPr/>
          </a:p>
        </p:txBody>
      </p:sp>
      <p:sp>
        <p:nvSpPr>
          <p:cNvPr id="4" name="Google Shape;846;p103">
            <a:extLst>
              <a:ext uri="{FF2B5EF4-FFF2-40B4-BE49-F238E27FC236}">
                <a16:creationId xmlns:a16="http://schemas.microsoft.com/office/drawing/2014/main" id="{253264BB-83A4-4ECD-8529-78A216289A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30449" y="3291124"/>
            <a:ext cx="4973411" cy="865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vi-VN" sz="1800"/>
              <a:t>Khái niệm và nguyên nhân của sự suy giảm tín hiệu.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vi-VN" sz="1800"/>
              <a:t>Đơn vị đo độ suy giảm tín hiệu.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4348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1"/>
          <p:cNvSpPr txBox="1">
            <a:spLocks noGrp="1"/>
          </p:cNvSpPr>
          <p:nvPr>
            <p:ph type="ctrTitle"/>
          </p:nvPr>
        </p:nvSpPr>
        <p:spPr>
          <a:xfrm>
            <a:off x="1975555" y="1087375"/>
            <a:ext cx="5192889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</a:t>
            </a:r>
            <a:endParaRPr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EB73CCA-1B5E-4935-B948-57FCDFAF699A}"/>
              </a:ext>
            </a:extLst>
          </p:cNvPr>
          <p:cNvSpPr/>
          <p:nvPr/>
        </p:nvSpPr>
        <p:spPr>
          <a:xfrm rot="5400000">
            <a:off x="3786553" y="2136539"/>
            <a:ext cx="1727044" cy="1488831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vi-VN" sz="5400">
                <a:solidFill>
                  <a:srgbClr val="002060"/>
                </a:solidFill>
                <a:latin typeface="Saira ExtraCondensed SemiBold" panose="00000708000000000000" pitchFamily="2" charset="0"/>
              </a:rPr>
              <a:t>1ph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59F4814-6EF8-4CAA-8AB3-6C66351A4BFD}"/>
              </a:ext>
            </a:extLst>
          </p:cNvPr>
          <p:cNvSpPr/>
          <p:nvPr/>
        </p:nvSpPr>
        <p:spPr>
          <a:xfrm rot="5400000">
            <a:off x="3690040" y="2053337"/>
            <a:ext cx="1920071" cy="1655234"/>
          </a:xfrm>
          <a:prstGeom prst="hexagon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3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ch Startup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88D3CE"/>
      </a:accent1>
      <a:accent2>
        <a:srgbClr val="423864"/>
      </a:accent2>
      <a:accent3>
        <a:srgbClr val="78909C"/>
      </a:accent3>
      <a:accent4>
        <a:srgbClr val="88D3CE"/>
      </a:accent4>
      <a:accent5>
        <a:srgbClr val="0097A7"/>
      </a:accent5>
      <a:accent6>
        <a:srgbClr val="42386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ch Startup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88D3CE"/>
      </a:accent1>
      <a:accent2>
        <a:srgbClr val="423864"/>
      </a:accent2>
      <a:accent3>
        <a:srgbClr val="78909C"/>
      </a:accent3>
      <a:accent4>
        <a:srgbClr val="88D3CE"/>
      </a:accent4>
      <a:accent5>
        <a:srgbClr val="0097A7"/>
      </a:accent5>
      <a:accent6>
        <a:srgbClr val="42386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465</Words>
  <Application>Microsoft Office PowerPoint</Application>
  <PresentationFormat>On-screen Show (16:9)</PresentationFormat>
  <Paragraphs>93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Livvic</vt:lpstr>
      <vt:lpstr>Roboto</vt:lpstr>
      <vt:lpstr>Squada One</vt:lpstr>
      <vt:lpstr>Saira ExtraCondensed SemiBold</vt:lpstr>
      <vt:lpstr>Arial</vt:lpstr>
      <vt:lpstr>Roboto Condensed Light</vt:lpstr>
      <vt:lpstr>Fira Sans Extra Condensed Medium</vt:lpstr>
      <vt:lpstr>Tech Startup XL by Slidesgo</vt:lpstr>
      <vt:lpstr>1_Tech Startup XL by Slidesgo</vt:lpstr>
      <vt:lpstr>CHÀO MỪNG QUÝ THẦY CÔ VÀ CÁC EM THAM DỰ TIẾT HỌC! </vt:lpstr>
      <vt:lpstr>PowerPoint Presentation</vt:lpstr>
      <vt:lpstr>KHỞI ĐỘNG</vt:lpstr>
      <vt:lpstr>NỘI DUNG BÀI HỌC</vt:lpstr>
      <vt:lpstr>GIỚI THIỆU NỘI DUNG</vt:lpstr>
      <vt:lpstr>MÔI TRƯỜNG TRUYỀN DẪN</vt:lpstr>
      <vt:lpstr>THẢO LUẬN</vt:lpstr>
      <vt:lpstr>SỰ SUY GIẢM TÍN HIỆU - ĐƠN VỊ ĐO</vt:lpstr>
      <vt:lpstr>THẢO LUẬN</vt:lpstr>
      <vt:lpstr>CÁC TÁC ĐỘNG CỦA SUY GIẢM TÍN HIỆU</vt:lpstr>
      <vt:lpstr>THẢO LUẬN</vt:lpstr>
      <vt:lpstr>LUYỆN TẬP</vt:lpstr>
      <vt:lpstr>GHÉP NỘI DUNG</vt:lpstr>
      <vt:lpstr>BÀI TẬP TRẮC NGHIỆM</vt:lpstr>
      <vt:lpstr>CÂU 1:</vt:lpstr>
      <vt:lpstr>CÂU 2:</vt:lpstr>
      <vt:lpstr>CÂU 3:</vt:lpstr>
      <vt:lpstr>CÂU 4:</vt:lpstr>
      <vt:lpstr>CÂU 5:</vt:lpstr>
      <vt:lpstr>BÀI TẬP TỰ LUẬN</vt:lpstr>
      <vt:lpstr>CÂU 6: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SUY GIẢM TÍN HIỆU</dc:title>
  <dc:creator>DELL</dc:creator>
  <cp:lastModifiedBy>DELL</cp:lastModifiedBy>
  <cp:revision>2</cp:revision>
  <dcterms:modified xsi:type="dcterms:W3CDTF">2024-03-06T06:53:56Z</dcterms:modified>
</cp:coreProperties>
</file>