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5" r:id="rId3"/>
    <p:sldMasterId id="2147483709" r:id="rId4"/>
  </p:sldMasterIdLst>
  <p:notesMasterIdLst>
    <p:notesMasterId r:id="rId25"/>
  </p:notesMasterIdLst>
  <p:sldIdLst>
    <p:sldId id="266" r:id="rId5"/>
    <p:sldId id="286" r:id="rId6"/>
    <p:sldId id="267" r:id="rId7"/>
    <p:sldId id="287" r:id="rId8"/>
    <p:sldId id="288" r:id="rId9"/>
    <p:sldId id="289" r:id="rId10"/>
    <p:sldId id="290" r:id="rId11"/>
    <p:sldId id="294" r:id="rId12"/>
    <p:sldId id="292" r:id="rId13"/>
    <p:sldId id="293" r:id="rId14"/>
    <p:sldId id="295" r:id="rId15"/>
    <p:sldId id="285" r:id="rId16"/>
    <p:sldId id="301" r:id="rId17"/>
    <p:sldId id="268" r:id="rId18"/>
    <p:sldId id="279" r:id="rId19"/>
    <p:sldId id="296" r:id="rId20"/>
    <p:sldId id="297" r:id="rId21"/>
    <p:sldId id="298" r:id="rId22"/>
    <p:sldId id="299" r:id="rId23"/>
    <p:sldId id="30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49" autoAdjust="0"/>
    <p:restoredTop sz="94660"/>
  </p:normalViewPr>
  <p:slideViewPr>
    <p:cSldViewPr snapToGrid="0">
      <p:cViewPr varScale="1">
        <p:scale>
          <a:sx n="70" d="100"/>
          <a:sy n="70" d="100"/>
        </p:scale>
        <p:origin x="-672"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ED8F16-90D4-4C34-9E47-475DF243813A}" type="datetimeFigureOut">
              <a:rPr lang="en-US" smtClean="0"/>
              <a:t>10/29/2023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73F556-BEEF-44E8-9C2C-83340C5726DB}" type="slidenum">
              <a:rPr lang="en-US" smtClean="0"/>
              <a:t>‹#›</a:t>
            </a:fld>
            <a:endParaRPr lang="en-US"/>
          </a:p>
        </p:txBody>
      </p:sp>
    </p:spTree>
    <p:extLst>
      <p:ext uri="{BB962C8B-B14F-4D97-AF65-F5344CB8AC3E}">
        <p14:creationId xmlns:p14="http://schemas.microsoft.com/office/powerpoint/2010/main" val="3407457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7244F48-31AE-4F85-BAAB-407A35E93E22}" type="slidenum">
              <a:rPr lang="en-US" smtClean="0">
                <a:solidFill>
                  <a:prstClr val="black"/>
                </a:solidFill>
              </a:rPr>
              <a:pPr/>
              <a:t>1</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7244F48-31AE-4F85-BAAB-407A35E93E22}" type="slidenum">
              <a:rPr lang="en-US" smtClean="0">
                <a:solidFill>
                  <a:prstClr val="black"/>
                </a:solidFill>
              </a:rPr>
              <a:pPr/>
              <a:t>2</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vi-VN">
                <a:solidFill>
                  <a:prstClr val="black"/>
                </a:solidFill>
              </a:rPr>
              <a:t>right</a:t>
            </a:r>
            <a:endParaRPr lang="en-US">
              <a:solidFill>
                <a:prstClr val="black"/>
              </a:solidFill>
            </a:endParaRPr>
          </a:p>
        </p:txBody>
      </p:sp>
      <p:sp>
        <p:nvSpPr>
          <p:cNvPr id="6" name="Rectangle 6"/>
          <p:cNvSpPr>
            <a:spLocks noGrp="1" noChangeArrowheads="1"/>
          </p:cNvSpPr>
          <p:nvPr>
            <p:ph type="ftr" sz="quarter" idx="4"/>
          </p:nvPr>
        </p:nvSpPr>
        <p:spPr>
          <a:ln/>
        </p:spPr>
        <p:txBody>
          <a:bodyPr/>
          <a:lstStyle/>
          <a:p>
            <a:r>
              <a:rPr lang="en-US">
                <a:solidFill>
                  <a:prstClr val="black"/>
                </a:solidFill>
              </a:rPr>
              <a:t>NGUYỄN THỊ HẰNG NGA- TRƯỜNG NT TỈNH</a:t>
            </a:r>
          </a:p>
        </p:txBody>
      </p:sp>
      <p:sp>
        <p:nvSpPr>
          <p:cNvPr id="10242" name="Rectangle 2"/>
          <p:cNvSpPr>
            <a:spLocks noGrp="1" noRot="1" noChangeAspect="1" noChangeArrowheads="1" noTextEdit="1"/>
          </p:cNvSpPr>
          <p:nvPr>
            <p:ph type="sldImg"/>
          </p:nvPr>
        </p:nvSpPr>
        <p:spPr>
          <a:xfrm>
            <a:off x="381000" y="685800"/>
            <a:ext cx="6096000" cy="3429000"/>
          </a:xfrm>
          <a:ln/>
        </p:spPr>
      </p:sp>
      <p:sp>
        <p:nvSpPr>
          <p:cNvPr id="10243"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72"/>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68ECD3-8158-4CF1-A85C-AA9BBFC662C9}" type="datetimeFigureOut">
              <a:rPr lang="en-US" smtClean="0">
                <a:solidFill>
                  <a:prstClr val="black">
                    <a:tint val="75000"/>
                  </a:prstClr>
                </a:solidFill>
              </a:rPr>
              <a:pPr/>
              <a:t>10/29/2023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1BD291-702E-4466-B748-7710AE6DC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8199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68ECD3-8158-4CF1-A85C-AA9BBFC662C9}" type="datetimeFigureOut">
              <a:rPr lang="en-US" smtClean="0">
                <a:solidFill>
                  <a:prstClr val="black">
                    <a:tint val="75000"/>
                  </a:prstClr>
                </a:solidFill>
              </a:rPr>
              <a:pPr/>
              <a:t>10/29/2023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1BD291-702E-4466-B748-7710AE6DC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647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85"/>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85"/>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68ECD3-8158-4CF1-A85C-AA9BBFC662C9}" type="datetimeFigureOut">
              <a:rPr lang="en-US" smtClean="0">
                <a:solidFill>
                  <a:prstClr val="black">
                    <a:tint val="75000"/>
                  </a:prstClr>
                </a:solidFill>
              </a:rPr>
              <a:pPr/>
              <a:t>10/29/2023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1BD291-702E-4466-B748-7710AE6DC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15640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170" name="Group 2"/>
          <p:cNvGrpSpPr>
            <a:grpSpLocks/>
          </p:cNvGrpSpPr>
          <p:nvPr/>
        </p:nvGrpSpPr>
        <p:grpSpPr bwMode="auto">
          <a:xfrm>
            <a:off x="3" y="2438447"/>
            <a:ext cx="12012084" cy="1052513"/>
            <a:chOff x="0" y="1536"/>
            <a:chExt cx="5675" cy="663"/>
          </a:xfrm>
        </p:grpSpPr>
        <p:grpSp>
          <p:nvGrpSpPr>
            <p:cNvPr id="7171" name="Group 3"/>
            <p:cNvGrpSpPr>
              <a:grpSpLocks/>
            </p:cNvGrpSpPr>
            <p:nvPr/>
          </p:nvGrpSpPr>
          <p:grpSpPr bwMode="auto">
            <a:xfrm>
              <a:off x="183" y="1604"/>
              <a:ext cx="448" cy="299"/>
              <a:chOff x="720" y="336"/>
              <a:chExt cx="624" cy="432"/>
            </a:xfrm>
          </p:grpSpPr>
          <p:sp>
            <p:nvSpPr>
              <p:cNvPr id="7172"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b="1" smtClean="0">
                  <a:solidFill>
                    <a:srgbClr val="000000"/>
                  </a:solidFill>
                  <a:latin typeface="Times New Roman" pitchFamily="18" charset="0"/>
                </a:endParaRPr>
              </a:p>
            </p:txBody>
          </p:sp>
          <p:sp>
            <p:nvSpPr>
              <p:cNvPr id="717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b="1" smtClean="0">
                  <a:solidFill>
                    <a:srgbClr val="000000"/>
                  </a:solidFill>
                  <a:latin typeface="Times New Roman" pitchFamily="18" charset="0"/>
                </a:endParaRPr>
              </a:p>
            </p:txBody>
          </p:sp>
        </p:grpSp>
        <p:grpSp>
          <p:nvGrpSpPr>
            <p:cNvPr id="7174" name="Group 6"/>
            <p:cNvGrpSpPr>
              <a:grpSpLocks/>
            </p:cNvGrpSpPr>
            <p:nvPr/>
          </p:nvGrpSpPr>
          <p:grpSpPr bwMode="auto">
            <a:xfrm>
              <a:off x="261" y="1870"/>
              <a:ext cx="465" cy="299"/>
              <a:chOff x="912" y="2640"/>
              <a:chExt cx="672" cy="432"/>
            </a:xfrm>
          </p:grpSpPr>
          <p:sp>
            <p:nvSpPr>
              <p:cNvPr id="7175"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b="1" smtClean="0">
                  <a:solidFill>
                    <a:srgbClr val="000000"/>
                  </a:solidFill>
                  <a:latin typeface="Times New Roman" pitchFamily="18" charset="0"/>
                </a:endParaRPr>
              </a:p>
            </p:txBody>
          </p:sp>
          <p:sp>
            <p:nvSpPr>
              <p:cNvPr id="7176"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b="1" smtClean="0">
                  <a:solidFill>
                    <a:srgbClr val="000000"/>
                  </a:solidFill>
                  <a:latin typeface="Times New Roman" pitchFamily="18" charset="0"/>
                </a:endParaRPr>
              </a:p>
            </p:txBody>
          </p:sp>
        </p:grpSp>
        <p:sp>
          <p:nvSpPr>
            <p:cNvPr id="717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b="1" smtClean="0">
                <a:solidFill>
                  <a:srgbClr val="000000"/>
                </a:solidFill>
                <a:latin typeface="Times New Roman" pitchFamily="18" charset="0"/>
              </a:endParaRPr>
            </a:p>
          </p:txBody>
        </p:sp>
        <p:sp>
          <p:nvSpPr>
            <p:cNvPr id="7178"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b="1" smtClean="0">
                <a:solidFill>
                  <a:srgbClr val="000000"/>
                </a:solidFill>
                <a:latin typeface="Times New Roman" pitchFamily="18" charset="0"/>
              </a:endParaRPr>
            </a:p>
          </p:txBody>
        </p:sp>
        <p:sp>
          <p:nvSpPr>
            <p:cNvPr id="717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b="1" smtClean="0">
                <a:solidFill>
                  <a:srgbClr val="000000"/>
                </a:solidFill>
                <a:latin typeface="Times New Roman" pitchFamily="18" charset="0"/>
              </a:endParaRPr>
            </a:p>
          </p:txBody>
        </p:sp>
      </p:grpSp>
      <p:sp>
        <p:nvSpPr>
          <p:cNvPr id="7180" name="Rectangle 12"/>
          <p:cNvSpPr>
            <a:spLocks noGrp="1" noChangeArrowheads="1"/>
          </p:cNvSpPr>
          <p:nvPr>
            <p:ph type="ctrTitle"/>
          </p:nvPr>
        </p:nvSpPr>
        <p:spPr>
          <a:xfrm>
            <a:off x="1320800" y="1676400"/>
            <a:ext cx="10363200" cy="1462088"/>
          </a:xfrm>
        </p:spPr>
        <p:txBody>
          <a:bodyPr/>
          <a:lstStyle>
            <a:lvl1pPr>
              <a:defRPr/>
            </a:lvl1pPr>
          </a:lstStyle>
          <a:p>
            <a:pPr lvl="0"/>
            <a:r>
              <a:rPr lang="en-US" noProof="0" smtClean="0"/>
              <a:t>Click to edit Master title style</a:t>
            </a:r>
          </a:p>
        </p:txBody>
      </p:sp>
      <p:sp>
        <p:nvSpPr>
          <p:cNvPr id="7181" name="Rectangle 13"/>
          <p:cNvSpPr>
            <a:spLocks noGrp="1" noChangeArrowheads="1"/>
          </p:cNvSpPr>
          <p:nvPr>
            <p:ph type="subTitle" idx="1"/>
          </p:nvPr>
        </p:nvSpPr>
        <p:spPr>
          <a:xfrm>
            <a:off x="1828800" y="3886200"/>
            <a:ext cx="85344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7182" name="Rectangle 14"/>
          <p:cNvSpPr>
            <a:spLocks noGrp="1" noChangeArrowheads="1"/>
          </p:cNvSpPr>
          <p:nvPr>
            <p:ph type="dt" sz="half" idx="2"/>
          </p:nvPr>
        </p:nvSpPr>
        <p:spPr>
          <a:xfrm>
            <a:off x="1320800" y="6248400"/>
            <a:ext cx="2540000" cy="457200"/>
          </a:xfrm>
        </p:spPr>
        <p:txBody>
          <a:bodyPr/>
          <a:lstStyle>
            <a:lvl1pPr>
              <a:defRPr>
                <a:solidFill>
                  <a:schemeClr val="bg2"/>
                </a:solidFill>
              </a:defRPr>
            </a:lvl1pPr>
          </a:lstStyle>
          <a:p>
            <a:endParaRPr lang="en-US">
              <a:solidFill>
                <a:srgbClr val="1C1C1C"/>
              </a:solidFill>
            </a:endParaRPr>
          </a:p>
        </p:txBody>
      </p:sp>
      <p:sp>
        <p:nvSpPr>
          <p:cNvPr id="7183" name="Rectangle 15"/>
          <p:cNvSpPr>
            <a:spLocks noGrp="1" noChangeArrowheads="1"/>
          </p:cNvSpPr>
          <p:nvPr>
            <p:ph type="ftr" sz="quarter" idx="3"/>
          </p:nvPr>
        </p:nvSpPr>
        <p:spPr>
          <a:xfrm>
            <a:off x="4572000" y="6248400"/>
            <a:ext cx="3860800" cy="457200"/>
          </a:xfrm>
        </p:spPr>
        <p:txBody>
          <a:bodyPr/>
          <a:lstStyle>
            <a:lvl1pPr>
              <a:defRPr>
                <a:solidFill>
                  <a:schemeClr val="bg2"/>
                </a:solidFill>
              </a:defRPr>
            </a:lvl1pPr>
          </a:lstStyle>
          <a:p>
            <a:endParaRPr lang="en-US">
              <a:solidFill>
                <a:srgbClr val="1C1C1C"/>
              </a:solidFill>
            </a:endParaRPr>
          </a:p>
        </p:txBody>
      </p:sp>
      <p:sp>
        <p:nvSpPr>
          <p:cNvPr id="7184" name="Rectangle 16"/>
          <p:cNvSpPr>
            <a:spLocks noGrp="1" noChangeArrowheads="1"/>
          </p:cNvSpPr>
          <p:nvPr>
            <p:ph type="sldNum" sz="quarter" idx="4"/>
          </p:nvPr>
        </p:nvSpPr>
        <p:spPr>
          <a:xfrm>
            <a:off x="9144000" y="6248400"/>
            <a:ext cx="2540000" cy="457200"/>
          </a:xfrm>
        </p:spPr>
        <p:txBody>
          <a:bodyPr/>
          <a:lstStyle>
            <a:lvl1pPr>
              <a:defRPr>
                <a:solidFill>
                  <a:schemeClr val="bg2"/>
                </a:solidFill>
              </a:defRPr>
            </a:lvl1pPr>
          </a:lstStyle>
          <a:p>
            <a:fld id="{14DD0B22-9C35-4467-8C2E-B1C92EEFDC9D}" type="slidenum">
              <a:rPr lang="en-US">
                <a:solidFill>
                  <a:srgbClr val="1C1C1C"/>
                </a:solidFill>
              </a:rPr>
              <a:pPr/>
              <a:t>‹#›</a:t>
            </a:fld>
            <a:endParaRPr lang="en-US">
              <a:solidFill>
                <a:srgbClr val="1C1C1C"/>
              </a:solidFill>
            </a:endParaRPr>
          </a:p>
        </p:txBody>
      </p:sp>
    </p:spTree>
    <p:extLst>
      <p:ext uri="{BB962C8B-B14F-4D97-AF65-F5344CB8AC3E}">
        <p14:creationId xmlns:p14="http://schemas.microsoft.com/office/powerpoint/2010/main" val="22347544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D8AF242-A93C-41F9-8C21-5DC07F81C6E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712279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47"/>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65FA352-0DD7-4AC7-AC34-AF7A00A0606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021971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76917" y="201771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60117" y="201771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17FAB20-521D-4EDD-9250-D1E69EB949D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670581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9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9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FB139EA4-1391-49F0-B04D-09DABF2CF12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082713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C792EB4C-72A0-4600-9C91-467641822A1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253134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E420F314-5D60-4D18-99BC-1637D6179D0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060211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9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6ED83A8-9B03-49E5-B883-4420578B4DB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06909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68ECD3-8158-4CF1-A85C-AA9BBFC662C9}" type="datetimeFigureOut">
              <a:rPr lang="en-US" smtClean="0">
                <a:solidFill>
                  <a:prstClr val="black">
                    <a:tint val="75000"/>
                  </a:prstClr>
                </a:solidFill>
              </a:rPr>
              <a:pPr/>
              <a:t>10/29/2023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1BD291-702E-4466-B748-7710AE6DC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60178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9996A89-79C3-4B8F-8EF7-6AC2C12774E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676907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E7FF85E-9362-4188-A95C-F2A8B3BD230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843415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38733" y="214313"/>
            <a:ext cx="2601384" cy="591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34584" y="214313"/>
            <a:ext cx="7600949" cy="591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9CF2C3A-9F64-43E0-B532-5E3C752BF8B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143447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534584" y="214313"/>
            <a:ext cx="10405533" cy="591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1549400" y="6243638"/>
            <a:ext cx="2540000" cy="45720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4876800" y="6243638"/>
            <a:ext cx="3860800" cy="45720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9389533" y="6243638"/>
            <a:ext cx="2540000" cy="457200"/>
          </a:xfrm>
        </p:spPr>
        <p:txBody>
          <a:bodyPr/>
          <a:lstStyle>
            <a:lvl1pPr>
              <a:defRPr/>
            </a:lvl1pPr>
          </a:lstStyle>
          <a:p>
            <a:fld id="{BC44A7DB-00B7-4232-97EC-8647DE2BC1D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760152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4F3CC07-7F28-4409-AE74-41DF35C353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0CC33890-AA27-4E3D-BC2F-453CF64050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A6E6D0BB-B9CB-4290-B1FF-E29AE9A5B4AD}"/>
              </a:ext>
            </a:extLst>
          </p:cNvPr>
          <p:cNvSpPr>
            <a:spLocks noGrp="1"/>
          </p:cNvSpPr>
          <p:nvPr>
            <p:ph type="dt" sz="half" idx="10"/>
          </p:nvPr>
        </p:nvSpPr>
        <p:spPr/>
        <p:txBody>
          <a:bodyPr/>
          <a:lstStyle/>
          <a:p>
            <a:fld id="{2B29D441-3693-4668-BC0F-5225E94B0D51}" type="datetime1">
              <a:rPr lang="en-US" smtClean="0">
                <a:solidFill>
                  <a:prstClr val="black">
                    <a:tint val="75000"/>
                  </a:prstClr>
                </a:solidFill>
              </a:rPr>
              <a:pPr/>
              <a:t>10/29/2023</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C30997FD-341E-4930-9CF6-D647BA08379E}"/>
              </a:ext>
            </a:extLst>
          </p:cNvPr>
          <p:cNvSpPr>
            <a:spLocks noGrp="1"/>
          </p:cNvSpPr>
          <p:nvPr>
            <p:ph type="ftr" sz="quarter" idx="11"/>
          </p:nvPr>
        </p:nvSpPr>
        <p:spPr/>
        <p:txBody>
          <a:bodyPr/>
          <a:lstStyle/>
          <a:p>
            <a:r>
              <a:rPr lang="vi-VN">
                <a:solidFill>
                  <a:prstClr val="black">
                    <a:tint val="75000"/>
                  </a:prstClr>
                </a:solidFill>
              </a:rPr>
              <a:t>GV: NGUYỄN THỊ THU PHƯƠNG - NHH</a:t>
            </a:r>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53CF0B0B-6EA1-4ECA-AB75-2F65CBB86700}"/>
              </a:ext>
            </a:extLst>
          </p:cNvPr>
          <p:cNvSpPr>
            <a:spLocks noGrp="1"/>
          </p:cNvSpPr>
          <p:nvPr>
            <p:ph type="sldNum" sz="quarter" idx="12"/>
          </p:nvPr>
        </p:nvSpPr>
        <p:spPr/>
        <p:txBody>
          <a:bodyPr/>
          <a:lstStyle/>
          <a:p>
            <a:fld id="{7D021686-455D-4420-85D4-2D021392E0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19913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1377B95-CFBE-41E2-AE35-6622678BED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87FA0927-7DCE-4586-B6A9-A96C18BE8E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328AF64-BB9C-4ACF-BA42-F9618EED9777}"/>
              </a:ext>
            </a:extLst>
          </p:cNvPr>
          <p:cNvSpPr>
            <a:spLocks noGrp="1"/>
          </p:cNvSpPr>
          <p:nvPr>
            <p:ph type="dt" sz="half" idx="10"/>
          </p:nvPr>
        </p:nvSpPr>
        <p:spPr/>
        <p:txBody>
          <a:bodyPr/>
          <a:lstStyle/>
          <a:p>
            <a:fld id="{EDCAAD09-A80F-44EF-9647-A5E9A329D296}" type="datetime1">
              <a:rPr lang="en-US" smtClean="0">
                <a:solidFill>
                  <a:prstClr val="black">
                    <a:tint val="75000"/>
                  </a:prstClr>
                </a:solidFill>
              </a:rPr>
              <a:pPr/>
              <a:t>10/29/2023</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F5DB4AA1-A33B-4B60-86B2-647D60C6C70C}"/>
              </a:ext>
            </a:extLst>
          </p:cNvPr>
          <p:cNvSpPr>
            <a:spLocks noGrp="1"/>
          </p:cNvSpPr>
          <p:nvPr>
            <p:ph type="ftr" sz="quarter" idx="11"/>
          </p:nvPr>
        </p:nvSpPr>
        <p:spPr/>
        <p:txBody>
          <a:bodyPr/>
          <a:lstStyle/>
          <a:p>
            <a:r>
              <a:rPr lang="vi-VN">
                <a:solidFill>
                  <a:prstClr val="black">
                    <a:tint val="75000"/>
                  </a:prstClr>
                </a:solidFill>
              </a:rPr>
              <a:t>GV: NGUYỄN THỊ THU PHƯƠNG - NHH</a:t>
            </a:r>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2ECA2E7A-5897-4F36-84CF-D97B1BD1C81A}"/>
              </a:ext>
            </a:extLst>
          </p:cNvPr>
          <p:cNvSpPr>
            <a:spLocks noGrp="1"/>
          </p:cNvSpPr>
          <p:nvPr>
            <p:ph type="sldNum" sz="quarter" idx="12"/>
          </p:nvPr>
        </p:nvSpPr>
        <p:spPr/>
        <p:txBody>
          <a:bodyPr/>
          <a:lstStyle/>
          <a:p>
            <a:fld id="{7D021686-455D-4420-85D4-2D021392E0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84119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F69CCFE-25A4-4425-997A-E932E85F63EF}"/>
              </a:ext>
            </a:extLst>
          </p:cNvPr>
          <p:cNvSpPr>
            <a:spLocks noGrp="1"/>
          </p:cNvSpPr>
          <p:nvPr>
            <p:ph type="title"/>
          </p:nvPr>
        </p:nvSpPr>
        <p:spPr>
          <a:xfrm>
            <a:off x="831851" y="1709802"/>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79F5B693-BC0B-465B-9B06-24A5C26D167C}"/>
              </a:ext>
            </a:extLst>
          </p:cNvPr>
          <p:cNvSpPr>
            <a:spLocks noGrp="1"/>
          </p:cNvSpPr>
          <p:nvPr>
            <p:ph type="body" idx="1"/>
          </p:nvPr>
        </p:nvSpPr>
        <p:spPr>
          <a:xfrm>
            <a:off x="831851" y="458952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D51C40B2-1876-4AB4-970E-F40E76FCF10B}"/>
              </a:ext>
            </a:extLst>
          </p:cNvPr>
          <p:cNvSpPr>
            <a:spLocks noGrp="1"/>
          </p:cNvSpPr>
          <p:nvPr>
            <p:ph type="dt" sz="half" idx="10"/>
          </p:nvPr>
        </p:nvSpPr>
        <p:spPr/>
        <p:txBody>
          <a:bodyPr/>
          <a:lstStyle/>
          <a:p>
            <a:fld id="{E45B8415-66B6-4206-9CB3-8B21FC8E8E41}" type="datetime1">
              <a:rPr lang="en-US" smtClean="0">
                <a:solidFill>
                  <a:prstClr val="black">
                    <a:tint val="75000"/>
                  </a:prstClr>
                </a:solidFill>
              </a:rPr>
              <a:pPr/>
              <a:t>10/29/2023</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F733754F-F93A-456A-832C-4DF639DC9827}"/>
              </a:ext>
            </a:extLst>
          </p:cNvPr>
          <p:cNvSpPr>
            <a:spLocks noGrp="1"/>
          </p:cNvSpPr>
          <p:nvPr>
            <p:ph type="ftr" sz="quarter" idx="11"/>
          </p:nvPr>
        </p:nvSpPr>
        <p:spPr/>
        <p:txBody>
          <a:bodyPr/>
          <a:lstStyle/>
          <a:p>
            <a:r>
              <a:rPr lang="vi-VN">
                <a:solidFill>
                  <a:prstClr val="black">
                    <a:tint val="75000"/>
                  </a:prstClr>
                </a:solidFill>
              </a:rPr>
              <a:t>GV: NGUYỄN THỊ THU PHƯƠNG - NHH</a:t>
            </a:r>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502BDDC4-3278-4517-A121-E66403652E89}"/>
              </a:ext>
            </a:extLst>
          </p:cNvPr>
          <p:cNvSpPr>
            <a:spLocks noGrp="1"/>
          </p:cNvSpPr>
          <p:nvPr>
            <p:ph type="sldNum" sz="quarter" idx="12"/>
          </p:nvPr>
        </p:nvSpPr>
        <p:spPr/>
        <p:txBody>
          <a:bodyPr/>
          <a:lstStyle/>
          <a:p>
            <a:fld id="{7D021686-455D-4420-85D4-2D021392E0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9191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FE3A213-62EE-4691-B9D2-8FC4021874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BC78791B-32B6-450F-883A-531ABFC7D3E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BBAF60C1-8D82-4504-A4DB-CE2B56983B5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AF8A9EFB-6DA6-4AC6-B890-AA1F5B1A8786}"/>
              </a:ext>
            </a:extLst>
          </p:cNvPr>
          <p:cNvSpPr>
            <a:spLocks noGrp="1"/>
          </p:cNvSpPr>
          <p:nvPr>
            <p:ph type="dt" sz="half" idx="10"/>
          </p:nvPr>
        </p:nvSpPr>
        <p:spPr/>
        <p:txBody>
          <a:bodyPr/>
          <a:lstStyle/>
          <a:p>
            <a:fld id="{3AD7F013-26A7-47CB-A254-E05CAB67C0F3}" type="datetime1">
              <a:rPr lang="en-US" smtClean="0">
                <a:solidFill>
                  <a:prstClr val="black">
                    <a:tint val="75000"/>
                  </a:prstClr>
                </a:solidFill>
              </a:rPr>
              <a:pPr/>
              <a:t>10/29/2023</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CD417467-9007-4EDE-B234-D8C44B15C3E6}"/>
              </a:ext>
            </a:extLst>
          </p:cNvPr>
          <p:cNvSpPr>
            <a:spLocks noGrp="1"/>
          </p:cNvSpPr>
          <p:nvPr>
            <p:ph type="ftr" sz="quarter" idx="11"/>
          </p:nvPr>
        </p:nvSpPr>
        <p:spPr/>
        <p:txBody>
          <a:bodyPr/>
          <a:lstStyle/>
          <a:p>
            <a:r>
              <a:rPr lang="vi-VN">
                <a:solidFill>
                  <a:prstClr val="black">
                    <a:tint val="75000"/>
                  </a:prstClr>
                </a:solidFill>
              </a:rPr>
              <a:t>GV: NGUYỄN THỊ THU PHƯƠNG - NHH</a:t>
            </a:r>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1E8F4A93-9377-486A-A75A-66DF81BEF4E3}"/>
              </a:ext>
            </a:extLst>
          </p:cNvPr>
          <p:cNvSpPr>
            <a:spLocks noGrp="1"/>
          </p:cNvSpPr>
          <p:nvPr>
            <p:ph type="sldNum" sz="quarter" idx="12"/>
          </p:nvPr>
        </p:nvSpPr>
        <p:spPr/>
        <p:txBody>
          <a:bodyPr/>
          <a:lstStyle/>
          <a:p>
            <a:fld id="{7D021686-455D-4420-85D4-2D021392E0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7331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E13647-05BB-44F5-9CB4-80614E4C6BA4}"/>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32FDCC21-2A3E-4E0B-A0A2-2C2C564474F4}"/>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0087AFA1-B229-4A0E-BFA1-A21F53863B93}"/>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91AD9357-7D1E-44A1-A8F1-92C06005C2DC}"/>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307F5015-F64F-4864-95A2-89DFC3069746}"/>
              </a:ext>
            </a:extLst>
          </p:cNvPr>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EBCC301D-DF45-4A46-8452-1A48416C829D}"/>
              </a:ext>
            </a:extLst>
          </p:cNvPr>
          <p:cNvSpPr>
            <a:spLocks noGrp="1"/>
          </p:cNvSpPr>
          <p:nvPr>
            <p:ph type="dt" sz="half" idx="10"/>
          </p:nvPr>
        </p:nvSpPr>
        <p:spPr/>
        <p:txBody>
          <a:bodyPr/>
          <a:lstStyle/>
          <a:p>
            <a:fld id="{10615AD6-18FB-4DC9-803D-8B664B4E1176}" type="datetime1">
              <a:rPr lang="en-US" smtClean="0">
                <a:solidFill>
                  <a:prstClr val="black">
                    <a:tint val="75000"/>
                  </a:prstClr>
                </a:solidFill>
              </a:rPr>
              <a:pPr/>
              <a:t>10/29/2023</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A0C54E5F-905A-465D-A827-A5976B5C9B79}"/>
              </a:ext>
            </a:extLst>
          </p:cNvPr>
          <p:cNvSpPr>
            <a:spLocks noGrp="1"/>
          </p:cNvSpPr>
          <p:nvPr>
            <p:ph type="ftr" sz="quarter" idx="11"/>
          </p:nvPr>
        </p:nvSpPr>
        <p:spPr/>
        <p:txBody>
          <a:bodyPr/>
          <a:lstStyle/>
          <a:p>
            <a:r>
              <a:rPr lang="vi-VN">
                <a:solidFill>
                  <a:prstClr val="black">
                    <a:tint val="75000"/>
                  </a:prstClr>
                </a:solidFill>
              </a:rPr>
              <a:t>GV: NGUYỄN THỊ THU PHƯƠNG - NHH</a:t>
            </a:r>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391DD904-322E-4074-8EA7-40DC71B723DE}"/>
              </a:ext>
            </a:extLst>
          </p:cNvPr>
          <p:cNvSpPr>
            <a:spLocks noGrp="1"/>
          </p:cNvSpPr>
          <p:nvPr>
            <p:ph type="sldNum" sz="quarter" idx="12"/>
          </p:nvPr>
        </p:nvSpPr>
        <p:spPr/>
        <p:txBody>
          <a:bodyPr/>
          <a:lstStyle/>
          <a:p>
            <a:fld id="{7D021686-455D-4420-85D4-2D021392E0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98332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8A1E252-0C84-463D-B699-FCB56BB5651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0D1E3CA2-2D79-4090-86CB-6A743922FA58}"/>
              </a:ext>
            </a:extLst>
          </p:cNvPr>
          <p:cNvSpPr>
            <a:spLocks noGrp="1"/>
          </p:cNvSpPr>
          <p:nvPr>
            <p:ph type="dt" sz="half" idx="10"/>
          </p:nvPr>
        </p:nvSpPr>
        <p:spPr/>
        <p:txBody>
          <a:bodyPr/>
          <a:lstStyle/>
          <a:p>
            <a:fld id="{F25673AA-3FE7-45E7-86F3-C414ED16ACEC}" type="datetime1">
              <a:rPr lang="en-US" smtClean="0">
                <a:solidFill>
                  <a:prstClr val="black">
                    <a:tint val="75000"/>
                  </a:prstClr>
                </a:solidFill>
              </a:rPr>
              <a:pPr/>
              <a:t>10/29/2023</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65F28766-8237-4F94-9A75-661BB744B2C0}"/>
              </a:ext>
            </a:extLst>
          </p:cNvPr>
          <p:cNvSpPr>
            <a:spLocks noGrp="1"/>
          </p:cNvSpPr>
          <p:nvPr>
            <p:ph type="ftr" sz="quarter" idx="11"/>
          </p:nvPr>
        </p:nvSpPr>
        <p:spPr/>
        <p:txBody>
          <a:bodyPr/>
          <a:lstStyle/>
          <a:p>
            <a:r>
              <a:rPr lang="vi-VN">
                <a:solidFill>
                  <a:prstClr val="black">
                    <a:tint val="75000"/>
                  </a:prstClr>
                </a:solidFill>
              </a:rPr>
              <a:t>GV: NGUYỄN THỊ THU PHƯƠNG - NHH</a:t>
            </a:r>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E5547607-28EF-4FE3-A683-B85C64AF2328}"/>
              </a:ext>
            </a:extLst>
          </p:cNvPr>
          <p:cNvSpPr>
            <a:spLocks noGrp="1"/>
          </p:cNvSpPr>
          <p:nvPr>
            <p:ph type="sldNum" sz="quarter" idx="12"/>
          </p:nvPr>
        </p:nvSpPr>
        <p:spPr/>
        <p:txBody>
          <a:bodyPr/>
          <a:lstStyle/>
          <a:p>
            <a:fld id="{7D021686-455D-4420-85D4-2D021392E0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8290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47"/>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68ECD3-8158-4CF1-A85C-AA9BBFC662C9}" type="datetimeFigureOut">
              <a:rPr lang="en-US" smtClean="0">
                <a:solidFill>
                  <a:prstClr val="black">
                    <a:tint val="75000"/>
                  </a:prstClr>
                </a:solidFill>
              </a:rPr>
              <a:pPr/>
              <a:t>10/29/2023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1BD291-702E-4466-B748-7710AE6DC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61973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7C30429F-F4C8-4066-A86D-C50568DC7847}"/>
              </a:ext>
            </a:extLst>
          </p:cNvPr>
          <p:cNvSpPr>
            <a:spLocks noGrp="1"/>
          </p:cNvSpPr>
          <p:nvPr>
            <p:ph type="dt" sz="half" idx="10"/>
          </p:nvPr>
        </p:nvSpPr>
        <p:spPr/>
        <p:txBody>
          <a:bodyPr/>
          <a:lstStyle/>
          <a:p>
            <a:fld id="{313006A8-C651-4D2F-BBEE-FADD21E724CE}" type="datetime1">
              <a:rPr lang="en-US" smtClean="0">
                <a:solidFill>
                  <a:prstClr val="black">
                    <a:tint val="75000"/>
                  </a:prstClr>
                </a:solidFill>
              </a:rPr>
              <a:pPr/>
              <a:t>10/29/2023</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DAB3E498-F394-4C74-A4D7-D99B380DDFC9}"/>
              </a:ext>
            </a:extLst>
          </p:cNvPr>
          <p:cNvSpPr>
            <a:spLocks noGrp="1"/>
          </p:cNvSpPr>
          <p:nvPr>
            <p:ph type="ftr" sz="quarter" idx="11"/>
          </p:nvPr>
        </p:nvSpPr>
        <p:spPr/>
        <p:txBody>
          <a:bodyPr/>
          <a:lstStyle/>
          <a:p>
            <a:r>
              <a:rPr lang="vi-VN">
                <a:solidFill>
                  <a:prstClr val="black">
                    <a:tint val="75000"/>
                  </a:prstClr>
                </a:solidFill>
              </a:rPr>
              <a:t>GV: NGUYỄN THỊ THU PHƯƠNG - NHH</a:t>
            </a:r>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F742353A-BC18-4DFF-80CA-D93A9DA299D7}"/>
              </a:ext>
            </a:extLst>
          </p:cNvPr>
          <p:cNvSpPr>
            <a:spLocks noGrp="1"/>
          </p:cNvSpPr>
          <p:nvPr>
            <p:ph type="sldNum" sz="quarter" idx="12"/>
          </p:nvPr>
        </p:nvSpPr>
        <p:spPr/>
        <p:txBody>
          <a:bodyPr/>
          <a:lstStyle/>
          <a:p>
            <a:fld id="{7D021686-455D-4420-85D4-2D021392E0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92578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EEB1E3B-C677-49E9-AD58-2BD6BC4355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E54F2A89-8BCB-4A7D-BCFB-031F336BB9B2}"/>
              </a:ext>
            </a:extLst>
          </p:cNvPr>
          <p:cNvSpPr>
            <a:spLocks noGrp="1"/>
          </p:cNvSpPr>
          <p:nvPr>
            <p:ph idx="1"/>
          </p:nvPr>
        </p:nvSpPr>
        <p:spPr>
          <a:xfrm>
            <a:off x="5183188" y="98748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80F2E1B9-96CF-46BB-A737-5064EAEC2C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E074FE50-C48F-41BA-8BC3-3DD6C30297BF}"/>
              </a:ext>
            </a:extLst>
          </p:cNvPr>
          <p:cNvSpPr>
            <a:spLocks noGrp="1"/>
          </p:cNvSpPr>
          <p:nvPr>
            <p:ph type="dt" sz="half" idx="10"/>
          </p:nvPr>
        </p:nvSpPr>
        <p:spPr/>
        <p:txBody>
          <a:bodyPr/>
          <a:lstStyle/>
          <a:p>
            <a:fld id="{2DC8596A-34C3-4551-93DC-9B0ED63200DA}" type="datetime1">
              <a:rPr lang="en-US" smtClean="0">
                <a:solidFill>
                  <a:prstClr val="black">
                    <a:tint val="75000"/>
                  </a:prstClr>
                </a:solidFill>
              </a:rPr>
              <a:pPr/>
              <a:t>10/29/2023</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2334045B-9D5C-4538-A34D-8EEA010BCFD6}"/>
              </a:ext>
            </a:extLst>
          </p:cNvPr>
          <p:cNvSpPr>
            <a:spLocks noGrp="1"/>
          </p:cNvSpPr>
          <p:nvPr>
            <p:ph type="ftr" sz="quarter" idx="11"/>
          </p:nvPr>
        </p:nvSpPr>
        <p:spPr/>
        <p:txBody>
          <a:bodyPr/>
          <a:lstStyle/>
          <a:p>
            <a:r>
              <a:rPr lang="vi-VN">
                <a:solidFill>
                  <a:prstClr val="black">
                    <a:tint val="75000"/>
                  </a:prstClr>
                </a:solidFill>
              </a:rPr>
              <a:t>GV: NGUYỄN THỊ THU PHƯƠNG - NHH</a:t>
            </a:r>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8B212214-BEC2-4FF8-8104-E659C00980FC}"/>
              </a:ext>
            </a:extLst>
          </p:cNvPr>
          <p:cNvSpPr>
            <a:spLocks noGrp="1"/>
          </p:cNvSpPr>
          <p:nvPr>
            <p:ph type="sldNum" sz="quarter" idx="12"/>
          </p:nvPr>
        </p:nvSpPr>
        <p:spPr/>
        <p:txBody>
          <a:bodyPr/>
          <a:lstStyle/>
          <a:p>
            <a:fld id="{7D021686-455D-4420-85D4-2D021392E0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52850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F013EA4-66CA-4857-9324-DC12DD96E4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9915F018-214C-4CCA-B72A-ECC7BEF9819A}"/>
              </a:ext>
            </a:extLst>
          </p:cNvPr>
          <p:cNvSpPr>
            <a:spLocks noGrp="1"/>
          </p:cNvSpPr>
          <p:nvPr>
            <p:ph type="pic" idx="1"/>
          </p:nvPr>
        </p:nvSpPr>
        <p:spPr>
          <a:xfrm>
            <a:off x="5183188" y="987489"/>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502F9FC9-7E6D-41DC-8D76-DC1D51D445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289B9809-E6EC-43E8-A769-2906220010BF}"/>
              </a:ext>
            </a:extLst>
          </p:cNvPr>
          <p:cNvSpPr>
            <a:spLocks noGrp="1"/>
          </p:cNvSpPr>
          <p:nvPr>
            <p:ph type="dt" sz="half" idx="10"/>
          </p:nvPr>
        </p:nvSpPr>
        <p:spPr/>
        <p:txBody>
          <a:bodyPr/>
          <a:lstStyle/>
          <a:p>
            <a:fld id="{606DA67F-2DDF-425E-B1B4-3BCB26223E68}" type="datetime1">
              <a:rPr lang="en-US" smtClean="0">
                <a:solidFill>
                  <a:prstClr val="black">
                    <a:tint val="75000"/>
                  </a:prstClr>
                </a:solidFill>
              </a:rPr>
              <a:pPr/>
              <a:t>10/29/2023</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58E54B72-CD9B-4113-AEC8-7EDE89597312}"/>
              </a:ext>
            </a:extLst>
          </p:cNvPr>
          <p:cNvSpPr>
            <a:spLocks noGrp="1"/>
          </p:cNvSpPr>
          <p:nvPr>
            <p:ph type="ftr" sz="quarter" idx="11"/>
          </p:nvPr>
        </p:nvSpPr>
        <p:spPr/>
        <p:txBody>
          <a:bodyPr/>
          <a:lstStyle/>
          <a:p>
            <a:r>
              <a:rPr lang="vi-VN">
                <a:solidFill>
                  <a:prstClr val="black">
                    <a:tint val="75000"/>
                  </a:prstClr>
                </a:solidFill>
              </a:rPr>
              <a:t>GV: NGUYỄN THỊ THU PHƯƠNG - NHH</a:t>
            </a:r>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CC78FEB1-EAC0-4FCB-9373-F48776F79243}"/>
              </a:ext>
            </a:extLst>
          </p:cNvPr>
          <p:cNvSpPr>
            <a:spLocks noGrp="1"/>
          </p:cNvSpPr>
          <p:nvPr>
            <p:ph type="sldNum" sz="quarter" idx="12"/>
          </p:nvPr>
        </p:nvSpPr>
        <p:spPr/>
        <p:txBody>
          <a:bodyPr/>
          <a:lstStyle/>
          <a:p>
            <a:fld id="{7D021686-455D-4420-85D4-2D021392E0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61569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367796B-A3BD-4604-B3D4-B137A8F2B17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D3119F50-3B16-462A-A59A-42702932C7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018C560-AA47-40A2-852E-6E9F631FAA04}"/>
              </a:ext>
            </a:extLst>
          </p:cNvPr>
          <p:cNvSpPr>
            <a:spLocks noGrp="1"/>
          </p:cNvSpPr>
          <p:nvPr>
            <p:ph type="dt" sz="half" idx="10"/>
          </p:nvPr>
        </p:nvSpPr>
        <p:spPr/>
        <p:txBody>
          <a:bodyPr/>
          <a:lstStyle/>
          <a:p>
            <a:fld id="{B2E42097-3175-4ED3-B4C5-1BD11E36675D}" type="datetime1">
              <a:rPr lang="en-US" smtClean="0">
                <a:solidFill>
                  <a:prstClr val="black">
                    <a:tint val="75000"/>
                  </a:prstClr>
                </a:solidFill>
              </a:rPr>
              <a:pPr/>
              <a:t>10/29/2023</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1D8DC085-6BD8-4524-A590-CB537BAEA285}"/>
              </a:ext>
            </a:extLst>
          </p:cNvPr>
          <p:cNvSpPr>
            <a:spLocks noGrp="1"/>
          </p:cNvSpPr>
          <p:nvPr>
            <p:ph type="ftr" sz="quarter" idx="11"/>
          </p:nvPr>
        </p:nvSpPr>
        <p:spPr/>
        <p:txBody>
          <a:bodyPr/>
          <a:lstStyle/>
          <a:p>
            <a:r>
              <a:rPr lang="vi-VN">
                <a:solidFill>
                  <a:prstClr val="black">
                    <a:tint val="75000"/>
                  </a:prstClr>
                </a:solidFill>
              </a:rPr>
              <a:t>GV: NGUYỄN THỊ THU PHƯƠNG - NHH</a:t>
            </a:r>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2B1D0CB9-FEF7-4BE1-B0F9-A6B99D1EF00D}"/>
              </a:ext>
            </a:extLst>
          </p:cNvPr>
          <p:cNvSpPr>
            <a:spLocks noGrp="1"/>
          </p:cNvSpPr>
          <p:nvPr>
            <p:ph type="sldNum" sz="quarter" idx="12"/>
          </p:nvPr>
        </p:nvSpPr>
        <p:spPr/>
        <p:txBody>
          <a:bodyPr/>
          <a:lstStyle/>
          <a:p>
            <a:fld id="{7D021686-455D-4420-85D4-2D021392E0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02405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2D4992E2-963E-4EE5-A1FA-DF3980F0C14F}"/>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593A28AE-1351-49DE-A3E6-34ED6A4CDAF8}"/>
              </a:ext>
            </a:extLst>
          </p:cNvPr>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7211545-1EFB-417E-87BB-FAFB63AE023F}"/>
              </a:ext>
            </a:extLst>
          </p:cNvPr>
          <p:cNvSpPr>
            <a:spLocks noGrp="1"/>
          </p:cNvSpPr>
          <p:nvPr>
            <p:ph type="dt" sz="half" idx="10"/>
          </p:nvPr>
        </p:nvSpPr>
        <p:spPr/>
        <p:txBody>
          <a:bodyPr/>
          <a:lstStyle/>
          <a:p>
            <a:fld id="{580F646F-4A5E-4B26-98AD-E0FE8F9FEFD0}" type="datetime1">
              <a:rPr lang="en-US" smtClean="0">
                <a:solidFill>
                  <a:prstClr val="black">
                    <a:tint val="75000"/>
                  </a:prstClr>
                </a:solidFill>
              </a:rPr>
              <a:pPr/>
              <a:t>10/29/2023</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E7710854-AF97-4D7D-871F-501B957E3D81}"/>
              </a:ext>
            </a:extLst>
          </p:cNvPr>
          <p:cNvSpPr>
            <a:spLocks noGrp="1"/>
          </p:cNvSpPr>
          <p:nvPr>
            <p:ph type="ftr" sz="quarter" idx="11"/>
          </p:nvPr>
        </p:nvSpPr>
        <p:spPr/>
        <p:txBody>
          <a:bodyPr/>
          <a:lstStyle/>
          <a:p>
            <a:r>
              <a:rPr lang="vi-VN">
                <a:solidFill>
                  <a:prstClr val="black">
                    <a:tint val="75000"/>
                  </a:prstClr>
                </a:solidFill>
              </a:rPr>
              <a:t>GV: NGUYỄN THỊ THU PHƯƠNG - NHH</a:t>
            </a:r>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5D19385A-7C25-42B2-88AC-4C04DFA1D2A1}"/>
              </a:ext>
            </a:extLst>
          </p:cNvPr>
          <p:cNvSpPr>
            <a:spLocks noGrp="1"/>
          </p:cNvSpPr>
          <p:nvPr>
            <p:ph type="sldNum" sz="quarter" idx="12"/>
          </p:nvPr>
        </p:nvSpPr>
        <p:spPr/>
        <p:txBody>
          <a:bodyPr/>
          <a:lstStyle/>
          <a:p>
            <a:fld id="{7D021686-455D-4420-85D4-2D021392E0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48399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54"/>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68ECD3-8158-4CF1-A85C-AA9BBFC662C9}" type="datetimeFigureOut">
              <a:rPr lang="en-US" smtClean="0">
                <a:solidFill>
                  <a:prstClr val="black">
                    <a:tint val="75000"/>
                  </a:prstClr>
                </a:solidFill>
              </a:rPr>
              <a:pPr/>
              <a:t>10/29/2023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1BD291-702E-4466-B748-7710AE6DC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4456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68ECD3-8158-4CF1-A85C-AA9BBFC662C9}" type="datetimeFigureOut">
              <a:rPr lang="en-US" smtClean="0">
                <a:solidFill>
                  <a:prstClr val="black">
                    <a:tint val="75000"/>
                  </a:prstClr>
                </a:solidFill>
              </a:rPr>
              <a:pPr/>
              <a:t>10/29/2023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1BD291-702E-4466-B748-7710AE6DC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8361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29"/>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68ECD3-8158-4CF1-A85C-AA9BBFC662C9}" type="datetimeFigureOut">
              <a:rPr lang="en-US" smtClean="0">
                <a:solidFill>
                  <a:prstClr val="black">
                    <a:tint val="75000"/>
                  </a:prstClr>
                </a:solidFill>
              </a:rPr>
              <a:pPr/>
              <a:t>10/29/2023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1BD291-702E-4466-B748-7710AE6DC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1898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68ECD3-8158-4CF1-A85C-AA9BBFC662C9}" type="datetimeFigureOut">
              <a:rPr lang="en-US" smtClean="0">
                <a:solidFill>
                  <a:prstClr val="black">
                    <a:tint val="75000"/>
                  </a:prstClr>
                </a:solidFill>
              </a:rPr>
              <a:pPr/>
              <a:t>10/29/2023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61BD291-702E-4466-B748-7710AE6DC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0205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8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8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68ECD3-8158-4CF1-A85C-AA9BBFC662C9}" type="datetimeFigureOut">
              <a:rPr lang="en-US" smtClean="0">
                <a:solidFill>
                  <a:prstClr val="black">
                    <a:tint val="75000"/>
                  </a:prstClr>
                </a:solidFill>
              </a:rPr>
              <a:pPr/>
              <a:t>10/29/2023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61BD291-702E-4466-B748-7710AE6DC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7896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68ECD3-8158-4CF1-A85C-AA9BBFC662C9}" type="datetimeFigureOut">
              <a:rPr lang="en-US" smtClean="0">
                <a:solidFill>
                  <a:prstClr val="black">
                    <a:tint val="75000"/>
                  </a:prstClr>
                </a:solidFill>
              </a:rPr>
              <a:pPr/>
              <a:t>10/29/2023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61BD291-702E-4466-B748-7710AE6DC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44446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68ECD3-8158-4CF1-A85C-AA9BBFC662C9}" type="datetimeFigureOut">
              <a:rPr lang="en-US" smtClean="0">
                <a:solidFill>
                  <a:prstClr val="black">
                    <a:tint val="75000"/>
                  </a:prstClr>
                </a:solidFill>
              </a:rPr>
              <a:pPr/>
              <a:t>10/29/2023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61BD291-702E-4466-B748-7710AE6DC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42299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68ECD3-8158-4CF1-A85C-AA9BBFC662C9}" type="datetimeFigureOut">
              <a:rPr lang="en-US" smtClean="0">
                <a:solidFill>
                  <a:prstClr val="black">
                    <a:tint val="75000"/>
                  </a:prstClr>
                </a:solidFill>
              </a:rPr>
              <a:pPr/>
              <a:t>10/29/2023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61BD291-702E-4466-B748-7710AE6DC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10675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7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68ECD3-8158-4CF1-A85C-AA9BBFC662C9}" type="datetimeFigureOut">
              <a:rPr lang="en-US" smtClean="0">
                <a:solidFill>
                  <a:prstClr val="black">
                    <a:tint val="75000"/>
                  </a:prstClr>
                </a:solidFill>
              </a:rPr>
              <a:pPr/>
              <a:t>10/29/2023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61BD291-702E-4466-B748-7710AE6DC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00924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68ECD3-8158-4CF1-A85C-AA9BBFC662C9}" type="datetimeFigureOut">
              <a:rPr lang="en-US" smtClean="0">
                <a:solidFill>
                  <a:prstClr val="black">
                    <a:tint val="75000"/>
                  </a:prstClr>
                </a:solidFill>
              </a:rPr>
              <a:pPr/>
              <a:t>10/29/2023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61BD291-702E-4466-B748-7710AE6DC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50572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68ECD3-8158-4CF1-A85C-AA9BBFC662C9}" type="datetimeFigureOut">
              <a:rPr lang="en-US" smtClean="0">
                <a:solidFill>
                  <a:prstClr val="black">
                    <a:tint val="75000"/>
                  </a:prstClr>
                </a:solidFill>
              </a:rPr>
              <a:pPr/>
              <a:t>10/29/2023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1BD291-702E-4466-B748-7710AE6DC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38697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67"/>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67"/>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68ECD3-8158-4CF1-A85C-AA9BBFC662C9}" type="datetimeFigureOut">
              <a:rPr lang="en-US" smtClean="0">
                <a:solidFill>
                  <a:prstClr val="black">
                    <a:tint val="75000"/>
                  </a:prstClr>
                </a:solidFill>
              </a:rPr>
              <a:pPr/>
              <a:t>10/29/2023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1BD291-702E-4466-B748-7710AE6DC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687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9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9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68ECD3-8158-4CF1-A85C-AA9BBFC662C9}" type="datetimeFigureOut">
              <a:rPr lang="en-US" smtClean="0">
                <a:solidFill>
                  <a:prstClr val="black">
                    <a:tint val="75000"/>
                  </a:prstClr>
                </a:solidFill>
              </a:rPr>
              <a:pPr/>
              <a:t>10/29/2023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61BD291-702E-4466-B748-7710AE6DC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6455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68ECD3-8158-4CF1-A85C-AA9BBFC662C9}" type="datetimeFigureOut">
              <a:rPr lang="en-US" smtClean="0">
                <a:solidFill>
                  <a:prstClr val="black">
                    <a:tint val="75000"/>
                  </a:prstClr>
                </a:solidFill>
              </a:rPr>
              <a:pPr/>
              <a:t>10/29/2023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61BD291-702E-4466-B748-7710AE6DC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4127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68ECD3-8158-4CF1-A85C-AA9BBFC662C9}" type="datetimeFigureOut">
              <a:rPr lang="en-US" smtClean="0">
                <a:solidFill>
                  <a:prstClr val="black">
                    <a:tint val="75000"/>
                  </a:prstClr>
                </a:solidFill>
              </a:rPr>
              <a:pPr/>
              <a:t>10/29/2023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61BD291-702E-4466-B748-7710AE6DC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4387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9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68ECD3-8158-4CF1-A85C-AA9BBFC662C9}" type="datetimeFigureOut">
              <a:rPr lang="en-US" smtClean="0">
                <a:solidFill>
                  <a:prstClr val="black">
                    <a:tint val="75000"/>
                  </a:prstClr>
                </a:solidFill>
              </a:rPr>
              <a:pPr/>
              <a:t>10/29/2023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61BD291-702E-4466-B748-7710AE6DC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957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68ECD3-8158-4CF1-A85C-AA9BBFC662C9}" type="datetimeFigureOut">
              <a:rPr lang="en-US" smtClean="0">
                <a:solidFill>
                  <a:prstClr val="black">
                    <a:tint val="75000"/>
                  </a:prstClr>
                </a:solidFill>
              </a:rPr>
              <a:pPr/>
              <a:t>10/29/2023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61BD291-702E-4466-B748-7710AE6DC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3852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97"/>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68ECD3-8158-4CF1-A85C-AA9BBFC662C9}" type="datetimeFigureOut">
              <a:rPr lang="en-US" smtClean="0">
                <a:solidFill>
                  <a:prstClr val="black">
                    <a:tint val="75000"/>
                  </a:prstClr>
                </a:solidFill>
              </a:rPr>
              <a:pPr/>
              <a:t>10/29/2023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97"/>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97"/>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1BD291-702E-4466-B748-7710AE6DC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13122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ltGray">
          <a:xfrm>
            <a:off x="556684" y="1098597"/>
            <a:ext cx="58420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en-US" sz="2400" smtClean="0">
              <a:solidFill>
                <a:srgbClr val="000000"/>
              </a:solidFill>
            </a:endParaRPr>
          </a:p>
        </p:txBody>
      </p:sp>
      <p:sp>
        <p:nvSpPr>
          <p:cNvPr id="6147" name="Rectangle 3"/>
          <p:cNvSpPr>
            <a:spLocks noChangeArrowheads="1"/>
          </p:cNvSpPr>
          <p:nvPr/>
        </p:nvSpPr>
        <p:spPr bwMode="ltGray">
          <a:xfrm>
            <a:off x="1066831" y="1098597"/>
            <a:ext cx="438151"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en-US" sz="2400" smtClean="0">
              <a:solidFill>
                <a:srgbClr val="000000"/>
              </a:solidFill>
            </a:endParaRPr>
          </a:p>
        </p:txBody>
      </p:sp>
      <p:sp>
        <p:nvSpPr>
          <p:cNvPr id="6148" name="Rectangle 4"/>
          <p:cNvSpPr>
            <a:spLocks noChangeArrowheads="1"/>
          </p:cNvSpPr>
          <p:nvPr/>
        </p:nvSpPr>
        <p:spPr bwMode="ltGray">
          <a:xfrm>
            <a:off x="721816" y="1520832"/>
            <a:ext cx="563033"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en-US" sz="2400" smtClean="0">
              <a:solidFill>
                <a:srgbClr val="000000"/>
              </a:solidFill>
            </a:endParaRPr>
          </a:p>
        </p:txBody>
      </p:sp>
      <p:sp>
        <p:nvSpPr>
          <p:cNvPr id="6149" name="Rectangle 5"/>
          <p:cNvSpPr>
            <a:spLocks noChangeArrowheads="1"/>
          </p:cNvSpPr>
          <p:nvPr/>
        </p:nvSpPr>
        <p:spPr bwMode="ltGray">
          <a:xfrm>
            <a:off x="1214969" y="1520832"/>
            <a:ext cx="491067"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en-US" sz="2400" smtClean="0">
              <a:solidFill>
                <a:srgbClr val="000000"/>
              </a:solidFill>
            </a:endParaRPr>
          </a:p>
        </p:txBody>
      </p:sp>
      <p:sp>
        <p:nvSpPr>
          <p:cNvPr id="6150" name="Rectangle 6"/>
          <p:cNvSpPr>
            <a:spLocks noChangeArrowheads="1"/>
          </p:cNvSpPr>
          <p:nvPr/>
        </p:nvSpPr>
        <p:spPr bwMode="ltGray">
          <a:xfrm>
            <a:off x="169333" y="1447847"/>
            <a:ext cx="747184"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en-US" sz="2400" smtClean="0">
              <a:solidFill>
                <a:srgbClr val="000000"/>
              </a:solidFill>
            </a:endParaRPr>
          </a:p>
        </p:txBody>
      </p:sp>
      <p:sp>
        <p:nvSpPr>
          <p:cNvPr id="6151" name="Rectangle 7"/>
          <p:cNvSpPr>
            <a:spLocks noChangeArrowheads="1"/>
          </p:cNvSpPr>
          <p:nvPr/>
        </p:nvSpPr>
        <p:spPr bwMode="gray">
          <a:xfrm>
            <a:off x="1016000" y="990647"/>
            <a:ext cx="42333"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en-US" sz="2400" smtClean="0">
              <a:solidFill>
                <a:srgbClr val="000000"/>
              </a:solidFill>
            </a:endParaRPr>
          </a:p>
        </p:txBody>
      </p:sp>
      <p:sp>
        <p:nvSpPr>
          <p:cNvPr id="6152" name="Rectangle 8"/>
          <p:cNvSpPr>
            <a:spLocks noChangeArrowheads="1"/>
          </p:cNvSpPr>
          <p:nvPr/>
        </p:nvSpPr>
        <p:spPr bwMode="gray">
          <a:xfrm>
            <a:off x="590582" y="1781175"/>
            <a:ext cx="10968567"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en-US" sz="2400" smtClean="0">
              <a:solidFill>
                <a:srgbClr val="000000"/>
              </a:solidFill>
            </a:endParaRPr>
          </a:p>
        </p:txBody>
      </p:sp>
      <p:sp>
        <p:nvSpPr>
          <p:cNvPr id="6153" name="Rectangle 9"/>
          <p:cNvSpPr>
            <a:spLocks noGrp="1" noChangeArrowheads="1"/>
          </p:cNvSpPr>
          <p:nvPr>
            <p:ph type="title"/>
          </p:nvPr>
        </p:nvSpPr>
        <p:spPr bwMode="auto">
          <a:xfrm>
            <a:off x="1534587" y="214314"/>
            <a:ext cx="10390716" cy="146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6154" name="Rectangle 10"/>
          <p:cNvSpPr>
            <a:spLocks noGrp="1" noChangeArrowheads="1"/>
          </p:cNvSpPr>
          <p:nvPr>
            <p:ph type="body" idx="1"/>
          </p:nvPr>
        </p:nvSpPr>
        <p:spPr bwMode="auto">
          <a:xfrm>
            <a:off x="1576917" y="2017713"/>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55" name="Rectangle 11"/>
          <p:cNvSpPr>
            <a:spLocks noGrp="1" noChangeArrowheads="1"/>
          </p:cNvSpPr>
          <p:nvPr>
            <p:ph type="dt" sz="half" idx="2"/>
          </p:nvPr>
        </p:nvSpPr>
        <p:spPr bwMode="auto">
          <a:xfrm>
            <a:off x="1549400" y="6243638"/>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b="0">
                <a:latin typeface="+mn-lt"/>
              </a:defRPr>
            </a:lvl1pPr>
          </a:lstStyle>
          <a:p>
            <a:pPr fontAlgn="base">
              <a:spcBef>
                <a:spcPct val="0"/>
              </a:spcBef>
              <a:spcAft>
                <a:spcPct val="0"/>
              </a:spcAft>
            </a:pPr>
            <a:endParaRPr lang="en-US" smtClean="0">
              <a:solidFill>
                <a:srgbClr val="000000"/>
              </a:solidFill>
            </a:endParaRPr>
          </a:p>
        </p:txBody>
      </p:sp>
      <p:sp>
        <p:nvSpPr>
          <p:cNvPr id="6156" name="Rectangle 12"/>
          <p:cNvSpPr>
            <a:spLocks noGrp="1" noChangeArrowheads="1"/>
          </p:cNvSpPr>
          <p:nvPr>
            <p:ph type="ftr" sz="quarter" idx="3"/>
          </p:nvPr>
        </p:nvSpPr>
        <p:spPr bwMode="auto">
          <a:xfrm>
            <a:off x="4876800" y="6243638"/>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b="0">
                <a:latin typeface="+mn-lt"/>
              </a:defRPr>
            </a:lvl1pPr>
          </a:lstStyle>
          <a:p>
            <a:pPr fontAlgn="base">
              <a:spcBef>
                <a:spcPct val="0"/>
              </a:spcBef>
              <a:spcAft>
                <a:spcPct val="0"/>
              </a:spcAft>
            </a:pPr>
            <a:endParaRPr lang="en-US" smtClean="0">
              <a:solidFill>
                <a:srgbClr val="000000"/>
              </a:solidFill>
            </a:endParaRPr>
          </a:p>
        </p:txBody>
      </p:sp>
      <p:sp>
        <p:nvSpPr>
          <p:cNvPr id="6157" name="Rectangle 13"/>
          <p:cNvSpPr>
            <a:spLocks noGrp="1" noChangeArrowheads="1"/>
          </p:cNvSpPr>
          <p:nvPr>
            <p:ph type="sldNum" sz="quarter" idx="4"/>
          </p:nvPr>
        </p:nvSpPr>
        <p:spPr bwMode="auto">
          <a:xfrm>
            <a:off x="9389533" y="6243638"/>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b="0">
                <a:latin typeface="+mn-lt"/>
              </a:defRPr>
            </a:lvl1pPr>
          </a:lstStyle>
          <a:p>
            <a:pPr fontAlgn="base">
              <a:spcBef>
                <a:spcPct val="0"/>
              </a:spcBef>
              <a:spcAft>
                <a:spcPct val="0"/>
              </a:spcAft>
            </a:pPr>
            <a:fld id="{72781FD5-A443-4EBA-9BCA-577C5D3F7D0B}"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4466262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itchFamily="34" charset="0"/>
          <a:cs typeface="Arial" charset="0"/>
        </a:defRPr>
      </a:lvl2pPr>
      <a:lvl3pPr algn="l" rtl="0" fontAlgn="base">
        <a:spcBef>
          <a:spcPct val="0"/>
        </a:spcBef>
        <a:spcAft>
          <a:spcPct val="0"/>
        </a:spcAft>
        <a:defRPr sz="4400">
          <a:solidFill>
            <a:schemeClr val="tx2"/>
          </a:solidFill>
          <a:latin typeface="Tahoma" pitchFamily="34" charset="0"/>
          <a:cs typeface="Arial" charset="0"/>
        </a:defRPr>
      </a:lvl3pPr>
      <a:lvl4pPr algn="l" rtl="0" fontAlgn="base">
        <a:spcBef>
          <a:spcPct val="0"/>
        </a:spcBef>
        <a:spcAft>
          <a:spcPct val="0"/>
        </a:spcAft>
        <a:defRPr sz="4400">
          <a:solidFill>
            <a:schemeClr val="tx2"/>
          </a:solidFill>
          <a:latin typeface="Tahoma" pitchFamily="34" charset="0"/>
          <a:cs typeface="Arial" charset="0"/>
        </a:defRPr>
      </a:lvl4pPr>
      <a:lvl5pPr algn="l" rtl="0" fontAlgn="base">
        <a:spcBef>
          <a:spcPct val="0"/>
        </a:spcBef>
        <a:spcAft>
          <a:spcPct val="0"/>
        </a:spcAft>
        <a:defRPr sz="4400">
          <a:solidFill>
            <a:schemeClr val="tx2"/>
          </a:solidFill>
          <a:latin typeface="Tahoma" pitchFamily="34" charset="0"/>
          <a:cs typeface="Arial" charset="0"/>
        </a:defRPr>
      </a:lvl5pPr>
      <a:lvl6pPr marL="457200" algn="l" rtl="0" fontAlgn="base">
        <a:spcBef>
          <a:spcPct val="0"/>
        </a:spcBef>
        <a:spcAft>
          <a:spcPct val="0"/>
        </a:spcAft>
        <a:defRPr sz="4400">
          <a:solidFill>
            <a:schemeClr val="tx2"/>
          </a:solidFill>
          <a:latin typeface="Tahoma" pitchFamily="34" charset="0"/>
          <a:cs typeface="Arial" charset="0"/>
        </a:defRPr>
      </a:lvl6pPr>
      <a:lvl7pPr marL="914400" algn="l" rtl="0" fontAlgn="base">
        <a:spcBef>
          <a:spcPct val="0"/>
        </a:spcBef>
        <a:spcAft>
          <a:spcPct val="0"/>
        </a:spcAft>
        <a:defRPr sz="4400">
          <a:solidFill>
            <a:schemeClr val="tx2"/>
          </a:solidFill>
          <a:latin typeface="Tahoma" pitchFamily="34" charset="0"/>
          <a:cs typeface="Arial" charset="0"/>
        </a:defRPr>
      </a:lvl7pPr>
      <a:lvl8pPr marL="1371600" algn="l" rtl="0" fontAlgn="base">
        <a:spcBef>
          <a:spcPct val="0"/>
        </a:spcBef>
        <a:spcAft>
          <a:spcPct val="0"/>
        </a:spcAft>
        <a:defRPr sz="4400">
          <a:solidFill>
            <a:schemeClr val="tx2"/>
          </a:solidFill>
          <a:latin typeface="Tahoma" pitchFamily="34" charset="0"/>
          <a:cs typeface="Arial" charset="0"/>
        </a:defRPr>
      </a:lvl8pPr>
      <a:lvl9pPr marL="1828800" algn="l" rtl="0" fontAlgn="base">
        <a:spcBef>
          <a:spcPct val="0"/>
        </a:spcBef>
        <a:spcAft>
          <a:spcPct val="0"/>
        </a:spcAft>
        <a:defRPr sz="4400">
          <a:solidFill>
            <a:schemeClr val="tx2"/>
          </a:solidFill>
          <a:latin typeface="Tahoma" pitchFamily="34" charset="0"/>
          <a:cs typeface="Arial" charset="0"/>
        </a:defRPr>
      </a:lvl9pPr>
    </p:titleStyle>
    <p:body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cs typeface="+mn-cs"/>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cs typeface="+mn-cs"/>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cs typeface="+mn-cs"/>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A5AC49DE-41F5-4C17-AE2C-08E709FF1F9A}"/>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4B640E99-4FCD-45EB-8848-DE72FDC89D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7B26105-81BF-4386-A43D-0E1046828FE3}"/>
              </a:ext>
            </a:extLst>
          </p:cNvPr>
          <p:cNvSpPr>
            <a:spLocks noGrp="1"/>
          </p:cNvSpPr>
          <p:nvPr>
            <p:ph type="dt" sz="half" idx="2"/>
          </p:nvPr>
        </p:nvSpPr>
        <p:spPr>
          <a:xfrm>
            <a:off x="838200" y="635641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34A06F-90EF-4FBE-A187-5F12649173D3}" type="datetime1">
              <a:rPr lang="en-US" smtClean="0">
                <a:solidFill>
                  <a:prstClr val="black">
                    <a:tint val="75000"/>
                  </a:prstClr>
                </a:solidFill>
              </a:rPr>
              <a:pPr/>
              <a:t>10/29/2023</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62E64E86-0CE6-4670-AEFF-973C27955ECC}"/>
              </a:ext>
            </a:extLst>
          </p:cNvPr>
          <p:cNvSpPr>
            <a:spLocks noGrp="1"/>
          </p:cNvSpPr>
          <p:nvPr>
            <p:ph type="ftr" sz="quarter" idx="3"/>
          </p:nvPr>
        </p:nvSpPr>
        <p:spPr>
          <a:xfrm>
            <a:off x="4038600" y="635641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vi-VN">
                <a:solidFill>
                  <a:prstClr val="black">
                    <a:tint val="75000"/>
                  </a:prstClr>
                </a:solidFill>
              </a:rPr>
              <a:t>GV: NGUYỄN THỊ THU PHƯƠNG - NHH</a:t>
            </a:r>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4C6CE6DD-0D97-463D-9CEB-00B12D3A650D}"/>
              </a:ext>
            </a:extLst>
          </p:cNvPr>
          <p:cNvSpPr>
            <a:spLocks noGrp="1"/>
          </p:cNvSpPr>
          <p:nvPr>
            <p:ph type="sldNum" sz="quarter" idx="4"/>
          </p:nvPr>
        </p:nvSpPr>
        <p:spPr>
          <a:xfrm>
            <a:off x="8610600" y="635641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021686-455D-4420-85D4-2D021392E0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888420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79"/>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68ECD3-8158-4CF1-A85C-AA9BBFC662C9}" type="datetimeFigureOut">
              <a:rPr lang="en-US" smtClean="0">
                <a:solidFill>
                  <a:prstClr val="black">
                    <a:tint val="75000"/>
                  </a:prstClr>
                </a:solidFill>
              </a:rPr>
              <a:pPr/>
              <a:t>10/29/2023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79"/>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79"/>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1BD291-702E-4466-B748-7710AE6DCC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5426699"/>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wm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5.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7.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slideLayout" Target="../slideLayouts/slideLayout36.xml"/><Relationship Id="rId1" Type="http://schemas.openxmlformats.org/officeDocument/2006/relationships/vmlDrawing" Target="../drawings/vmlDrawing1.vml"/><Relationship Id="rId5" Type="http://schemas.openxmlformats.org/officeDocument/2006/relationships/image" Target="../media/image22.wmf"/><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slideLayout" Target="../slideLayouts/slideLayout36.xml"/><Relationship Id="rId1" Type="http://schemas.openxmlformats.org/officeDocument/2006/relationships/vmlDrawing" Target="../drawings/vmlDrawing2.vml"/><Relationship Id="rId5" Type="http://schemas.openxmlformats.org/officeDocument/2006/relationships/image" Target="../media/image22.wmf"/><Relationship Id="rId4"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slideLayout" Target="../slideLayouts/slideLayout36.xml"/><Relationship Id="rId1" Type="http://schemas.openxmlformats.org/officeDocument/2006/relationships/vmlDrawing" Target="../drawings/vmlDrawing3.vml"/><Relationship Id="rId5" Type="http://schemas.openxmlformats.org/officeDocument/2006/relationships/image" Target="../media/image22.wmf"/><Relationship Id="rId4" Type="http://schemas.openxmlformats.org/officeDocument/2006/relationships/oleObject" Target="../embeddings/oleObject3.bin"/></Relationships>
</file>

<file path=ppt/slides/_rels/slide18.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slideLayout" Target="../slideLayouts/slideLayout36.xml"/><Relationship Id="rId1" Type="http://schemas.openxmlformats.org/officeDocument/2006/relationships/vmlDrawing" Target="../drawings/vmlDrawing4.vml"/><Relationship Id="rId5" Type="http://schemas.openxmlformats.org/officeDocument/2006/relationships/image" Target="../media/image22.wmf"/><Relationship Id="rId4" Type="http://schemas.openxmlformats.org/officeDocument/2006/relationships/oleObject" Target="../embeddings/oleObject4.bin"/></Relationships>
</file>

<file path=ppt/slides/_rels/slide19.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slideLayout" Target="../slideLayouts/slideLayout36.xml"/><Relationship Id="rId1" Type="http://schemas.openxmlformats.org/officeDocument/2006/relationships/vmlDrawing" Target="../drawings/vmlDrawing5.vml"/><Relationship Id="rId5" Type="http://schemas.openxmlformats.org/officeDocument/2006/relationships/image" Target="../media/image22.wmf"/><Relationship Id="rId4" Type="http://schemas.openxmlformats.org/officeDocument/2006/relationships/oleObject" Target="../embeddings/oleObject5.bin"/></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8131" name="Text Box 3"/>
          <p:cNvSpPr txBox="1">
            <a:spLocks noChangeArrowheads="1"/>
          </p:cNvSpPr>
          <p:nvPr/>
        </p:nvSpPr>
        <p:spPr bwMode="auto">
          <a:xfrm>
            <a:off x="1625600" y="533473"/>
            <a:ext cx="10160000" cy="519113"/>
          </a:xfrm>
          <a:prstGeom prst="rect">
            <a:avLst/>
          </a:prstGeom>
          <a:noFill/>
          <a:ln w="9525">
            <a:noFill/>
            <a:miter lim="800000"/>
            <a:headEnd/>
            <a:tailEnd/>
          </a:ln>
          <a:effectLst/>
        </p:spPr>
        <p:txBody>
          <a:bodyPr>
            <a:spAutoFit/>
          </a:bodyPr>
          <a:lstStyle/>
          <a:p>
            <a:pPr>
              <a:spcBef>
                <a:spcPct val="50000"/>
              </a:spcBef>
              <a:defRPr/>
            </a:pPr>
            <a:endParaRPr lang="en-US" sz="2800" b="1">
              <a:solidFill>
                <a:prstClr val="black"/>
              </a:solidFill>
              <a:effectLst>
                <a:outerShdw blurRad="38100" dist="38100" dir="2700000" algn="tl">
                  <a:srgbClr val="000000"/>
                </a:outerShdw>
              </a:effectLst>
              <a:latin typeface="Arial" charset="0"/>
            </a:endParaRPr>
          </a:p>
        </p:txBody>
      </p:sp>
      <p:sp>
        <p:nvSpPr>
          <p:cNvPr id="4099" name="WordArt 4"/>
          <p:cNvSpPr>
            <a:spLocks noChangeArrowheads="1" noChangeShapeType="1" noTextEdit="1"/>
          </p:cNvSpPr>
          <p:nvPr/>
        </p:nvSpPr>
        <p:spPr bwMode="auto">
          <a:xfrm>
            <a:off x="1625600" y="1143000"/>
            <a:ext cx="9855200" cy="2438400"/>
          </a:xfrm>
          <a:prstGeom prst="rect">
            <a:avLst/>
          </a:prstGeom>
        </p:spPr>
        <p:txBody>
          <a:bodyPr wrap="none" fromWordArt="1">
            <a:prstTxWarp prst="textDeflate">
              <a:avLst>
                <a:gd name="adj" fmla="val 18750"/>
              </a:avLst>
            </a:prstTxWarp>
          </a:bodyPr>
          <a:lstStyle/>
          <a:p>
            <a:pPr algn="ctr"/>
            <a:r>
              <a:rPr lang="en-US" sz="3600" b="1" kern="10" dirty="0" err="1" smtClean="0">
                <a:ln w="12700">
                  <a:solidFill>
                    <a:srgbClr val="EAEAEA"/>
                  </a:solidFill>
                  <a:round/>
                  <a:headEnd/>
                  <a:tailEnd/>
                </a:ln>
                <a:solidFill>
                  <a:srgbClr val="FF0000"/>
                </a:solidFill>
                <a:latin typeface="Times New Roman"/>
                <a:cs typeface="Times New Roman"/>
              </a:rPr>
              <a:t>Kính</a:t>
            </a:r>
            <a:r>
              <a:rPr lang="en-US" sz="3600" b="1" kern="10" dirty="0">
                <a:ln w="12700">
                  <a:solidFill>
                    <a:srgbClr val="EAEAEA"/>
                  </a:solidFill>
                  <a:round/>
                  <a:headEnd/>
                  <a:tailEnd/>
                </a:ln>
                <a:solidFill>
                  <a:srgbClr val="FF0000"/>
                </a:solidFill>
                <a:latin typeface="Times New Roman"/>
                <a:cs typeface="Times New Roman"/>
              </a:rPr>
              <a:t> </a:t>
            </a:r>
            <a:r>
              <a:rPr lang="en-US" sz="3600" b="1" kern="10" dirty="0" err="1" smtClean="0">
                <a:ln w="12700">
                  <a:solidFill>
                    <a:srgbClr val="EAEAEA"/>
                  </a:solidFill>
                  <a:round/>
                  <a:headEnd/>
                  <a:tailEnd/>
                </a:ln>
                <a:solidFill>
                  <a:srgbClr val="FF0000"/>
                </a:solidFill>
                <a:latin typeface="Times New Roman"/>
                <a:cs typeface="Times New Roman"/>
              </a:rPr>
              <a:t>chào</a:t>
            </a:r>
            <a:r>
              <a:rPr lang="en-US" sz="3600" b="1" kern="10" dirty="0" smtClean="0">
                <a:ln w="12700">
                  <a:solidFill>
                    <a:srgbClr val="EAEAEA"/>
                  </a:solidFill>
                  <a:round/>
                  <a:headEnd/>
                  <a:tailEnd/>
                </a:ln>
                <a:solidFill>
                  <a:srgbClr val="FF0000"/>
                </a:solidFill>
                <a:latin typeface="Times New Roman"/>
                <a:cs typeface="Times New Roman"/>
              </a:rPr>
              <a:t> </a:t>
            </a:r>
            <a:r>
              <a:rPr lang="en-US" sz="3600" b="1" kern="10" dirty="0" err="1" smtClean="0">
                <a:ln w="12700">
                  <a:solidFill>
                    <a:srgbClr val="EAEAEA"/>
                  </a:solidFill>
                  <a:round/>
                  <a:headEnd/>
                  <a:tailEnd/>
                </a:ln>
                <a:solidFill>
                  <a:srgbClr val="FF0000"/>
                </a:solidFill>
                <a:latin typeface="Times New Roman"/>
                <a:cs typeface="Times New Roman"/>
              </a:rPr>
              <a:t>quý</a:t>
            </a:r>
            <a:r>
              <a:rPr lang="en-US" sz="3600" b="1" kern="10" dirty="0" smtClean="0">
                <a:ln w="12700">
                  <a:solidFill>
                    <a:srgbClr val="EAEAEA"/>
                  </a:solidFill>
                  <a:round/>
                  <a:headEnd/>
                  <a:tailEnd/>
                </a:ln>
                <a:solidFill>
                  <a:srgbClr val="FF0000"/>
                </a:solidFill>
                <a:latin typeface="Times New Roman"/>
                <a:cs typeface="Times New Roman"/>
              </a:rPr>
              <a:t> </a:t>
            </a:r>
            <a:r>
              <a:rPr lang="en-US" sz="3600" b="1" kern="10" dirty="0" err="1" smtClean="0">
                <a:ln w="12700">
                  <a:solidFill>
                    <a:srgbClr val="EAEAEA"/>
                  </a:solidFill>
                  <a:round/>
                  <a:headEnd/>
                  <a:tailEnd/>
                </a:ln>
                <a:solidFill>
                  <a:srgbClr val="FF0000"/>
                </a:solidFill>
                <a:latin typeface="Times New Roman"/>
                <a:cs typeface="Times New Roman"/>
              </a:rPr>
              <a:t>thầy</a:t>
            </a:r>
            <a:r>
              <a:rPr lang="en-US" sz="3600" b="1" kern="10" dirty="0" smtClean="0">
                <a:ln w="12700">
                  <a:solidFill>
                    <a:srgbClr val="EAEAEA"/>
                  </a:solidFill>
                  <a:round/>
                  <a:headEnd/>
                  <a:tailEnd/>
                </a:ln>
                <a:solidFill>
                  <a:srgbClr val="FF0000"/>
                </a:solidFill>
                <a:latin typeface="Times New Roman"/>
                <a:cs typeface="Times New Roman"/>
              </a:rPr>
              <a:t> </a:t>
            </a:r>
            <a:r>
              <a:rPr lang="en-US" sz="3600" b="1" kern="10" dirty="0" err="1" smtClean="0">
                <a:ln w="12700">
                  <a:solidFill>
                    <a:srgbClr val="EAEAEA"/>
                  </a:solidFill>
                  <a:round/>
                  <a:headEnd/>
                  <a:tailEnd/>
                </a:ln>
                <a:solidFill>
                  <a:srgbClr val="FF0000"/>
                </a:solidFill>
                <a:latin typeface="Times New Roman"/>
                <a:cs typeface="Times New Roman"/>
              </a:rPr>
              <a:t>cô</a:t>
            </a:r>
            <a:endParaRPr lang="en-US" sz="3600" b="1" kern="10" dirty="0">
              <a:ln w="12700">
                <a:solidFill>
                  <a:srgbClr val="EAEAEA"/>
                </a:solidFill>
                <a:round/>
                <a:headEnd/>
                <a:tailEnd/>
              </a:ln>
              <a:solidFill>
                <a:srgbClr val="FF0000"/>
              </a:solidFill>
              <a:latin typeface="Times New Roman"/>
              <a:cs typeface="Times New Roman"/>
            </a:endParaRPr>
          </a:p>
        </p:txBody>
      </p:sp>
      <p:pic>
        <p:nvPicPr>
          <p:cNvPr id="48133" name="Picture 5" descr="319968love_308"/>
          <p:cNvPicPr>
            <a:picLocks noChangeAspect="1" noChangeArrowheads="1" noCrop="1"/>
          </p:cNvPicPr>
          <p:nvPr/>
        </p:nvPicPr>
        <p:blipFill>
          <a:blip r:embed="rId4"/>
          <a:srcRect/>
          <a:stretch>
            <a:fillRect/>
          </a:stretch>
        </p:blipFill>
        <p:spPr bwMode="auto">
          <a:xfrm>
            <a:off x="3987800" y="3505200"/>
            <a:ext cx="4622800" cy="990600"/>
          </a:xfrm>
          <a:prstGeom prst="rect">
            <a:avLst/>
          </a:prstGeom>
          <a:noFill/>
          <a:ln w="9525">
            <a:noFill/>
            <a:miter lim="800000"/>
            <a:headEnd/>
            <a:tailEnd/>
          </a:ln>
        </p:spPr>
      </p:pic>
      <p:pic>
        <p:nvPicPr>
          <p:cNvPr id="48134" name="Picture 6" descr="GARDA037"/>
          <p:cNvPicPr>
            <a:picLocks noChangeAspect="1" noChangeArrowheads="1"/>
          </p:cNvPicPr>
          <p:nvPr/>
        </p:nvPicPr>
        <p:blipFill>
          <a:blip r:embed="rId5"/>
          <a:srcRect/>
          <a:stretch>
            <a:fillRect/>
          </a:stretch>
        </p:blipFill>
        <p:spPr bwMode="auto">
          <a:xfrm rot="5533323" flipH="1">
            <a:off x="-781049" y="3600486"/>
            <a:ext cx="3733800" cy="2171700"/>
          </a:xfrm>
          <a:prstGeom prst="rect">
            <a:avLst/>
          </a:prstGeom>
          <a:noFill/>
          <a:ln w="9525">
            <a:noFill/>
            <a:miter lim="800000"/>
            <a:headEnd/>
            <a:tailEnd/>
          </a:ln>
        </p:spPr>
      </p:pic>
      <p:sp>
        <p:nvSpPr>
          <p:cNvPr id="4102" name="Text Box 7"/>
          <p:cNvSpPr txBox="1">
            <a:spLocks noChangeArrowheads="1"/>
          </p:cNvSpPr>
          <p:nvPr/>
        </p:nvSpPr>
        <p:spPr bwMode="auto">
          <a:xfrm>
            <a:off x="3725841" y="4516631"/>
            <a:ext cx="7810379" cy="1400383"/>
          </a:xfrm>
          <a:prstGeom prst="rect">
            <a:avLst/>
          </a:prstGeom>
          <a:noFill/>
          <a:ln w="9525">
            <a:noFill/>
            <a:miter lim="800000"/>
            <a:headEnd/>
            <a:tailEnd/>
          </a:ln>
        </p:spPr>
        <p:txBody>
          <a:bodyPr wrap="square">
            <a:spAutoFit/>
          </a:bodyPr>
          <a:lstStyle/>
          <a:p>
            <a:pPr algn="just">
              <a:spcBef>
                <a:spcPct val="50000"/>
              </a:spcBef>
            </a:pPr>
            <a:r>
              <a:rPr lang="en-US" sz="3400" b="1" dirty="0" err="1" smtClean="0">
                <a:solidFill>
                  <a:srgbClr val="000099"/>
                </a:solidFill>
                <a:latin typeface="Times New Roman" pitchFamily="18" charset="0"/>
                <a:cs typeface="Times New Roman" pitchFamily="18" charset="0"/>
              </a:rPr>
              <a:t>Lớp</a:t>
            </a:r>
            <a:r>
              <a:rPr lang="en-US" sz="3400" b="1" smtClean="0">
                <a:solidFill>
                  <a:srgbClr val="000099"/>
                </a:solidFill>
                <a:latin typeface="Times New Roman" pitchFamily="18" charset="0"/>
                <a:cs typeface="Times New Roman" pitchFamily="18" charset="0"/>
              </a:rPr>
              <a:t>: 11A11 </a:t>
            </a:r>
            <a:endParaRPr lang="en-US" sz="3400" b="1" dirty="0" smtClean="0">
              <a:solidFill>
                <a:srgbClr val="000099"/>
              </a:solidFill>
              <a:latin typeface="Times New Roman" pitchFamily="18" charset="0"/>
              <a:cs typeface="Times New Roman" pitchFamily="18" charset="0"/>
            </a:endParaRPr>
          </a:p>
          <a:p>
            <a:pPr algn="just">
              <a:spcBef>
                <a:spcPct val="50000"/>
              </a:spcBef>
            </a:pPr>
            <a:r>
              <a:rPr lang="en-US" sz="3400" b="1" dirty="0" smtClean="0">
                <a:solidFill>
                  <a:srgbClr val="000099"/>
                </a:solidFill>
                <a:latin typeface="Times New Roman" pitchFamily="18" charset="0"/>
                <a:cs typeface="Times New Roman" pitchFamily="18" charset="0"/>
              </a:rPr>
              <a:t>GV : </a:t>
            </a:r>
            <a:r>
              <a:rPr lang="en-US" sz="3400" b="1" dirty="0">
                <a:solidFill>
                  <a:srgbClr val="000099"/>
                </a:solidFill>
                <a:latin typeface="Times New Roman" pitchFamily="18" charset="0"/>
                <a:cs typeface="Times New Roman" pitchFamily="18" charset="0"/>
              </a:rPr>
              <a:t>Nguyễn Thị Thanh Diệu</a:t>
            </a:r>
          </a:p>
        </p:txBody>
      </p:sp>
      <p:sp>
        <p:nvSpPr>
          <p:cNvPr id="8" name="Text Box 2"/>
          <p:cNvSpPr txBox="1">
            <a:spLocks noChangeArrowheads="1"/>
          </p:cNvSpPr>
          <p:nvPr/>
        </p:nvSpPr>
        <p:spPr bwMode="auto">
          <a:xfrm>
            <a:off x="812800" y="457273"/>
            <a:ext cx="10972800" cy="646331"/>
          </a:xfrm>
          <a:prstGeom prst="rect">
            <a:avLst/>
          </a:prstGeom>
          <a:noFill/>
          <a:ln w="9525">
            <a:noFill/>
            <a:miter lim="800000"/>
            <a:headEnd/>
            <a:tailEnd/>
          </a:ln>
          <a:effectLst/>
        </p:spPr>
        <p:txBody>
          <a:bodyPr>
            <a:spAutoFit/>
          </a:bodyPr>
          <a:lstStyle/>
          <a:p>
            <a:pPr algn="ctr">
              <a:spcBef>
                <a:spcPct val="50000"/>
              </a:spcBef>
              <a:defRPr/>
            </a:pPr>
            <a:r>
              <a:rPr lang="en-US" sz="3200" b="1" dirty="0">
                <a:solidFill>
                  <a:prstClr val="black"/>
                </a:solidFill>
                <a:effectLst>
                  <a:outerShdw blurRad="38100" dist="38100" dir="2700000" algn="tl">
                    <a:srgbClr val="000000"/>
                  </a:outerShdw>
                </a:effectLst>
                <a:latin typeface="Arial" charset="0"/>
              </a:rPr>
              <a:t>   </a:t>
            </a:r>
            <a:r>
              <a:rPr lang="en-US" sz="3600" b="1" dirty="0">
                <a:solidFill>
                  <a:srgbClr val="1F497D">
                    <a:lumMod val="60000"/>
                    <a:lumOff val="40000"/>
                  </a:srgbClr>
                </a:solidFill>
                <a:effectLst>
                  <a:outerShdw blurRad="38100" dist="38100" dir="2700000" algn="tl">
                    <a:srgbClr val="000000"/>
                  </a:outerShdw>
                </a:effectLst>
                <a:latin typeface="Times New Roman" pitchFamily="18" charset="0"/>
                <a:cs typeface="Times New Roman" pitchFamily="18" charset="0"/>
              </a:rPr>
              <a:t>TRƯỜNG THPT </a:t>
            </a:r>
            <a:r>
              <a:rPr lang="en-US" sz="3600" b="1" dirty="0" smtClean="0">
                <a:solidFill>
                  <a:srgbClr val="1F497D">
                    <a:lumMod val="60000"/>
                    <a:lumOff val="40000"/>
                  </a:srgbClr>
                </a:solidFill>
                <a:effectLst>
                  <a:outerShdw blurRad="38100" dist="38100" dir="2700000" algn="tl">
                    <a:srgbClr val="000000"/>
                  </a:outerShdw>
                </a:effectLst>
                <a:latin typeface="Times New Roman" pitchFamily="18" charset="0"/>
                <a:cs typeface="Times New Roman" pitchFamily="18" charset="0"/>
              </a:rPr>
              <a:t>XUÂN DIỆU </a:t>
            </a:r>
            <a:endParaRPr lang="en-US" sz="3600" dirty="0">
              <a:solidFill>
                <a:srgbClr val="1F497D">
                  <a:lumMod val="60000"/>
                  <a:lumOff val="40000"/>
                </a:srgbClr>
              </a:solidFill>
              <a:effectLst>
                <a:outerShdw blurRad="38100" dist="38100" dir="2700000" algn="tl">
                  <a:srgbClr val="000000"/>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78136492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Content Placeholder 1"/>
          <p:cNvPicPr>
            <a:picLocks noGrp="1" noChangeAspect="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5486401" y="368490"/>
            <a:ext cx="6305266" cy="3060510"/>
          </a:xfrm>
          <a:prstGeom prst="rect">
            <a:avLst/>
          </a:prstGeom>
          <a:solidFill>
            <a:srgbClr val="339933"/>
          </a:solidFill>
          <a:ln w="38100">
            <a:solidFill>
              <a:schemeClr val="bg1"/>
            </a:solidFill>
            <a:miter lim="800000"/>
            <a:headEnd/>
            <a:tailEnd/>
          </a:ln>
        </p:spPr>
      </p:pic>
      <p:pic>
        <p:nvPicPr>
          <p:cNvPr id="1229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2137" y="368490"/>
            <a:ext cx="5002662" cy="6114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52019" y="3505200"/>
            <a:ext cx="6253294" cy="297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975665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HP\Desktop\z4820712378351_e2ffee3c9f8a06de8c6bb645927dca7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7599" y="393894"/>
            <a:ext cx="4772949" cy="2977482"/>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HP\Desktop\z4820712375706_3aee7dd6c6598bde5687fff90635831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7599" y="3371376"/>
            <a:ext cx="9650869" cy="3127987"/>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Users\HP\Desktop\z4820712393071_1586233388ee84308a255be5fbe4c0d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3033" y="393894"/>
            <a:ext cx="4825436" cy="2977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020820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2956"/>
            <a:ext cx="10515600" cy="717668"/>
          </a:xfrm>
        </p:spPr>
        <p:txBody>
          <a:bodyPr>
            <a:normAutofit/>
          </a:bodyPr>
          <a:lstStyle/>
          <a:p>
            <a:pPr algn="ctr"/>
            <a:r>
              <a:rPr lang="en-US" b="1" smtClean="0">
                <a:solidFill>
                  <a:srgbClr val="0070C0"/>
                </a:solidFill>
                <a:latin typeface="Times New Roman" pitchFamily="18" charset="0"/>
                <a:cs typeface="Times New Roman" pitchFamily="18" charset="0"/>
              </a:rPr>
              <a:t>CHỮ NGƯỜI TỬ TÙ</a:t>
            </a:r>
            <a:endParaRPr lang="en-US" b="1" dirty="0">
              <a:solidFill>
                <a:srgbClr val="0070C0"/>
              </a:solidFill>
              <a:latin typeface="Times New Roman" pitchFamily="18" charset="0"/>
              <a:cs typeface="Times New Roman" pitchFamily="18" charset="0"/>
            </a:endParaRPr>
          </a:p>
        </p:txBody>
      </p:sp>
      <p:sp>
        <p:nvSpPr>
          <p:cNvPr id="3" name="Content Placeholder 2"/>
          <p:cNvSpPr>
            <a:spLocks noGrp="1"/>
          </p:cNvSpPr>
          <p:nvPr>
            <p:ph sz="half" idx="1"/>
          </p:nvPr>
        </p:nvSpPr>
        <p:spPr>
          <a:xfrm>
            <a:off x="382138" y="990603"/>
            <a:ext cx="3098041" cy="5533031"/>
          </a:xfrm>
          <a:solidFill>
            <a:schemeClr val="accent6">
              <a:lumMod val="40000"/>
              <a:lumOff val="60000"/>
            </a:schemeClr>
          </a:solidFill>
        </p:spPr>
        <p:txBody>
          <a:bodyPr>
            <a:noAutofit/>
          </a:bodyPr>
          <a:lstStyle/>
          <a:p>
            <a:pPr marL="0" lvl="0" indent="0" algn="just">
              <a:lnSpc>
                <a:spcPct val="100000"/>
              </a:lnSpc>
              <a:spcBef>
                <a:spcPts val="0"/>
              </a:spcBef>
              <a:buNone/>
            </a:pPr>
            <a:r>
              <a:rPr lang="en-US" sz="2400" b="1" dirty="0" smtClean="0">
                <a:solidFill>
                  <a:srgbClr val="002060"/>
                </a:solidFill>
                <a:latin typeface="Times New Roman" pitchFamily="18" charset="0"/>
                <a:cs typeface="Times New Roman" pitchFamily="18" charset="0"/>
              </a:rPr>
              <a:t>I</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Tìm</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hiểu</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chung</a:t>
            </a:r>
            <a:r>
              <a:rPr lang="en-US" sz="2400" b="1" dirty="0">
                <a:solidFill>
                  <a:srgbClr val="002060"/>
                </a:solidFill>
                <a:latin typeface="Times New Roman" pitchFamily="18" charset="0"/>
                <a:cs typeface="Times New Roman" pitchFamily="18" charset="0"/>
              </a:rPr>
              <a:t>:</a:t>
            </a:r>
          </a:p>
          <a:p>
            <a:pPr marL="0" indent="0" algn="just">
              <a:lnSpc>
                <a:spcPct val="100000"/>
              </a:lnSpc>
              <a:spcBef>
                <a:spcPts val="0"/>
              </a:spcBef>
              <a:buNone/>
            </a:pPr>
            <a:r>
              <a:rPr lang="en-US" sz="2400" b="1" dirty="0">
                <a:solidFill>
                  <a:srgbClr val="002060"/>
                </a:solidFill>
                <a:latin typeface="Times New Roman" pitchFamily="18" charset="0"/>
                <a:cs typeface="Times New Roman" pitchFamily="18" charset="0"/>
              </a:rPr>
              <a:t>I</a:t>
            </a:r>
            <a:r>
              <a:rPr lang="vi-VN" sz="2400" b="1" dirty="0" smtClean="0">
                <a:solidFill>
                  <a:srgbClr val="002060"/>
                </a:solidFill>
                <a:latin typeface="Times New Roman" pitchFamily="18" charset="0"/>
                <a:cs typeface="Times New Roman" pitchFamily="18" charset="0"/>
              </a:rPr>
              <a:t>I</a:t>
            </a:r>
            <a:r>
              <a:rPr lang="vi-VN" sz="2400" b="1" dirty="0">
                <a:solidFill>
                  <a:srgbClr val="002060"/>
                </a:solidFill>
                <a:latin typeface="Times New Roman" pitchFamily="18" charset="0"/>
                <a:cs typeface="Times New Roman" pitchFamily="18" charset="0"/>
              </a:rPr>
              <a:t>. Đọc hiểu văn </a:t>
            </a:r>
            <a:r>
              <a:rPr lang="vi-VN" sz="2400" b="1">
                <a:solidFill>
                  <a:srgbClr val="002060"/>
                </a:solidFill>
                <a:latin typeface="Times New Roman" pitchFamily="18" charset="0"/>
                <a:cs typeface="Times New Roman" pitchFamily="18" charset="0"/>
              </a:rPr>
              <a:t>bản</a:t>
            </a:r>
            <a:r>
              <a:rPr lang="en-US" sz="2400" b="1" smtClean="0">
                <a:solidFill>
                  <a:srgbClr val="002060"/>
                </a:solidFill>
                <a:latin typeface="Times New Roman" pitchFamily="18" charset="0"/>
                <a:cs typeface="Times New Roman" pitchFamily="18" charset="0"/>
              </a:rPr>
              <a:t>:</a:t>
            </a:r>
          </a:p>
          <a:p>
            <a:pPr marL="0" indent="0" algn="just">
              <a:lnSpc>
                <a:spcPct val="100000"/>
              </a:lnSpc>
              <a:spcBef>
                <a:spcPts val="0"/>
              </a:spcBef>
              <a:buNone/>
            </a:pPr>
            <a:r>
              <a:rPr lang="en-US" sz="2400" b="1" smtClean="0">
                <a:solidFill>
                  <a:srgbClr val="002060"/>
                </a:solidFill>
                <a:latin typeface="Times New Roman" pitchFamily="18" charset="0"/>
                <a:cs typeface="Times New Roman" pitchFamily="18" charset="0"/>
              </a:rPr>
              <a:t>1. Tình huống truyện:</a:t>
            </a:r>
          </a:p>
        </p:txBody>
      </p:sp>
      <p:sp>
        <p:nvSpPr>
          <p:cNvPr id="4" name="Content Placeholder 3"/>
          <p:cNvSpPr>
            <a:spLocks noGrp="1"/>
          </p:cNvSpPr>
          <p:nvPr>
            <p:ph sz="half" idx="2"/>
          </p:nvPr>
        </p:nvSpPr>
        <p:spPr>
          <a:xfrm>
            <a:off x="3589361" y="990600"/>
            <a:ext cx="8243277" cy="5533030"/>
          </a:xfrm>
          <a:solidFill>
            <a:schemeClr val="bg2"/>
          </a:solidFill>
        </p:spPr>
        <p:txBody>
          <a:bodyPr>
            <a:noAutofit/>
          </a:bodyPr>
          <a:lstStyle/>
          <a:p>
            <a:pPr marL="0" marR="21590" indent="0" algn="just">
              <a:lnSpc>
                <a:spcPct val="100000"/>
              </a:lnSpc>
              <a:spcBef>
                <a:spcPts val="0"/>
              </a:spcBef>
              <a:spcAft>
                <a:spcPts val="0"/>
              </a:spcAft>
              <a:buNone/>
              <a:tabLst>
                <a:tab pos="3891915" algn="l"/>
              </a:tabLst>
            </a:pPr>
            <a:r>
              <a:rPr lang="en-US" sz="2600" i="1">
                <a:latin typeface="Times New Roman"/>
                <a:ea typeface="Times New Roman"/>
              </a:rPr>
              <a:t> </a:t>
            </a:r>
            <a:r>
              <a:rPr lang="en-US" sz="2600" i="1" smtClean="0">
                <a:latin typeface="Times New Roman"/>
                <a:ea typeface="Times New Roman"/>
              </a:rPr>
              <a:t>                  </a:t>
            </a:r>
            <a:endParaRPr lang="en-US" sz="2600" dirty="0">
              <a:solidFill>
                <a:srgbClr val="FF5050"/>
              </a:solidFill>
              <a:latin typeface="Times New Roman"/>
              <a:ea typeface="Times New Roman"/>
            </a:endParaRPr>
          </a:p>
        </p:txBody>
      </p:sp>
      <p:sp>
        <p:nvSpPr>
          <p:cNvPr id="7" name="Rectangle 6"/>
          <p:cNvSpPr/>
          <p:nvPr/>
        </p:nvSpPr>
        <p:spPr>
          <a:xfrm>
            <a:off x="369654" y="952293"/>
            <a:ext cx="11451102" cy="5603251"/>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6" name="Picture 2" descr="C:\Users\HP\Desktop\downlo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7083" y="1050768"/>
            <a:ext cx="2799471" cy="1625769"/>
          </a:xfrm>
          <a:prstGeom prst="rect">
            <a:avLst/>
          </a:prstGeom>
          <a:noFill/>
          <a:extLst>
            <a:ext uri="{909E8E84-426E-40DD-AFC4-6F175D3DCCD1}">
              <a14:hiddenFill xmlns:a14="http://schemas.microsoft.com/office/drawing/2010/main">
                <a:solidFill>
                  <a:srgbClr val="FFFFFF"/>
                </a:solidFill>
              </a14:hiddenFill>
            </a:ext>
          </a:extLst>
        </p:spPr>
      </p:pic>
      <p:sp>
        <p:nvSpPr>
          <p:cNvPr id="10" name="Oval 9"/>
          <p:cNvSpPr/>
          <p:nvPr/>
        </p:nvSpPr>
        <p:spPr>
          <a:xfrm>
            <a:off x="801859" y="1441621"/>
            <a:ext cx="3362178" cy="949887"/>
          </a:xfrm>
          <a:prstGeom prst="ellipse">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smtClean="0">
                <a:latin typeface="Times New Roman" pitchFamily="18" charset="0"/>
                <a:cs typeface="Times New Roman" pitchFamily="18" charset="0"/>
              </a:rPr>
              <a:t>Nhân vật </a:t>
            </a:r>
          </a:p>
          <a:p>
            <a:pPr algn="ctr"/>
            <a:r>
              <a:rPr lang="en-US" sz="2300" smtClean="0">
                <a:latin typeface="Times New Roman" pitchFamily="18" charset="0"/>
                <a:cs typeface="Times New Roman" pitchFamily="18" charset="0"/>
              </a:rPr>
              <a:t>Huấn Cao</a:t>
            </a:r>
            <a:endParaRPr lang="en-US" sz="2300">
              <a:latin typeface="Times New Roman" pitchFamily="18" charset="0"/>
              <a:cs typeface="Times New Roman" pitchFamily="18" charset="0"/>
            </a:endParaRPr>
          </a:p>
        </p:txBody>
      </p:sp>
      <p:sp>
        <p:nvSpPr>
          <p:cNvPr id="11" name="Oval 10"/>
          <p:cNvSpPr/>
          <p:nvPr/>
        </p:nvSpPr>
        <p:spPr>
          <a:xfrm>
            <a:off x="8173331" y="1441621"/>
            <a:ext cx="3052688" cy="949887"/>
          </a:xfrm>
          <a:prstGeom prst="ellipse">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smtClean="0">
                <a:latin typeface="Times New Roman" pitchFamily="18" charset="0"/>
                <a:cs typeface="Times New Roman" pitchFamily="18" charset="0"/>
              </a:rPr>
              <a:t>Nhân vật </a:t>
            </a:r>
          </a:p>
          <a:p>
            <a:pPr algn="ctr"/>
            <a:r>
              <a:rPr lang="en-US" sz="2300" smtClean="0">
                <a:latin typeface="Times New Roman" pitchFamily="18" charset="0"/>
                <a:cs typeface="Times New Roman" pitchFamily="18" charset="0"/>
              </a:rPr>
              <a:t>viên quản ngục</a:t>
            </a:r>
            <a:endParaRPr lang="en-US" sz="2300">
              <a:latin typeface="Times New Roman" pitchFamily="18" charset="0"/>
              <a:cs typeface="Times New Roman" pitchFamily="18" charset="0"/>
            </a:endParaRPr>
          </a:p>
        </p:txBody>
      </p:sp>
      <p:sp>
        <p:nvSpPr>
          <p:cNvPr id="12" name="Down Arrow 11"/>
          <p:cNvSpPr/>
          <p:nvPr/>
        </p:nvSpPr>
        <p:spPr>
          <a:xfrm>
            <a:off x="2286000" y="2472555"/>
            <a:ext cx="393896" cy="467593"/>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a:off x="9678575" y="2514759"/>
            <a:ext cx="393896" cy="425389"/>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Terminator 15"/>
          <p:cNvSpPr/>
          <p:nvPr/>
        </p:nvSpPr>
        <p:spPr>
          <a:xfrm>
            <a:off x="369655" y="2940148"/>
            <a:ext cx="4139042" cy="970671"/>
          </a:xfrm>
          <a:prstGeom prst="flowChartTerminator">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a:latin typeface="Times New Roman" pitchFamily="18" charset="0"/>
                <a:cs typeface="Times New Roman" pitchFamily="18" charset="0"/>
              </a:rPr>
              <a:t>Kẻ đại nghịch, </a:t>
            </a:r>
            <a:endParaRPr lang="en-US" sz="2100" b="1" smtClean="0">
              <a:latin typeface="Times New Roman" pitchFamily="18" charset="0"/>
              <a:cs typeface="Times New Roman" pitchFamily="18" charset="0"/>
            </a:endParaRPr>
          </a:p>
          <a:p>
            <a:pPr algn="ctr"/>
            <a:r>
              <a:rPr lang="en-US" sz="2100" b="1" smtClean="0">
                <a:latin typeface="Times New Roman" pitchFamily="18" charset="0"/>
                <a:cs typeface="Times New Roman" pitchFamily="18" charset="0"/>
              </a:rPr>
              <a:t>cầm </a:t>
            </a:r>
            <a:r>
              <a:rPr lang="en-US" sz="2100" b="1">
                <a:latin typeface="Times New Roman" pitchFamily="18" charset="0"/>
                <a:cs typeface="Times New Roman" pitchFamily="18" charset="0"/>
              </a:rPr>
              <a:t>đầu cuộc khởi nghĩa </a:t>
            </a:r>
            <a:endParaRPr lang="en-US" sz="2100" b="1" smtClean="0">
              <a:latin typeface="Times New Roman" pitchFamily="18" charset="0"/>
              <a:cs typeface="Times New Roman" pitchFamily="18" charset="0"/>
            </a:endParaRPr>
          </a:p>
          <a:p>
            <a:pPr algn="ctr"/>
            <a:r>
              <a:rPr lang="en-US" sz="2100" b="1" smtClean="0">
                <a:latin typeface="Times New Roman" pitchFamily="18" charset="0"/>
                <a:cs typeface="Times New Roman" pitchFamily="18" charset="0"/>
              </a:rPr>
              <a:t>nổi loạn, một </a:t>
            </a:r>
            <a:r>
              <a:rPr lang="en-US" sz="2100" b="1">
                <a:latin typeface="Times New Roman" pitchFamily="18" charset="0"/>
                <a:cs typeface="Times New Roman" pitchFamily="18" charset="0"/>
              </a:rPr>
              <a:t>tên tử </a:t>
            </a:r>
            <a:r>
              <a:rPr lang="en-US" sz="2100" b="1" smtClean="0">
                <a:latin typeface="Times New Roman" pitchFamily="18" charset="0"/>
                <a:cs typeface="Times New Roman" pitchFamily="18" charset="0"/>
              </a:rPr>
              <a:t>tù</a:t>
            </a:r>
            <a:endParaRPr lang="en-US" sz="2100" b="1">
              <a:latin typeface="Times New Roman" pitchFamily="18" charset="0"/>
              <a:cs typeface="Times New Roman" pitchFamily="18" charset="0"/>
            </a:endParaRPr>
          </a:p>
        </p:txBody>
      </p:sp>
      <p:sp>
        <p:nvSpPr>
          <p:cNvPr id="18" name="Flowchart: Terminator 17"/>
          <p:cNvSpPr/>
          <p:nvPr/>
        </p:nvSpPr>
        <p:spPr>
          <a:xfrm>
            <a:off x="7769259" y="2940146"/>
            <a:ext cx="4051497" cy="970671"/>
          </a:xfrm>
          <a:prstGeom prst="flowChartTerminator">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a:latin typeface="Times New Roman"/>
                <a:ea typeface="游明朝"/>
                <a:cs typeface="Times New Roman"/>
              </a:rPr>
              <a:t>Người đại diện cho trật tự </a:t>
            </a:r>
            <a:endParaRPr lang="en-US" sz="2100" b="1" smtClean="0">
              <a:latin typeface="Times New Roman"/>
              <a:ea typeface="游明朝"/>
              <a:cs typeface="Times New Roman"/>
            </a:endParaRPr>
          </a:p>
          <a:p>
            <a:pPr algn="ctr"/>
            <a:r>
              <a:rPr lang="en-US" sz="2100" b="1" smtClean="0">
                <a:latin typeface="Times New Roman"/>
                <a:ea typeface="游明朝"/>
                <a:cs typeface="Times New Roman"/>
              </a:rPr>
              <a:t>xã </a:t>
            </a:r>
            <a:r>
              <a:rPr lang="en-US" sz="2100" b="1">
                <a:latin typeface="Times New Roman"/>
                <a:ea typeface="游明朝"/>
                <a:cs typeface="Times New Roman"/>
              </a:rPr>
              <a:t>hội, có quyền </a:t>
            </a:r>
            <a:r>
              <a:rPr lang="en-US" sz="2100" b="1" smtClean="0">
                <a:latin typeface="Times New Roman"/>
                <a:ea typeface="游明朝"/>
                <a:cs typeface="Times New Roman"/>
              </a:rPr>
              <a:t>lực</a:t>
            </a:r>
            <a:endParaRPr lang="en-US" sz="2100" b="1">
              <a:ea typeface="Calibri"/>
              <a:cs typeface="Times New Roman"/>
            </a:endParaRPr>
          </a:p>
        </p:txBody>
      </p:sp>
      <p:sp>
        <p:nvSpPr>
          <p:cNvPr id="19" name="Down Arrow 18"/>
          <p:cNvSpPr/>
          <p:nvPr/>
        </p:nvSpPr>
        <p:spPr>
          <a:xfrm>
            <a:off x="2286000" y="4015975"/>
            <a:ext cx="393896" cy="457551"/>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p:cNvSpPr/>
          <p:nvPr/>
        </p:nvSpPr>
        <p:spPr>
          <a:xfrm>
            <a:off x="9678575" y="4015975"/>
            <a:ext cx="393896" cy="457551"/>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Terminator 20"/>
          <p:cNvSpPr/>
          <p:nvPr/>
        </p:nvSpPr>
        <p:spPr>
          <a:xfrm>
            <a:off x="369654" y="4473527"/>
            <a:ext cx="4139042" cy="928468"/>
          </a:xfrm>
          <a:prstGeom prst="flowChartTerminator">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a:latin typeface="Times New Roman" pitchFamily="18" charset="0"/>
                <a:cs typeface="Times New Roman" pitchFamily="18" charset="0"/>
              </a:rPr>
              <a:t>Có tài viết </a:t>
            </a:r>
            <a:r>
              <a:rPr lang="en-US" sz="2100" b="1" smtClean="0">
                <a:latin typeface="Times New Roman" pitchFamily="18" charset="0"/>
                <a:cs typeface="Times New Roman" pitchFamily="18" charset="0"/>
              </a:rPr>
              <a:t>chữ</a:t>
            </a:r>
            <a:r>
              <a:rPr lang="en-US" sz="2100" b="1">
                <a:latin typeface="Times New Roman" pitchFamily="18" charset="0"/>
                <a:cs typeface="Times New Roman" pitchFamily="18" charset="0"/>
              </a:rPr>
              <a:t> </a:t>
            </a:r>
            <a:r>
              <a:rPr lang="en-US" sz="2100" b="1" smtClean="0">
                <a:latin typeface="Times New Roman" pitchFamily="18" charset="0"/>
                <a:cs typeface="Times New Roman" pitchFamily="18" charset="0"/>
              </a:rPr>
              <a:t>(yêu – sáng tạo)</a:t>
            </a:r>
            <a:endParaRPr lang="en-US" sz="2100" b="1">
              <a:latin typeface="Times New Roman" pitchFamily="18" charset="0"/>
              <a:cs typeface="Times New Roman" pitchFamily="18" charset="0"/>
            </a:endParaRPr>
          </a:p>
        </p:txBody>
      </p:sp>
      <p:sp>
        <p:nvSpPr>
          <p:cNvPr id="22" name="Flowchart: Terminator 21"/>
          <p:cNvSpPr/>
          <p:nvPr/>
        </p:nvSpPr>
        <p:spPr>
          <a:xfrm>
            <a:off x="7769259" y="4473526"/>
            <a:ext cx="4139042" cy="928469"/>
          </a:xfrm>
          <a:prstGeom prst="flowChartTerminator">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a:latin typeface="Times New Roman" pitchFamily="18" charset="0"/>
                <a:cs typeface="Times New Roman" pitchFamily="18" charset="0"/>
              </a:rPr>
              <a:t>Yêu chữ của Huấn Cao</a:t>
            </a:r>
            <a:r>
              <a:rPr lang="en-US" sz="2100" b="1" smtClean="0">
                <a:latin typeface="Times New Roman" pitchFamily="18" charset="0"/>
                <a:cs typeface="Times New Roman" pitchFamily="18" charset="0"/>
              </a:rPr>
              <a:t>,</a:t>
            </a:r>
          </a:p>
          <a:p>
            <a:pPr algn="ctr"/>
            <a:r>
              <a:rPr lang="en-US" sz="2100" b="1" smtClean="0">
                <a:latin typeface="Times New Roman" pitchFamily="18" charset="0"/>
                <a:cs typeface="Times New Roman" pitchFamily="18" charset="0"/>
              </a:rPr>
              <a:t> </a:t>
            </a:r>
            <a:r>
              <a:rPr lang="en-US" sz="2100" b="1">
                <a:latin typeface="Times New Roman" pitchFamily="18" charset="0"/>
                <a:cs typeface="Times New Roman" pitchFamily="18" charset="0"/>
              </a:rPr>
              <a:t>trân trọng nên muốn xin </a:t>
            </a:r>
            <a:r>
              <a:rPr lang="en-US" sz="2100" b="1" smtClean="0">
                <a:latin typeface="Times New Roman" pitchFamily="18" charset="0"/>
                <a:cs typeface="Times New Roman" pitchFamily="18" charset="0"/>
              </a:rPr>
              <a:t>chữ (yêu – thưởng thức) </a:t>
            </a:r>
            <a:endParaRPr lang="en-US" sz="2100" b="1">
              <a:latin typeface="Times New Roman" pitchFamily="18" charset="0"/>
              <a:cs typeface="Times New Roman" pitchFamily="18" charset="0"/>
            </a:endParaRPr>
          </a:p>
        </p:txBody>
      </p:sp>
      <p:sp>
        <p:nvSpPr>
          <p:cNvPr id="17" name="Round Diagonal Corner Rectangle 16"/>
          <p:cNvSpPr/>
          <p:nvPr/>
        </p:nvSpPr>
        <p:spPr>
          <a:xfrm>
            <a:off x="1744395" y="5542670"/>
            <a:ext cx="8328076" cy="900332"/>
          </a:xfrm>
          <a:prstGeom prst="round2Diag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a:solidFill>
                  <a:srgbClr val="002060"/>
                </a:solidFill>
                <a:latin typeface="Times New Roman" pitchFamily="18" charset="0"/>
                <a:cs typeface="Times New Roman" pitchFamily="18" charset="0"/>
              </a:rPr>
              <a:t>Tình huống truyện độc đáo, hấp dẫn, góp phần làm nổi bật vẻ đẹp của Huấn Cao, thể hiện tấm lòng “biệt nhỡn liên tài” của viên quản ngục và bộc lộ chủ đề tác </a:t>
            </a:r>
            <a:r>
              <a:rPr lang="en-US" sz="2100" b="1" smtClean="0">
                <a:solidFill>
                  <a:srgbClr val="002060"/>
                </a:solidFill>
                <a:latin typeface="Times New Roman" pitchFamily="18" charset="0"/>
                <a:cs typeface="Times New Roman" pitchFamily="18" charset="0"/>
              </a:rPr>
              <a:t>phẩm. </a:t>
            </a:r>
            <a:endParaRPr lang="en-US" sz="2100" b="1">
              <a:latin typeface="Times New Roman" pitchFamily="18" charset="0"/>
              <a:cs typeface="Times New Roman" pitchFamily="18" charset="0"/>
            </a:endParaRPr>
          </a:p>
        </p:txBody>
      </p:sp>
      <p:sp>
        <p:nvSpPr>
          <p:cNvPr id="25" name="Left-Right Arrow 24"/>
          <p:cNvSpPr/>
          <p:nvPr/>
        </p:nvSpPr>
        <p:spPr>
          <a:xfrm>
            <a:off x="4694831" y="3247957"/>
            <a:ext cx="2901724" cy="177526"/>
          </a:xfrm>
          <a:prstGeom prst="lef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Left-Right Arrow 26"/>
          <p:cNvSpPr/>
          <p:nvPr/>
        </p:nvSpPr>
        <p:spPr>
          <a:xfrm>
            <a:off x="4694832" y="4671471"/>
            <a:ext cx="2901724" cy="177526"/>
          </a:xfrm>
          <a:prstGeom prst="lef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4913194" y="2727453"/>
            <a:ext cx="2497540" cy="479771"/>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smtClean="0">
                <a:latin typeface="Times New Roman" pitchFamily="18" charset="0"/>
                <a:cs typeface="Times New Roman" pitchFamily="18" charset="0"/>
              </a:rPr>
              <a:t>Bình diện xã hội</a:t>
            </a:r>
            <a:endParaRPr lang="en-US" sz="2100" b="1">
              <a:latin typeface="Times New Roman" pitchFamily="18" charset="0"/>
              <a:cs typeface="Times New Roman" pitchFamily="18" charset="0"/>
            </a:endParaRPr>
          </a:p>
        </p:txBody>
      </p:sp>
      <p:sp>
        <p:nvSpPr>
          <p:cNvPr id="29" name="Rounded Rectangle 28"/>
          <p:cNvSpPr/>
          <p:nvPr/>
        </p:nvSpPr>
        <p:spPr>
          <a:xfrm>
            <a:off x="4913194" y="3501276"/>
            <a:ext cx="2497540" cy="479771"/>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smtClean="0">
                <a:latin typeface="Times New Roman" pitchFamily="18" charset="0"/>
                <a:cs typeface="Times New Roman" pitchFamily="18" charset="0"/>
              </a:rPr>
              <a:t>Đối nghịch nhau</a:t>
            </a:r>
            <a:endParaRPr lang="en-US" sz="2100" b="1">
              <a:latin typeface="Times New Roman" pitchFamily="18" charset="0"/>
              <a:cs typeface="Times New Roman" pitchFamily="18" charset="0"/>
            </a:endParaRPr>
          </a:p>
        </p:txBody>
      </p:sp>
      <p:sp>
        <p:nvSpPr>
          <p:cNvPr id="30" name="Rounded Rectangle 29"/>
          <p:cNvSpPr/>
          <p:nvPr/>
        </p:nvSpPr>
        <p:spPr>
          <a:xfrm>
            <a:off x="4913194" y="4135512"/>
            <a:ext cx="2497540" cy="479771"/>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b="1" smtClean="0">
                <a:latin typeface="Times New Roman" pitchFamily="18" charset="0"/>
                <a:cs typeface="Times New Roman" pitchFamily="18" charset="0"/>
              </a:rPr>
              <a:t>Bình diện nghệ thuật</a:t>
            </a:r>
            <a:endParaRPr lang="en-US" sz="1900" b="1">
              <a:latin typeface="Times New Roman" pitchFamily="18" charset="0"/>
              <a:cs typeface="Times New Roman" pitchFamily="18" charset="0"/>
            </a:endParaRPr>
          </a:p>
        </p:txBody>
      </p:sp>
      <p:sp>
        <p:nvSpPr>
          <p:cNvPr id="31" name="Rounded Rectangle 30"/>
          <p:cNvSpPr/>
          <p:nvPr/>
        </p:nvSpPr>
        <p:spPr>
          <a:xfrm>
            <a:off x="4913194" y="4922224"/>
            <a:ext cx="2497540" cy="479771"/>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smtClean="0">
                <a:latin typeface="Times New Roman" pitchFamily="18" charset="0"/>
                <a:cs typeface="Times New Roman" pitchFamily="18" charset="0"/>
              </a:rPr>
              <a:t>Tri âm, tri kỉ</a:t>
            </a:r>
            <a:endParaRPr lang="en-US" sz="2100" b="1">
              <a:latin typeface="Times New Roman" pitchFamily="18" charset="0"/>
              <a:cs typeface="Times New Roman" pitchFamily="18" charset="0"/>
            </a:endParaRPr>
          </a:p>
        </p:txBody>
      </p:sp>
    </p:spTree>
    <p:extLst>
      <p:ext uri="{BB962C8B-B14F-4D97-AF65-F5344CB8AC3E}">
        <p14:creationId xmlns:p14="http://schemas.microsoft.com/office/powerpoint/2010/main" val="215097297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1266"/>
                                        </p:tgtEl>
                                        <p:attrNameLst>
                                          <p:attrName>style.visibility</p:attrName>
                                        </p:attrNameLst>
                                      </p:cBhvr>
                                      <p:to>
                                        <p:strVal val="visible"/>
                                      </p:to>
                                    </p:set>
                                    <p:animEffect transition="in" filter="randombar(horizontal)">
                                      <p:cBhvr>
                                        <p:cTn id="17" dur="500"/>
                                        <p:tgtEl>
                                          <p:spTgt spid="1126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randombar(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randombar(horizontal)">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arn(inVertical)">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barn(inVertical)">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barn(inVertical)">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barn(inVertical)">
                                      <p:cBhvr>
                                        <p:cTn id="62" dur="500"/>
                                        <p:tgtEl>
                                          <p:spTgt spid="29"/>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grpId="0" nodeType="click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circle(in)">
                                      <p:cBhvr>
                                        <p:cTn id="67" dur="2000"/>
                                        <p:tgtEl>
                                          <p:spTgt spid="30"/>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500"/>
                                        <p:tgtEl>
                                          <p:spTgt spid="19"/>
                                        </p:tgtEl>
                                      </p:cBhvr>
                                    </p:animEffect>
                                  </p:childTnLst>
                                </p:cTn>
                              </p:par>
                            </p:childTnLst>
                          </p:cTn>
                        </p:par>
                      </p:childTnLst>
                    </p:cTn>
                  </p:par>
                  <p:par>
                    <p:cTn id="73" fill="hold">
                      <p:stCondLst>
                        <p:cond delay="indefinite"/>
                      </p:stCondLst>
                      <p:childTnLst>
                        <p:par>
                          <p:cTn id="74" fill="hold">
                            <p:stCondLst>
                              <p:cond delay="0"/>
                            </p:stCondLst>
                            <p:childTnLst>
                              <p:par>
                                <p:cTn id="75" presetID="6" presetClass="entr" presetSubtype="16" fill="hold" grpId="0" nodeType="click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circle(in)">
                                      <p:cBhvr>
                                        <p:cTn id="77" dur="2000"/>
                                        <p:tgtEl>
                                          <p:spTgt spid="21"/>
                                        </p:tgtEl>
                                      </p:cBhvr>
                                    </p:animEffect>
                                  </p:childTnLst>
                                </p:cTn>
                              </p:par>
                            </p:childTnLst>
                          </p:cTn>
                        </p:par>
                      </p:childTnLst>
                    </p:cTn>
                  </p:par>
                  <p:par>
                    <p:cTn id="78" fill="hold">
                      <p:stCondLst>
                        <p:cond delay="indefinite"/>
                      </p:stCondLst>
                      <p:childTnLst>
                        <p:par>
                          <p:cTn id="79" fill="hold">
                            <p:stCondLst>
                              <p:cond delay="0"/>
                            </p:stCondLst>
                            <p:childTnLst>
                              <p:par>
                                <p:cTn id="80" presetID="6" presetClass="entr" presetSubtype="16" fill="hold" grpId="0" nodeType="clickEffect">
                                  <p:stCondLst>
                                    <p:cond delay="0"/>
                                  </p:stCondLst>
                                  <p:childTnLst>
                                    <p:set>
                                      <p:cBhvr>
                                        <p:cTn id="81" dur="1" fill="hold">
                                          <p:stCondLst>
                                            <p:cond delay="0"/>
                                          </p:stCondLst>
                                        </p:cTn>
                                        <p:tgtEl>
                                          <p:spTgt spid="27"/>
                                        </p:tgtEl>
                                        <p:attrNameLst>
                                          <p:attrName>style.visibility</p:attrName>
                                        </p:attrNameLst>
                                      </p:cBhvr>
                                      <p:to>
                                        <p:strVal val="visible"/>
                                      </p:to>
                                    </p:set>
                                    <p:animEffect transition="in" filter="circle(in)">
                                      <p:cBhvr>
                                        <p:cTn id="82" dur="2000"/>
                                        <p:tgtEl>
                                          <p:spTgt spid="27"/>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500"/>
                                        <p:tgtEl>
                                          <p:spTgt spid="20"/>
                                        </p:tgtEl>
                                      </p:cBhvr>
                                    </p:animEffect>
                                  </p:childTnLst>
                                </p:cTn>
                              </p:par>
                            </p:childTnLst>
                          </p:cTn>
                        </p:par>
                      </p:childTnLst>
                    </p:cTn>
                  </p:par>
                  <p:par>
                    <p:cTn id="88" fill="hold">
                      <p:stCondLst>
                        <p:cond delay="indefinite"/>
                      </p:stCondLst>
                      <p:childTnLst>
                        <p:par>
                          <p:cTn id="89" fill="hold">
                            <p:stCondLst>
                              <p:cond delay="0"/>
                            </p:stCondLst>
                            <p:childTnLst>
                              <p:par>
                                <p:cTn id="90" presetID="6" presetClass="entr" presetSubtype="16" fill="hold" grpId="0" nodeType="clickEffect">
                                  <p:stCondLst>
                                    <p:cond delay="0"/>
                                  </p:stCondLst>
                                  <p:childTnLst>
                                    <p:set>
                                      <p:cBhvr>
                                        <p:cTn id="91" dur="1" fill="hold">
                                          <p:stCondLst>
                                            <p:cond delay="0"/>
                                          </p:stCondLst>
                                        </p:cTn>
                                        <p:tgtEl>
                                          <p:spTgt spid="22"/>
                                        </p:tgtEl>
                                        <p:attrNameLst>
                                          <p:attrName>style.visibility</p:attrName>
                                        </p:attrNameLst>
                                      </p:cBhvr>
                                      <p:to>
                                        <p:strVal val="visible"/>
                                      </p:to>
                                    </p:set>
                                    <p:animEffect transition="in" filter="circle(in)">
                                      <p:cBhvr>
                                        <p:cTn id="92" dur="2000"/>
                                        <p:tgtEl>
                                          <p:spTgt spid="22"/>
                                        </p:tgtEl>
                                      </p:cBhvr>
                                    </p:animEffect>
                                  </p:childTnLst>
                                </p:cTn>
                              </p:par>
                            </p:childTnLst>
                          </p:cTn>
                        </p:par>
                      </p:childTnLst>
                    </p:cTn>
                  </p:par>
                  <p:par>
                    <p:cTn id="93" fill="hold">
                      <p:stCondLst>
                        <p:cond delay="indefinite"/>
                      </p:stCondLst>
                      <p:childTnLst>
                        <p:par>
                          <p:cTn id="94" fill="hold">
                            <p:stCondLst>
                              <p:cond delay="0"/>
                            </p:stCondLst>
                            <p:childTnLst>
                              <p:par>
                                <p:cTn id="95" presetID="6" presetClass="entr" presetSubtype="16" fill="hold" grpId="0" nodeType="click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circle(in)">
                                      <p:cBhvr>
                                        <p:cTn id="97" dur="2000"/>
                                        <p:tgtEl>
                                          <p:spTgt spid="31"/>
                                        </p:tgtEl>
                                      </p:cBhvr>
                                    </p:animEffect>
                                  </p:childTnLst>
                                </p:cTn>
                              </p:par>
                            </p:childTnLst>
                          </p:cTn>
                        </p:par>
                      </p:childTnLst>
                    </p:cTn>
                  </p:par>
                  <p:par>
                    <p:cTn id="98" fill="hold">
                      <p:stCondLst>
                        <p:cond delay="indefinite"/>
                      </p:stCondLst>
                      <p:childTnLst>
                        <p:par>
                          <p:cTn id="99" fill="hold">
                            <p:stCondLst>
                              <p:cond delay="0"/>
                            </p:stCondLst>
                            <p:childTnLst>
                              <p:par>
                                <p:cTn id="100" presetID="53" presetClass="entr" presetSubtype="16" fill="hold" grpId="0" nodeType="click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animBg="1"/>
      <p:bldP spid="14" grpId="0" animBg="1"/>
      <p:bldP spid="16" grpId="0" animBg="1"/>
      <p:bldP spid="18" grpId="0" animBg="1"/>
      <p:bldP spid="19" grpId="0" animBg="1"/>
      <p:bldP spid="20" grpId="0" animBg="1"/>
      <p:bldP spid="21" grpId="0" animBg="1"/>
      <p:bldP spid="22" grpId="0" animBg="1"/>
      <p:bldP spid="17" grpId="0" animBg="1"/>
      <p:bldP spid="25" grpId="0" animBg="1"/>
      <p:bldP spid="27" grpId="0" animBg="1"/>
      <p:bldP spid="26" grpId="0" animBg="1"/>
      <p:bldP spid="29" grpId="0" animBg="1"/>
      <p:bldP spid="30" grpId="0" animBg="1"/>
      <p:bldP spid="3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2956"/>
            <a:ext cx="10515600" cy="717668"/>
          </a:xfrm>
        </p:spPr>
        <p:txBody>
          <a:bodyPr>
            <a:normAutofit/>
          </a:bodyPr>
          <a:lstStyle/>
          <a:p>
            <a:pPr algn="ctr"/>
            <a:r>
              <a:rPr lang="en-US" b="1" smtClean="0">
                <a:solidFill>
                  <a:srgbClr val="0070C0"/>
                </a:solidFill>
                <a:latin typeface="Times New Roman" pitchFamily="18" charset="0"/>
                <a:cs typeface="Times New Roman" pitchFamily="18" charset="0"/>
              </a:rPr>
              <a:t>CHỮ NGƯỜI TỬ TÙ</a:t>
            </a:r>
            <a:endParaRPr lang="en-US" b="1" dirty="0">
              <a:solidFill>
                <a:srgbClr val="0070C0"/>
              </a:solidFill>
              <a:latin typeface="Times New Roman" pitchFamily="18" charset="0"/>
              <a:cs typeface="Times New Roman" pitchFamily="18" charset="0"/>
            </a:endParaRPr>
          </a:p>
        </p:txBody>
      </p:sp>
      <p:sp>
        <p:nvSpPr>
          <p:cNvPr id="3" name="Content Placeholder 2"/>
          <p:cNvSpPr>
            <a:spLocks noGrp="1"/>
          </p:cNvSpPr>
          <p:nvPr>
            <p:ph sz="half" idx="1"/>
          </p:nvPr>
        </p:nvSpPr>
        <p:spPr>
          <a:xfrm>
            <a:off x="382138" y="990603"/>
            <a:ext cx="3248165" cy="5533031"/>
          </a:xfrm>
          <a:solidFill>
            <a:schemeClr val="accent6">
              <a:lumMod val="40000"/>
              <a:lumOff val="60000"/>
            </a:schemeClr>
          </a:solidFill>
        </p:spPr>
        <p:txBody>
          <a:bodyPr>
            <a:noAutofit/>
          </a:bodyPr>
          <a:lstStyle/>
          <a:p>
            <a:pPr marL="0" lvl="0" indent="0" algn="just">
              <a:lnSpc>
                <a:spcPct val="100000"/>
              </a:lnSpc>
              <a:spcBef>
                <a:spcPts val="0"/>
              </a:spcBef>
              <a:buNone/>
            </a:pPr>
            <a:r>
              <a:rPr lang="en-US" sz="2400" b="1" dirty="0" smtClean="0">
                <a:solidFill>
                  <a:srgbClr val="002060"/>
                </a:solidFill>
                <a:latin typeface="Times New Roman" pitchFamily="18" charset="0"/>
                <a:cs typeface="Times New Roman" pitchFamily="18" charset="0"/>
              </a:rPr>
              <a:t>I</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Tìm</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hiểu</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chung</a:t>
            </a:r>
            <a:r>
              <a:rPr lang="en-US" sz="2400" b="1" dirty="0">
                <a:solidFill>
                  <a:srgbClr val="002060"/>
                </a:solidFill>
                <a:latin typeface="Times New Roman" pitchFamily="18" charset="0"/>
                <a:cs typeface="Times New Roman" pitchFamily="18" charset="0"/>
              </a:rPr>
              <a:t>:</a:t>
            </a:r>
          </a:p>
          <a:p>
            <a:pPr marL="0" indent="0" algn="just">
              <a:lnSpc>
                <a:spcPct val="100000"/>
              </a:lnSpc>
              <a:spcBef>
                <a:spcPts val="0"/>
              </a:spcBef>
              <a:buNone/>
            </a:pPr>
            <a:r>
              <a:rPr lang="en-US" sz="2400" b="1" smtClean="0">
                <a:solidFill>
                  <a:srgbClr val="002060"/>
                </a:solidFill>
                <a:latin typeface="Times New Roman" pitchFamily="18" charset="0"/>
                <a:cs typeface="Times New Roman" pitchFamily="18" charset="0"/>
              </a:rPr>
              <a:t>1. Tác </a:t>
            </a:r>
            <a:r>
              <a:rPr lang="en-US" sz="2400" b="1">
                <a:solidFill>
                  <a:srgbClr val="002060"/>
                </a:solidFill>
                <a:latin typeface="Times New Roman" pitchFamily="18" charset="0"/>
                <a:cs typeface="Times New Roman" pitchFamily="18" charset="0"/>
              </a:rPr>
              <a:t>giả</a:t>
            </a:r>
            <a:r>
              <a:rPr lang="en-US" sz="2400" b="1" smtClean="0">
                <a:solidFill>
                  <a:srgbClr val="002060"/>
                </a:solidFill>
                <a:latin typeface="Times New Roman" pitchFamily="18" charset="0"/>
                <a:cs typeface="Times New Roman" pitchFamily="18" charset="0"/>
              </a:rPr>
              <a:t>: </a:t>
            </a:r>
          </a:p>
          <a:p>
            <a:pPr marL="0" indent="0" algn="just">
              <a:lnSpc>
                <a:spcPct val="100000"/>
              </a:lnSpc>
              <a:spcBef>
                <a:spcPts val="0"/>
              </a:spcBef>
              <a:buNone/>
            </a:pPr>
            <a:r>
              <a:rPr lang="en-US" sz="2400" b="1" smtClean="0">
                <a:solidFill>
                  <a:srgbClr val="002060"/>
                </a:solidFill>
                <a:latin typeface="Times New Roman" pitchFamily="18" charset="0"/>
                <a:cs typeface="Times New Roman" pitchFamily="18" charset="0"/>
              </a:rPr>
              <a:t>2. Tác phẩm:</a:t>
            </a:r>
          </a:p>
          <a:p>
            <a:pPr marL="0" indent="0" algn="just">
              <a:lnSpc>
                <a:spcPct val="100000"/>
              </a:lnSpc>
              <a:spcBef>
                <a:spcPts val="0"/>
              </a:spcBef>
              <a:buNone/>
            </a:pPr>
            <a:r>
              <a:rPr lang="en-US" sz="2400" b="1" smtClean="0">
                <a:solidFill>
                  <a:srgbClr val="002060"/>
                </a:solidFill>
                <a:latin typeface="Times New Roman" pitchFamily="18" charset="0"/>
                <a:cs typeface="Times New Roman" pitchFamily="18" charset="0"/>
              </a:rPr>
              <a:t>II. Đọc hiểu văn bản:</a:t>
            </a:r>
          </a:p>
          <a:p>
            <a:pPr marL="0" indent="0" algn="just">
              <a:lnSpc>
                <a:spcPct val="100000"/>
              </a:lnSpc>
              <a:spcBef>
                <a:spcPts val="0"/>
              </a:spcBef>
              <a:buNone/>
            </a:pPr>
            <a:r>
              <a:rPr lang="en-US" sz="2400" b="1" smtClean="0">
                <a:solidFill>
                  <a:srgbClr val="002060"/>
                </a:solidFill>
                <a:latin typeface="Times New Roman" pitchFamily="18" charset="0"/>
                <a:cs typeface="Times New Roman" pitchFamily="18" charset="0"/>
              </a:rPr>
              <a:t>1. Tình huống truyện:</a:t>
            </a:r>
          </a:p>
          <a:p>
            <a:pPr marL="0" indent="0" algn="just">
              <a:lnSpc>
                <a:spcPct val="100000"/>
              </a:lnSpc>
              <a:spcBef>
                <a:spcPts val="0"/>
              </a:spcBef>
              <a:buNone/>
            </a:pPr>
            <a:r>
              <a:rPr lang="en-US" sz="2400" b="1" smtClean="0">
                <a:solidFill>
                  <a:srgbClr val="002060"/>
                </a:solidFill>
                <a:latin typeface="Times New Roman" pitchFamily="18" charset="0"/>
                <a:cs typeface="Times New Roman" pitchFamily="18" charset="0"/>
              </a:rPr>
              <a:t>2. Các nhân vật:</a:t>
            </a:r>
          </a:p>
          <a:p>
            <a:pPr marL="0" indent="0" algn="just">
              <a:lnSpc>
                <a:spcPct val="100000"/>
              </a:lnSpc>
              <a:spcBef>
                <a:spcPts val="0"/>
              </a:spcBef>
              <a:buNone/>
            </a:pPr>
            <a:r>
              <a:rPr lang="en-US" sz="2400" b="1" smtClean="0">
                <a:solidFill>
                  <a:srgbClr val="002060"/>
                </a:solidFill>
                <a:latin typeface="Times New Roman" pitchFamily="18" charset="0"/>
                <a:cs typeface="Times New Roman" pitchFamily="18" charset="0"/>
              </a:rPr>
              <a:t>a. Nhân vật Huấn Cao: </a:t>
            </a:r>
          </a:p>
          <a:p>
            <a:pPr marL="0" indent="0" algn="just">
              <a:lnSpc>
                <a:spcPct val="100000"/>
              </a:lnSpc>
              <a:spcBef>
                <a:spcPts val="0"/>
              </a:spcBef>
              <a:buNone/>
            </a:pPr>
            <a:endParaRPr lang="en-US" sz="2700" b="1" smtClean="0">
              <a:solidFill>
                <a:srgbClr val="002060"/>
              </a:solidFill>
              <a:latin typeface="Times New Roman" pitchFamily="18" charset="0"/>
              <a:cs typeface="Times New Roman" pitchFamily="18" charset="0"/>
            </a:endParaRPr>
          </a:p>
          <a:p>
            <a:pPr marL="514350" indent="-514350" algn="just">
              <a:lnSpc>
                <a:spcPct val="100000"/>
              </a:lnSpc>
              <a:spcBef>
                <a:spcPts val="0"/>
              </a:spcBef>
              <a:buAutoNum type="arabicPeriod"/>
            </a:pPr>
            <a:endParaRPr lang="en-US" sz="2700" b="1">
              <a:solidFill>
                <a:srgbClr val="002060"/>
              </a:solidFill>
              <a:latin typeface="Times New Roman" pitchFamily="18" charset="0"/>
              <a:cs typeface="Times New Roman" pitchFamily="18" charset="0"/>
            </a:endParaRPr>
          </a:p>
          <a:p>
            <a:pPr marL="0" indent="0" algn="just">
              <a:lnSpc>
                <a:spcPct val="100000"/>
              </a:lnSpc>
              <a:spcBef>
                <a:spcPts val="0"/>
              </a:spcBef>
              <a:buNone/>
            </a:pPr>
            <a:endParaRPr lang="en-US" b="1" dirty="0">
              <a:solidFill>
                <a:srgbClr val="002060"/>
              </a:solidFill>
              <a:latin typeface="UTM Duepuntozero" pitchFamily="18" charset="0"/>
            </a:endParaRPr>
          </a:p>
        </p:txBody>
      </p:sp>
      <p:sp>
        <p:nvSpPr>
          <p:cNvPr id="4" name="Content Placeholder 3"/>
          <p:cNvSpPr>
            <a:spLocks noGrp="1"/>
          </p:cNvSpPr>
          <p:nvPr>
            <p:ph sz="half" idx="2"/>
          </p:nvPr>
        </p:nvSpPr>
        <p:spPr>
          <a:xfrm>
            <a:off x="3671248" y="990600"/>
            <a:ext cx="8161389" cy="5533030"/>
          </a:xfrm>
          <a:solidFill>
            <a:schemeClr val="bg2"/>
          </a:solidFill>
        </p:spPr>
        <p:txBody>
          <a:bodyPr>
            <a:noAutofit/>
          </a:bodyPr>
          <a:lstStyle/>
          <a:p>
            <a:pPr marL="0" marR="21590" indent="0" algn="just">
              <a:lnSpc>
                <a:spcPct val="100000"/>
              </a:lnSpc>
              <a:spcBef>
                <a:spcPts val="0"/>
              </a:spcBef>
              <a:spcAft>
                <a:spcPts val="0"/>
              </a:spcAft>
              <a:buNone/>
              <a:tabLst>
                <a:tab pos="3891915" algn="l"/>
              </a:tabLst>
            </a:pPr>
            <a:r>
              <a:rPr lang="vi-VN" sz="2000" b="1" smtClean="0">
                <a:solidFill>
                  <a:srgbClr val="002060"/>
                </a:solidFill>
                <a:latin typeface="Times New Roman"/>
                <a:ea typeface="Times New Roman"/>
                <a:cs typeface="Times New Roman"/>
              </a:rPr>
              <a:t>■</a:t>
            </a:r>
            <a:r>
              <a:rPr lang="en-US" sz="2000" b="1" smtClean="0">
                <a:solidFill>
                  <a:srgbClr val="002060"/>
                </a:solidFill>
                <a:latin typeface="Times New Roman"/>
                <a:ea typeface="Times New Roman"/>
                <a:cs typeface="Times New Roman"/>
              </a:rPr>
              <a:t> </a:t>
            </a:r>
            <a:r>
              <a:rPr lang="vi-VN" sz="2000" b="1" smtClean="0">
                <a:solidFill>
                  <a:srgbClr val="002060"/>
                </a:solidFill>
                <a:latin typeface="Times New Roman"/>
                <a:ea typeface="Times New Roman"/>
              </a:rPr>
              <a:t>Nhóm </a:t>
            </a:r>
            <a:r>
              <a:rPr lang="vi-VN" sz="2000" b="1">
                <a:solidFill>
                  <a:srgbClr val="002060"/>
                </a:solidFill>
                <a:latin typeface="Times New Roman"/>
                <a:ea typeface="Times New Roman"/>
              </a:rPr>
              <a:t>1, 2: Phân tích </a:t>
            </a:r>
            <a:r>
              <a:rPr lang="vi-VN" sz="2000" b="1" u="sng">
                <a:solidFill>
                  <a:srgbClr val="002060"/>
                </a:solidFill>
                <a:latin typeface="Times New Roman"/>
                <a:ea typeface="Times New Roman"/>
              </a:rPr>
              <a:t>vẻ đẹp tài </a:t>
            </a:r>
            <a:r>
              <a:rPr lang="vi-VN" sz="2000" b="1" u="sng" smtClean="0">
                <a:solidFill>
                  <a:srgbClr val="002060"/>
                </a:solidFill>
                <a:latin typeface="Times New Roman"/>
                <a:ea typeface="Times New Roman"/>
              </a:rPr>
              <a:t>hoa</a:t>
            </a:r>
            <a:r>
              <a:rPr lang="en-US" sz="2000" b="1" smtClean="0">
                <a:solidFill>
                  <a:srgbClr val="002060"/>
                </a:solidFill>
                <a:latin typeface="Times New Roman"/>
                <a:ea typeface="Times New Roman"/>
              </a:rPr>
              <a:t> </a:t>
            </a:r>
            <a:r>
              <a:rPr lang="vi-VN" sz="2000" b="1" smtClean="0">
                <a:solidFill>
                  <a:srgbClr val="002060"/>
                </a:solidFill>
                <a:latin typeface="Times New Roman"/>
                <a:ea typeface="Times New Roman"/>
              </a:rPr>
              <a:t>của </a:t>
            </a:r>
            <a:r>
              <a:rPr lang="vi-VN" sz="2000" b="1">
                <a:solidFill>
                  <a:srgbClr val="002060"/>
                </a:solidFill>
                <a:latin typeface="Times New Roman"/>
                <a:ea typeface="Times New Roman"/>
              </a:rPr>
              <a:t>Huấn Cao. Câu hỏi gợi ý: </a:t>
            </a:r>
          </a:p>
          <a:p>
            <a:pPr marL="0" marR="21590" indent="0" algn="just">
              <a:lnSpc>
                <a:spcPct val="100000"/>
              </a:lnSpc>
              <a:spcBef>
                <a:spcPts val="0"/>
              </a:spcBef>
              <a:spcAft>
                <a:spcPts val="0"/>
              </a:spcAft>
              <a:buNone/>
              <a:tabLst>
                <a:tab pos="3891915" algn="l"/>
              </a:tabLst>
            </a:pPr>
            <a:r>
              <a:rPr lang="vi-VN" sz="2000">
                <a:solidFill>
                  <a:srgbClr val="FF0000"/>
                </a:solidFill>
                <a:latin typeface="Times New Roman"/>
                <a:ea typeface="Times New Roman"/>
              </a:rPr>
              <a:t>• Huấn Cao là người có tài năng gì?</a:t>
            </a:r>
          </a:p>
          <a:p>
            <a:pPr marL="0" marR="21590" indent="0" algn="just">
              <a:lnSpc>
                <a:spcPct val="100000"/>
              </a:lnSpc>
              <a:spcBef>
                <a:spcPts val="0"/>
              </a:spcBef>
              <a:spcAft>
                <a:spcPts val="0"/>
              </a:spcAft>
              <a:buNone/>
              <a:tabLst>
                <a:tab pos="3891915" algn="l"/>
              </a:tabLst>
            </a:pPr>
            <a:r>
              <a:rPr lang="vi-VN" sz="2000">
                <a:solidFill>
                  <a:srgbClr val="FF0000"/>
                </a:solidFill>
                <a:latin typeface="Times New Roman"/>
                <a:ea typeface="Times New Roman"/>
              </a:rPr>
              <a:t>• Tìm các chi tiết chứng tỏ vẻ đẹp đó?</a:t>
            </a:r>
          </a:p>
          <a:p>
            <a:pPr marL="0" marR="21590" indent="0" algn="just">
              <a:lnSpc>
                <a:spcPct val="100000"/>
              </a:lnSpc>
              <a:spcBef>
                <a:spcPts val="0"/>
              </a:spcBef>
              <a:spcAft>
                <a:spcPts val="0"/>
              </a:spcAft>
              <a:buNone/>
              <a:tabLst>
                <a:tab pos="3891915" algn="l"/>
              </a:tabLst>
            </a:pPr>
            <a:r>
              <a:rPr lang="vi-VN" sz="2000">
                <a:solidFill>
                  <a:srgbClr val="FF0000"/>
                </a:solidFill>
                <a:latin typeface="Times New Roman"/>
                <a:ea typeface="Times New Roman"/>
              </a:rPr>
              <a:t>• Tài viết chữ đẹp đến mức khác thường của Huấn Cao thể hiện qua các chi tiết nào?</a:t>
            </a:r>
          </a:p>
          <a:p>
            <a:pPr marL="0" marR="21590" indent="0" algn="just">
              <a:lnSpc>
                <a:spcPct val="100000"/>
              </a:lnSpc>
              <a:spcBef>
                <a:spcPts val="0"/>
              </a:spcBef>
              <a:spcAft>
                <a:spcPts val="0"/>
              </a:spcAft>
              <a:buNone/>
              <a:tabLst>
                <a:tab pos="3891915" algn="l"/>
              </a:tabLst>
            </a:pPr>
            <a:r>
              <a:rPr lang="vi-VN" sz="2000">
                <a:solidFill>
                  <a:srgbClr val="FF0000"/>
                </a:solidFill>
                <a:latin typeface="Times New Roman"/>
                <a:ea typeface="Times New Roman"/>
              </a:rPr>
              <a:t>• Ca ngợi tài viết chữ đẹp của Huấn Cao, Nguyễn Tuân muốn nói lên điều gì?</a:t>
            </a:r>
          </a:p>
          <a:p>
            <a:pPr marL="0" marR="21590" indent="0" algn="just">
              <a:lnSpc>
                <a:spcPct val="100000"/>
              </a:lnSpc>
              <a:spcBef>
                <a:spcPts val="0"/>
              </a:spcBef>
              <a:spcAft>
                <a:spcPts val="0"/>
              </a:spcAft>
              <a:buNone/>
              <a:tabLst>
                <a:tab pos="3891915" algn="l"/>
              </a:tabLst>
            </a:pPr>
            <a:r>
              <a:rPr lang="vi-VN" sz="2000" b="1" smtClean="0">
                <a:solidFill>
                  <a:srgbClr val="002060"/>
                </a:solidFill>
                <a:latin typeface="Times New Roman"/>
                <a:ea typeface="Times New Roman"/>
                <a:cs typeface="Times New Roman"/>
              </a:rPr>
              <a:t>■</a:t>
            </a:r>
            <a:r>
              <a:rPr lang="en-US" sz="2000" b="1" smtClean="0">
                <a:solidFill>
                  <a:srgbClr val="002060"/>
                </a:solidFill>
                <a:latin typeface="Times New Roman"/>
                <a:ea typeface="Times New Roman"/>
                <a:cs typeface="Times New Roman"/>
              </a:rPr>
              <a:t> </a:t>
            </a:r>
            <a:r>
              <a:rPr lang="vi-VN" sz="2000" b="1" smtClean="0">
                <a:solidFill>
                  <a:srgbClr val="002060"/>
                </a:solidFill>
                <a:latin typeface="Times New Roman"/>
                <a:ea typeface="Times New Roman"/>
              </a:rPr>
              <a:t>Nhóm </a:t>
            </a:r>
            <a:r>
              <a:rPr lang="vi-VN" sz="2000" b="1">
                <a:solidFill>
                  <a:srgbClr val="002060"/>
                </a:solidFill>
                <a:latin typeface="Times New Roman"/>
                <a:ea typeface="Times New Roman"/>
              </a:rPr>
              <a:t>3, 4: Phân tích </a:t>
            </a:r>
            <a:r>
              <a:rPr lang="vi-VN" sz="2000" b="1" u="sng">
                <a:solidFill>
                  <a:srgbClr val="002060"/>
                </a:solidFill>
                <a:latin typeface="Times New Roman"/>
                <a:ea typeface="Times New Roman"/>
              </a:rPr>
              <a:t>vẻ đẹp khí phách</a:t>
            </a:r>
            <a:r>
              <a:rPr lang="vi-VN" sz="2000" b="1">
                <a:solidFill>
                  <a:srgbClr val="002060"/>
                </a:solidFill>
                <a:latin typeface="Times New Roman"/>
                <a:ea typeface="Times New Roman"/>
              </a:rPr>
              <a:t> của Huấn Cao. Câu hỏi gợi ý: </a:t>
            </a:r>
          </a:p>
          <a:p>
            <a:pPr marL="0" marR="21590" indent="0" algn="just">
              <a:lnSpc>
                <a:spcPct val="100000"/>
              </a:lnSpc>
              <a:spcBef>
                <a:spcPts val="0"/>
              </a:spcBef>
              <a:spcAft>
                <a:spcPts val="0"/>
              </a:spcAft>
              <a:buNone/>
              <a:tabLst>
                <a:tab pos="3891915" algn="l"/>
              </a:tabLst>
            </a:pPr>
            <a:r>
              <a:rPr lang="vi-VN" sz="2000">
                <a:solidFill>
                  <a:srgbClr val="FF0000"/>
                </a:solidFill>
                <a:latin typeface="Times New Roman"/>
                <a:ea typeface="Times New Roman"/>
              </a:rPr>
              <a:t>• Ông Huấn Cao là người có khí phách như thế nào?</a:t>
            </a:r>
          </a:p>
          <a:p>
            <a:pPr marL="0" marR="21590" indent="0" algn="just">
              <a:lnSpc>
                <a:spcPct val="100000"/>
              </a:lnSpc>
              <a:spcBef>
                <a:spcPts val="0"/>
              </a:spcBef>
              <a:spcAft>
                <a:spcPts val="0"/>
              </a:spcAft>
              <a:buNone/>
              <a:tabLst>
                <a:tab pos="3891915" algn="l"/>
              </a:tabLst>
            </a:pPr>
            <a:r>
              <a:rPr lang="vi-VN" sz="2000">
                <a:solidFill>
                  <a:srgbClr val="FF0000"/>
                </a:solidFill>
                <a:latin typeface="Times New Roman"/>
                <a:ea typeface="Times New Roman"/>
              </a:rPr>
              <a:t>• Tìm các chi tiết chứng tỏ vẻ đẹp đó?</a:t>
            </a:r>
          </a:p>
          <a:p>
            <a:pPr marL="0" marR="21590" indent="0" algn="just">
              <a:lnSpc>
                <a:spcPct val="100000"/>
              </a:lnSpc>
              <a:spcBef>
                <a:spcPts val="0"/>
              </a:spcBef>
              <a:spcAft>
                <a:spcPts val="0"/>
              </a:spcAft>
              <a:buNone/>
              <a:tabLst>
                <a:tab pos="3891915" algn="l"/>
              </a:tabLst>
            </a:pPr>
            <a:r>
              <a:rPr lang="vi-VN" sz="2000">
                <a:solidFill>
                  <a:srgbClr val="FF0000"/>
                </a:solidFill>
                <a:latin typeface="Times New Roman"/>
                <a:ea typeface="Times New Roman"/>
              </a:rPr>
              <a:t>• Điểm nổi bật trong vẻ đẹp khí phách của Huấn Cao là gì?</a:t>
            </a:r>
          </a:p>
          <a:p>
            <a:pPr marL="0" marR="21590" indent="0" algn="just">
              <a:lnSpc>
                <a:spcPct val="100000"/>
              </a:lnSpc>
              <a:spcBef>
                <a:spcPts val="0"/>
              </a:spcBef>
              <a:spcAft>
                <a:spcPts val="0"/>
              </a:spcAft>
              <a:buNone/>
              <a:tabLst>
                <a:tab pos="3891915" algn="l"/>
              </a:tabLst>
            </a:pPr>
            <a:r>
              <a:rPr lang="vi-VN" sz="2000" b="1" smtClean="0">
                <a:solidFill>
                  <a:srgbClr val="002060"/>
                </a:solidFill>
                <a:latin typeface="Times New Roman"/>
                <a:ea typeface="Times New Roman"/>
                <a:cs typeface="Times New Roman"/>
              </a:rPr>
              <a:t>■</a:t>
            </a:r>
            <a:r>
              <a:rPr lang="en-US" sz="2000" b="1" smtClean="0">
                <a:solidFill>
                  <a:srgbClr val="002060"/>
                </a:solidFill>
                <a:latin typeface="Times New Roman"/>
                <a:ea typeface="Times New Roman"/>
                <a:cs typeface="Times New Roman"/>
              </a:rPr>
              <a:t> </a:t>
            </a:r>
            <a:r>
              <a:rPr lang="vi-VN" sz="2000" b="1" smtClean="0">
                <a:solidFill>
                  <a:srgbClr val="002060"/>
                </a:solidFill>
                <a:latin typeface="Times New Roman"/>
                <a:ea typeface="Times New Roman"/>
              </a:rPr>
              <a:t>Nhóm </a:t>
            </a:r>
            <a:r>
              <a:rPr lang="vi-VN" sz="2000" b="1">
                <a:solidFill>
                  <a:srgbClr val="002060"/>
                </a:solidFill>
                <a:latin typeface="Times New Roman"/>
                <a:ea typeface="Times New Roman"/>
              </a:rPr>
              <a:t>5, 6: Phân tích </a:t>
            </a:r>
            <a:r>
              <a:rPr lang="vi-VN" sz="2000" b="1" u="sng">
                <a:solidFill>
                  <a:srgbClr val="002060"/>
                </a:solidFill>
                <a:latin typeface="Times New Roman"/>
                <a:ea typeface="Times New Roman"/>
              </a:rPr>
              <a:t>vẻ đẹp thiên lương</a:t>
            </a:r>
            <a:r>
              <a:rPr lang="vi-VN" sz="2000" b="1">
                <a:solidFill>
                  <a:srgbClr val="002060"/>
                </a:solidFill>
                <a:latin typeface="Times New Roman"/>
                <a:ea typeface="Times New Roman"/>
              </a:rPr>
              <a:t> của Huấn Cao. Câu hỏi gợi ý: </a:t>
            </a:r>
          </a:p>
          <a:p>
            <a:pPr marL="0" marR="21590" indent="0" algn="just">
              <a:lnSpc>
                <a:spcPct val="100000"/>
              </a:lnSpc>
              <a:spcBef>
                <a:spcPts val="0"/>
              </a:spcBef>
              <a:spcAft>
                <a:spcPts val="0"/>
              </a:spcAft>
              <a:buNone/>
              <a:tabLst>
                <a:tab pos="3891915" algn="l"/>
              </a:tabLst>
            </a:pPr>
            <a:r>
              <a:rPr lang="vi-VN" sz="2000">
                <a:solidFill>
                  <a:srgbClr val="FF0000"/>
                </a:solidFill>
                <a:latin typeface="Times New Roman"/>
                <a:ea typeface="Times New Roman"/>
              </a:rPr>
              <a:t>• Thiên lương là gì? Vì sao nói rằng Huấn Cao là người có vẻ đẹp thiên lương?</a:t>
            </a:r>
          </a:p>
          <a:p>
            <a:pPr marL="0" marR="21590" indent="0" algn="just">
              <a:lnSpc>
                <a:spcPct val="100000"/>
              </a:lnSpc>
              <a:spcBef>
                <a:spcPts val="0"/>
              </a:spcBef>
              <a:spcAft>
                <a:spcPts val="0"/>
              </a:spcAft>
              <a:buNone/>
              <a:tabLst>
                <a:tab pos="3891915" algn="l"/>
              </a:tabLst>
            </a:pPr>
            <a:r>
              <a:rPr lang="vi-VN" sz="2000">
                <a:solidFill>
                  <a:srgbClr val="FF0000"/>
                </a:solidFill>
                <a:latin typeface="Times New Roman"/>
                <a:ea typeface="Times New Roman"/>
              </a:rPr>
              <a:t>• Tìm các chi tiết chứng tỏ vẻ đẹp đó?</a:t>
            </a:r>
          </a:p>
          <a:p>
            <a:pPr marL="0" marR="21590" indent="0" algn="just">
              <a:lnSpc>
                <a:spcPct val="100000"/>
              </a:lnSpc>
              <a:spcBef>
                <a:spcPts val="0"/>
              </a:spcBef>
              <a:spcAft>
                <a:spcPts val="0"/>
              </a:spcAft>
              <a:buNone/>
              <a:tabLst>
                <a:tab pos="3891915" algn="l"/>
              </a:tabLst>
            </a:pPr>
            <a:r>
              <a:rPr lang="vi-VN" sz="2000">
                <a:solidFill>
                  <a:srgbClr val="FF0000"/>
                </a:solidFill>
                <a:latin typeface="Times New Roman"/>
                <a:ea typeface="Times New Roman"/>
              </a:rPr>
              <a:t>• Cái khác thường trong vẻ đẹp thiên lương của Huấn Cao thể hiện như thế nào?</a:t>
            </a:r>
          </a:p>
          <a:p>
            <a:pPr marL="0" marR="21590" indent="0" algn="just">
              <a:lnSpc>
                <a:spcPct val="100000"/>
              </a:lnSpc>
              <a:spcBef>
                <a:spcPts val="0"/>
              </a:spcBef>
              <a:spcAft>
                <a:spcPts val="0"/>
              </a:spcAft>
              <a:buNone/>
              <a:tabLst>
                <a:tab pos="3891915" algn="l"/>
              </a:tabLst>
            </a:pPr>
            <a:endParaRPr lang="en-US" sz="2200" dirty="0">
              <a:solidFill>
                <a:srgbClr val="FF5050"/>
              </a:solidFill>
              <a:latin typeface="Times New Roman"/>
              <a:ea typeface="Times New Roman"/>
            </a:endParaRPr>
          </a:p>
        </p:txBody>
      </p:sp>
    </p:spTree>
    <p:extLst>
      <p:ext uri="{BB962C8B-B14F-4D97-AF65-F5344CB8AC3E}">
        <p14:creationId xmlns:p14="http://schemas.microsoft.com/office/powerpoint/2010/main" val="410732774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circle(in)">
                                      <p:cBhvr>
                                        <p:cTn id="10" dur="2000"/>
                                        <p:tgtEl>
                                          <p:spTgt spid="4">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circle(in)">
                                      <p:cBhvr>
                                        <p:cTn id="13" dur="2000"/>
                                        <p:tgtEl>
                                          <p:spTgt spid="4">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circle(in)">
                                      <p:cBhvr>
                                        <p:cTn id="16" dur="2000"/>
                                        <p:tgtEl>
                                          <p:spTgt spid="4">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circle(in)">
                                      <p:cBhvr>
                                        <p:cTn id="19" dur="2000"/>
                                        <p:tgtEl>
                                          <p:spTgt spid="4">
                                            <p:txEl>
                                              <p:pRg st="4" end="4"/>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circle(in)">
                                      <p:cBhvr>
                                        <p:cTn id="22" dur="2000"/>
                                        <p:tgtEl>
                                          <p:spTgt spid="4">
                                            <p:txEl>
                                              <p:pRg st="5" end="5"/>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circle(in)">
                                      <p:cBhvr>
                                        <p:cTn id="25" dur="2000"/>
                                        <p:tgtEl>
                                          <p:spTgt spid="4">
                                            <p:txEl>
                                              <p:pRg st="6" end="6"/>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circle(in)">
                                      <p:cBhvr>
                                        <p:cTn id="28" dur="2000"/>
                                        <p:tgtEl>
                                          <p:spTgt spid="4">
                                            <p:txEl>
                                              <p:pRg st="7" end="7"/>
                                            </p:txEl>
                                          </p:spTgt>
                                        </p:tgtEl>
                                      </p:cBhvr>
                                    </p:animEffect>
                                  </p:childTnLst>
                                </p:cTn>
                              </p:par>
                              <p:par>
                                <p:cTn id="29" presetID="6" presetClass="entr" presetSubtype="16" fill="hold" nodeType="with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Effect transition="in" filter="circle(in)">
                                      <p:cBhvr>
                                        <p:cTn id="31" dur="2000"/>
                                        <p:tgtEl>
                                          <p:spTgt spid="4">
                                            <p:txEl>
                                              <p:pRg st="8" end="8"/>
                                            </p:txEl>
                                          </p:spTgt>
                                        </p:tgtEl>
                                      </p:cBhvr>
                                    </p:animEffect>
                                  </p:childTnLst>
                                </p:cTn>
                              </p:par>
                              <p:par>
                                <p:cTn id="32" presetID="6" presetClass="entr" presetSubtype="16" fill="hold" nodeType="withEffect">
                                  <p:stCondLst>
                                    <p:cond delay="0"/>
                                  </p:stCondLst>
                                  <p:childTnLst>
                                    <p:set>
                                      <p:cBhvr>
                                        <p:cTn id="33" dur="1" fill="hold">
                                          <p:stCondLst>
                                            <p:cond delay="0"/>
                                          </p:stCondLst>
                                        </p:cTn>
                                        <p:tgtEl>
                                          <p:spTgt spid="4">
                                            <p:txEl>
                                              <p:pRg st="9" end="9"/>
                                            </p:txEl>
                                          </p:spTgt>
                                        </p:tgtEl>
                                        <p:attrNameLst>
                                          <p:attrName>style.visibility</p:attrName>
                                        </p:attrNameLst>
                                      </p:cBhvr>
                                      <p:to>
                                        <p:strVal val="visible"/>
                                      </p:to>
                                    </p:set>
                                    <p:animEffect transition="in" filter="circle(in)">
                                      <p:cBhvr>
                                        <p:cTn id="34" dur="2000"/>
                                        <p:tgtEl>
                                          <p:spTgt spid="4">
                                            <p:txEl>
                                              <p:pRg st="9" end="9"/>
                                            </p:txEl>
                                          </p:spTgt>
                                        </p:tgtEl>
                                      </p:cBhvr>
                                    </p:animEffect>
                                  </p:childTnLst>
                                </p:cTn>
                              </p:par>
                              <p:par>
                                <p:cTn id="35" presetID="6" presetClass="entr" presetSubtype="16" fill="hold" nodeType="withEffect">
                                  <p:stCondLst>
                                    <p:cond delay="0"/>
                                  </p:stCondLst>
                                  <p:childTnLst>
                                    <p:set>
                                      <p:cBhvr>
                                        <p:cTn id="36" dur="1" fill="hold">
                                          <p:stCondLst>
                                            <p:cond delay="0"/>
                                          </p:stCondLst>
                                        </p:cTn>
                                        <p:tgtEl>
                                          <p:spTgt spid="4">
                                            <p:txEl>
                                              <p:pRg st="10" end="10"/>
                                            </p:txEl>
                                          </p:spTgt>
                                        </p:tgtEl>
                                        <p:attrNameLst>
                                          <p:attrName>style.visibility</p:attrName>
                                        </p:attrNameLst>
                                      </p:cBhvr>
                                      <p:to>
                                        <p:strVal val="visible"/>
                                      </p:to>
                                    </p:set>
                                    <p:animEffect transition="in" filter="circle(in)">
                                      <p:cBhvr>
                                        <p:cTn id="37" dur="2000"/>
                                        <p:tgtEl>
                                          <p:spTgt spid="4">
                                            <p:txEl>
                                              <p:pRg st="10" end="10"/>
                                            </p:txEl>
                                          </p:spTgt>
                                        </p:tgtEl>
                                      </p:cBhvr>
                                    </p:animEffect>
                                  </p:childTnLst>
                                </p:cTn>
                              </p:par>
                              <p:par>
                                <p:cTn id="38" presetID="6" presetClass="entr" presetSubtype="16" fill="hold" nodeType="withEffect">
                                  <p:stCondLst>
                                    <p:cond delay="0"/>
                                  </p:stCondLst>
                                  <p:childTnLst>
                                    <p:set>
                                      <p:cBhvr>
                                        <p:cTn id="39" dur="1" fill="hold">
                                          <p:stCondLst>
                                            <p:cond delay="0"/>
                                          </p:stCondLst>
                                        </p:cTn>
                                        <p:tgtEl>
                                          <p:spTgt spid="4">
                                            <p:txEl>
                                              <p:pRg st="11" end="11"/>
                                            </p:txEl>
                                          </p:spTgt>
                                        </p:tgtEl>
                                        <p:attrNameLst>
                                          <p:attrName>style.visibility</p:attrName>
                                        </p:attrNameLst>
                                      </p:cBhvr>
                                      <p:to>
                                        <p:strVal val="visible"/>
                                      </p:to>
                                    </p:set>
                                    <p:animEffect transition="in" filter="circle(in)">
                                      <p:cBhvr>
                                        <p:cTn id="40" dur="2000"/>
                                        <p:tgtEl>
                                          <p:spTgt spid="4">
                                            <p:txEl>
                                              <p:pRg st="11" end="11"/>
                                            </p:txEl>
                                          </p:spTgt>
                                        </p:tgtEl>
                                      </p:cBhvr>
                                    </p:animEffect>
                                  </p:childTnLst>
                                </p:cTn>
                              </p:par>
                              <p:par>
                                <p:cTn id="41" presetID="6" presetClass="entr" presetSubtype="16" fill="hold" nodeType="withEffect">
                                  <p:stCondLst>
                                    <p:cond delay="0"/>
                                  </p:stCondLst>
                                  <p:childTnLst>
                                    <p:set>
                                      <p:cBhvr>
                                        <p:cTn id="42" dur="1" fill="hold">
                                          <p:stCondLst>
                                            <p:cond delay="0"/>
                                          </p:stCondLst>
                                        </p:cTn>
                                        <p:tgtEl>
                                          <p:spTgt spid="4">
                                            <p:txEl>
                                              <p:pRg st="12" end="12"/>
                                            </p:txEl>
                                          </p:spTgt>
                                        </p:tgtEl>
                                        <p:attrNameLst>
                                          <p:attrName>style.visibility</p:attrName>
                                        </p:attrNameLst>
                                      </p:cBhvr>
                                      <p:to>
                                        <p:strVal val="visible"/>
                                      </p:to>
                                    </p:set>
                                    <p:animEffect transition="in" filter="circle(in)">
                                      <p:cBhvr>
                                        <p:cTn id="43" dur="20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2956"/>
            <a:ext cx="10515600" cy="218363"/>
          </a:xfrm>
        </p:spPr>
        <p:txBody>
          <a:bodyPr>
            <a:normAutofit fontScale="90000"/>
          </a:bodyPr>
          <a:lstStyle/>
          <a:p>
            <a:pPr algn="ctr"/>
            <a:r>
              <a:rPr lang="en-US" b="1" smtClean="0">
                <a:solidFill>
                  <a:srgbClr val="0070C0"/>
                </a:solidFill>
                <a:latin typeface="Times New Roman" pitchFamily="18" charset="0"/>
                <a:cs typeface="Times New Roman" pitchFamily="18" charset="0"/>
              </a:rPr>
              <a:t>CHỮ NGƯỜI TỬ TÙ</a:t>
            </a:r>
            <a:endParaRPr lang="en-US" b="1" dirty="0">
              <a:solidFill>
                <a:srgbClr val="0070C0"/>
              </a:solidFill>
              <a:latin typeface="Times New Roman" pitchFamily="18" charset="0"/>
              <a:cs typeface="Times New Roman" pitchFamily="18" charset="0"/>
            </a:endParaRPr>
          </a:p>
        </p:txBody>
      </p:sp>
      <p:sp>
        <p:nvSpPr>
          <p:cNvPr id="3" name="Content Placeholder 2"/>
          <p:cNvSpPr>
            <a:spLocks noGrp="1"/>
          </p:cNvSpPr>
          <p:nvPr>
            <p:ph sz="half" idx="1"/>
          </p:nvPr>
        </p:nvSpPr>
        <p:spPr>
          <a:xfrm>
            <a:off x="382139" y="990603"/>
            <a:ext cx="3193574" cy="5533031"/>
          </a:xfrm>
          <a:solidFill>
            <a:schemeClr val="accent6">
              <a:lumMod val="40000"/>
              <a:lumOff val="60000"/>
            </a:schemeClr>
          </a:solidFill>
        </p:spPr>
        <p:txBody>
          <a:bodyPr>
            <a:noAutofit/>
          </a:bodyPr>
          <a:lstStyle/>
          <a:p>
            <a:pPr marL="0" lvl="0" indent="0" algn="just">
              <a:lnSpc>
                <a:spcPct val="100000"/>
              </a:lnSpc>
              <a:spcBef>
                <a:spcPts val="0"/>
              </a:spcBef>
              <a:buNone/>
            </a:pPr>
            <a:r>
              <a:rPr lang="en-US" sz="2400" b="1" smtClean="0">
                <a:solidFill>
                  <a:srgbClr val="002060"/>
                </a:solidFill>
                <a:latin typeface="Times New Roman" pitchFamily="18" charset="0"/>
                <a:cs typeface="Times New Roman" pitchFamily="18" charset="0"/>
              </a:rPr>
              <a:t>I. Tìm </a:t>
            </a:r>
            <a:r>
              <a:rPr lang="en-US" sz="2400" b="1" dirty="0" err="1">
                <a:solidFill>
                  <a:srgbClr val="002060"/>
                </a:solidFill>
                <a:latin typeface="Times New Roman" pitchFamily="18" charset="0"/>
                <a:cs typeface="Times New Roman" pitchFamily="18" charset="0"/>
              </a:rPr>
              <a:t>hiểu</a:t>
            </a:r>
            <a:r>
              <a:rPr lang="en-US" sz="2400" b="1" dirty="0">
                <a:solidFill>
                  <a:srgbClr val="002060"/>
                </a:solidFill>
                <a:latin typeface="Times New Roman" pitchFamily="18" charset="0"/>
                <a:cs typeface="Times New Roman" pitchFamily="18" charset="0"/>
              </a:rPr>
              <a:t> </a:t>
            </a:r>
            <a:r>
              <a:rPr lang="en-US" sz="2400" b="1" err="1">
                <a:solidFill>
                  <a:srgbClr val="002060"/>
                </a:solidFill>
                <a:latin typeface="Times New Roman" pitchFamily="18" charset="0"/>
                <a:cs typeface="Times New Roman" pitchFamily="18" charset="0"/>
              </a:rPr>
              <a:t>chung</a:t>
            </a:r>
            <a:r>
              <a:rPr lang="en-US" sz="2400" b="1" smtClean="0">
                <a:solidFill>
                  <a:srgbClr val="002060"/>
                </a:solidFill>
                <a:latin typeface="Times New Roman" pitchFamily="18" charset="0"/>
                <a:cs typeface="Times New Roman" pitchFamily="18" charset="0"/>
              </a:rPr>
              <a:t>:</a:t>
            </a:r>
          </a:p>
          <a:p>
            <a:pPr marL="0" lvl="0" indent="0" algn="just">
              <a:lnSpc>
                <a:spcPct val="100000"/>
              </a:lnSpc>
              <a:spcBef>
                <a:spcPts val="0"/>
              </a:spcBef>
              <a:buNone/>
            </a:pPr>
            <a:r>
              <a:rPr lang="en-US" sz="2400" b="1">
                <a:solidFill>
                  <a:srgbClr val="002060"/>
                </a:solidFill>
                <a:latin typeface="Times New Roman" pitchFamily="18" charset="0"/>
                <a:cs typeface="Times New Roman" pitchFamily="18" charset="0"/>
              </a:rPr>
              <a:t>1. Tác giả: </a:t>
            </a:r>
          </a:p>
          <a:p>
            <a:pPr marL="0" lvl="0" indent="0" algn="just">
              <a:lnSpc>
                <a:spcPct val="100000"/>
              </a:lnSpc>
              <a:spcBef>
                <a:spcPts val="0"/>
              </a:spcBef>
              <a:buNone/>
            </a:pPr>
            <a:r>
              <a:rPr lang="en-US" sz="2400" b="1">
                <a:solidFill>
                  <a:srgbClr val="002060"/>
                </a:solidFill>
                <a:latin typeface="Times New Roman" pitchFamily="18" charset="0"/>
                <a:cs typeface="Times New Roman" pitchFamily="18" charset="0"/>
              </a:rPr>
              <a:t>2. Tác phẩm</a:t>
            </a:r>
            <a:r>
              <a:rPr lang="en-US" sz="2400" b="1" smtClean="0">
                <a:solidFill>
                  <a:srgbClr val="002060"/>
                </a:solidFill>
                <a:latin typeface="Times New Roman" pitchFamily="18" charset="0"/>
                <a:cs typeface="Times New Roman" pitchFamily="18" charset="0"/>
              </a:rPr>
              <a:t>:</a:t>
            </a:r>
            <a:endParaRPr lang="en-US" sz="2400" b="1" dirty="0">
              <a:solidFill>
                <a:srgbClr val="002060"/>
              </a:solidFill>
              <a:latin typeface="Times New Roman" pitchFamily="18" charset="0"/>
              <a:cs typeface="Times New Roman" pitchFamily="18" charset="0"/>
            </a:endParaRPr>
          </a:p>
          <a:p>
            <a:pPr marL="0" indent="0" algn="just">
              <a:lnSpc>
                <a:spcPct val="100000"/>
              </a:lnSpc>
              <a:spcBef>
                <a:spcPts val="0"/>
              </a:spcBef>
              <a:buNone/>
            </a:pPr>
            <a:r>
              <a:rPr lang="en-US" sz="2400" b="1" dirty="0">
                <a:solidFill>
                  <a:srgbClr val="002060"/>
                </a:solidFill>
                <a:latin typeface="Times New Roman" pitchFamily="18" charset="0"/>
                <a:cs typeface="Times New Roman" pitchFamily="18" charset="0"/>
              </a:rPr>
              <a:t>I</a:t>
            </a:r>
            <a:r>
              <a:rPr lang="vi-VN" sz="2400" b="1" dirty="0" smtClean="0">
                <a:solidFill>
                  <a:srgbClr val="002060"/>
                </a:solidFill>
                <a:latin typeface="Times New Roman" pitchFamily="18" charset="0"/>
                <a:cs typeface="Times New Roman" pitchFamily="18" charset="0"/>
              </a:rPr>
              <a:t>I</a:t>
            </a:r>
            <a:r>
              <a:rPr lang="vi-VN" sz="2400" b="1" dirty="0">
                <a:solidFill>
                  <a:srgbClr val="002060"/>
                </a:solidFill>
                <a:latin typeface="Times New Roman" pitchFamily="18" charset="0"/>
                <a:cs typeface="Times New Roman" pitchFamily="18" charset="0"/>
              </a:rPr>
              <a:t>. Đọc hiểu văn bản</a:t>
            </a:r>
            <a:r>
              <a:rPr lang="en-US" sz="2400" b="1" dirty="0">
                <a:solidFill>
                  <a:srgbClr val="002060"/>
                </a:solidFill>
                <a:latin typeface="Times New Roman" pitchFamily="18" charset="0"/>
                <a:cs typeface="Times New Roman" pitchFamily="18" charset="0"/>
              </a:rPr>
              <a:t>:</a:t>
            </a:r>
          </a:p>
          <a:p>
            <a:pPr marL="0" indent="0" algn="just">
              <a:lnSpc>
                <a:spcPct val="100000"/>
              </a:lnSpc>
              <a:spcBef>
                <a:spcPts val="0"/>
              </a:spcBef>
              <a:buNone/>
            </a:pPr>
            <a:r>
              <a:rPr lang="vi-VN" sz="2400" b="1" dirty="0">
                <a:solidFill>
                  <a:srgbClr val="002060"/>
                </a:solidFill>
                <a:latin typeface="Times New Roman" pitchFamily="18" charset="0"/>
                <a:cs typeface="Times New Roman" pitchFamily="18" charset="0"/>
              </a:rPr>
              <a:t>1</a:t>
            </a:r>
            <a:r>
              <a:rPr lang="vi-VN" sz="2400" b="1">
                <a:solidFill>
                  <a:srgbClr val="002060"/>
                </a:solidFill>
                <a:latin typeface="Times New Roman" pitchFamily="18" charset="0"/>
                <a:cs typeface="Times New Roman" pitchFamily="18" charset="0"/>
              </a:rPr>
              <a:t>. </a:t>
            </a:r>
            <a:r>
              <a:rPr lang="en-US" sz="2400" b="1" smtClean="0">
                <a:solidFill>
                  <a:srgbClr val="002060"/>
                </a:solidFill>
                <a:latin typeface="Times New Roman" pitchFamily="18" charset="0"/>
                <a:cs typeface="Times New Roman" pitchFamily="18" charset="0"/>
              </a:rPr>
              <a:t>Tình huống truyện:</a:t>
            </a:r>
          </a:p>
          <a:p>
            <a:pPr marL="0" indent="0" algn="just">
              <a:lnSpc>
                <a:spcPct val="100000"/>
              </a:lnSpc>
              <a:spcBef>
                <a:spcPts val="0"/>
              </a:spcBef>
              <a:buNone/>
            </a:pPr>
            <a:r>
              <a:rPr lang="vi-VN" sz="2400" b="1" smtClean="0">
                <a:solidFill>
                  <a:srgbClr val="002060"/>
                </a:solidFill>
                <a:latin typeface="Times New Roman" pitchFamily="18" charset="0"/>
                <a:cs typeface="Times New Roman" pitchFamily="18" charset="0"/>
              </a:rPr>
              <a:t>2</a:t>
            </a:r>
            <a:r>
              <a:rPr lang="vi-VN" sz="2400" b="1">
                <a:solidFill>
                  <a:srgbClr val="002060"/>
                </a:solidFill>
                <a:latin typeface="Times New Roman" pitchFamily="18" charset="0"/>
                <a:cs typeface="Times New Roman" pitchFamily="18" charset="0"/>
              </a:rPr>
              <a:t>. </a:t>
            </a:r>
            <a:r>
              <a:rPr lang="en-US" sz="2400" b="1" smtClean="0">
                <a:solidFill>
                  <a:srgbClr val="002060"/>
                </a:solidFill>
                <a:latin typeface="Times New Roman" pitchFamily="18" charset="0"/>
                <a:cs typeface="Times New Roman" pitchFamily="18" charset="0"/>
              </a:rPr>
              <a:t>Các nhân vật:</a:t>
            </a:r>
          </a:p>
          <a:p>
            <a:pPr marL="0" indent="0" algn="just">
              <a:lnSpc>
                <a:spcPct val="100000"/>
              </a:lnSpc>
              <a:spcBef>
                <a:spcPts val="0"/>
              </a:spcBef>
              <a:buNone/>
            </a:pPr>
            <a:r>
              <a:rPr lang="en-US" sz="2400" b="1" smtClean="0">
                <a:solidFill>
                  <a:srgbClr val="002060"/>
                </a:solidFill>
                <a:latin typeface="Times New Roman" pitchFamily="18" charset="0"/>
                <a:cs typeface="Times New Roman" pitchFamily="18" charset="0"/>
              </a:rPr>
              <a:t>a</a:t>
            </a:r>
            <a:r>
              <a:rPr lang="en-US" sz="2400" b="1" dirty="0">
                <a:solidFill>
                  <a:srgbClr val="002060"/>
                </a:solidFill>
                <a:latin typeface="Times New Roman" pitchFamily="18" charset="0"/>
                <a:cs typeface="Times New Roman" pitchFamily="18" charset="0"/>
              </a:rPr>
              <a:t>.</a:t>
            </a:r>
            <a:r>
              <a:rPr lang="en-US" sz="2400" b="1">
                <a:solidFill>
                  <a:srgbClr val="002060"/>
                </a:solidFill>
                <a:latin typeface="Times New Roman" pitchFamily="18" charset="0"/>
                <a:cs typeface="Times New Roman" pitchFamily="18" charset="0"/>
              </a:rPr>
              <a:t> </a:t>
            </a:r>
            <a:r>
              <a:rPr lang="en-US" sz="2400" b="1" smtClean="0">
                <a:solidFill>
                  <a:srgbClr val="002060"/>
                </a:solidFill>
                <a:latin typeface="Times New Roman" pitchFamily="18" charset="0"/>
                <a:cs typeface="Times New Roman" pitchFamily="18" charset="0"/>
              </a:rPr>
              <a:t>Nhân vật Huấn Cao:</a:t>
            </a:r>
          </a:p>
          <a:p>
            <a:pPr marL="0" indent="0" algn="just">
              <a:lnSpc>
                <a:spcPct val="100000"/>
              </a:lnSpc>
              <a:spcBef>
                <a:spcPts val="0"/>
              </a:spcBef>
              <a:buNone/>
            </a:pPr>
            <a:r>
              <a:rPr lang="en-US" sz="2400" b="1" smtClean="0">
                <a:solidFill>
                  <a:srgbClr val="002060"/>
                </a:solidFill>
                <a:latin typeface="Times New Roman" pitchFamily="18" charset="0"/>
                <a:cs typeface="Times New Roman" pitchFamily="18" charset="0"/>
              </a:rPr>
              <a:t>a1. Vẻ đẹp tài hoa</a:t>
            </a:r>
            <a:r>
              <a:rPr lang="vi-VN" sz="2400" b="1" smtClean="0">
                <a:solidFill>
                  <a:srgbClr val="002060"/>
                </a:solidFill>
                <a:latin typeface="Times New Roman" pitchFamily="18" charset="0"/>
                <a:cs typeface="Times New Roman" pitchFamily="18" charset="0"/>
              </a:rPr>
              <a:t>: </a:t>
            </a:r>
            <a:endParaRPr lang="en-US" sz="2400" b="1" dirty="0">
              <a:solidFill>
                <a:srgbClr val="002060"/>
              </a:solidFill>
              <a:latin typeface="Times New Roman" pitchFamily="18" charset="0"/>
              <a:cs typeface="Times New Roman" pitchFamily="18" charset="0"/>
            </a:endParaRPr>
          </a:p>
        </p:txBody>
      </p:sp>
      <p:sp>
        <p:nvSpPr>
          <p:cNvPr id="7" name="Content Placeholder 6"/>
          <p:cNvSpPr>
            <a:spLocks noGrp="1"/>
          </p:cNvSpPr>
          <p:nvPr>
            <p:ph sz="half" idx="2"/>
          </p:nvPr>
        </p:nvSpPr>
        <p:spPr/>
        <p:txBody>
          <a:bodyPr/>
          <a:lstStyle/>
          <a:p>
            <a:endParaRPr lang="en-US"/>
          </a:p>
        </p:txBody>
      </p:sp>
      <p:sp>
        <p:nvSpPr>
          <p:cNvPr id="10" name="Rectangle 9"/>
          <p:cNvSpPr/>
          <p:nvPr/>
        </p:nvSpPr>
        <p:spPr>
          <a:xfrm>
            <a:off x="379828" y="573206"/>
            <a:ext cx="11452781" cy="5926068"/>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79828" y="1907370"/>
            <a:ext cx="957652" cy="2224585"/>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smtClean="0">
                <a:latin typeface="Times New Roman" pitchFamily="18" charset="0"/>
                <a:cs typeface="Times New Roman" pitchFamily="18" charset="0"/>
              </a:rPr>
              <a:t>Vẻ đẹp tài ho</a:t>
            </a:r>
            <a:r>
              <a:rPr lang="en-US" sz="2100" smtClean="0">
                <a:latin typeface="Times New Roman" pitchFamily="18" charset="0"/>
                <a:cs typeface="Times New Roman" pitchFamily="18" charset="0"/>
              </a:rPr>
              <a:t>a</a:t>
            </a:r>
            <a:endParaRPr lang="en-US" sz="2100">
              <a:latin typeface="Times New Roman" pitchFamily="18" charset="0"/>
              <a:cs typeface="Times New Roman" pitchFamily="18" charset="0"/>
            </a:endParaRPr>
          </a:p>
        </p:txBody>
      </p:sp>
      <p:sp>
        <p:nvSpPr>
          <p:cNvPr id="13" name="Rounded Rectangle 12"/>
          <p:cNvSpPr/>
          <p:nvPr/>
        </p:nvSpPr>
        <p:spPr>
          <a:xfrm>
            <a:off x="1337480" y="1078173"/>
            <a:ext cx="1678675" cy="182880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smtClean="0">
                <a:latin typeface="Times New Roman" pitchFamily="18" charset="0"/>
                <a:cs typeface="Times New Roman" pitchFamily="18" charset="0"/>
              </a:rPr>
              <a:t>Huấn </a:t>
            </a:r>
            <a:r>
              <a:rPr lang="en-US" sz="2100">
                <a:latin typeface="Times New Roman" pitchFamily="18" charset="0"/>
                <a:cs typeface="Times New Roman" pitchFamily="18" charset="0"/>
              </a:rPr>
              <a:t>Cao là người có tài viết chữ Hán nhanh và đẹp</a:t>
            </a:r>
          </a:p>
        </p:txBody>
      </p:sp>
      <p:sp>
        <p:nvSpPr>
          <p:cNvPr id="14" name="Rounded Rectangle 13"/>
          <p:cNvSpPr/>
          <p:nvPr/>
        </p:nvSpPr>
        <p:spPr>
          <a:xfrm>
            <a:off x="1337480" y="3265226"/>
            <a:ext cx="1569492" cy="187998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latin typeface="Times New Roman" pitchFamily="18" charset="0"/>
                <a:cs typeface="Times New Roman" pitchFamily="18" charset="0"/>
              </a:rPr>
              <a:t>Tài năng đó được nâng lên ở mức </a:t>
            </a:r>
            <a:r>
              <a:rPr lang="en-US" sz="2100" smtClean="0">
                <a:latin typeface="Times New Roman" pitchFamily="18" charset="0"/>
                <a:cs typeface="Times New Roman" pitchFamily="18" charset="0"/>
              </a:rPr>
              <a:t>khác thường,</a:t>
            </a:r>
          </a:p>
          <a:p>
            <a:pPr algn="ctr"/>
            <a:r>
              <a:rPr lang="en-US" sz="2100" smtClean="0">
                <a:latin typeface="Times New Roman" pitchFamily="18" charset="0"/>
                <a:cs typeface="Times New Roman" pitchFamily="18" charset="0"/>
              </a:rPr>
              <a:t> </a:t>
            </a:r>
            <a:r>
              <a:rPr lang="en-US" sz="2100">
                <a:latin typeface="Times New Roman" pitchFamily="18" charset="0"/>
                <a:cs typeface="Times New Roman" pitchFamily="18" charset="0"/>
              </a:rPr>
              <a:t>lí tưởng</a:t>
            </a:r>
          </a:p>
        </p:txBody>
      </p:sp>
      <p:sp>
        <p:nvSpPr>
          <p:cNvPr id="15" name="Flowchart: Alternate Process 14"/>
          <p:cNvSpPr/>
          <p:nvPr/>
        </p:nvSpPr>
        <p:spPr>
          <a:xfrm>
            <a:off x="3218594" y="573206"/>
            <a:ext cx="5427264" cy="2446456"/>
          </a:xfrm>
          <a:prstGeom prst="flowChartAlternateProcess">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smtClean="0">
                <a:latin typeface="Times New Roman" pitchFamily="18" charset="0"/>
                <a:cs typeface="Times New Roman" pitchFamily="18" charset="0"/>
              </a:rPr>
              <a:t>- Lời </a:t>
            </a:r>
            <a:r>
              <a:rPr lang="en-US" sz="2000">
                <a:latin typeface="Times New Roman" pitchFamily="18" charset="0"/>
                <a:cs typeface="Times New Roman" pitchFamily="18" charset="0"/>
              </a:rPr>
              <a:t>quản ngục: </a:t>
            </a:r>
            <a:r>
              <a:rPr lang="en-US" sz="2000" i="1">
                <a:latin typeface="Times New Roman" pitchFamily="18" charset="0"/>
                <a:cs typeface="Times New Roman" pitchFamily="18" charset="0"/>
              </a:rPr>
              <a:t>“cái người mà vùng tỉnh Sơn ta vẫn khen cái tài viết chữ </a:t>
            </a:r>
            <a:r>
              <a:rPr lang="en-US" sz="2000" i="1" u="sng">
                <a:latin typeface="Times New Roman" pitchFamily="18" charset="0"/>
                <a:cs typeface="Times New Roman" pitchFamily="18" charset="0"/>
              </a:rPr>
              <a:t>rất nhanh</a:t>
            </a:r>
            <a:r>
              <a:rPr lang="en-US" sz="2000" i="1">
                <a:latin typeface="Times New Roman" pitchFamily="18" charset="0"/>
                <a:cs typeface="Times New Roman" pitchFamily="18" charset="0"/>
              </a:rPr>
              <a:t> và </a:t>
            </a:r>
            <a:r>
              <a:rPr lang="en-US" sz="2000" i="1" u="sng">
                <a:latin typeface="Times New Roman" pitchFamily="18" charset="0"/>
                <a:cs typeface="Times New Roman" pitchFamily="18" charset="0"/>
              </a:rPr>
              <a:t>rất đẹp</a:t>
            </a:r>
            <a:r>
              <a:rPr lang="en-US" sz="2000" i="1" smtClean="0">
                <a:latin typeface="Times New Roman" pitchFamily="18" charset="0"/>
                <a:cs typeface="Times New Roman" pitchFamily="18" charset="0"/>
              </a:rPr>
              <a:t>”</a:t>
            </a:r>
            <a:endParaRPr lang="en-US" sz="2000" smtClean="0">
              <a:latin typeface="Times New Roman" pitchFamily="18" charset="0"/>
              <a:cs typeface="Times New Roman" pitchFamily="18" charset="0"/>
            </a:endParaRPr>
          </a:p>
          <a:p>
            <a:pPr algn="just"/>
            <a:r>
              <a:rPr lang="en-US" sz="2000" smtClean="0">
                <a:latin typeface="Times New Roman" pitchFamily="18" charset="0"/>
                <a:cs typeface="Times New Roman" pitchFamily="18" charset="0"/>
              </a:rPr>
              <a:t>- </a:t>
            </a:r>
            <a:r>
              <a:rPr lang="vi-VN" sz="2000" smtClean="0">
                <a:latin typeface="Times New Roman" pitchFamily="18" charset="0"/>
                <a:cs typeface="Times New Roman" pitchFamily="18" charset="0"/>
              </a:rPr>
              <a:t>Thái </a:t>
            </a:r>
            <a:r>
              <a:rPr lang="vi-VN" sz="2000">
                <a:latin typeface="Times New Roman" pitchFamily="18" charset="0"/>
                <a:cs typeface="Times New Roman" pitchFamily="18" charset="0"/>
              </a:rPr>
              <a:t>độ ngưỡng mộ, thán phục của viên quản ngục: </a:t>
            </a:r>
            <a:r>
              <a:rPr lang="vi-VN" sz="2000" i="1">
                <a:latin typeface="Times New Roman" pitchFamily="18" charset="0"/>
                <a:cs typeface="Times New Roman" pitchFamily="18" charset="0"/>
              </a:rPr>
              <a:t>“Chữ ông Huấn Cao </a:t>
            </a:r>
            <a:r>
              <a:rPr lang="vi-VN" sz="2000" i="1" u="sng">
                <a:latin typeface="Times New Roman" pitchFamily="18" charset="0"/>
                <a:cs typeface="Times New Roman" pitchFamily="18" charset="0"/>
              </a:rPr>
              <a:t>đẹp lắm</a:t>
            </a:r>
            <a:r>
              <a:rPr lang="vi-VN" sz="2000" i="1">
                <a:latin typeface="Times New Roman" pitchFamily="18" charset="0"/>
                <a:cs typeface="Times New Roman" pitchFamily="18" charset="0"/>
              </a:rPr>
              <a:t>, </a:t>
            </a:r>
            <a:r>
              <a:rPr lang="vi-VN" sz="2000" i="1" u="sng">
                <a:latin typeface="Times New Roman" pitchFamily="18" charset="0"/>
                <a:cs typeface="Times New Roman" pitchFamily="18" charset="0"/>
              </a:rPr>
              <a:t>vuông lắm</a:t>
            </a:r>
            <a:r>
              <a:rPr lang="vi-VN" sz="2000" i="1" smtClean="0">
                <a:latin typeface="Times New Roman" pitchFamily="18" charset="0"/>
                <a:cs typeface="Times New Roman" pitchFamily="18" charset="0"/>
              </a:rPr>
              <a:t>”</a:t>
            </a:r>
            <a:endParaRPr lang="en-US" sz="2000" i="1" smtClean="0">
              <a:latin typeface="Times New Roman" pitchFamily="18" charset="0"/>
              <a:cs typeface="Times New Roman" pitchFamily="18" charset="0"/>
            </a:endParaRPr>
          </a:p>
          <a:p>
            <a:pPr algn="just"/>
            <a:r>
              <a:rPr lang="en-US" sz="2000" smtClean="0">
                <a:latin typeface="Times New Roman" pitchFamily="18" charset="0"/>
                <a:cs typeface="Times New Roman" pitchFamily="18" charset="0"/>
              </a:rPr>
              <a:t>- Trực tiếp qua lời Huấn Cao: </a:t>
            </a:r>
            <a:r>
              <a:rPr lang="en-US" sz="2000" i="1" smtClean="0">
                <a:latin typeface="Times New Roman" pitchFamily="18" charset="0"/>
                <a:cs typeface="Times New Roman" pitchFamily="18" charset="0"/>
              </a:rPr>
              <a:t>“nét </a:t>
            </a:r>
            <a:r>
              <a:rPr lang="en-US" sz="2000" i="1">
                <a:latin typeface="Times New Roman" pitchFamily="18" charset="0"/>
                <a:cs typeface="Times New Roman" pitchFamily="18" charset="0"/>
              </a:rPr>
              <a:t>chữ vuông tươi tắn nó nói lên những cái hoài bão tung hoành của một đời con người</a:t>
            </a:r>
            <a:r>
              <a:rPr lang="en-US" sz="2000" i="1" smtClean="0">
                <a:latin typeface="Times New Roman" pitchFamily="18" charset="0"/>
                <a:cs typeface="Times New Roman" pitchFamily="18" charset="0"/>
              </a:rPr>
              <a:t>”</a:t>
            </a:r>
            <a:endParaRPr lang="en-US" sz="2000" smtClean="0">
              <a:latin typeface="Times New Roman" pitchFamily="18" charset="0"/>
              <a:cs typeface="Times New Roman" pitchFamily="18" charset="0"/>
            </a:endParaRPr>
          </a:p>
        </p:txBody>
      </p:sp>
      <p:sp>
        <p:nvSpPr>
          <p:cNvPr id="17" name="Flowchart: Alternate Process 16"/>
          <p:cNvSpPr/>
          <p:nvPr/>
        </p:nvSpPr>
        <p:spPr>
          <a:xfrm>
            <a:off x="3218594" y="3166281"/>
            <a:ext cx="5311257" cy="2203141"/>
          </a:xfrm>
          <a:prstGeom prst="flowChartAlternateProcess">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smtClean="0">
                <a:latin typeface="Times New Roman"/>
                <a:ea typeface="游明朝"/>
                <a:cs typeface="Times New Roman"/>
              </a:rPr>
              <a:t>- Viên </a:t>
            </a:r>
            <a:r>
              <a:rPr lang="en-US" sz="2000">
                <a:latin typeface="Times New Roman"/>
                <a:ea typeface="游明朝"/>
                <a:cs typeface="Times New Roman"/>
              </a:rPr>
              <a:t>quản ngục ao ước có được chữ của Huấn Cao để treo nó ở nhà riêng – xem nó là vật báu trên đời</a:t>
            </a:r>
            <a:r>
              <a:rPr lang="en-US" sz="2000" smtClean="0">
                <a:latin typeface="Times New Roman"/>
                <a:ea typeface="游明朝"/>
                <a:cs typeface="Times New Roman"/>
              </a:rPr>
              <a:t>.</a:t>
            </a:r>
          </a:p>
          <a:p>
            <a:pPr algn="just"/>
            <a:r>
              <a:rPr lang="en-US" sz="2000" smtClean="0">
                <a:latin typeface="Times New Roman" pitchFamily="18" charset="0"/>
                <a:cs typeface="Times New Roman" pitchFamily="18" charset="0"/>
              </a:rPr>
              <a:t>- Viên </a:t>
            </a:r>
            <a:r>
              <a:rPr lang="en-US" sz="2000">
                <a:latin typeface="Times New Roman" pitchFamily="18" charset="0"/>
                <a:cs typeface="Times New Roman" pitchFamily="18" charset="0"/>
              </a:rPr>
              <a:t>quản ngục </a:t>
            </a:r>
            <a:r>
              <a:rPr lang="en-US" sz="2000" smtClean="0">
                <a:latin typeface="Times New Roman" pitchFamily="18" charset="0"/>
                <a:cs typeface="Times New Roman" pitchFamily="18" charset="0"/>
              </a:rPr>
              <a:t>lo sợ nếu không kịp xin được chữ của Huấn Cao trước khi ông bị hành hình thì </a:t>
            </a:r>
            <a:r>
              <a:rPr lang="en-US" sz="2000" i="1" smtClean="0">
                <a:latin typeface="Times New Roman" pitchFamily="18" charset="0"/>
                <a:cs typeface="Times New Roman" pitchFamily="18" charset="0"/>
              </a:rPr>
              <a:t>“ân hận suốt đời mất”</a:t>
            </a:r>
            <a:r>
              <a:rPr lang="en-US" sz="2000" smtClean="0">
                <a:latin typeface="Times New Roman" pitchFamily="18" charset="0"/>
                <a:cs typeface="Times New Roman" pitchFamily="18" charset="0"/>
              </a:rPr>
              <a:t>; bất </a:t>
            </a:r>
            <a:r>
              <a:rPr lang="en-US" sz="2000">
                <a:latin typeface="Times New Roman" pitchFamily="18" charset="0"/>
                <a:cs typeface="Times New Roman" pitchFamily="18" charset="0"/>
              </a:rPr>
              <a:t>chấp nguy hiểm đến tính mạng để biệt đãi, để xin chữ tử tù.  </a:t>
            </a:r>
          </a:p>
        </p:txBody>
      </p:sp>
      <p:sp>
        <p:nvSpPr>
          <p:cNvPr id="20" name="Flowchart: Alternate Process 19"/>
          <p:cNvSpPr/>
          <p:nvPr/>
        </p:nvSpPr>
        <p:spPr>
          <a:xfrm>
            <a:off x="8911988" y="709684"/>
            <a:ext cx="2920622" cy="1197686"/>
          </a:xfrm>
          <a:prstGeom prst="flowChartAlternateProcess">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smtClean="0">
                <a:latin typeface="Times New Roman" pitchFamily="18" charset="0"/>
                <a:cs typeface="Times New Roman" pitchFamily="18" charset="0"/>
              </a:rPr>
              <a:t>Thể </a:t>
            </a:r>
            <a:r>
              <a:rPr lang="en-US" sz="2000">
                <a:latin typeface="Times New Roman" pitchFamily="18" charset="0"/>
                <a:cs typeface="Times New Roman" pitchFamily="18" charset="0"/>
              </a:rPr>
              <a:t>hiện học vấn uyên bác, sự hiểu biết sâu rộng và tài năng nghệ sĩ của Huấn Cao.</a:t>
            </a:r>
          </a:p>
        </p:txBody>
      </p:sp>
      <p:sp>
        <p:nvSpPr>
          <p:cNvPr id="21" name="Flowchart: Alternate Process 20"/>
          <p:cNvSpPr/>
          <p:nvPr/>
        </p:nvSpPr>
        <p:spPr>
          <a:xfrm>
            <a:off x="8911988" y="2084790"/>
            <a:ext cx="2920603" cy="934872"/>
          </a:xfrm>
          <a:prstGeom prst="flowChartAlternateProcess">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a:latin typeface="Times New Roman" pitchFamily="18" charset="0"/>
                <a:cs typeface="Times New Roman" pitchFamily="18" charset="0"/>
              </a:rPr>
              <a:t>Thể hiện khí phách hiên ngang tung hoành của Huấn Cao.</a:t>
            </a:r>
          </a:p>
        </p:txBody>
      </p:sp>
      <p:sp>
        <p:nvSpPr>
          <p:cNvPr id="22" name="Flowchart: Alternate Process 21"/>
          <p:cNvSpPr/>
          <p:nvPr/>
        </p:nvSpPr>
        <p:spPr>
          <a:xfrm>
            <a:off x="8761864" y="3521122"/>
            <a:ext cx="3070745" cy="1433015"/>
          </a:xfrm>
          <a:prstGeom prst="flowChartAlternateProcess">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900" smtClean="0">
                <a:latin typeface="Times New Roman" pitchFamily="18" charset="0"/>
                <a:cs typeface="Times New Roman" pitchFamily="18" charset="0"/>
              </a:rPr>
              <a:t>Cái đẹp được đẩy đến mức hoàn mĩ, nó có sức hấp dẫn lớn lao và khả năng chinh phục con người. </a:t>
            </a:r>
            <a:endParaRPr lang="en-US" sz="1900">
              <a:latin typeface="Times New Roman" pitchFamily="18" charset="0"/>
              <a:cs typeface="Times New Roman" pitchFamily="18" charset="0"/>
            </a:endParaRPr>
          </a:p>
        </p:txBody>
      </p:sp>
      <p:sp>
        <p:nvSpPr>
          <p:cNvPr id="23" name="Rounded Rectangle 22"/>
          <p:cNvSpPr/>
          <p:nvPr/>
        </p:nvSpPr>
        <p:spPr>
          <a:xfrm>
            <a:off x="1119117" y="5431808"/>
            <a:ext cx="10112990" cy="955343"/>
          </a:xfrm>
          <a:prstGeom prst="round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100">
                <a:latin typeface="Times New Roman" pitchFamily="18" charset="0"/>
                <a:cs typeface="Times New Roman" pitchFamily="18" charset="0"/>
              </a:rPr>
              <a:t>=&gt; Huấn Cao hiện lên với hình ảnh một người nghệ sĩ tài hoa trong nghệ thuật thư pháp. Qua đó, tác giả bày tỏ lòng ngưỡng mộ đối với các bậc tài hoa; yêu quý, trân trọng cái đẹp văn hóa truyền thống và luyến tiếc khi nó đang lụi tàn. </a:t>
            </a:r>
          </a:p>
        </p:txBody>
      </p:sp>
      <p:cxnSp>
        <p:nvCxnSpPr>
          <p:cNvPr id="25" name="Straight Arrow Connector 24"/>
          <p:cNvCxnSpPr>
            <a:stCxn id="13" idx="3"/>
          </p:cNvCxnSpPr>
          <p:nvPr/>
        </p:nvCxnSpPr>
        <p:spPr>
          <a:xfrm>
            <a:off x="3016155" y="1992573"/>
            <a:ext cx="202439"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9" name="Straight Arrow Connector 28"/>
          <p:cNvCxnSpPr/>
          <p:nvPr/>
        </p:nvCxnSpPr>
        <p:spPr>
          <a:xfrm>
            <a:off x="8667181" y="1335441"/>
            <a:ext cx="258455"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1" name="Straight Arrow Connector 30"/>
          <p:cNvCxnSpPr>
            <a:endCxn id="21" idx="1"/>
          </p:cNvCxnSpPr>
          <p:nvPr/>
        </p:nvCxnSpPr>
        <p:spPr>
          <a:xfrm>
            <a:off x="8645858" y="2552226"/>
            <a:ext cx="26613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4" name="Straight Arrow Connector 33"/>
          <p:cNvCxnSpPr/>
          <p:nvPr/>
        </p:nvCxnSpPr>
        <p:spPr>
          <a:xfrm>
            <a:off x="2906972" y="4205216"/>
            <a:ext cx="311621"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8" name="Straight Arrow Connector 37"/>
          <p:cNvCxnSpPr>
            <a:stCxn id="17" idx="3"/>
          </p:cNvCxnSpPr>
          <p:nvPr/>
        </p:nvCxnSpPr>
        <p:spPr>
          <a:xfrm>
            <a:off x="8529851" y="4267852"/>
            <a:ext cx="274661" cy="572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46" name="Rounded Rectangle 45"/>
          <p:cNvSpPr/>
          <p:nvPr/>
        </p:nvSpPr>
        <p:spPr>
          <a:xfrm>
            <a:off x="4353635" y="4463816"/>
            <a:ext cx="7478956" cy="2035458"/>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500">
                <a:solidFill>
                  <a:schemeClr val="bg1"/>
                </a:solidFill>
                <a:latin typeface="Times New Roman" pitchFamily="18" charset="0"/>
                <a:cs typeface="Times New Roman" pitchFamily="18" charset="0"/>
              </a:rPr>
              <a:t>• </a:t>
            </a:r>
            <a:r>
              <a:rPr lang="en-US" sz="2500" i="1">
                <a:solidFill>
                  <a:schemeClr val="bg1"/>
                </a:solidFill>
                <a:latin typeface="Times New Roman" pitchFamily="18" charset="0"/>
                <a:cs typeface="Times New Roman" pitchFamily="18" charset="0"/>
              </a:rPr>
              <a:t>“cái sở nguyện của viên quan coi ngục này là có một ngày kia được treo ở nhà riêng mình một đôi câu đối do tay ông Huấn Cao viết”</a:t>
            </a:r>
            <a:r>
              <a:rPr lang="en-US" sz="2500">
                <a:solidFill>
                  <a:schemeClr val="bg1"/>
                </a:solidFill>
                <a:latin typeface="Times New Roman" pitchFamily="18" charset="0"/>
                <a:cs typeface="Times New Roman" pitchFamily="18" charset="0"/>
              </a:rPr>
              <a:t>.</a:t>
            </a:r>
          </a:p>
          <a:p>
            <a:pPr algn="just"/>
            <a:r>
              <a:rPr lang="en-US" sz="2500">
                <a:solidFill>
                  <a:schemeClr val="bg1"/>
                </a:solidFill>
                <a:latin typeface="Times New Roman" pitchFamily="18" charset="0"/>
                <a:cs typeface="Times New Roman" pitchFamily="18" charset="0"/>
              </a:rPr>
              <a:t>• </a:t>
            </a:r>
            <a:r>
              <a:rPr lang="en-US" sz="2500" i="1">
                <a:solidFill>
                  <a:schemeClr val="bg1"/>
                </a:solidFill>
                <a:latin typeface="Times New Roman" pitchFamily="18" charset="0"/>
                <a:cs typeface="Times New Roman" pitchFamily="18" charset="0"/>
              </a:rPr>
              <a:t>“Có được chữ ông Huấn mà treo là có một báu vật trên đời”</a:t>
            </a:r>
            <a:r>
              <a:rPr lang="en-US" sz="2500">
                <a:solidFill>
                  <a:schemeClr val="bg1"/>
                </a:solidFill>
                <a:latin typeface="Times New Roman" pitchFamily="18" charset="0"/>
                <a:cs typeface="Times New Roman" pitchFamily="18" charset="0"/>
              </a:rPr>
              <a:t>. </a:t>
            </a:r>
          </a:p>
        </p:txBody>
      </p:sp>
      <p:sp>
        <p:nvSpPr>
          <p:cNvPr id="47" name="Rounded Rectangle 46"/>
          <p:cNvSpPr/>
          <p:nvPr/>
        </p:nvSpPr>
        <p:spPr>
          <a:xfrm>
            <a:off x="4531057" y="4463816"/>
            <a:ext cx="7301553" cy="2035458"/>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500" i="1">
                <a:latin typeface="Times New Roman" pitchFamily="18" charset="0"/>
                <a:cs typeface="Times New Roman" pitchFamily="18" charset="0"/>
              </a:rPr>
              <a:t>“khổ tâm nhất là có một ông Huấn Cao trong tay mình, cưới quyền mình mà không biết làm thế nào mà xin được chữ… mà không kịp xin được mấy chữ thì ân hận suốt đời mất”.</a:t>
            </a:r>
            <a:endParaRPr lang="en-US" sz="2500">
              <a:latin typeface="Times New Roman" pitchFamily="18" charset="0"/>
              <a:cs typeface="Times New Roman" pitchFamily="18" charset="0"/>
            </a:endParaRPr>
          </a:p>
        </p:txBody>
      </p:sp>
    </p:spTree>
    <p:extLst>
      <p:ext uri="{BB962C8B-B14F-4D97-AF65-F5344CB8AC3E}">
        <p14:creationId xmlns:p14="http://schemas.microsoft.com/office/powerpoint/2010/main" val="87793572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5">
                                            <p:txEl>
                                              <p:pRg st="0" end="0"/>
                                            </p:txEl>
                                          </p:spTgt>
                                        </p:tgtEl>
                                        <p:attrNameLst>
                                          <p:attrName>style.visibility</p:attrName>
                                        </p:attrNameLst>
                                      </p:cBhvr>
                                      <p:to>
                                        <p:strVal val="visible"/>
                                      </p:to>
                                    </p:set>
                                    <p:animEffect transition="in" filter="barn(inVertical)">
                                      <p:cBhvr>
                                        <p:cTn id="32" dur="500"/>
                                        <p:tgtEl>
                                          <p:spTgt spid="1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wipe(down)">
                                      <p:cBhvr>
                                        <p:cTn id="37" dur="5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arn(inVertical)">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5">
                                            <p:txEl>
                                              <p:pRg st="1" end="1"/>
                                            </p:txEl>
                                          </p:spTgt>
                                        </p:tgtEl>
                                        <p:attrNameLst>
                                          <p:attrName>style.visibility</p:attrName>
                                        </p:attrNameLst>
                                      </p:cBhvr>
                                      <p:to>
                                        <p:strVal val="visible"/>
                                      </p:to>
                                    </p:set>
                                    <p:animEffect transition="in" filter="barn(inVertical)">
                                      <p:cBhvr>
                                        <p:cTn id="47" dur="500"/>
                                        <p:tgtEl>
                                          <p:spTgt spid="15">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5">
                                            <p:txEl>
                                              <p:pRg st="2" end="2"/>
                                            </p:txEl>
                                          </p:spTgt>
                                        </p:tgtEl>
                                        <p:attrNameLst>
                                          <p:attrName>style.visibility</p:attrName>
                                        </p:attrNameLst>
                                      </p:cBhvr>
                                      <p:to>
                                        <p:strVal val="visible"/>
                                      </p:to>
                                    </p:set>
                                    <p:animEffect transition="in" filter="barn(inVertical)">
                                      <p:cBhvr>
                                        <p:cTn id="52" dur="500"/>
                                        <p:tgtEl>
                                          <p:spTgt spid="15">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down)">
                                      <p:cBhvr>
                                        <p:cTn id="57" dur="500"/>
                                        <p:tgtEl>
                                          <p:spTgt spid="31"/>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barn(inVertical)">
                                      <p:cBhvr>
                                        <p:cTn id="62" dur="500"/>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barn(inVertical)">
                                      <p:cBhvr>
                                        <p:cTn id="67" dur="500"/>
                                        <p:tgtEl>
                                          <p:spTgt spid="14"/>
                                        </p:tgtEl>
                                      </p:cBhvr>
                                    </p:animEffect>
                                  </p:childTnLst>
                                </p:cTn>
                              </p:par>
                            </p:childTnLst>
                          </p:cTn>
                        </p:par>
                      </p:childTnLst>
                    </p:cTn>
                  </p:par>
                  <p:par>
                    <p:cTn id="68" fill="hold">
                      <p:stCondLst>
                        <p:cond delay="indefinite"/>
                      </p:stCondLst>
                      <p:childTnLst>
                        <p:par>
                          <p:cTn id="69" fill="hold">
                            <p:stCondLst>
                              <p:cond delay="0"/>
                            </p:stCondLst>
                            <p:childTnLst>
                              <p:par>
                                <p:cTn id="70" presetID="14" presetClass="entr" presetSubtype="10" fill="hold" grpId="0" nodeType="clickEffect">
                                  <p:stCondLst>
                                    <p:cond delay="0"/>
                                  </p:stCondLst>
                                  <p:childTnLst>
                                    <p:set>
                                      <p:cBhvr>
                                        <p:cTn id="71" dur="1" fill="hold">
                                          <p:stCondLst>
                                            <p:cond delay="0"/>
                                          </p:stCondLst>
                                        </p:cTn>
                                        <p:tgtEl>
                                          <p:spTgt spid="46"/>
                                        </p:tgtEl>
                                        <p:attrNameLst>
                                          <p:attrName>style.visibility</p:attrName>
                                        </p:attrNameLst>
                                      </p:cBhvr>
                                      <p:to>
                                        <p:strVal val="visible"/>
                                      </p:to>
                                    </p:set>
                                    <p:animEffect transition="in" filter="randombar(horizontal)">
                                      <p:cBhvr>
                                        <p:cTn id="72" dur="500"/>
                                        <p:tgtEl>
                                          <p:spTgt spid="46"/>
                                        </p:tgtEl>
                                      </p:cBhvr>
                                    </p:animEffect>
                                  </p:childTnLst>
                                </p:cTn>
                              </p:par>
                            </p:childTnLst>
                          </p:cTn>
                        </p:par>
                      </p:childTnLst>
                    </p:cTn>
                  </p:par>
                  <p:par>
                    <p:cTn id="73" fill="hold">
                      <p:stCondLst>
                        <p:cond delay="indefinite"/>
                      </p:stCondLst>
                      <p:childTnLst>
                        <p:par>
                          <p:cTn id="74" fill="hold">
                            <p:stCondLst>
                              <p:cond delay="0"/>
                            </p:stCondLst>
                            <p:childTnLst>
                              <p:par>
                                <p:cTn id="75" presetID="14" presetClass="exit" presetSubtype="10" fill="hold" grpId="1" nodeType="clickEffect">
                                  <p:stCondLst>
                                    <p:cond delay="0"/>
                                  </p:stCondLst>
                                  <p:childTnLst>
                                    <p:animEffect transition="out" filter="randombar(horizontal)">
                                      <p:cBhvr>
                                        <p:cTn id="76" dur="500"/>
                                        <p:tgtEl>
                                          <p:spTgt spid="46"/>
                                        </p:tgtEl>
                                      </p:cBhvr>
                                    </p:animEffect>
                                    <p:set>
                                      <p:cBhvr>
                                        <p:cTn id="77" dur="1" fill="hold">
                                          <p:stCondLst>
                                            <p:cond delay="499"/>
                                          </p:stCondLst>
                                        </p:cTn>
                                        <p:tgtEl>
                                          <p:spTgt spid="46"/>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34"/>
                                        </p:tgtEl>
                                        <p:attrNameLst>
                                          <p:attrName>style.visibility</p:attrName>
                                        </p:attrNameLst>
                                      </p:cBhvr>
                                      <p:to>
                                        <p:strVal val="visible"/>
                                      </p:to>
                                    </p:set>
                                    <p:animEffect transition="in" filter="fade">
                                      <p:cBhvr>
                                        <p:cTn id="82" dur="500"/>
                                        <p:tgtEl>
                                          <p:spTgt spid="34"/>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barn(inVertical)">
                                      <p:cBhvr>
                                        <p:cTn id="87" dur="500"/>
                                        <p:tgtEl>
                                          <p:spTgt spid="17"/>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nodeType="clickEffect">
                                  <p:stCondLst>
                                    <p:cond delay="0"/>
                                  </p:stCondLst>
                                  <p:childTnLst>
                                    <p:set>
                                      <p:cBhvr>
                                        <p:cTn id="91" dur="1" fill="hold">
                                          <p:stCondLst>
                                            <p:cond delay="0"/>
                                          </p:stCondLst>
                                        </p:cTn>
                                        <p:tgtEl>
                                          <p:spTgt spid="17">
                                            <p:txEl>
                                              <p:pRg st="0" end="0"/>
                                            </p:txEl>
                                          </p:spTgt>
                                        </p:tgtEl>
                                        <p:attrNameLst>
                                          <p:attrName>style.visibility</p:attrName>
                                        </p:attrNameLst>
                                      </p:cBhvr>
                                      <p:to>
                                        <p:strVal val="visible"/>
                                      </p:to>
                                    </p:set>
                                    <p:animEffect transition="in" filter="barn(inVertical)">
                                      <p:cBhvr>
                                        <p:cTn id="92" dur="500"/>
                                        <p:tgtEl>
                                          <p:spTgt spid="17">
                                            <p:txEl>
                                              <p:pRg st="0" end="0"/>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grpId="0" nodeType="click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barn(inVertical)">
                                      <p:cBhvr>
                                        <p:cTn id="97" dur="500"/>
                                        <p:tgtEl>
                                          <p:spTgt spid="47"/>
                                        </p:tgtEl>
                                      </p:cBhvr>
                                    </p:animEffect>
                                  </p:childTnLst>
                                </p:cTn>
                              </p:par>
                            </p:childTnLst>
                          </p:cTn>
                        </p:par>
                      </p:childTnLst>
                    </p:cTn>
                  </p:par>
                  <p:par>
                    <p:cTn id="98" fill="hold">
                      <p:stCondLst>
                        <p:cond delay="indefinite"/>
                      </p:stCondLst>
                      <p:childTnLst>
                        <p:par>
                          <p:cTn id="99" fill="hold">
                            <p:stCondLst>
                              <p:cond delay="0"/>
                            </p:stCondLst>
                            <p:childTnLst>
                              <p:par>
                                <p:cTn id="100" presetID="26" presetClass="exit" presetSubtype="0" fill="hold" grpId="1" nodeType="clickEffect">
                                  <p:stCondLst>
                                    <p:cond delay="0"/>
                                  </p:stCondLst>
                                  <p:childTnLst>
                                    <p:animEffect transition="out" filter="wipe(down)">
                                      <p:cBhvr>
                                        <p:cTn id="101" dur="180" accel="50000">
                                          <p:stCondLst>
                                            <p:cond delay="1820"/>
                                          </p:stCondLst>
                                        </p:cTn>
                                        <p:tgtEl>
                                          <p:spTgt spid="47"/>
                                        </p:tgtEl>
                                      </p:cBhvr>
                                    </p:animEffect>
                                    <p:anim calcmode="lin" valueType="num">
                                      <p:cBhvr>
                                        <p:cTn id="102" dur="1822" tmFilter="0,0; 0.14,0.31; 0.43,0.73; 0.71,0.91; 1.0,1.0">
                                          <p:stCondLst>
                                            <p:cond delay="0"/>
                                          </p:stCondLst>
                                        </p:cTn>
                                        <p:tgtEl>
                                          <p:spTgt spid="47"/>
                                        </p:tgtEl>
                                        <p:attrNameLst>
                                          <p:attrName>ppt_x</p:attrName>
                                        </p:attrNameLst>
                                      </p:cBhvr>
                                      <p:tavLst>
                                        <p:tav tm="0">
                                          <p:val>
                                            <p:strVal val="ppt_x"/>
                                          </p:val>
                                        </p:tav>
                                        <p:tav tm="100000">
                                          <p:val>
                                            <p:strVal val="#ppt_x+0.25"/>
                                          </p:val>
                                        </p:tav>
                                      </p:tavLst>
                                    </p:anim>
                                    <p:anim calcmode="lin" valueType="num">
                                      <p:cBhvr>
                                        <p:cTn id="103" dur="178">
                                          <p:stCondLst>
                                            <p:cond delay="1822"/>
                                          </p:stCondLst>
                                        </p:cTn>
                                        <p:tgtEl>
                                          <p:spTgt spid="47"/>
                                        </p:tgtEl>
                                        <p:attrNameLst>
                                          <p:attrName>ppt_x</p:attrName>
                                        </p:attrNameLst>
                                      </p:cBhvr>
                                      <p:tavLst>
                                        <p:tav tm="0">
                                          <p:val>
                                            <p:strVal val="ppt_x"/>
                                          </p:val>
                                        </p:tav>
                                        <p:tav tm="100000">
                                          <p:val>
                                            <p:strVal val="ppt_x"/>
                                          </p:val>
                                        </p:tav>
                                      </p:tavLst>
                                    </p:anim>
                                    <p:anim calcmode="lin" valueType="num">
                                      <p:cBhvr>
                                        <p:cTn id="104" dur="664" tmFilter="0.0,0.0;0.25,0.07;0.50,0.2;0.75,0.467;1.0,1.0">
                                          <p:stCondLst>
                                            <p:cond delay="0"/>
                                          </p:stCondLst>
                                        </p:cTn>
                                        <p:tgtEl>
                                          <p:spTgt spid="47"/>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5" dur="664" tmFilter="0, 0; 0.125,0.2665; 0.25,0.4; 0.375,0.465; 0.5,0.5;  0.625,0.535; 0.75,0.6; 0.875,0.7335; 1,1">
                                          <p:stCondLst>
                                            <p:cond delay="664"/>
                                          </p:stCondLst>
                                        </p:cTn>
                                        <p:tgtEl>
                                          <p:spTgt spid="47"/>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06" dur="332" tmFilter="0, 0; 0.125,0.2665; 0.25,0.4; 0.375,0.465; 0.5,0.5;  0.625,0.535; 0.75,0.6; 0.875,0.7335; 1,1">
                                          <p:stCondLst>
                                            <p:cond delay="1324"/>
                                          </p:stCondLst>
                                        </p:cTn>
                                        <p:tgtEl>
                                          <p:spTgt spid="47"/>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07" dur="164" tmFilter="0, 0; 0.125,0.2665; 0.25,0.4; 0.375,0.465; 0.5,0.5;  0.625,0.535; 0.75,0.6; 0.875,0.7335; 1,1">
                                          <p:stCondLst>
                                            <p:cond delay="1656"/>
                                          </p:stCondLst>
                                        </p:cTn>
                                        <p:tgtEl>
                                          <p:spTgt spid="47"/>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08" dur="180" accel="50000">
                                          <p:stCondLst>
                                            <p:cond delay="1820"/>
                                          </p:stCondLst>
                                        </p:cTn>
                                        <p:tgtEl>
                                          <p:spTgt spid="47"/>
                                        </p:tgtEl>
                                        <p:attrNameLst>
                                          <p:attrName>ppt_y</p:attrName>
                                        </p:attrNameLst>
                                      </p:cBhvr>
                                      <p:tavLst>
                                        <p:tav tm="0">
                                          <p:val>
                                            <p:strVal val="ppt_y"/>
                                          </p:val>
                                        </p:tav>
                                        <p:tav tm="100000">
                                          <p:val>
                                            <p:strVal val="ppt_y+ppt_h"/>
                                          </p:val>
                                        </p:tav>
                                      </p:tavLst>
                                    </p:anim>
                                    <p:animScale>
                                      <p:cBhvr>
                                        <p:cTn id="109" dur="26">
                                          <p:stCondLst>
                                            <p:cond delay="620"/>
                                          </p:stCondLst>
                                        </p:cTn>
                                        <p:tgtEl>
                                          <p:spTgt spid="47"/>
                                        </p:tgtEl>
                                      </p:cBhvr>
                                      <p:to x="100000" y="60000"/>
                                    </p:animScale>
                                    <p:animScale>
                                      <p:cBhvr>
                                        <p:cTn id="110" dur="166" decel="50000">
                                          <p:stCondLst>
                                            <p:cond delay="646"/>
                                          </p:stCondLst>
                                        </p:cTn>
                                        <p:tgtEl>
                                          <p:spTgt spid="47"/>
                                        </p:tgtEl>
                                      </p:cBhvr>
                                      <p:to x="100000" y="100000"/>
                                    </p:animScale>
                                    <p:animScale>
                                      <p:cBhvr>
                                        <p:cTn id="111" dur="26">
                                          <p:stCondLst>
                                            <p:cond delay="1312"/>
                                          </p:stCondLst>
                                        </p:cTn>
                                        <p:tgtEl>
                                          <p:spTgt spid="47"/>
                                        </p:tgtEl>
                                      </p:cBhvr>
                                      <p:to x="100000" y="80000"/>
                                    </p:animScale>
                                    <p:animScale>
                                      <p:cBhvr>
                                        <p:cTn id="112" dur="166" decel="50000">
                                          <p:stCondLst>
                                            <p:cond delay="1338"/>
                                          </p:stCondLst>
                                        </p:cTn>
                                        <p:tgtEl>
                                          <p:spTgt spid="47"/>
                                        </p:tgtEl>
                                      </p:cBhvr>
                                      <p:to x="100000" y="100000"/>
                                    </p:animScale>
                                    <p:animScale>
                                      <p:cBhvr>
                                        <p:cTn id="113" dur="26">
                                          <p:stCondLst>
                                            <p:cond delay="1642"/>
                                          </p:stCondLst>
                                        </p:cTn>
                                        <p:tgtEl>
                                          <p:spTgt spid="47"/>
                                        </p:tgtEl>
                                      </p:cBhvr>
                                      <p:to x="100000" y="90000"/>
                                    </p:animScale>
                                    <p:animScale>
                                      <p:cBhvr>
                                        <p:cTn id="114" dur="166" decel="50000">
                                          <p:stCondLst>
                                            <p:cond delay="1668"/>
                                          </p:stCondLst>
                                        </p:cTn>
                                        <p:tgtEl>
                                          <p:spTgt spid="47"/>
                                        </p:tgtEl>
                                      </p:cBhvr>
                                      <p:to x="100000" y="100000"/>
                                    </p:animScale>
                                    <p:animScale>
                                      <p:cBhvr>
                                        <p:cTn id="115" dur="26">
                                          <p:stCondLst>
                                            <p:cond delay="1808"/>
                                          </p:stCondLst>
                                        </p:cTn>
                                        <p:tgtEl>
                                          <p:spTgt spid="47"/>
                                        </p:tgtEl>
                                      </p:cBhvr>
                                      <p:to x="100000" y="95000"/>
                                    </p:animScale>
                                    <p:animScale>
                                      <p:cBhvr>
                                        <p:cTn id="116" dur="166" decel="50000">
                                          <p:stCondLst>
                                            <p:cond delay="1834"/>
                                          </p:stCondLst>
                                        </p:cTn>
                                        <p:tgtEl>
                                          <p:spTgt spid="47"/>
                                        </p:tgtEl>
                                      </p:cBhvr>
                                      <p:to x="100000" y="100000"/>
                                    </p:animScale>
                                    <p:set>
                                      <p:cBhvr>
                                        <p:cTn id="117" dur="1" fill="hold">
                                          <p:stCondLst>
                                            <p:cond delay="1999"/>
                                          </p:stCondLst>
                                        </p:cTn>
                                        <p:tgtEl>
                                          <p:spTgt spid="47"/>
                                        </p:tgtEl>
                                        <p:attrNameLst>
                                          <p:attrName>style.visibility</p:attrName>
                                        </p:attrNameLst>
                                      </p:cBhvr>
                                      <p:to>
                                        <p:strVal val="hidden"/>
                                      </p:to>
                                    </p:set>
                                  </p:childTnLst>
                                </p:cTn>
                              </p:par>
                            </p:childTnLst>
                          </p:cTn>
                        </p:par>
                      </p:childTnLst>
                    </p:cTn>
                  </p:par>
                  <p:par>
                    <p:cTn id="118" fill="hold">
                      <p:stCondLst>
                        <p:cond delay="indefinite"/>
                      </p:stCondLst>
                      <p:childTnLst>
                        <p:par>
                          <p:cTn id="119" fill="hold">
                            <p:stCondLst>
                              <p:cond delay="0"/>
                            </p:stCondLst>
                            <p:childTnLst>
                              <p:par>
                                <p:cTn id="120" presetID="16" presetClass="entr" presetSubtype="21" fill="hold" nodeType="clickEffect">
                                  <p:stCondLst>
                                    <p:cond delay="0"/>
                                  </p:stCondLst>
                                  <p:childTnLst>
                                    <p:set>
                                      <p:cBhvr>
                                        <p:cTn id="121" dur="1" fill="hold">
                                          <p:stCondLst>
                                            <p:cond delay="0"/>
                                          </p:stCondLst>
                                        </p:cTn>
                                        <p:tgtEl>
                                          <p:spTgt spid="17">
                                            <p:txEl>
                                              <p:pRg st="1" end="1"/>
                                            </p:txEl>
                                          </p:spTgt>
                                        </p:tgtEl>
                                        <p:attrNameLst>
                                          <p:attrName>style.visibility</p:attrName>
                                        </p:attrNameLst>
                                      </p:cBhvr>
                                      <p:to>
                                        <p:strVal val="visible"/>
                                      </p:to>
                                    </p:set>
                                    <p:animEffect transition="in" filter="barn(inVertical)">
                                      <p:cBhvr>
                                        <p:cTn id="122" dur="500"/>
                                        <p:tgtEl>
                                          <p:spTgt spid="17">
                                            <p:txEl>
                                              <p:pRg st="1" end="1"/>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nodeType="click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500"/>
                                        <p:tgtEl>
                                          <p:spTgt spid="38"/>
                                        </p:tgtEl>
                                      </p:cBhvr>
                                    </p:animEffect>
                                  </p:childTnLst>
                                </p:cTn>
                              </p:par>
                            </p:childTnLst>
                          </p:cTn>
                        </p:par>
                      </p:childTnLst>
                    </p:cTn>
                  </p:par>
                  <p:par>
                    <p:cTn id="128" fill="hold">
                      <p:stCondLst>
                        <p:cond delay="indefinite"/>
                      </p:stCondLst>
                      <p:childTnLst>
                        <p:par>
                          <p:cTn id="129" fill="hold">
                            <p:stCondLst>
                              <p:cond delay="0"/>
                            </p:stCondLst>
                            <p:childTnLst>
                              <p:par>
                                <p:cTn id="130" presetID="16" presetClass="entr" presetSubtype="21" fill="hold" grpId="0" nodeType="clickEffect">
                                  <p:stCondLst>
                                    <p:cond delay="0"/>
                                  </p:stCondLst>
                                  <p:childTnLst>
                                    <p:set>
                                      <p:cBhvr>
                                        <p:cTn id="131" dur="1" fill="hold">
                                          <p:stCondLst>
                                            <p:cond delay="0"/>
                                          </p:stCondLst>
                                        </p:cTn>
                                        <p:tgtEl>
                                          <p:spTgt spid="22"/>
                                        </p:tgtEl>
                                        <p:attrNameLst>
                                          <p:attrName>style.visibility</p:attrName>
                                        </p:attrNameLst>
                                      </p:cBhvr>
                                      <p:to>
                                        <p:strVal val="visible"/>
                                      </p:to>
                                    </p:set>
                                    <p:animEffect transition="in" filter="barn(inVertical)">
                                      <p:cBhvr>
                                        <p:cTn id="132" dur="500"/>
                                        <p:tgtEl>
                                          <p:spTgt spid="22"/>
                                        </p:tgtEl>
                                      </p:cBhvr>
                                    </p:animEffect>
                                  </p:childTnLst>
                                </p:cTn>
                              </p:par>
                            </p:childTnLst>
                          </p:cTn>
                        </p:par>
                      </p:childTnLst>
                    </p:cTn>
                  </p:par>
                  <p:par>
                    <p:cTn id="133" fill="hold">
                      <p:stCondLst>
                        <p:cond delay="indefinite"/>
                      </p:stCondLst>
                      <p:childTnLst>
                        <p:par>
                          <p:cTn id="134" fill="hold">
                            <p:stCondLst>
                              <p:cond delay="0"/>
                            </p:stCondLst>
                            <p:childTnLst>
                              <p:par>
                                <p:cTn id="135" presetID="6" presetClass="entr" presetSubtype="16" fill="hold" grpId="0" nodeType="clickEffect">
                                  <p:stCondLst>
                                    <p:cond delay="0"/>
                                  </p:stCondLst>
                                  <p:childTnLst>
                                    <p:set>
                                      <p:cBhvr>
                                        <p:cTn id="136" dur="1" fill="hold">
                                          <p:stCondLst>
                                            <p:cond delay="0"/>
                                          </p:stCondLst>
                                        </p:cTn>
                                        <p:tgtEl>
                                          <p:spTgt spid="23"/>
                                        </p:tgtEl>
                                        <p:attrNameLst>
                                          <p:attrName>style.visibility</p:attrName>
                                        </p:attrNameLst>
                                      </p:cBhvr>
                                      <p:to>
                                        <p:strVal val="visible"/>
                                      </p:to>
                                    </p:set>
                                    <p:animEffect transition="in" filter="circle(in)">
                                      <p:cBhvr>
                                        <p:cTn id="137"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4" grpId="0" animBg="1"/>
      <p:bldP spid="15" grpId="0" animBg="1"/>
      <p:bldP spid="17" grpId="0" animBg="1"/>
      <p:bldP spid="20" grpId="0" animBg="1"/>
      <p:bldP spid="21" grpId="0" animBg="1"/>
      <p:bldP spid="22" grpId="0" animBg="1"/>
      <p:bldP spid="23" grpId="0" animBg="1"/>
      <p:bldP spid="46" grpId="0" animBg="1"/>
      <p:bldP spid="46" grpId="1" animBg="1"/>
      <p:bldP spid="47" grpId="0" animBg="1"/>
      <p:bldP spid="47" grpId="1"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3439220" y="655094"/>
            <a:ext cx="8038549" cy="1050879"/>
          </a:xfrm>
        </p:spPr>
        <p:txBody>
          <a:bodyPr>
            <a:noAutofit/>
          </a:bodyPr>
          <a:lstStyle/>
          <a:p>
            <a:pPr algn="just"/>
            <a:r>
              <a:rPr lang="vi-VN" altLang="en-US" sz="2800" b="1" smtClean="0">
                <a:solidFill>
                  <a:srgbClr val="FF0000"/>
                </a:solidFill>
                <a:latin typeface="Times New Roman" pitchFamily="18" charset="0"/>
              </a:rPr>
              <a:t>Nguyễn </a:t>
            </a:r>
            <a:r>
              <a:rPr lang="vi-VN" altLang="en-US" sz="2800" b="1">
                <a:solidFill>
                  <a:srgbClr val="FF0000"/>
                </a:solidFill>
                <a:latin typeface="Times New Roman" pitchFamily="18" charset="0"/>
              </a:rPr>
              <a:t>Tuân có vị trí như thế nào trong nền văn học Việt Nam hiện đại?</a:t>
            </a:r>
            <a:endParaRPr lang="en-US" altLang="en-US" sz="2800" b="1" i="1" dirty="0" smtClean="0">
              <a:solidFill>
                <a:srgbClr val="FF0000"/>
              </a:solidFill>
              <a:latin typeface="Times New Roman" pitchFamily="18" charset="0"/>
            </a:endParaRPr>
          </a:p>
        </p:txBody>
      </p:sp>
      <p:pic>
        <p:nvPicPr>
          <p:cNvPr id="91144"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57359" y="5654722"/>
            <a:ext cx="314190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1145" name="Object 9"/>
          <p:cNvGraphicFramePr>
            <a:graphicFrameLocks noGrp="1" noChangeAspect="1"/>
          </p:cNvGraphicFramePr>
          <p:nvPr>
            <p:ph idx="1"/>
            <p:extLst>
              <p:ext uri="{D42A27DB-BD31-4B8C-83A1-F6EECF244321}">
                <p14:modId xmlns:p14="http://schemas.microsoft.com/office/powerpoint/2010/main" val="392760503"/>
              </p:ext>
            </p:extLst>
          </p:nvPr>
        </p:nvGraphicFramePr>
        <p:xfrm>
          <a:off x="10399594" y="5839070"/>
          <a:ext cx="955343" cy="466196"/>
        </p:xfrm>
        <a:graphic>
          <a:graphicData uri="http://schemas.openxmlformats.org/presentationml/2006/ole">
            <mc:AlternateContent xmlns:mc="http://schemas.openxmlformats.org/markup-compatibility/2006">
              <mc:Choice xmlns:v="urn:schemas-microsoft-com:vml" Requires="v">
                <p:oleObj spid="_x0000_s2267" r:id="rId4" imgW="1999793" imgH="1831543" progId="MS_ClipArt_Gallery">
                  <p:embed/>
                </p:oleObj>
              </mc:Choice>
              <mc:Fallback>
                <p:oleObj r:id="rId4" imgW="1999793" imgH="1831543" progId="MS_ClipArt_Gallery">
                  <p:embed/>
                  <p:pic>
                    <p:nvPicPr>
                      <p:cNvPr id="0" name=""/>
                      <p:cNvPicPr>
                        <a:picLocks noChangeAspect="1" noChangeArrowheads="1"/>
                      </p:cNvPicPr>
                      <p:nvPr/>
                    </p:nvPicPr>
                    <p:blipFill>
                      <a:blip r:embed="rId5">
                        <a:lum bright="18000"/>
                        <a:extLst>
                          <a:ext uri="{28A0092B-C50C-407E-A947-70E740481C1C}">
                            <a14:useLocalDpi xmlns:a14="http://schemas.microsoft.com/office/drawing/2010/main" val="0"/>
                          </a:ext>
                        </a:extLst>
                      </a:blip>
                      <a:srcRect/>
                      <a:stretch>
                        <a:fillRect/>
                      </a:stretch>
                    </p:blipFill>
                    <p:spPr bwMode="auto">
                      <a:xfrm>
                        <a:off x="10399594" y="5839070"/>
                        <a:ext cx="955343" cy="466196"/>
                      </a:xfrm>
                      <a:prstGeom prst="rect">
                        <a:avLst/>
                      </a:prstGeom>
                      <a:noFill/>
                      <a:ln>
                        <a:noFill/>
                      </a:ln>
                      <a:effectLst/>
                    </p:spPr>
                  </p:pic>
                </p:oleObj>
              </mc:Fallback>
            </mc:AlternateContent>
          </a:graphicData>
        </a:graphic>
      </p:graphicFrame>
      <p:sp>
        <p:nvSpPr>
          <p:cNvPr id="91154" name="Text Box 18"/>
          <p:cNvSpPr txBox="1">
            <a:spLocks noChangeArrowheads="1"/>
          </p:cNvSpPr>
          <p:nvPr/>
        </p:nvSpPr>
        <p:spPr bwMode="auto">
          <a:xfrm>
            <a:off x="668100" y="2007367"/>
            <a:ext cx="10583333"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charset="0"/>
              </a:defRPr>
            </a:lvl1pPr>
            <a:lvl2pPr marL="800100" indent="-342900">
              <a:defRPr sz="2800">
                <a:solidFill>
                  <a:schemeClr val="tx1"/>
                </a:solidFill>
                <a:latin typeface="Arial" charset="0"/>
              </a:defRPr>
            </a:lvl2pPr>
            <a:lvl3pPr marL="1257300" indent="-342900">
              <a:defRPr sz="2400">
                <a:solidFill>
                  <a:schemeClr val="tx1"/>
                </a:solidFill>
                <a:latin typeface="Arial" charset="0"/>
              </a:defRPr>
            </a:lvl3pPr>
            <a:lvl4pPr marL="1714500" indent="-342900">
              <a:defRPr sz="2000">
                <a:solidFill>
                  <a:schemeClr val="tx1"/>
                </a:solidFill>
                <a:latin typeface="Arial" charset="0"/>
              </a:defRPr>
            </a:lvl4pPr>
            <a:lvl5pPr marL="2171700" indent="-342900">
              <a:defRPr sz="2000">
                <a:solidFill>
                  <a:schemeClr val="tx1"/>
                </a:solidFill>
                <a:latin typeface="Arial" charset="0"/>
              </a:defRPr>
            </a:lvl5pPr>
            <a:lvl6pPr marL="2628900" indent="-342900" eaLnBrk="0" hangingPunct="0">
              <a:defRPr sz="2000">
                <a:solidFill>
                  <a:schemeClr val="tx1"/>
                </a:solidFill>
                <a:latin typeface="Arial" charset="0"/>
              </a:defRPr>
            </a:lvl6pPr>
            <a:lvl7pPr marL="3086100" indent="-342900" eaLnBrk="0" hangingPunct="0">
              <a:defRPr sz="2000">
                <a:solidFill>
                  <a:schemeClr val="tx1"/>
                </a:solidFill>
                <a:latin typeface="Arial" charset="0"/>
              </a:defRPr>
            </a:lvl7pPr>
            <a:lvl8pPr marL="3543300" indent="-342900" eaLnBrk="0" hangingPunct="0">
              <a:defRPr sz="2000">
                <a:solidFill>
                  <a:schemeClr val="tx1"/>
                </a:solidFill>
                <a:latin typeface="Arial" charset="0"/>
              </a:defRPr>
            </a:lvl8pPr>
            <a:lvl9pPr marL="4000500" indent="-342900" eaLnBrk="0" hangingPunct="0">
              <a:defRPr sz="2000">
                <a:solidFill>
                  <a:schemeClr val="tx1"/>
                </a:solidFill>
                <a:latin typeface="Arial" charset="0"/>
              </a:defRPr>
            </a:lvl9pPr>
          </a:lstStyle>
          <a:p>
            <a:pPr algn="just"/>
            <a:r>
              <a:rPr lang="en-US" altLang="en-US" sz="2500" b="1" smtClean="0">
                <a:solidFill>
                  <a:srgbClr val="00B050"/>
                </a:solidFill>
                <a:latin typeface="Times New Roman" pitchFamily="18" charset="0"/>
                <a:cs typeface="Times New Roman" pitchFamily="18" charset="0"/>
              </a:rPr>
              <a:t>A. </a:t>
            </a:r>
            <a:r>
              <a:rPr lang="vi-VN" altLang="en-US" sz="2500" b="1" smtClean="0">
                <a:solidFill>
                  <a:srgbClr val="00B050"/>
                </a:solidFill>
                <a:latin typeface="Times New Roman" pitchFamily="18" charset="0"/>
                <a:cs typeface="Times New Roman" pitchFamily="18" charset="0"/>
              </a:rPr>
              <a:t>Nhà </a:t>
            </a:r>
            <a:r>
              <a:rPr lang="vi-VN" altLang="en-US" sz="2500" b="1">
                <a:solidFill>
                  <a:srgbClr val="00B050"/>
                </a:solidFill>
                <a:latin typeface="Times New Roman" pitchFamily="18" charset="0"/>
                <a:cs typeface="Times New Roman" pitchFamily="18" charset="0"/>
              </a:rPr>
              <a:t>văn lớn, một nghệ sĩ suốt đời đi tìm cái đẹp, đem đến cho nền văn xuôi hiện đại một phong cách tài hoa và độc đáo.</a:t>
            </a:r>
            <a:endParaRPr lang="vi-VN" altLang="en-US" sz="2500" dirty="0">
              <a:solidFill>
                <a:srgbClr val="00B050"/>
              </a:solidFill>
              <a:latin typeface="Times New Roman" pitchFamily="18" charset="0"/>
              <a:cs typeface="Times New Roman" pitchFamily="18" charset="0"/>
            </a:endParaRPr>
          </a:p>
        </p:txBody>
      </p:sp>
      <p:sp>
        <p:nvSpPr>
          <p:cNvPr id="91162" name="Text Box 26"/>
          <p:cNvSpPr txBox="1">
            <a:spLocks noChangeArrowheads="1"/>
          </p:cNvSpPr>
          <p:nvPr/>
        </p:nvSpPr>
        <p:spPr bwMode="auto">
          <a:xfrm>
            <a:off x="668100" y="2887867"/>
            <a:ext cx="10809669" cy="861774"/>
          </a:xfrm>
          <a:prstGeom prst="rect">
            <a:avLst/>
          </a:prstGeom>
          <a:noFill/>
          <a:ln>
            <a:noFill/>
          </a:ln>
          <a:effectLst/>
        </p:spPr>
        <p:txBody>
          <a:bodyPr wrap="square">
            <a:spAutoFit/>
          </a:bodyPr>
          <a:lstStyle>
            <a:lvl1pPr marL="342900" indent="-342900" eaLnBrk="0" hangingPunct="0">
              <a:defRPr>
                <a:solidFill>
                  <a:schemeClr val="tx1"/>
                </a:solidFill>
                <a:latin typeface="Times New Roman" panose="02020603050405020304" pitchFamily="18" charset="0"/>
              </a:defRPr>
            </a:lvl1pPr>
            <a:lvl2pPr marL="800100" indent="-342900" eaLnBrk="0" hangingPunct="0">
              <a:defRPr>
                <a:solidFill>
                  <a:schemeClr val="tx1"/>
                </a:solidFill>
                <a:latin typeface="Times New Roman" panose="02020603050405020304" pitchFamily="18" charset="0"/>
              </a:defRPr>
            </a:lvl2pPr>
            <a:lvl3pPr marL="1257300" indent="-342900" eaLnBrk="0" hangingPunct="0">
              <a:defRPr>
                <a:solidFill>
                  <a:schemeClr val="tx1"/>
                </a:solidFill>
                <a:latin typeface="Times New Roman" panose="02020603050405020304" pitchFamily="18" charset="0"/>
              </a:defRPr>
            </a:lvl3pPr>
            <a:lvl4pPr marL="1714500" indent="-342900" eaLnBrk="0" hangingPunct="0">
              <a:defRPr>
                <a:solidFill>
                  <a:schemeClr val="tx1"/>
                </a:solidFill>
                <a:latin typeface="Times New Roman" panose="02020603050405020304" pitchFamily="18" charset="0"/>
              </a:defRPr>
            </a:lvl4pPr>
            <a:lvl5pPr marL="2171700" indent="-342900" eaLnBrk="0" hangingPunct="0">
              <a:defRPr>
                <a:solidFill>
                  <a:schemeClr val="tx1"/>
                </a:solidFill>
                <a:latin typeface="Times New Roman" panose="02020603050405020304" pitchFamily="18" charset="0"/>
              </a:defRPr>
            </a:lvl5pPr>
            <a:lvl6pPr marL="2628900" indent="-342900" eaLnBrk="0" fontAlgn="base" hangingPunct="0">
              <a:spcBef>
                <a:spcPct val="0"/>
              </a:spcBef>
              <a:spcAft>
                <a:spcPct val="0"/>
              </a:spcAft>
              <a:defRPr>
                <a:solidFill>
                  <a:schemeClr val="tx1"/>
                </a:solidFill>
                <a:latin typeface="Times New Roman" panose="02020603050405020304" pitchFamily="18" charset="0"/>
              </a:defRPr>
            </a:lvl6pPr>
            <a:lvl7pPr marL="3086100" indent="-342900" eaLnBrk="0" fontAlgn="base" hangingPunct="0">
              <a:spcBef>
                <a:spcPct val="0"/>
              </a:spcBef>
              <a:spcAft>
                <a:spcPct val="0"/>
              </a:spcAft>
              <a:defRPr>
                <a:solidFill>
                  <a:schemeClr val="tx1"/>
                </a:solidFill>
                <a:latin typeface="Times New Roman" panose="02020603050405020304" pitchFamily="18" charset="0"/>
              </a:defRPr>
            </a:lvl7pPr>
            <a:lvl8pPr marL="3543300" indent="-342900" eaLnBrk="0" fontAlgn="base" hangingPunct="0">
              <a:spcBef>
                <a:spcPct val="0"/>
              </a:spcBef>
              <a:spcAft>
                <a:spcPct val="0"/>
              </a:spcAft>
              <a:defRPr>
                <a:solidFill>
                  <a:schemeClr val="tx1"/>
                </a:solidFill>
                <a:latin typeface="Times New Roman" panose="02020603050405020304" pitchFamily="18" charset="0"/>
              </a:defRPr>
            </a:lvl8pPr>
            <a:lvl9pPr marL="4000500" indent="-342900" eaLnBrk="0" fontAlgn="base" hangingPunct="0">
              <a:spcBef>
                <a:spcPct val="0"/>
              </a:spcBef>
              <a:spcAft>
                <a:spcPct val="0"/>
              </a:spcAft>
              <a:defRPr>
                <a:solidFill>
                  <a:schemeClr val="tx1"/>
                </a:solidFill>
                <a:latin typeface="Times New Roman" panose="02020603050405020304" pitchFamily="18" charset="0"/>
              </a:defRPr>
            </a:lvl9pPr>
          </a:lstStyle>
          <a:p>
            <a:pPr marL="0" indent="0" algn="just">
              <a:defRPr/>
            </a:pPr>
            <a:r>
              <a:rPr lang="en-US" altLang="en-US" sz="2500" b="1" smtClean="0">
                <a:solidFill>
                  <a:srgbClr val="00B050"/>
                </a:solidFill>
              </a:rPr>
              <a:t>B. </a:t>
            </a:r>
            <a:r>
              <a:rPr lang="vi-VN" altLang="en-US" sz="2500" b="1" smtClean="0">
                <a:solidFill>
                  <a:srgbClr val="00B050"/>
                </a:solidFill>
              </a:rPr>
              <a:t>Cây </a:t>
            </a:r>
            <a:r>
              <a:rPr lang="vi-VN" altLang="en-US" sz="2500" b="1">
                <a:solidFill>
                  <a:srgbClr val="00B050"/>
                </a:solidFill>
              </a:rPr>
              <a:t>bút truyện ngắn tiêu biểu với các truyện ngắn như: Lão Hạc, Chí Phèo, Một bữa no…</a:t>
            </a:r>
            <a:endParaRPr lang="vi-VN" sz="2500" dirty="0">
              <a:solidFill>
                <a:srgbClr val="00B050"/>
              </a:solidFill>
              <a:cs typeface="Times New Roman" panose="02020603050405020304" pitchFamily="18" charset="0"/>
            </a:endParaRPr>
          </a:p>
        </p:txBody>
      </p:sp>
      <p:sp>
        <p:nvSpPr>
          <p:cNvPr id="91163" name="Text Box 27"/>
          <p:cNvSpPr txBox="1">
            <a:spLocks noChangeArrowheads="1"/>
          </p:cNvSpPr>
          <p:nvPr/>
        </p:nvSpPr>
        <p:spPr bwMode="auto">
          <a:xfrm>
            <a:off x="668100" y="4301360"/>
            <a:ext cx="10809685" cy="477054"/>
          </a:xfrm>
          <a:prstGeom prst="rect">
            <a:avLst/>
          </a:prstGeom>
          <a:noFill/>
          <a:ln>
            <a:noFill/>
          </a:ln>
          <a:effectLst/>
        </p:spPr>
        <p:txBody>
          <a:bodyPr wrap="square">
            <a:spAutoFit/>
          </a:bodyPr>
          <a:lstStyle>
            <a:lvl1pPr marL="342900" indent="-342900" eaLnBrk="0" hangingPunct="0">
              <a:defRPr>
                <a:solidFill>
                  <a:schemeClr val="tx1"/>
                </a:solidFill>
                <a:latin typeface="Times New Roman" panose="02020603050405020304" pitchFamily="18" charset="0"/>
              </a:defRPr>
            </a:lvl1pPr>
            <a:lvl2pPr marL="800100" indent="-342900" eaLnBrk="0" hangingPunct="0">
              <a:defRPr>
                <a:solidFill>
                  <a:schemeClr val="tx1"/>
                </a:solidFill>
                <a:latin typeface="Times New Roman" panose="02020603050405020304" pitchFamily="18" charset="0"/>
              </a:defRPr>
            </a:lvl2pPr>
            <a:lvl3pPr marL="1257300" indent="-342900" eaLnBrk="0" hangingPunct="0">
              <a:defRPr>
                <a:solidFill>
                  <a:schemeClr val="tx1"/>
                </a:solidFill>
                <a:latin typeface="Times New Roman" panose="02020603050405020304" pitchFamily="18" charset="0"/>
              </a:defRPr>
            </a:lvl3pPr>
            <a:lvl4pPr marL="1714500" indent="-342900" eaLnBrk="0" hangingPunct="0">
              <a:defRPr>
                <a:solidFill>
                  <a:schemeClr val="tx1"/>
                </a:solidFill>
                <a:latin typeface="Times New Roman" panose="02020603050405020304" pitchFamily="18" charset="0"/>
              </a:defRPr>
            </a:lvl4pPr>
            <a:lvl5pPr marL="2171700" indent="-342900" eaLnBrk="0" hangingPunct="0">
              <a:defRPr>
                <a:solidFill>
                  <a:schemeClr val="tx1"/>
                </a:solidFill>
                <a:latin typeface="Times New Roman" panose="02020603050405020304" pitchFamily="18" charset="0"/>
              </a:defRPr>
            </a:lvl5pPr>
            <a:lvl6pPr marL="2628900" indent="-342900" eaLnBrk="0" fontAlgn="base" hangingPunct="0">
              <a:spcBef>
                <a:spcPct val="0"/>
              </a:spcBef>
              <a:spcAft>
                <a:spcPct val="0"/>
              </a:spcAft>
              <a:defRPr>
                <a:solidFill>
                  <a:schemeClr val="tx1"/>
                </a:solidFill>
                <a:latin typeface="Times New Roman" panose="02020603050405020304" pitchFamily="18" charset="0"/>
              </a:defRPr>
            </a:lvl6pPr>
            <a:lvl7pPr marL="3086100" indent="-342900" eaLnBrk="0" fontAlgn="base" hangingPunct="0">
              <a:spcBef>
                <a:spcPct val="0"/>
              </a:spcBef>
              <a:spcAft>
                <a:spcPct val="0"/>
              </a:spcAft>
              <a:defRPr>
                <a:solidFill>
                  <a:schemeClr val="tx1"/>
                </a:solidFill>
                <a:latin typeface="Times New Roman" panose="02020603050405020304" pitchFamily="18" charset="0"/>
              </a:defRPr>
            </a:lvl7pPr>
            <a:lvl8pPr marL="3543300" indent="-342900" eaLnBrk="0" fontAlgn="base" hangingPunct="0">
              <a:spcBef>
                <a:spcPct val="0"/>
              </a:spcBef>
              <a:spcAft>
                <a:spcPct val="0"/>
              </a:spcAft>
              <a:defRPr>
                <a:solidFill>
                  <a:schemeClr val="tx1"/>
                </a:solidFill>
                <a:latin typeface="Times New Roman" panose="02020603050405020304" pitchFamily="18" charset="0"/>
              </a:defRPr>
            </a:lvl8pPr>
            <a:lvl9pPr marL="4000500" indent="-3429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defRPr/>
            </a:pPr>
            <a:r>
              <a:rPr lang="en-US" altLang="en-US" sz="2500" b="1" smtClean="0">
                <a:solidFill>
                  <a:srgbClr val="00B050"/>
                </a:solidFill>
              </a:rPr>
              <a:t>D. </a:t>
            </a:r>
            <a:r>
              <a:rPr lang="vi-VN" altLang="en-US" sz="2500" b="1" smtClean="0">
                <a:solidFill>
                  <a:srgbClr val="00B050"/>
                </a:solidFill>
              </a:rPr>
              <a:t>Cây </a:t>
            </a:r>
            <a:r>
              <a:rPr lang="vi-VN" altLang="en-US" sz="2500" b="1">
                <a:solidFill>
                  <a:srgbClr val="00B050"/>
                </a:solidFill>
              </a:rPr>
              <a:t>bút xuất sắc về đề tài người trí thức nghèo và người nông dân nghèo. </a:t>
            </a:r>
            <a:endParaRPr lang="en-US" altLang="en-US" sz="2500" b="1" dirty="0">
              <a:solidFill>
                <a:srgbClr val="00B050"/>
              </a:solidFill>
            </a:endParaRPr>
          </a:p>
        </p:txBody>
      </p:sp>
      <p:sp>
        <p:nvSpPr>
          <p:cNvPr id="91164" name="Text Box 28"/>
          <p:cNvSpPr txBox="1">
            <a:spLocks noChangeArrowheads="1"/>
          </p:cNvSpPr>
          <p:nvPr/>
        </p:nvSpPr>
        <p:spPr bwMode="auto">
          <a:xfrm>
            <a:off x="668100" y="3749641"/>
            <a:ext cx="9426783" cy="492443"/>
          </a:xfrm>
          <a:prstGeom prst="rect">
            <a:avLst/>
          </a:prstGeom>
          <a:noFill/>
          <a:ln>
            <a:noFill/>
          </a:ln>
          <a:effectLst/>
        </p:spPr>
        <p:txBody>
          <a:bodyPr wrap="square">
            <a:spAutoFit/>
          </a:bodyPr>
          <a:lstStyle>
            <a:lvl1pPr marL="342900" indent="-342900" eaLnBrk="0" hangingPunct="0">
              <a:defRPr>
                <a:solidFill>
                  <a:schemeClr val="tx1"/>
                </a:solidFill>
                <a:latin typeface="Times New Roman" panose="02020603050405020304" pitchFamily="18" charset="0"/>
              </a:defRPr>
            </a:lvl1pPr>
            <a:lvl2pPr marL="800100" indent="-342900" eaLnBrk="0" hangingPunct="0">
              <a:defRPr>
                <a:solidFill>
                  <a:schemeClr val="tx1"/>
                </a:solidFill>
                <a:latin typeface="Times New Roman" panose="02020603050405020304" pitchFamily="18" charset="0"/>
              </a:defRPr>
            </a:lvl2pPr>
            <a:lvl3pPr marL="1257300" indent="-342900" eaLnBrk="0" hangingPunct="0">
              <a:defRPr>
                <a:solidFill>
                  <a:schemeClr val="tx1"/>
                </a:solidFill>
                <a:latin typeface="Times New Roman" panose="02020603050405020304" pitchFamily="18" charset="0"/>
              </a:defRPr>
            </a:lvl3pPr>
            <a:lvl4pPr marL="1714500" indent="-342900" eaLnBrk="0" hangingPunct="0">
              <a:defRPr>
                <a:solidFill>
                  <a:schemeClr val="tx1"/>
                </a:solidFill>
                <a:latin typeface="Times New Roman" panose="02020603050405020304" pitchFamily="18" charset="0"/>
              </a:defRPr>
            </a:lvl4pPr>
            <a:lvl5pPr marL="2171700" indent="-342900" eaLnBrk="0" hangingPunct="0">
              <a:defRPr>
                <a:solidFill>
                  <a:schemeClr val="tx1"/>
                </a:solidFill>
                <a:latin typeface="Times New Roman" panose="02020603050405020304" pitchFamily="18" charset="0"/>
              </a:defRPr>
            </a:lvl5pPr>
            <a:lvl6pPr marL="2628900" indent="-342900" eaLnBrk="0" fontAlgn="base" hangingPunct="0">
              <a:spcBef>
                <a:spcPct val="0"/>
              </a:spcBef>
              <a:spcAft>
                <a:spcPct val="0"/>
              </a:spcAft>
              <a:defRPr>
                <a:solidFill>
                  <a:schemeClr val="tx1"/>
                </a:solidFill>
                <a:latin typeface="Times New Roman" panose="02020603050405020304" pitchFamily="18" charset="0"/>
              </a:defRPr>
            </a:lvl6pPr>
            <a:lvl7pPr marL="3086100" indent="-342900" eaLnBrk="0" fontAlgn="base" hangingPunct="0">
              <a:spcBef>
                <a:spcPct val="0"/>
              </a:spcBef>
              <a:spcAft>
                <a:spcPct val="0"/>
              </a:spcAft>
              <a:defRPr>
                <a:solidFill>
                  <a:schemeClr val="tx1"/>
                </a:solidFill>
                <a:latin typeface="Times New Roman" panose="02020603050405020304" pitchFamily="18" charset="0"/>
              </a:defRPr>
            </a:lvl7pPr>
            <a:lvl8pPr marL="3543300" indent="-342900" eaLnBrk="0" fontAlgn="base" hangingPunct="0">
              <a:spcBef>
                <a:spcPct val="0"/>
              </a:spcBef>
              <a:spcAft>
                <a:spcPct val="0"/>
              </a:spcAft>
              <a:defRPr>
                <a:solidFill>
                  <a:schemeClr val="tx1"/>
                </a:solidFill>
                <a:latin typeface="Times New Roman" panose="02020603050405020304" pitchFamily="18" charset="0"/>
              </a:defRPr>
            </a:lvl8pPr>
            <a:lvl9pPr marL="4000500" indent="-3429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defRPr/>
            </a:pPr>
            <a:r>
              <a:rPr lang="en-US" altLang="en-US" sz="2500" b="1" smtClean="0">
                <a:solidFill>
                  <a:srgbClr val="00B050"/>
                </a:solidFill>
              </a:rPr>
              <a:t>C. Cây </a:t>
            </a:r>
            <a:r>
              <a:rPr lang="en-US" altLang="en-US" sz="2500" b="1">
                <a:solidFill>
                  <a:srgbClr val="00B050"/>
                </a:solidFill>
              </a:rPr>
              <a:t>bút phóng sự xuất sắc. </a:t>
            </a:r>
            <a:endParaRPr lang="en-US" altLang="en-US" sz="2500" b="1" dirty="0">
              <a:solidFill>
                <a:srgbClr val="00B050"/>
              </a:solidFill>
              <a:cs typeface="Times New Roman" panose="02020603050405020304" pitchFamily="18" charset="0"/>
            </a:endParaRPr>
          </a:p>
        </p:txBody>
      </p:sp>
      <p:sp>
        <p:nvSpPr>
          <p:cNvPr id="91165" name="Oval 29"/>
          <p:cNvSpPr>
            <a:spLocks noChangeArrowheads="1"/>
          </p:cNvSpPr>
          <p:nvPr/>
        </p:nvSpPr>
        <p:spPr bwMode="auto">
          <a:xfrm>
            <a:off x="537739" y="1979004"/>
            <a:ext cx="609600" cy="457200"/>
          </a:xfrm>
          <a:prstGeom prst="ellipse">
            <a:avLst/>
          </a:prstGeom>
          <a:solidFill>
            <a:srgbClr val="FF5050"/>
          </a:solidFill>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defRPr/>
            </a:pPr>
            <a:endParaRPr lang="en-US">
              <a:solidFill>
                <a:srgbClr val="000000"/>
              </a:solidFill>
              <a:latin typeface="Times New Roman" panose="02020603050405020304" pitchFamily="18" charset="0"/>
            </a:endParaRPr>
          </a:p>
        </p:txBody>
      </p:sp>
      <p:sp>
        <p:nvSpPr>
          <p:cNvPr id="7" name="Notched Right Arrow 6"/>
          <p:cNvSpPr/>
          <p:nvPr/>
        </p:nvSpPr>
        <p:spPr>
          <a:xfrm>
            <a:off x="721994" y="655094"/>
            <a:ext cx="2578500" cy="996286"/>
          </a:xfrm>
          <a:prstGeom prst="notched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en-US" sz="2800" b="1">
                <a:solidFill>
                  <a:srgbClr val="FF0000"/>
                </a:solidFill>
                <a:latin typeface="Times New Roman" pitchFamily="18" charset="0"/>
                <a:cs typeface="Times New Roman" pitchFamily="18" charset="0"/>
              </a:rPr>
              <a:t>Câu 1 </a:t>
            </a:r>
            <a:endParaRPr lang="en-US" alt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94244810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withEffect">
                                  <p:stCondLst>
                                    <p:cond delay="0"/>
                                  </p:stCondLst>
                                  <p:childTnLst>
                                    <p:set>
                                      <p:cBhvr>
                                        <p:cTn id="6" dur="1" fill="hold">
                                          <p:stCondLst>
                                            <p:cond delay="0"/>
                                          </p:stCondLst>
                                        </p:cTn>
                                        <p:tgtEl>
                                          <p:spTgt spid="91144"/>
                                        </p:tgtEl>
                                        <p:attrNameLst>
                                          <p:attrName>style.visibility</p:attrName>
                                        </p:attrNameLst>
                                      </p:cBhvr>
                                      <p:to>
                                        <p:strVal val="visible"/>
                                      </p:to>
                                    </p:set>
                                    <p:anim calcmode="lin" valueType="num">
                                      <p:cBhvr>
                                        <p:cTn id="7" dur="1000" fill="hold"/>
                                        <p:tgtEl>
                                          <p:spTgt spid="91144"/>
                                        </p:tgtEl>
                                        <p:attrNameLst>
                                          <p:attrName>ppt_w</p:attrName>
                                        </p:attrNameLst>
                                      </p:cBhvr>
                                      <p:tavLst>
                                        <p:tav tm="0">
                                          <p:val>
                                            <p:fltVal val="0"/>
                                          </p:val>
                                        </p:tav>
                                        <p:tav tm="100000">
                                          <p:val>
                                            <p:strVal val="#ppt_w"/>
                                          </p:val>
                                        </p:tav>
                                      </p:tavLst>
                                    </p:anim>
                                    <p:anim calcmode="lin" valueType="num">
                                      <p:cBhvr>
                                        <p:cTn id="8" dur="1000" fill="hold"/>
                                        <p:tgtEl>
                                          <p:spTgt spid="91144"/>
                                        </p:tgtEl>
                                        <p:attrNameLst>
                                          <p:attrName>ppt_h</p:attrName>
                                        </p:attrNameLst>
                                      </p:cBhvr>
                                      <p:tavLst>
                                        <p:tav tm="0">
                                          <p:val>
                                            <p:strVal val="#ppt_h"/>
                                          </p:val>
                                        </p:tav>
                                        <p:tav tm="100000">
                                          <p:val>
                                            <p:strVal val="#ppt_h"/>
                                          </p:val>
                                        </p:tav>
                                      </p:tavLst>
                                    </p:anim>
                                  </p:childTnLst>
                                </p:cTn>
                              </p:par>
                              <p:par>
                                <p:cTn id="9" presetID="39" presetClass="entr" presetSubtype="0" accel="100000" fill="hold" nodeType="withEffect">
                                  <p:stCondLst>
                                    <p:cond delay="0"/>
                                  </p:stCondLst>
                                  <p:childTnLst>
                                    <p:set>
                                      <p:cBhvr>
                                        <p:cTn id="10" dur="1" fill="hold">
                                          <p:stCondLst>
                                            <p:cond delay="0"/>
                                          </p:stCondLst>
                                        </p:cTn>
                                        <p:tgtEl>
                                          <p:spTgt spid="91145"/>
                                        </p:tgtEl>
                                        <p:attrNameLst>
                                          <p:attrName>style.visibility</p:attrName>
                                        </p:attrNameLst>
                                      </p:cBhvr>
                                      <p:to>
                                        <p:strVal val="visible"/>
                                      </p:to>
                                    </p:set>
                                    <p:anim calcmode="lin" valueType="num">
                                      <p:cBhvr>
                                        <p:cTn id="11" dur="1000" fill="hold"/>
                                        <p:tgtEl>
                                          <p:spTgt spid="91145"/>
                                        </p:tgtEl>
                                        <p:attrNameLst>
                                          <p:attrName>ppt_h</p:attrName>
                                        </p:attrNameLst>
                                      </p:cBhvr>
                                      <p:tavLst>
                                        <p:tav tm="0">
                                          <p:val>
                                            <p:strVal val="#ppt_h/20"/>
                                          </p:val>
                                        </p:tav>
                                        <p:tav tm="50000">
                                          <p:val>
                                            <p:strVal val="#ppt_h/20"/>
                                          </p:val>
                                        </p:tav>
                                        <p:tav tm="100000">
                                          <p:val>
                                            <p:strVal val="#ppt_h"/>
                                          </p:val>
                                        </p:tav>
                                      </p:tavLst>
                                    </p:anim>
                                    <p:anim calcmode="lin" valueType="num">
                                      <p:cBhvr>
                                        <p:cTn id="12" dur="1000" fill="hold"/>
                                        <p:tgtEl>
                                          <p:spTgt spid="91145"/>
                                        </p:tgtEl>
                                        <p:attrNameLst>
                                          <p:attrName>ppt_w</p:attrName>
                                        </p:attrNameLst>
                                      </p:cBhvr>
                                      <p:tavLst>
                                        <p:tav tm="0">
                                          <p:val>
                                            <p:strVal val="#ppt_w+.3"/>
                                          </p:val>
                                        </p:tav>
                                        <p:tav tm="50000">
                                          <p:val>
                                            <p:strVal val="#ppt_w+.3"/>
                                          </p:val>
                                        </p:tav>
                                        <p:tav tm="100000">
                                          <p:val>
                                            <p:strVal val="#ppt_w"/>
                                          </p:val>
                                        </p:tav>
                                      </p:tavLst>
                                    </p:anim>
                                    <p:anim calcmode="lin" valueType="num">
                                      <p:cBhvr>
                                        <p:cTn id="13" dur="1000" fill="hold"/>
                                        <p:tgtEl>
                                          <p:spTgt spid="91145"/>
                                        </p:tgtEl>
                                        <p:attrNameLst>
                                          <p:attrName>ppt_x</p:attrName>
                                        </p:attrNameLst>
                                      </p:cBhvr>
                                      <p:tavLst>
                                        <p:tav tm="0">
                                          <p:val>
                                            <p:strVal val="#ppt_x-.3"/>
                                          </p:val>
                                        </p:tav>
                                        <p:tav tm="50000">
                                          <p:val>
                                            <p:strVal val="#ppt_x"/>
                                          </p:val>
                                        </p:tav>
                                        <p:tav tm="100000">
                                          <p:val>
                                            <p:strVal val="#ppt_x"/>
                                          </p:val>
                                        </p:tav>
                                      </p:tavLst>
                                    </p:anim>
                                    <p:anim calcmode="lin" valueType="num">
                                      <p:cBhvr>
                                        <p:cTn id="14" dur="1000" fill="hold"/>
                                        <p:tgtEl>
                                          <p:spTgt spid="9114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1138"/>
                                        </p:tgtEl>
                                        <p:attrNameLst>
                                          <p:attrName>style.visibility</p:attrName>
                                        </p:attrNameLst>
                                      </p:cBhvr>
                                      <p:to>
                                        <p:strVal val="visible"/>
                                      </p:to>
                                    </p:set>
                                    <p:anim calcmode="lin" valueType="num">
                                      <p:cBhvr additive="base">
                                        <p:cTn id="19" dur="500" fill="hold"/>
                                        <p:tgtEl>
                                          <p:spTgt spid="91138"/>
                                        </p:tgtEl>
                                        <p:attrNameLst>
                                          <p:attrName>ppt_x</p:attrName>
                                        </p:attrNameLst>
                                      </p:cBhvr>
                                      <p:tavLst>
                                        <p:tav tm="0">
                                          <p:val>
                                            <p:strVal val="#ppt_x"/>
                                          </p:val>
                                        </p:tav>
                                        <p:tav tm="100000">
                                          <p:val>
                                            <p:strVal val="#ppt_x"/>
                                          </p:val>
                                        </p:tav>
                                      </p:tavLst>
                                    </p:anim>
                                    <p:anim calcmode="lin" valueType="num">
                                      <p:cBhvr additive="base">
                                        <p:cTn id="20" dur="500" fill="hold"/>
                                        <p:tgtEl>
                                          <p:spTgt spid="91138"/>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7" presetClass="entr" presetSubtype="0" fill="hold" nodeType="clickEffect">
                                  <p:stCondLst>
                                    <p:cond delay="0"/>
                                  </p:stCondLst>
                                  <p:iterate type="lt">
                                    <p:tmPct val="50000"/>
                                  </p:iterate>
                                  <p:childTnLst>
                                    <p:set>
                                      <p:cBhvr>
                                        <p:cTn id="24" dur="1" fill="hold">
                                          <p:stCondLst>
                                            <p:cond delay="0"/>
                                          </p:stCondLst>
                                        </p:cTn>
                                        <p:tgtEl>
                                          <p:spTgt spid="91154"/>
                                        </p:tgtEl>
                                        <p:attrNameLst>
                                          <p:attrName>style.visibility</p:attrName>
                                        </p:attrNameLst>
                                      </p:cBhvr>
                                      <p:to>
                                        <p:strVal val="visible"/>
                                      </p:to>
                                    </p:set>
                                    <p:anim calcmode="discrete" valueType="clr">
                                      <p:cBhvr override="childStyle">
                                        <p:cTn id="25" dur="80"/>
                                        <p:tgtEl>
                                          <p:spTgt spid="91154"/>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91154"/>
                                        </p:tgtEl>
                                        <p:attrNameLst>
                                          <p:attrName>fillcolor</p:attrName>
                                        </p:attrNameLst>
                                      </p:cBhvr>
                                      <p:tavLst>
                                        <p:tav tm="0">
                                          <p:val>
                                            <p:clrVal>
                                              <a:schemeClr val="accent2"/>
                                            </p:clrVal>
                                          </p:val>
                                        </p:tav>
                                        <p:tav tm="50000">
                                          <p:val>
                                            <p:clrVal>
                                              <a:schemeClr val="hlink"/>
                                            </p:clrVal>
                                          </p:val>
                                        </p:tav>
                                      </p:tavLst>
                                    </p:anim>
                                    <p:set>
                                      <p:cBhvr>
                                        <p:cTn id="27" dur="80"/>
                                        <p:tgtEl>
                                          <p:spTgt spid="91154"/>
                                        </p:tgtEl>
                                        <p:attrNameLst>
                                          <p:attrName>fill.type</p:attrName>
                                        </p:attrNameLst>
                                      </p:cBhvr>
                                      <p:to>
                                        <p:strVal val="solid"/>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91162"/>
                                        </p:tgtEl>
                                        <p:attrNameLst>
                                          <p:attrName>style.visibility</p:attrName>
                                        </p:attrNameLst>
                                      </p:cBhvr>
                                      <p:to>
                                        <p:strVal val="visible"/>
                                      </p:to>
                                    </p:set>
                                    <p:anim calcmode="lin" valueType="num">
                                      <p:cBhvr additive="base">
                                        <p:cTn id="32" dur="500" fill="hold"/>
                                        <p:tgtEl>
                                          <p:spTgt spid="91162"/>
                                        </p:tgtEl>
                                        <p:attrNameLst>
                                          <p:attrName>ppt_x</p:attrName>
                                        </p:attrNameLst>
                                      </p:cBhvr>
                                      <p:tavLst>
                                        <p:tav tm="0">
                                          <p:val>
                                            <p:strVal val="#ppt_x"/>
                                          </p:val>
                                        </p:tav>
                                        <p:tav tm="100000">
                                          <p:val>
                                            <p:strVal val="#ppt_x"/>
                                          </p:val>
                                        </p:tav>
                                      </p:tavLst>
                                    </p:anim>
                                    <p:anim calcmode="lin" valueType="num">
                                      <p:cBhvr additive="base">
                                        <p:cTn id="33" dur="500" fill="hold"/>
                                        <p:tgtEl>
                                          <p:spTgt spid="91162"/>
                                        </p:tgtEl>
                                        <p:attrNameLst>
                                          <p:attrName>ppt_y</p:attrName>
                                        </p:attrNameLst>
                                      </p:cBhvr>
                                      <p:tavLst>
                                        <p:tav tm="0">
                                          <p:val>
                                            <p:strVal val="1+#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7" presetClass="entr" presetSubtype="0" fill="hold" nodeType="clickEffect">
                                  <p:stCondLst>
                                    <p:cond delay="0"/>
                                  </p:stCondLst>
                                  <p:iterate type="lt">
                                    <p:tmPct val="50000"/>
                                  </p:iterate>
                                  <p:childTnLst>
                                    <p:set>
                                      <p:cBhvr>
                                        <p:cTn id="37" dur="1" fill="hold">
                                          <p:stCondLst>
                                            <p:cond delay="0"/>
                                          </p:stCondLst>
                                        </p:cTn>
                                        <p:tgtEl>
                                          <p:spTgt spid="91164"/>
                                        </p:tgtEl>
                                        <p:attrNameLst>
                                          <p:attrName>style.visibility</p:attrName>
                                        </p:attrNameLst>
                                      </p:cBhvr>
                                      <p:to>
                                        <p:strVal val="visible"/>
                                      </p:to>
                                    </p:set>
                                    <p:anim calcmode="discrete" valueType="clr">
                                      <p:cBhvr override="childStyle">
                                        <p:cTn id="38" dur="80"/>
                                        <p:tgtEl>
                                          <p:spTgt spid="91164"/>
                                        </p:tgtEl>
                                        <p:attrNameLst>
                                          <p:attrName>style.color</p:attrName>
                                        </p:attrNameLst>
                                      </p:cBhvr>
                                      <p:tavLst>
                                        <p:tav tm="0">
                                          <p:val>
                                            <p:clrVal>
                                              <a:schemeClr val="accent2"/>
                                            </p:clrVal>
                                          </p:val>
                                        </p:tav>
                                        <p:tav tm="50000">
                                          <p:val>
                                            <p:clrVal>
                                              <a:schemeClr val="hlink"/>
                                            </p:clrVal>
                                          </p:val>
                                        </p:tav>
                                      </p:tavLst>
                                    </p:anim>
                                    <p:anim calcmode="discrete" valueType="clr">
                                      <p:cBhvr>
                                        <p:cTn id="39" dur="80"/>
                                        <p:tgtEl>
                                          <p:spTgt spid="91164"/>
                                        </p:tgtEl>
                                        <p:attrNameLst>
                                          <p:attrName>fillcolor</p:attrName>
                                        </p:attrNameLst>
                                      </p:cBhvr>
                                      <p:tavLst>
                                        <p:tav tm="0">
                                          <p:val>
                                            <p:clrVal>
                                              <a:schemeClr val="accent2"/>
                                            </p:clrVal>
                                          </p:val>
                                        </p:tav>
                                        <p:tav tm="50000">
                                          <p:val>
                                            <p:clrVal>
                                              <a:schemeClr val="hlink"/>
                                            </p:clrVal>
                                          </p:val>
                                        </p:tav>
                                      </p:tavLst>
                                    </p:anim>
                                    <p:set>
                                      <p:cBhvr>
                                        <p:cTn id="40" dur="80"/>
                                        <p:tgtEl>
                                          <p:spTgt spid="91164"/>
                                        </p:tgtEl>
                                        <p:attrNameLst>
                                          <p:attrName>fill.type</p:attrName>
                                        </p:attrNameLst>
                                      </p:cBhvr>
                                      <p:to>
                                        <p:strVal val="solid"/>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27" presetClass="entr" presetSubtype="0" fill="hold" nodeType="clickEffect">
                                  <p:stCondLst>
                                    <p:cond delay="0"/>
                                  </p:stCondLst>
                                  <p:iterate type="lt">
                                    <p:tmPct val="50000"/>
                                  </p:iterate>
                                  <p:childTnLst>
                                    <p:set>
                                      <p:cBhvr>
                                        <p:cTn id="44" dur="1" fill="hold">
                                          <p:stCondLst>
                                            <p:cond delay="0"/>
                                          </p:stCondLst>
                                        </p:cTn>
                                        <p:tgtEl>
                                          <p:spTgt spid="91163"/>
                                        </p:tgtEl>
                                        <p:attrNameLst>
                                          <p:attrName>style.visibility</p:attrName>
                                        </p:attrNameLst>
                                      </p:cBhvr>
                                      <p:to>
                                        <p:strVal val="visible"/>
                                      </p:to>
                                    </p:set>
                                    <p:anim calcmode="discrete" valueType="clr">
                                      <p:cBhvr override="childStyle">
                                        <p:cTn id="45" dur="80"/>
                                        <p:tgtEl>
                                          <p:spTgt spid="91163"/>
                                        </p:tgtEl>
                                        <p:attrNameLst>
                                          <p:attrName>style.color</p:attrName>
                                        </p:attrNameLst>
                                      </p:cBhvr>
                                      <p:tavLst>
                                        <p:tav tm="0">
                                          <p:val>
                                            <p:clrVal>
                                              <a:schemeClr val="accent2"/>
                                            </p:clrVal>
                                          </p:val>
                                        </p:tav>
                                        <p:tav tm="50000">
                                          <p:val>
                                            <p:clrVal>
                                              <a:schemeClr val="hlink"/>
                                            </p:clrVal>
                                          </p:val>
                                        </p:tav>
                                      </p:tavLst>
                                    </p:anim>
                                    <p:anim calcmode="discrete" valueType="clr">
                                      <p:cBhvr>
                                        <p:cTn id="46" dur="80"/>
                                        <p:tgtEl>
                                          <p:spTgt spid="91163"/>
                                        </p:tgtEl>
                                        <p:attrNameLst>
                                          <p:attrName>fillcolor</p:attrName>
                                        </p:attrNameLst>
                                      </p:cBhvr>
                                      <p:tavLst>
                                        <p:tav tm="0">
                                          <p:val>
                                            <p:clrVal>
                                              <a:schemeClr val="accent2"/>
                                            </p:clrVal>
                                          </p:val>
                                        </p:tav>
                                        <p:tav tm="50000">
                                          <p:val>
                                            <p:clrVal>
                                              <a:schemeClr val="hlink"/>
                                            </p:clrVal>
                                          </p:val>
                                        </p:tav>
                                      </p:tavLst>
                                    </p:anim>
                                    <p:set>
                                      <p:cBhvr>
                                        <p:cTn id="47" dur="80"/>
                                        <p:tgtEl>
                                          <p:spTgt spid="91163"/>
                                        </p:tgtEl>
                                        <p:attrNameLst>
                                          <p:attrName>fill.type</p:attrName>
                                        </p:attrNameLst>
                                      </p:cBhvr>
                                      <p:to>
                                        <p:strVal val="solid"/>
                                      </p:to>
                                    </p:se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91165"/>
                                        </p:tgtEl>
                                        <p:attrNameLst>
                                          <p:attrName>style.visibility</p:attrName>
                                        </p:attrNameLst>
                                      </p:cBhvr>
                                      <p:to>
                                        <p:strVal val="visible"/>
                                      </p:to>
                                    </p:set>
                                    <p:animEffect transition="in" filter="barn(inVertical)">
                                      <p:cBhvr>
                                        <p:cTn id="52" dur="500"/>
                                        <p:tgtEl>
                                          <p:spTgt spid="91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8" grpId="0"/>
      <p:bldP spid="91154" grpId="0"/>
      <p:bldP spid="91162" grpId="0"/>
      <p:bldP spid="91163" grpId="0"/>
      <p:bldP spid="91164" grpId="0"/>
      <p:bldP spid="91165"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3439220" y="655094"/>
            <a:ext cx="8038549" cy="1050879"/>
          </a:xfrm>
        </p:spPr>
        <p:txBody>
          <a:bodyPr>
            <a:noAutofit/>
          </a:bodyPr>
          <a:lstStyle/>
          <a:p>
            <a:pPr algn="just"/>
            <a:r>
              <a:rPr lang="vi-VN" altLang="en-US" sz="2800" b="1">
                <a:solidFill>
                  <a:srgbClr val="FF0000"/>
                </a:solidFill>
                <a:latin typeface="Times New Roman" pitchFamily="18" charset="0"/>
              </a:rPr>
              <a:t>Tình huống truyện của truyện ngắn Chữ người tử tù có ý </a:t>
            </a:r>
            <a:r>
              <a:rPr lang="vi-VN" altLang="en-US" sz="2800" b="1" smtClean="0">
                <a:solidFill>
                  <a:srgbClr val="FF0000"/>
                </a:solidFill>
                <a:latin typeface="Times New Roman" pitchFamily="18" charset="0"/>
              </a:rPr>
              <a:t>nghĩa:</a:t>
            </a:r>
            <a:endParaRPr lang="en-US" altLang="en-US" sz="2800" b="1" i="1" dirty="0" smtClean="0">
              <a:solidFill>
                <a:srgbClr val="FF0000"/>
              </a:solidFill>
              <a:latin typeface="Times New Roman" pitchFamily="18" charset="0"/>
            </a:endParaRPr>
          </a:p>
        </p:txBody>
      </p:sp>
      <p:pic>
        <p:nvPicPr>
          <p:cNvPr id="91144"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57359" y="5654722"/>
            <a:ext cx="314190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1145" name="Object 9"/>
          <p:cNvGraphicFramePr>
            <a:graphicFrameLocks noGrp="1" noChangeAspect="1"/>
          </p:cNvGraphicFramePr>
          <p:nvPr>
            <p:ph idx="1"/>
            <p:extLst>
              <p:ext uri="{D42A27DB-BD31-4B8C-83A1-F6EECF244321}">
                <p14:modId xmlns:p14="http://schemas.microsoft.com/office/powerpoint/2010/main" val="1196701255"/>
              </p:ext>
            </p:extLst>
          </p:nvPr>
        </p:nvGraphicFramePr>
        <p:xfrm>
          <a:off x="10399594" y="5839070"/>
          <a:ext cx="955343" cy="466196"/>
        </p:xfrm>
        <a:graphic>
          <a:graphicData uri="http://schemas.openxmlformats.org/presentationml/2006/ole">
            <mc:AlternateContent xmlns:mc="http://schemas.openxmlformats.org/markup-compatibility/2006">
              <mc:Choice xmlns:v="urn:schemas-microsoft-com:vml" Requires="v">
                <p:oleObj spid="_x0000_s9261" r:id="rId4" imgW="1999793" imgH="1831543" progId="MS_ClipArt_Gallery">
                  <p:embed/>
                </p:oleObj>
              </mc:Choice>
              <mc:Fallback>
                <p:oleObj r:id="rId4" imgW="1999793" imgH="1831543" progId="MS_ClipArt_Gallery">
                  <p:embed/>
                  <p:pic>
                    <p:nvPicPr>
                      <p:cNvPr id="0" name=""/>
                      <p:cNvPicPr>
                        <a:picLocks noChangeAspect="1" noChangeArrowheads="1"/>
                      </p:cNvPicPr>
                      <p:nvPr/>
                    </p:nvPicPr>
                    <p:blipFill>
                      <a:blip r:embed="rId5">
                        <a:lum bright="18000"/>
                        <a:extLst>
                          <a:ext uri="{28A0092B-C50C-407E-A947-70E740481C1C}">
                            <a14:useLocalDpi xmlns:a14="http://schemas.microsoft.com/office/drawing/2010/main" val="0"/>
                          </a:ext>
                        </a:extLst>
                      </a:blip>
                      <a:srcRect/>
                      <a:stretch>
                        <a:fillRect/>
                      </a:stretch>
                    </p:blipFill>
                    <p:spPr bwMode="auto">
                      <a:xfrm>
                        <a:off x="10399594" y="5839070"/>
                        <a:ext cx="955343" cy="466196"/>
                      </a:xfrm>
                      <a:prstGeom prst="rect">
                        <a:avLst/>
                      </a:prstGeom>
                      <a:noFill/>
                      <a:ln>
                        <a:noFill/>
                      </a:ln>
                      <a:effectLst/>
                    </p:spPr>
                  </p:pic>
                </p:oleObj>
              </mc:Fallback>
            </mc:AlternateContent>
          </a:graphicData>
        </a:graphic>
      </p:graphicFrame>
      <p:sp>
        <p:nvSpPr>
          <p:cNvPr id="91154" name="Text Box 18"/>
          <p:cNvSpPr txBox="1">
            <a:spLocks noChangeArrowheads="1"/>
          </p:cNvSpPr>
          <p:nvPr/>
        </p:nvSpPr>
        <p:spPr bwMode="auto">
          <a:xfrm>
            <a:off x="668100" y="2007367"/>
            <a:ext cx="10583333"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charset="0"/>
              </a:defRPr>
            </a:lvl1pPr>
            <a:lvl2pPr marL="800100" indent="-342900">
              <a:defRPr sz="2800">
                <a:solidFill>
                  <a:schemeClr val="tx1"/>
                </a:solidFill>
                <a:latin typeface="Arial" charset="0"/>
              </a:defRPr>
            </a:lvl2pPr>
            <a:lvl3pPr marL="1257300" indent="-342900">
              <a:defRPr sz="2400">
                <a:solidFill>
                  <a:schemeClr val="tx1"/>
                </a:solidFill>
                <a:latin typeface="Arial" charset="0"/>
              </a:defRPr>
            </a:lvl3pPr>
            <a:lvl4pPr marL="1714500" indent="-342900">
              <a:defRPr sz="2000">
                <a:solidFill>
                  <a:schemeClr val="tx1"/>
                </a:solidFill>
                <a:latin typeface="Arial" charset="0"/>
              </a:defRPr>
            </a:lvl4pPr>
            <a:lvl5pPr marL="2171700" indent="-342900">
              <a:defRPr sz="2000">
                <a:solidFill>
                  <a:schemeClr val="tx1"/>
                </a:solidFill>
                <a:latin typeface="Arial" charset="0"/>
              </a:defRPr>
            </a:lvl5pPr>
            <a:lvl6pPr marL="2628900" indent="-342900" eaLnBrk="0" hangingPunct="0">
              <a:defRPr sz="2000">
                <a:solidFill>
                  <a:schemeClr val="tx1"/>
                </a:solidFill>
                <a:latin typeface="Arial" charset="0"/>
              </a:defRPr>
            </a:lvl6pPr>
            <a:lvl7pPr marL="3086100" indent="-342900" eaLnBrk="0" hangingPunct="0">
              <a:defRPr sz="2000">
                <a:solidFill>
                  <a:schemeClr val="tx1"/>
                </a:solidFill>
                <a:latin typeface="Arial" charset="0"/>
              </a:defRPr>
            </a:lvl7pPr>
            <a:lvl8pPr marL="3543300" indent="-342900" eaLnBrk="0" hangingPunct="0">
              <a:defRPr sz="2000">
                <a:solidFill>
                  <a:schemeClr val="tx1"/>
                </a:solidFill>
                <a:latin typeface="Arial" charset="0"/>
              </a:defRPr>
            </a:lvl8pPr>
            <a:lvl9pPr marL="4000500" indent="-342900" eaLnBrk="0" hangingPunct="0">
              <a:defRPr sz="2000">
                <a:solidFill>
                  <a:schemeClr val="tx1"/>
                </a:solidFill>
                <a:latin typeface="Arial" charset="0"/>
              </a:defRPr>
            </a:lvl9pPr>
          </a:lstStyle>
          <a:p>
            <a:pPr algn="just"/>
            <a:r>
              <a:rPr lang="en-US" altLang="en-US" sz="2500" b="1" smtClean="0">
                <a:solidFill>
                  <a:srgbClr val="00B050"/>
                </a:solidFill>
                <a:latin typeface="Times New Roman" pitchFamily="18" charset="0"/>
                <a:cs typeface="Times New Roman" pitchFamily="18" charset="0"/>
              </a:rPr>
              <a:t>A. </a:t>
            </a:r>
            <a:r>
              <a:rPr lang="vi-VN" altLang="en-US" sz="2500" b="1" smtClean="0">
                <a:solidFill>
                  <a:srgbClr val="00B050"/>
                </a:solidFill>
                <a:latin typeface="Times New Roman" pitchFamily="18" charset="0"/>
                <a:cs typeface="Times New Roman" pitchFamily="18" charset="0"/>
              </a:rPr>
              <a:t>Làm </a:t>
            </a:r>
            <a:r>
              <a:rPr lang="vi-VN" altLang="en-US" sz="2500" b="1">
                <a:solidFill>
                  <a:srgbClr val="00B050"/>
                </a:solidFill>
                <a:latin typeface="Times New Roman" pitchFamily="18" charset="0"/>
                <a:cs typeface="Times New Roman" pitchFamily="18" charset="0"/>
              </a:rPr>
              <a:t>nổi bật vẻ đẹp hình tượng Huấn Cao, làm sáng tỏ lòng biệt nhỡn liên tài của quản ngục.</a:t>
            </a:r>
            <a:endParaRPr lang="vi-VN" altLang="en-US" sz="2500" dirty="0">
              <a:solidFill>
                <a:srgbClr val="00B050"/>
              </a:solidFill>
              <a:latin typeface="Times New Roman" pitchFamily="18" charset="0"/>
              <a:cs typeface="Times New Roman" pitchFamily="18" charset="0"/>
            </a:endParaRPr>
          </a:p>
        </p:txBody>
      </p:sp>
      <p:sp>
        <p:nvSpPr>
          <p:cNvPr id="91162" name="Text Box 26"/>
          <p:cNvSpPr txBox="1">
            <a:spLocks noChangeArrowheads="1"/>
          </p:cNvSpPr>
          <p:nvPr/>
        </p:nvSpPr>
        <p:spPr bwMode="auto">
          <a:xfrm>
            <a:off x="668100" y="2887867"/>
            <a:ext cx="10809669" cy="861774"/>
          </a:xfrm>
          <a:prstGeom prst="rect">
            <a:avLst/>
          </a:prstGeom>
          <a:noFill/>
          <a:ln>
            <a:noFill/>
          </a:ln>
          <a:effectLst/>
        </p:spPr>
        <p:txBody>
          <a:bodyPr wrap="square">
            <a:spAutoFit/>
          </a:bodyPr>
          <a:lstStyle>
            <a:lvl1pPr marL="342900" indent="-342900" eaLnBrk="0" hangingPunct="0">
              <a:defRPr>
                <a:solidFill>
                  <a:schemeClr val="tx1"/>
                </a:solidFill>
                <a:latin typeface="Times New Roman" panose="02020603050405020304" pitchFamily="18" charset="0"/>
              </a:defRPr>
            </a:lvl1pPr>
            <a:lvl2pPr marL="800100" indent="-342900" eaLnBrk="0" hangingPunct="0">
              <a:defRPr>
                <a:solidFill>
                  <a:schemeClr val="tx1"/>
                </a:solidFill>
                <a:latin typeface="Times New Roman" panose="02020603050405020304" pitchFamily="18" charset="0"/>
              </a:defRPr>
            </a:lvl2pPr>
            <a:lvl3pPr marL="1257300" indent="-342900" eaLnBrk="0" hangingPunct="0">
              <a:defRPr>
                <a:solidFill>
                  <a:schemeClr val="tx1"/>
                </a:solidFill>
                <a:latin typeface="Times New Roman" panose="02020603050405020304" pitchFamily="18" charset="0"/>
              </a:defRPr>
            </a:lvl3pPr>
            <a:lvl4pPr marL="1714500" indent="-342900" eaLnBrk="0" hangingPunct="0">
              <a:defRPr>
                <a:solidFill>
                  <a:schemeClr val="tx1"/>
                </a:solidFill>
                <a:latin typeface="Times New Roman" panose="02020603050405020304" pitchFamily="18" charset="0"/>
              </a:defRPr>
            </a:lvl4pPr>
            <a:lvl5pPr marL="2171700" indent="-342900" eaLnBrk="0" hangingPunct="0">
              <a:defRPr>
                <a:solidFill>
                  <a:schemeClr val="tx1"/>
                </a:solidFill>
                <a:latin typeface="Times New Roman" panose="02020603050405020304" pitchFamily="18" charset="0"/>
              </a:defRPr>
            </a:lvl5pPr>
            <a:lvl6pPr marL="2628900" indent="-342900" eaLnBrk="0" fontAlgn="base" hangingPunct="0">
              <a:spcBef>
                <a:spcPct val="0"/>
              </a:spcBef>
              <a:spcAft>
                <a:spcPct val="0"/>
              </a:spcAft>
              <a:defRPr>
                <a:solidFill>
                  <a:schemeClr val="tx1"/>
                </a:solidFill>
                <a:latin typeface="Times New Roman" panose="02020603050405020304" pitchFamily="18" charset="0"/>
              </a:defRPr>
            </a:lvl6pPr>
            <a:lvl7pPr marL="3086100" indent="-342900" eaLnBrk="0" fontAlgn="base" hangingPunct="0">
              <a:spcBef>
                <a:spcPct val="0"/>
              </a:spcBef>
              <a:spcAft>
                <a:spcPct val="0"/>
              </a:spcAft>
              <a:defRPr>
                <a:solidFill>
                  <a:schemeClr val="tx1"/>
                </a:solidFill>
                <a:latin typeface="Times New Roman" panose="02020603050405020304" pitchFamily="18" charset="0"/>
              </a:defRPr>
            </a:lvl7pPr>
            <a:lvl8pPr marL="3543300" indent="-342900" eaLnBrk="0" fontAlgn="base" hangingPunct="0">
              <a:spcBef>
                <a:spcPct val="0"/>
              </a:spcBef>
              <a:spcAft>
                <a:spcPct val="0"/>
              </a:spcAft>
              <a:defRPr>
                <a:solidFill>
                  <a:schemeClr val="tx1"/>
                </a:solidFill>
                <a:latin typeface="Times New Roman" panose="02020603050405020304" pitchFamily="18" charset="0"/>
              </a:defRPr>
            </a:lvl8pPr>
            <a:lvl9pPr marL="4000500" indent="-342900" eaLnBrk="0" fontAlgn="base" hangingPunct="0">
              <a:spcBef>
                <a:spcPct val="0"/>
              </a:spcBef>
              <a:spcAft>
                <a:spcPct val="0"/>
              </a:spcAft>
              <a:defRPr>
                <a:solidFill>
                  <a:schemeClr val="tx1"/>
                </a:solidFill>
                <a:latin typeface="Times New Roman" panose="02020603050405020304" pitchFamily="18" charset="0"/>
              </a:defRPr>
            </a:lvl9pPr>
          </a:lstStyle>
          <a:p>
            <a:pPr marL="0" indent="0" algn="just">
              <a:defRPr/>
            </a:pPr>
            <a:r>
              <a:rPr lang="en-US" altLang="en-US" sz="2500" b="1" smtClean="0">
                <a:solidFill>
                  <a:srgbClr val="00B050"/>
                </a:solidFill>
              </a:rPr>
              <a:t>B. </a:t>
            </a:r>
            <a:r>
              <a:rPr lang="vi-VN" altLang="en-US" sz="2500" b="1" smtClean="0">
                <a:solidFill>
                  <a:srgbClr val="00B050"/>
                </a:solidFill>
              </a:rPr>
              <a:t>Thể </a:t>
            </a:r>
            <a:r>
              <a:rPr lang="vi-VN" altLang="en-US" sz="2500" b="1">
                <a:solidFill>
                  <a:srgbClr val="00B050"/>
                </a:solidFill>
              </a:rPr>
              <a:t>hiện chủ đề tác phẩm: Ca ngợi cái đẹp, cái thiện có thể chiến thắng cái xấu, cái ác ở ngay nơi bóng tối bao trùm, nơi cái ác ngự trị.</a:t>
            </a:r>
            <a:endParaRPr lang="vi-VN" sz="2500" dirty="0">
              <a:solidFill>
                <a:srgbClr val="00B050"/>
              </a:solidFill>
              <a:cs typeface="Times New Roman" panose="02020603050405020304" pitchFamily="18" charset="0"/>
            </a:endParaRPr>
          </a:p>
        </p:txBody>
      </p:sp>
      <p:sp>
        <p:nvSpPr>
          <p:cNvPr id="91163" name="Text Box 27"/>
          <p:cNvSpPr txBox="1">
            <a:spLocks noChangeArrowheads="1"/>
          </p:cNvSpPr>
          <p:nvPr/>
        </p:nvSpPr>
        <p:spPr bwMode="auto">
          <a:xfrm>
            <a:off x="668100" y="4301360"/>
            <a:ext cx="10809685" cy="477054"/>
          </a:xfrm>
          <a:prstGeom prst="rect">
            <a:avLst/>
          </a:prstGeom>
          <a:noFill/>
          <a:ln>
            <a:noFill/>
          </a:ln>
          <a:effectLst/>
        </p:spPr>
        <p:txBody>
          <a:bodyPr wrap="square">
            <a:spAutoFit/>
          </a:bodyPr>
          <a:lstStyle>
            <a:lvl1pPr marL="342900" indent="-342900" eaLnBrk="0" hangingPunct="0">
              <a:defRPr>
                <a:solidFill>
                  <a:schemeClr val="tx1"/>
                </a:solidFill>
                <a:latin typeface="Times New Roman" panose="02020603050405020304" pitchFamily="18" charset="0"/>
              </a:defRPr>
            </a:lvl1pPr>
            <a:lvl2pPr marL="800100" indent="-342900" eaLnBrk="0" hangingPunct="0">
              <a:defRPr>
                <a:solidFill>
                  <a:schemeClr val="tx1"/>
                </a:solidFill>
                <a:latin typeface="Times New Roman" panose="02020603050405020304" pitchFamily="18" charset="0"/>
              </a:defRPr>
            </a:lvl2pPr>
            <a:lvl3pPr marL="1257300" indent="-342900" eaLnBrk="0" hangingPunct="0">
              <a:defRPr>
                <a:solidFill>
                  <a:schemeClr val="tx1"/>
                </a:solidFill>
                <a:latin typeface="Times New Roman" panose="02020603050405020304" pitchFamily="18" charset="0"/>
              </a:defRPr>
            </a:lvl3pPr>
            <a:lvl4pPr marL="1714500" indent="-342900" eaLnBrk="0" hangingPunct="0">
              <a:defRPr>
                <a:solidFill>
                  <a:schemeClr val="tx1"/>
                </a:solidFill>
                <a:latin typeface="Times New Roman" panose="02020603050405020304" pitchFamily="18" charset="0"/>
              </a:defRPr>
            </a:lvl4pPr>
            <a:lvl5pPr marL="2171700" indent="-342900" eaLnBrk="0" hangingPunct="0">
              <a:defRPr>
                <a:solidFill>
                  <a:schemeClr val="tx1"/>
                </a:solidFill>
                <a:latin typeface="Times New Roman" panose="02020603050405020304" pitchFamily="18" charset="0"/>
              </a:defRPr>
            </a:lvl5pPr>
            <a:lvl6pPr marL="2628900" indent="-342900" eaLnBrk="0" fontAlgn="base" hangingPunct="0">
              <a:spcBef>
                <a:spcPct val="0"/>
              </a:spcBef>
              <a:spcAft>
                <a:spcPct val="0"/>
              </a:spcAft>
              <a:defRPr>
                <a:solidFill>
                  <a:schemeClr val="tx1"/>
                </a:solidFill>
                <a:latin typeface="Times New Roman" panose="02020603050405020304" pitchFamily="18" charset="0"/>
              </a:defRPr>
            </a:lvl6pPr>
            <a:lvl7pPr marL="3086100" indent="-342900" eaLnBrk="0" fontAlgn="base" hangingPunct="0">
              <a:spcBef>
                <a:spcPct val="0"/>
              </a:spcBef>
              <a:spcAft>
                <a:spcPct val="0"/>
              </a:spcAft>
              <a:defRPr>
                <a:solidFill>
                  <a:schemeClr val="tx1"/>
                </a:solidFill>
                <a:latin typeface="Times New Roman" panose="02020603050405020304" pitchFamily="18" charset="0"/>
              </a:defRPr>
            </a:lvl7pPr>
            <a:lvl8pPr marL="3543300" indent="-342900" eaLnBrk="0" fontAlgn="base" hangingPunct="0">
              <a:spcBef>
                <a:spcPct val="0"/>
              </a:spcBef>
              <a:spcAft>
                <a:spcPct val="0"/>
              </a:spcAft>
              <a:defRPr>
                <a:solidFill>
                  <a:schemeClr val="tx1"/>
                </a:solidFill>
                <a:latin typeface="Times New Roman" panose="02020603050405020304" pitchFamily="18" charset="0"/>
              </a:defRPr>
            </a:lvl8pPr>
            <a:lvl9pPr marL="4000500" indent="-3429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defRPr/>
            </a:pPr>
            <a:r>
              <a:rPr lang="en-US" altLang="en-US" sz="2500" b="1" smtClean="0">
                <a:solidFill>
                  <a:srgbClr val="00B050"/>
                </a:solidFill>
              </a:rPr>
              <a:t>D. </a:t>
            </a:r>
            <a:r>
              <a:rPr lang="vi-VN" altLang="en-US" sz="2500" b="1">
                <a:solidFill>
                  <a:srgbClr val="00B050"/>
                </a:solidFill>
              </a:rPr>
              <a:t>Cả hai đáp án trên đều sai</a:t>
            </a:r>
            <a:r>
              <a:rPr lang="vi-VN" altLang="en-US" sz="2500" b="1" smtClean="0">
                <a:solidFill>
                  <a:srgbClr val="00B050"/>
                </a:solidFill>
              </a:rPr>
              <a:t>.</a:t>
            </a:r>
            <a:endParaRPr lang="en-US" altLang="en-US" sz="2500" b="1" smtClean="0">
              <a:solidFill>
                <a:srgbClr val="00B050"/>
              </a:solidFill>
            </a:endParaRPr>
          </a:p>
        </p:txBody>
      </p:sp>
      <p:sp>
        <p:nvSpPr>
          <p:cNvPr id="91164" name="Text Box 28"/>
          <p:cNvSpPr txBox="1">
            <a:spLocks noChangeArrowheads="1"/>
          </p:cNvSpPr>
          <p:nvPr/>
        </p:nvSpPr>
        <p:spPr bwMode="auto">
          <a:xfrm>
            <a:off x="668100" y="3749641"/>
            <a:ext cx="9426783" cy="492443"/>
          </a:xfrm>
          <a:prstGeom prst="rect">
            <a:avLst/>
          </a:prstGeom>
          <a:noFill/>
          <a:ln>
            <a:noFill/>
          </a:ln>
          <a:effectLst/>
        </p:spPr>
        <p:txBody>
          <a:bodyPr wrap="square">
            <a:spAutoFit/>
          </a:bodyPr>
          <a:lstStyle>
            <a:lvl1pPr marL="342900" indent="-342900" eaLnBrk="0" hangingPunct="0">
              <a:defRPr>
                <a:solidFill>
                  <a:schemeClr val="tx1"/>
                </a:solidFill>
                <a:latin typeface="Times New Roman" panose="02020603050405020304" pitchFamily="18" charset="0"/>
              </a:defRPr>
            </a:lvl1pPr>
            <a:lvl2pPr marL="800100" indent="-342900" eaLnBrk="0" hangingPunct="0">
              <a:defRPr>
                <a:solidFill>
                  <a:schemeClr val="tx1"/>
                </a:solidFill>
                <a:latin typeface="Times New Roman" panose="02020603050405020304" pitchFamily="18" charset="0"/>
              </a:defRPr>
            </a:lvl2pPr>
            <a:lvl3pPr marL="1257300" indent="-342900" eaLnBrk="0" hangingPunct="0">
              <a:defRPr>
                <a:solidFill>
                  <a:schemeClr val="tx1"/>
                </a:solidFill>
                <a:latin typeface="Times New Roman" panose="02020603050405020304" pitchFamily="18" charset="0"/>
              </a:defRPr>
            </a:lvl3pPr>
            <a:lvl4pPr marL="1714500" indent="-342900" eaLnBrk="0" hangingPunct="0">
              <a:defRPr>
                <a:solidFill>
                  <a:schemeClr val="tx1"/>
                </a:solidFill>
                <a:latin typeface="Times New Roman" panose="02020603050405020304" pitchFamily="18" charset="0"/>
              </a:defRPr>
            </a:lvl4pPr>
            <a:lvl5pPr marL="2171700" indent="-342900" eaLnBrk="0" hangingPunct="0">
              <a:defRPr>
                <a:solidFill>
                  <a:schemeClr val="tx1"/>
                </a:solidFill>
                <a:latin typeface="Times New Roman" panose="02020603050405020304" pitchFamily="18" charset="0"/>
              </a:defRPr>
            </a:lvl5pPr>
            <a:lvl6pPr marL="2628900" indent="-342900" eaLnBrk="0" fontAlgn="base" hangingPunct="0">
              <a:spcBef>
                <a:spcPct val="0"/>
              </a:spcBef>
              <a:spcAft>
                <a:spcPct val="0"/>
              </a:spcAft>
              <a:defRPr>
                <a:solidFill>
                  <a:schemeClr val="tx1"/>
                </a:solidFill>
                <a:latin typeface="Times New Roman" panose="02020603050405020304" pitchFamily="18" charset="0"/>
              </a:defRPr>
            </a:lvl6pPr>
            <a:lvl7pPr marL="3086100" indent="-342900" eaLnBrk="0" fontAlgn="base" hangingPunct="0">
              <a:spcBef>
                <a:spcPct val="0"/>
              </a:spcBef>
              <a:spcAft>
                <a:spcPct val="0"/>
              </a:spcAft>
              <a:defRPr>
                <a:solidFill>
                  <a:schemeClr val="tx1"/>
                </a:solidFill>
                <a:latin typeface="Times New Roman" panose="02020603050405020304" pitchFamily="18" charset="0"/>
              </a:defRPr>
            </a:lvl7pPr>
            <a:lvl8pPr marL="3543300" indent="-342900" eaLnBrk="0" fontAlgn="base" hangingPunct="0">
              <a:spcBef>
                <a:spcPct val="0"/>
              </a:spcBef>
              <a:spcAft>
                <a:spcPct val="0"/>
              </a:spcAft>
              <a:defRPr>
                <a:solidFill>
                  <a:schemeClr val="tx1"/>
                </a:solidFill>
                <a:latin typeface="Times New Roman" panose="02020603050405020304" pitchFamily="18" charset="0"/>
              </a:defRPr>
            </a:lvl8pPr>
            <a:lvl9pPr marL="4000500" indent="-3429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defRPr/>
            </a:pPr>
            <a:r>
              <a:rPr lang="en-US" altLang="en-US" sz="2500" b="1" smtClean="0">
                <a:solidFill>
                  <a:srgbClr val="00B050"/>
                </a:solidFill>
                <a:cs typeface="Times New Roman" panose="02020603050405020304" pitchFamily="18" charset="0"/>
              </a:rPr>
              <a:t>C. </a:t>
            </a:r>
            <a:r>
              <a:rPr lang="vi-VN" altLang="en-US" sz="2500" b="1" smtClean="0">
                <a:solidFill>
                  <a:srgbClr val="00B050"/>
                </a:solidFill>
                <a:cs typeface="Times New Roman" panose="02020603050405020304" pitchFamily="18" charset="0"/>
              </a:rPr>
              <a:t>Cả </a:t>
            </a:r>
            <a:r>
              <a:rPr lang="vi-VN" altLang="en-US" sz="2500" b="1">
                <a:solidFill>
                  <a:srgbClr val="00B050"/>
                </a:solidFill>
                <a:cs typeface="Times New Roman" panose="02020603050405020304" pitchFamily="18" charset="0"/>
              </a:rPr>
              <a:t>hai đáp án trên đều đúng.</a:t>
            </a:r>
            <a:endParaRPr lang="en-US" altLang="en-US" sz="2500" b="1" dirty="0">
              <a:solidFill>
                <a:srgbClr val="00B050"/>
              </a:solidFill>
              <a:cs typeface="Times New Roman" panose="02020603050405020304" pitchFamily="18" charset="0"/>
            </a:endParaRPr>
          </a:p>
        </p:txBody>
      </p:sp>
      <p:sp>
        <p:nvSpPr>
          <p:cNvPr id="91165" name="Oval 29"/>
          <p:cNvSpPr>
            <a:spLocks noChangeArrowheads="1"/>
          </p:cNvSpPr>
          <p:nvPr/>
        </p:nvSpPr>
        <p:spPr bwMode="auto">
          <a:xfrm>
            <a:off x="561412" y="3749641"/>
            <a:ext cx="609600" cy="457200"/>
          </a:xfrm>
          <a:prstGeom prst="ellipse">
            <a:avLst/>
          </a:prstGeom>
          <a:solidFill>
            <a:srgbClr val="FF5050"/>
          </a:solidFill>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defRPr/>
            </a:pPr>
            <a:endParaRPr lang="en-US">
              <a:solidFill>
                <a:srgbClr val="000000"/>
              </a:solidFill>
              <a:latin typeface="Times New Roman" panose="02020603050405020304" pitchFamily="18" charset="0"/>
            </a:endParaRPr>
          </a:p>
        </p:txBody>
      </p:sp>
      <p:sp>
        <p:nvSpPr>
          <p:cNvPr id="7" name="Notched Right Arrow 6"/>
          <p:cNvSpPr/>
          <p:nvPr/>
        </p:nvSpPr>
        <p:spPr>
          <a:xfrm>
            <a:off x="721994" y="655094"/>
            <a:ext cx="2578500" cy="996286"/>
          </a:xfrm>
          <a:prstGeom prst="notched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en-US" sz="2800" b="1">
                <a:solidFill>
                  <a:srgbClr val="FF0000"/>
                </a:solidFill>
                <a:latin typeface="Times New Roman" pitchFamily="18" charset="0"/>
                <a:cs typeface="Times New Roman" pitchFamily="18" charset="0"/>
              </a:rPr>
              <a:t>Câu </a:t>
            </a:r>
            <a:r>
              <a:rPr lang="en-US" altLang="en-US" sz="2800" b="1" smtClean="0">
                <a:solidFill>
                  <a:srgbClr val="FF0000"/>
                </a:solidFill>
                <a:latin typeface="Times New Roman" pitchFamily="18" charset="0"/>
                <a:cs typeface="Times New Roman" pitchFamily="18" charset="0"/>
              </a:rPr>
              <a:t>2 </a:t>
            </a:r>
            <a:endParaRPr lang="en-US" alt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35300406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withEffect">
                                  <p:stCondLst>
                                    <p:cond delay="0"/>
                                  </p:stCondLst>
                                  <p:childTnLst>
                                    <p:set>
                                      <p:cBhvr>
                                        <p:cTn id="6" dur="1" fill="hold">
                                          <p:stCondLst>
                                            <p:cond delay="0"/>
                                          </p:stCondLst>
                                        </p:cTn>
                                        <p:tgtEl>
                                          <p:spTgt spid="91144"/>
                                        </p:tgtEl>
                                        <p:attrNameLst>
                                          <p:attrName>style.visibility</p:attrName>
                                        </p:attrNameLst>
                                      </p:cBhvr>
                                      <p:to>
                                        <p:strVal val="visible"/>
                                      </p:to>
                                    </p:set>
                                    <p:anim calcmode="lin" valueType="num">
                                      <p:cBhvr>
                                        <p:cTn id="7" dur="1000" fill="hold"/>
                                        <p:tgtEl>
                                          <p:spTgt spid="91144"/>
                                        </p:tgtEl>
                                        <p:attrNameLst>
                                          <p:attrName>ppt_w</p:attrName>
                                        </p:attrNameLst>
                                      </p:cBhvr>
                                      <p:tavLst>
                                        <p:tav tm="0">
                                          <p:val>
                                            <p:fltVal val="0"/>
                                          </p:val>
                                        </p:tav>
                                        <p:tav tm="100000">
                                          <p:val>
                                            <p:strVal val="#ppt_w"/>
                                          </p:val>
                                        </p:tav>
                                      </p:tavLst>
                                    </p:anim>
                                    <p:anim calcmode="lin" valueType="num">
                                      <p:cBhvr>
                                        <p:cTn id="8" dur="1000" fill="hold"/>
                                        <p:tgtEl>
                                          <p:spTgt spid="91144"/>
                                        </p:tgtEl>
                                        <p:attrNameLst>
                                          <p:attrName>ppt_h</p:attrName>
                                        </p:attrNameLst>
                                      </p:cBhvr>
                                      <p:tavLst>
                                        <p:tav tm="0">
                                          <p:val>
                                            <p:strVal val="#ppt_h"/>
                                          </p:val>
                                        </p:tav>
                                        <p:tav tm="100000">
                                          <p:val>
                                            <p:strVal val="#ppt_h"/>
                                          </p:val>
                                        </p:tav>
                                      </p:tavLst>
                                    </p:anim>
                                  </p:childTnLst>
                                </p:cTn>
                              </p:par>
                              <p:par>
                                <p:cTn id="9" presetID="39" presetClass="entr" presetSubtype="0" accel="100000" fill="hold" nodeType="withEffect">
                                  <p:stCondLst>
                                    <p:cond delay="0"/>
                                  </p:stCondLst>
                                  <p:childTnLst>
                                    <p:set>
                                      <p:cBhvr>
                                        <p:cTn id="10" dur="1" fill="hold">
                                          <p:stCondLst>
                                            <p:cond delay="0"/>
                                          </p:stCondLst>
                                        </p:cTn>
                                        <p:tgtEl>
                                          <p:spTgt spid="91145"/>
                                        </p:tgtEl>
                                        <p:attrNameLst>
                                          <p:attrName>style.visibility</p:attrName>
                                        </p:attrNameLst>
                                      </p:cBhvr>
                                      <p:to>
                                        <p:strVal val="visible"/>
                                      </p:to>
                                    </p:set>
                                    <p:anim calcmode="lin" valueType="num">
                                      <p:cBhvr>
                                        <p:cTn id="11" dur="1000" fill="hold"/>
                                        <p:tgtEl>
                                          <p:spTgt spid="91145"/>
                                        </p:tgtEl>
                                        <p:attrNameLst>
                                          <p:attrName>ppt_h</p:attrName>
                                        </p:attrNameLst>
                                      </p:cBhvr>
                                      <p:tavLst>
                                        <p:tav tm="0">
                                          <p:val>
                                            <p:strVal val="#ppt_h/20"/>
                                          </p:val>
                                        </p:tav>
                                        <p:tav tm="50000">
                                          <p:val>
                                            <p:strVal val="#ppt_h/20"/>
                                          </p:val>
                                        </p:tav>
                                        <p:tav tm="100000">
                                          <p:val>
                                            <p:strVal val="#ppt_h"/>
                                          </p:val>
                                        </p:tav>
                                      </p:tavLst>
                                    </p:anim>
                                    <p:anim calcmode="lin" valueType="num">
                                      <p:cBhvr>
                                        <p:cTn id="12" dur="1000" fill="hold"/>
                                        <p:tgtEl>
                                          <p:spTgt spid="91145"/>
                                        </p:tgtEl>
                                        <p:attrNameLst>
                                          <p:attrName>ppt_w</p:attrName>
                                        </p:attrNameLst>
                                      </p:cBhvr>
                                      <p:tavLst>
                                        <p:tav tm="0">
                                          <p:val>
                                            <p:strVal val="#ppt_w+.3"/>
                                          </p:val>
                                        </p:tav>
                                        <p:tav tm="50000">
                                          <p:val>
                                            <p:strVal val="#ppt_w+.3"/>
                                          </p:val>
                                        </p:tav>
                                        <p:tav tm="100000">
                                          <p:val>
                                            <p:strVal val="#ppt_w"/>
                                          </p:val>
                                        </p:tav>
                                      </p:tavLst>
                                    </p:anim>
                                    <p:anim calcmode="lin" valueType="num">
                                      <p:cBhvr>
                                        <p:cTn id="13" dur="1000" fill="hold"/>
                                        <p:tgtEl>
                                          <p:spTgt spid="91145"/>
                                        </p:tgtEl>
                                        <p:attrNameLst>
                                          <p:attrName>ppt_x</p:attrName>
                                        </p:attrNameLst>
                                      </p:cBhvr>
                                      <p:tavLst>
                                        <p:tav tm="0">
                                          <p:val>
                                            <p:strVal val="#ppt_x-.3"/>
                                          </p:val>
                                        </p:tav>
                                        <p:tav tm="50000">
                                          <p:val>
                                            <p:strVal val="#ppt_x"/>
                                          </p:val>
                                        </p:tav>
                                        <p:tav tm="100000">
                                          <p:val>
                                            <p:strVal val="#ppt_x"/>
                                          </p:val>
                                        </p:tav>
                                      </p:tavLst>
                                    </p:anim>
                                    <p:anim calcmode="lin" valueType="num">
                                      <p:cBhvr>
                                        <p:cTn id="14" dur="1000" fill="hold"/>
                                        <p:tgtEl>
                                          <p:spTgt spid="9114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1138"/>
                                        </p:tgtEl>
                                        <p:attrNameLst>
                                          <p:attrName>style.visibility</p:attrName>
                                        </p:attrNameLst>
                                      </p:cBhvr>
                                      <p:to>
                                        <p:strVal val="visible"/>
                                      </p:to>
                                    </p:set>
                                    <p:anim calcmode="lin" valueType="num">
                                      <p:cBhvr additive="base">
                                        <p:cTn id="19" dur="500" fill="hold"/>
                                        <p:tgtEl>
                                          <p:spTgt spid="91138"/>
                                        </p:tgtEl>
                                        <p:attrNameLst>
                                          <p:attrName>ppt_x</p:attrName>
                                        </p:attrNameLst>
                                      </p:cBhvr>
                                      <p:tavLst>
                                        <p:tav tm="0">
                                          <p:val>
                                            <p:strVal val="#ppt_x"/>
                                          </p:val>
                                        </p:tav>
                                        <p:tav tm="100000">
                                          <p:val>
                                            <p:strVal val="#ppt_x"/>
                                          </p:val>
                                        </p:tav>
                                      </p:tavLst>
                                    </p:anim>
                                    <p:anim calcmode="lin" valueType="num">
                                      <p:cBhvr additive="base">
                                        <p:cTn id="20" dur="500" fill="hold"/>
                                        <p:tgtEl>
                                          <p:spTgt spid="91138"/>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7" presetClass="entr" presetSubtype="0" fill="hold" nodeType="clickEffect">
                                  <p:stCondLst>
                                    <p:cond delay="0"/>
                                  </p:stCondLst>
                                  <p:iterate type="lt">
                                    <p:tmPct val="50000"/>
                                  </p:iterate>
                                  <p:childTnLst>
                                    <p:set>
                                      <p:cBhvr>
                                        <p:cTn id="24" dur="1" fill="hold">
                                          <p:stCondLst>
                                            <p:cond delay="0"/>
                                          </p:stCondLst>
                                        </p:cTn>
                                        <p:tgtEl>
                                          <p:spTgt spid="91154"/>
                                        </p:tgtEl>
                                        <p:attrNameLst>
                                          <p:attrName>style.visibility</p:attrName>
                                        </p:attrNameLst>
                                      </p:cBhvr>
                                      <p:to>
                                        <p:strVal val="visible"/>
                                      </p:to>
                                    </p:set>
                                    <p:anim calcmode="discrete" valueType="clr">
                                      <p:cBhvr override="childStyle">
                                        <p:cTn id="25" dur="80"/>
                                        <p:tgtEl>
                                          <p:spTgt spid="91154"/>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91154"/>
                                        </p:tgtEl>
                                        <p:attrNameLst>
                                          <p:attrName>fillcolor</p:attrName>
                                        </p:attrNameLst>
                                      </p:cBhvr>
                                      <p:tavLst>
                                        <p:tav tm="0">
                                          <p:val>
                                            <p:clrVal>
                                              <a:schemeClr val="accent2"/>
                                            </p:clrVal>
                                          </p:val>
                                        </p:tav>
                                        <p:tav tm="50000">
                                          <p:val>
                                            <p:clrVal>
                                              <a:schemeClr val="hlink"/>
                                            </p:clrVal>
                                          </p:val>
                                        </p:tav>
                                      </p:tavLst>
                                    </p:anim>
                                    <p:set>
                                      <p:cBhvr>
                                        <p:cTn id="27" dur="80"/>
                                        <p:tgtEl>
                                          <p:spTgt spid="91154"/>
                                        </p:tgtEl>
                                        <p:attrNameLst>
                                          <p:attrName>fill.type</p:attrName>
                                        </p:attrNameLst>
                                      </p:cBhvr>
                                      <p:to>
                                        <p:strVal val="solid"/>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91162"/>
                                        </p:tgtEl>
                                        <p:attrNameLst>
                                          <p:attrName>style.visibility</p:attrName>
                                        </p:attrNameLst>
                                      </p:cBhvr>
                                      <p:to>
                                        <p:strVal val="visible"/>
                                      </p:to>
                                    </p:set>
                                    <p:anim calcmode="lin" valueType="num">
                                      <p:cBhvr additive="base">
                                        <p:cTn id="32" dur="500" fill="hold"/>
                                        <p:tgtEl>
                                          <p:spTgt spid="91162"/>
                                        </p:tgtEl>
                                        <p:attrNameLst>
                                          <p:attrName>ppt_x</p:attrName>
                                        </p:attrNameLst>
                                      </p:cBhvr>
                                      <p:tavLst>
                                        <p:tav tm="0">
                                          <p:val>
                                            <p:strVal val="#ppt_x"/>
                                          </p:val>
                                        </p:tav>
                                        <p:tav tm="100000">
                                          <p:val>
                                            <p:strVal val="#ppt_x"/>
                                          </p:val>
                                        </p:tav>
                                      </p:tavLst>
                                    </p:anim>
                                    <p:anim calcmode="lin" valueType="num">
                                      <p:cBhvr additive="base">
                                        <p:cTn id="33" dur="500" fill="hold"/>
                                        <p:tgtEl>
                                          <p:spTgt spid="91162"/>
                                        </p:tgtEl>
                                        <p:attrNameLst>
                                          <p:attrName>ppt_y</p:attrName>
                                        </p:attrNameLst>
                                      </p:cBhvr>
                                      <p:tavLst>
                                        <p:tav tm="0">
                                          <p:val>
                                            <p:strVal val="1+#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7" presetClass="entr" presetSubtype="0" fill="hold" nodeType="clickEffect">
                                  <p:stCondLst>
                                    <p:cond delay="0"/>
                                  </p:stCondLst>
                                  <p:iterate type="lt">
                                    <p:tmPct val="50000"/>
                                  </p:iterate>
                                  <p:childTnLst>
                                    <p:set>
                                      <p:cBhvr>
                                        <p:cTn id="37" dur="1" fill="hold">
                                          <p:stCondLst>
                                            <p:cond delay="0"/>
                                          </p:stCondLst>
                                        </p:cTn>
                                        <p:tgtEl>
                                          <p:spTgt spid="91164"/>
                                        </p:tgtEl>
                                        <p:attrNameLst>
                                          <p:attrName>style.visibility</p:attrName>
                                        </p:attrNameLst>
                                      </p:cBhvr>
                                      <p:to>
                                        <p:strVal val="visible"/>
                                      </p:to>
                                    </p:set>
                                    <p:anim calcmode="discrete" valueType="clr">
                                      <p:cBhvr override="childStyle">
                                        <p:cTn id="38" dur="80"/>
                                        <p:tgtEl>
                                          <p:spTgt spid="91164"/>
                                        </p:tgtEl>
                                        <p:attrNameLst>
                                          <p:attrName>style.color</p:attrName>
                                        </p:attrNameLst>
                                      </p:cBhvr>
                                      <p:tavLst>
                                        <p:tav tm="0">
                                          <p:val>
                                            <p:clrVal>
                                              <a:schemeClr val="accent2"/>
                                            </p:clrVal>
                                          </p:val>
                                        </p:tav>
                                        <p:tav tm="50000">
                                          <p:val>
                                            <p:clrVal>
                                              <a:schemeClr val="hlink"/>
                                            </p:clrVal>
                                          </p:val>
                                        </p:tav>
                                      </p:tavLst>
                                    </p:anim>
                                    <p:anim calcmode="discrete" valueType="clr">
                                      <p:cBhvr>
                                        <p:cTn id="39" dur="80"/>
                                        <p:tgtEl>
                                          <p:spTgt spid="91164"/>
                                        </p:tgtEl>
                                        <p:attrNameLst>
                                          <p:attrName>fillcolor</p:attrName>
                                        </p:attrNameLst>
                                      </p:cBhvr>
                                      <p:tavLst>
                                        <p:tav tm="0">
                                          <p:val>
                                            <p:clrVal>
                                              <a:schemeClr val="accent2"/>
                                            </p:clrVal>
                                          </p:val>
                                        </p:tav>
                                        <p:tav tm="50000">
                                          <p:val>
                                            <p:clrVal>
                                              <a:schemeClr val="hlink"/>
                                            </p:clrVal>
                                          </p:val>
                                        </p:tav>
                                      </p:tavLst>
                                    </p:anim>
                                    <p:set>
                                      <p:cBhvr>
                                        <p:cTn id="40" dur="80"/>
                                        <p:tgtEl>
                                          <p:spTgt spid="91164"/>
                                        </p:tgtEl>
                                        <p:attrNameLst>
                                          <p:attrName>fill.type</p:attrName>
                                        </p:attrNameLst>
                                      </p:cBhvr>
                                      <p:to>
                                        <p:strVal val="solid"/>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27" presetClass="entr" presetSubtype="0" fill="hold" nodeType="clickEffect">
                                  <p:stCondLst>
                                    <p:cond delay="0"/>
                                  </p:stCondLst>
                                  <p:iterate type="lt">
                                    <p:tmPct val="50000"/>
                                  </p:iterate>
                                  <p:childTnLst>
                                    <p:set>
                                      <p:cBhvr>
                                        <p:cTn id="44" dur="1" fill="hold">
                                          <p:stCondLst>
                                            <p:cond delay="0"/>
                                          </p:stCondLst>
                                        </p:cTn>
                                        <p:tgtEl>
                                          <p:spTgt spid="91163"/>
                                        </p:tgtEl>
                                        <p:attrNameLst>
                                          <p:attrName>style.visibility</p:attrName>
                                        </p:attrNameLst>
                                      </p:cBhvr>
                                      <p:to>
                                        <p:strVal val="visible"/>
                                      </p:to>
                                    </p:set>
                                    <p:anim calcmode="discrete" valueType="clr">
                                      <p:cBhvr override="childStyle">
                                        <p:cTn id="45" dur="80"/>
                                        <p:tgtEl>
                                          <p:spTgt spid="91163"/>
                                        </p:tgtEl>
                                        <p:attrNameLst>
                                          <p:attrName>style.color</p:attrName>
                                        </p:attrNameLst>
                                      </p:cBhvr>
                                      <p:tavLst>
                                        <p:tav tm="0">
                                          <p:val>
                                            <p:clrVal>
                                              <a:schemeClr val="accent2"/>
                                            </p:clrVal>
                                          </p:val>
                                        </p:tav>
                                        <p:tav tm="50000">
                                          <p:val>
                                            <p:clrVal>
                                              <a:schemeClr val="hlink"/>
                                            </p:clrVal>
                                          </p:val>
                                        </p:tav>
                                      </p:tavLst>
                                    </p:anim>
                                    <p:anim calcmode="discrete" valueType="clr">
                                      <p:cBhvr>
                                        <p:cTn id="46" dur="80"/>
                                        <p:tgtEl>
                                          <p:spTgt spid="91163"/>
                                        </p:tgtEl>
                                        <p:attrNameLst>
                                          <p:attrName>fillcolor</p:attrName>
                                        </p:attrNameLst>
                                      </p:cBhvr>
                                      <p:tavLst>
                                        <p:tav tm="0">
                                          <p:val>
                                            <p:clrVal>
                                              <a:schemeClr val="accent2"/>
                                            </p:clrVal>
                                          </p:val>
                                        </p:tav>
                                        <p:tav tm="50000">
                                          <p:val>
                                            <p:clrVal>
                                              <a:schemeClr val="hlink"/>
                                            </p:clrVal>
                                          </p:val>
                                        </p:tav>
                                      </p:tavLst>
                                    </p:anim>
                                    <p:set>
                                      <p:cBhvr>
                                        <p:cTn id="47" dur="80"/>
                                        <p:tgtEl>
                                          <p:spTgt spid="91163"/>
                                        </p:tgtEl>
                                        <p:attrNameLst>
                                          <p:attrName>fill.type</p:attrName>
                                        </p:attrNameLst>
                                      </p:cBhvr>
                                      <p:to>
                                        <p:strVal val="solid"/>
                                      </p:to>
                                    </p:se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91165"/>
                                        </p:tgtEl>
                                        <p:attrNameLst>
                                          <p:attrName>style.visibility</p:attrName>
                                        </p:attrNameLst>
                                      </p:cBhvr>
                                      <p:to>
                                        <p:strVal val="visible"/>
                                      </p:to>
                                    </p:set>
                                    <p:animEffect transition="in" filter="barn(inVertical)">
                                      <p:cBhvr>
                                        <p:cTn id="52" dur="500"/>
                                        <p:tgtEl>
                                          <p:spTgt spid="91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8" grpId="0"/>
      <p:bldP spid="91154" grpId="0"/>
      <p:bldP spid="91162" grpId="0"/>
      <p:bldP spid="91163" grpId="0"/>
      <p:bldP spid="91164" grpId="0"/>
      <p:bldP spid="91165"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3439220" y="655094"/>
            <a:ext cx="8038549" cy="1323910"/>
          </a:xfrm>
        </p:spPr>
        <p:txBody>
          <a:bodyPr>
            <a:noAutofit/>
          </a:bodyPr>
          <a:lstStyle/>
          <a:p>
            <a:pPr algn="just"/>
            <a:r>
              <a:rPr lang="vi-VN" altLang="en-US" sz="2800" b="1">
                <a:solidFill>
                  <a:srgbClr val="FF0000"/>
                </a:solidFill>
                <a:latin typeface="Times New Roman" pitchFamily="18" charset="0"/>
              </a:rPr>
              <a:t>Hình tượng nhân vật Huấn Cao được tác giả Nguyễn Tuân lấy nguyên mẫu từ nhân vật lịch sử nào sau đây</a:t>
            </a:r>
            <a:r>
              <a:rPr lang="vi-VN" altLang="en-US" sz="2800" b="1" smtClean="0">
                <a:solidFill>
                  <a:srgbClr val="FF0000"/>
                </a:solidFill>
                <a:latin typeface="Times New Roman" pitchFamily="18" charset="0"/>
              </a:rPr>
              <a:t>:</a:t>
            </a:r>
            <a:endParaRPr lang="en-US" altLang="en-US" sz="2800" b="1" i="1" dirty="0" smtClean="0">
              <a:solidFill>
                <a:srgbClr val="FF0000"/>
              </a:solidFill>
              <a:latin typeface="Times New Roman" pitchFamily="18" charset="0"/>
            </a:endParaRPr>
          </a:p>
        </p:txBody>
      </p:sp>
      <p:pic>
        <p:nvPicPr>
          <p:cNvPr id="91144"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57359" y="5654722"/>
            <a:ext cx="314190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1145" name="Object 9"/>
          <p:cNvGraphicFramePr>
            <a:graphicFrameLocks noGrp="1" noChangeAspect="1"/>
          </p:cNvGraphicFramePr>
          <p:nvPr>
            <p:ph idx="1"/>
            <p:extLst>
              <p:ext uri="{D42A27DB-BD31-4B8C-83A1-F6EECF244321}">
                <p14:modId xmlns:p14="http://schemas.microsoft.com/office/powerpoint/2010/main" val="933577860"/>
              </p:ext>
            </p:extLst>
          </p:nvPr>
        </p:nvGraphicFramePr>
        <p:xfrm>
          <a:off x="10399594" y="5839070"/>
          <a:ext cx="955343" cy="466196"/>
        </p:xfrm>
        <a:graphic>
          <a:graphicData uri="http://schemas.openxmlformats.org/presentationml/2006/ole">
            <mc:AlternateContent xmlns:mc="http://schemas.openxmlformats.org/markup-compatibility/2006">
              <mc:Choice xmlns:v="urn:schemas-microsoft-com:vml" Requires="v">
                <p:oleObj spid="_x0000_s10284" r:id="rId4" imgW="1999793" imgH="1831543" progId="MS_ClipArt_Gallery">
                  <p:embed/>
                </p:oleObj>
              </mc:Choice>
              <mc:Fallback>
                <p:oleObj r:id="rId4" imgW="1999793" imgH="1831543" progId="MS_ClipArt_Gallery">
                  <p:embed/>
                  <p:pic>
                    <p:nvPicPr>
                      <p:cNvPr id="0" name=""/>
                      <p:cNvPicPr>
                        <a:picLocks noChangeAspect="1" noChangeArrowheads="1"/>
                      </p:cNvPicPr>
                      <p:nvPr/>
                    </p:nvPicPr>
                    <p:blipFill>
                      <a:blip r:embed="rId5">
                        <a:lum bright="18000"/>
                        <a:extLst>
                          <a:ext uri="{28A0092B-C50C-407E-A947-70E740481C1C}">
                            <a14:useLocalDpi xmlns:a14="http://schemas.microsoft.com/office/drawing/2010/main" val="0"/>
                          </a:ext>
                        </a:extLst>
                      </a:blip>
                      <a:srcRect/>
                      <a:stretch>
                        <a:fillRect/>
                      </a:stretch>
                    </p:blipFill>
                    <p:spPr bwMode="auto">
                      <a:xfrm>
                        <a:off x="10399594" y="5839070"/>
                        <a:ext cx="955343" cy="466196"/>
                      </a:xfrm>
                      <a:prstGeom prst="rect">
                        <a:avLst/>
                      </a:prstGeom>
                      <a:noFill/>
                      <a:ln>
                        <a:noFill/>
                      </a:ln>
                      <a:effectLst/>
                    </p:spPr>
                  </p:pic>
                </p:oleObj>
              </mc:Fallback>
            </mc:AlternateContent>
          </a:graphicData>
        </a:graphic>
      </p:graphicFrame>
      <p:sp>
        <p:nvSpPr>
          <p:cNvPr id="91154" name="Text Box 18"/>
          <p:cNvSpPr txBox="1">
            <a:spLocks noChangeArrowheads="1"/>
          </p:cNvSpPr>
          <p:nvPr/>
        </p:nvSpPr>
        <p:spPr bwMode="auto">
          <a:xfrm>
            <a:off x="1215929" y="2445949"/>
            <a:ext cx="10583333"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charset="0"/>
              </a:defRPr>
            </a:lvl1pPr>
            <a:lvl2pPr marL="800100" indent="-342900">
              <a:defRPr sz="2800">
                <a:solidFill>
                  <a:schemeClr val="tx1"/>
                </a:solidFill>
                <a:latin typeface="Arial" charset="0"/>
              </a:defRPr>
            </a:lvl2pPr>
            <a:lvl3pPr marL="1257300" indent="-342900">
              <a:defRPr sz="2400">
                <a:solidFill>
                  <a:schemeClr val="tx1"/>
                </a:solidFill>
                <a:latin typeface="Arial" charset="0"/>
              </a:defRPr>
            </a:lvl3pPr>
            <a:lvl4pPr marL="1714500" indent="-342900">
              <a:defRPr sz="2000">
                <a:solidFill>
                  <a:schemeClr val="tx1"/>
                </a:solidFill>
                <a:latin typeface="Arial" charset="0"/>
              </a:defRPr>
            </a:lvl4pPr>
            <a:lvl5pPr marL="2171700" indent="-342900">
              <a:defRPr sz="2000">
                <a:solidFill>
                  <a:schemeClr val="tx1"/>
                </a:solidFill>
                <a:latin typeface="Arial" charset="0"/>
              </a:defRPr>
            </a:lvl5pPr>
            <a:lvl6pPr marL="2628900" indent="-342900" eaLnBrk="0" hangingPunct="0">
              <a:defRPr sz="2000">
                <a:solidFill>
                  <a:schemeClr val="tx1"/>
                </a:solidFill>
                <a:latin typeface="Arial" charset="0"/>
              </a:defRPr>
            </a:lvl6pPr>
            <a:lvl7pPr marL="3086100" indent="-342900" eaLnBrk="0" hangingPunct="0">
              <a:defRPr sz="2000">
                <a:solidFill>
                  <a:schemeClr val="tx1"/>
                </a:solidFill>
                <a:latin typeface="Arial" charset="0"/>
              </a:defRPr>
            </a:lvl7pPr>
            <a:lvl8pPr marL="3543300" indent="-342900" eaLnBrk="0" hangingPunct="0">
              <a:defRPr sz="2000">
                <a:solidFill>
                  <a:schemeClr val="tx1"/>
                </a:solidFill>
                <a:latin typeface="Arial" charset="0"/>
              </a:defRPr>
            </a:lvl8pPr>
            <a:lvl9pPr marL="4000500" indent="-342900" eaLnBrk="0" hangingPunct="0">
              <a:defRPr sz="2000">
                <a:solidFill>
                  <a:schemeClr val="tx1"/>
                </a:solidFill>
                <a:latin typeface="Arial" charset="0"/>
              </a:defRPr>
            </a:lvl9pPr>
          </a:lstStyle>
          <a:p>
            <a:pPr algn="just"/>
            <a:r>
              <a:rPr lang="en-US" altLang="en-US" sz="3000" b="1" smtClean="0">
                <a:solidFill>
                  <a:srgbClr val="00B050"/>
                </a:solidFill>
                <a:latin typeface="Times New Roman" pitchFamily="18" charset="0"/>
                <a:cs typeface="Times New Roman" pitchFamily="18" charset="0"/>
              </a:rPr>
              <a:t>A. </a:t>
            </a:r>
            <a:r>
              <a:rPr lang="vi-VN" altLang="en-US" sz="3000" b="1" smtClean="0">
                <a:solidFill>
                  <a:srgbClr val="00B050"/>
                </a:solidFill>
                <a:latin typeface="Times New Roman" pitchFamily="18" charset="0"/>
                <a:cs typeface="Times New Roman" pitchFamily="18" charset="0"/>
              </a:rPr>
              <a:t>Cao </a:t>
            </a:r>
            <a:r>
              <a:rPr lang="vi-VN" altLang="en-US" sz="3000" b="1">
                <a:solidFill>
                  <a:srgbClr val="00B050"/>
                </a:solidFill>
                <a:latin typeface="Times New Roman" pitchFamily="18" charset="0"/>
                <a:cs typeface="Times New Roman" pitchFamily="18" charset="0"/>
              </a:rPr>
              <a:t>Bá Quát </a:t>
            </a:r>
            <a:endParaRPr lang="vi-VN" altLang="en-US" sz="3000" dirty="0">
              <a:solidFill>
                <a:srgbClr val="00B050"/>
              </a:solidFill>
              <a:latin typeface="Times New Roman" pitchFamily="18" charset="0"/>
              <a:cs typeface="Times New Roman" pitchFamily="18" charset="0"/>
            </a:endParaRPr>
          </a:p>
        </p:txBody>
      </p:sp>
      <p:sp>
        <p:nvSpPr>
          <p:cNvPr id="91162" name="Text Box 26"/>
          <p:cNvSpPr txBox="1">
            <a:spLocks noChangeArrowheads="1"/>
          </p:cNvSpPr>
          <p:nvPr/>
        </p:nvSpPr>
        <p:spPr bwMode="auto">
          <a:xfrm>
            <a:off x="1231510" y="2923003"/>
            <a:ext cx="10809669" cy="553998"/>
          </a:xfrm>
          <a:prstGeom prst="rect">
            <a:avLst/>
          </a:prstGeom>
          <a:noFill/>
          <a:ln>
            <a:noFill/>
          </a:ln>
          <a:effectLst/>
        </p:spPr>
        <p:txBody>
          <a:bodyPr wrap="square">
            <a:spAutoFit/>
          </a:bodyPr>
          <a:lstStyle>
            <a:lvl1pPr marL="342900" indent="-342900" eaLnBrk="0" hangingPunct="0">
              <a:defRPr>
                <a:solidFill>
                  <a:schemeClr val="tx1"/>
                </a:solidFill>
                <a:latin typeface="Times New Roman" panose="02020603050405020304" pitchFamily="18" charset="0"/>
              </a:defRPr>
            </a:lvl1pPr>
            <a:lvl2pPr marL="800100" indent="-342900" eaLnBrk="0" hangingPunct="0">
              <a:defRPr>
                <a:solidFill>
                  <a:schemeClr val="tx1"/>
                </a:solidFill>
                <a:latin typeface="Times New Roman" panose="02020603050405020304" pitchFamily="18" charset="0"/>
              </a:defRPr>
            </a:lvl2pPr>
            <a:lvl3pPr marL="1257300" indent="-342900" eaLnBrk="0" hangingPunct="0">
              <a:defRPr>
                <a:solidFill>
                  <a:schemeClr val="tx1"/>
                </a:solidFill>
                <a:latin typeface="Times New Roman" panose="02020603050405020304" pitchFamily="18" charset="0"/>
              </a:defRPr>
            </a:lvl3pPr>
            <a:lvl4pPr marL="1714500" indent="-342900" eaLnBrk="0" hangingPunct="0">
              <a:defRPr>
                <a:solidFill>
                  <a:schemeClr val="tx1"/>
                </a:solidFill>
                <a:latin typeface="Times New Roman" panose="02020603050405020304" pitchFamily="18" charset="0"/>
              </a:defRPr>
            </a:lvl4pPr>
            <a:lvl5pPr marL="2171700" indent="-342900" eaLnBrk="0" hangingPunct="0">
              <a:defRPr>
                <a:solidFill>
                  <a:schemeClr val="tx1"/>
                </a:solidFill>
                <a:latin typeface="Times New Roman" panose="02020603050405020304" pitchFamily="18" charset="0"/>
              </a:defRPr>
            </a:lvl5pPr>
            <a:lvl6pPr marL="2628900" indent="-342900" eaLnBrk="0" fontAlgn="base" hangingPunct="0">
              <a:spcBef>
                <a:spcPct val="0"/>
              </a:spcBef>
              <a:spcAft>
                <a:spcPct val="0"/>
              </a:spcAft>
              <a:defRPr>
                <a:solidFill>
                  <a:schemeClr val="tx1"/>
                </a:solidFill>
                <a:latin typeface="Times New Roman" panose="02020603050405020304" pitchFamily="18" charset="0"/>
              </a:defRPr>
            </a:lvl6pPr>
            <a:lvl7pPr marL="3086100" indent="-342900" eaLnBrk="0" fontAlgn="base" hangingPunct="0">
              <a:spcBef>
                <a:spcPct val="0"/>
              </a:spcBef>
              <a:spcAft>
                <a:spcPct val="0"/>
              </a:spcAft>
              <a:defRPr>
                <a:solidFill>
                  <a:schemeClr val="tx1"/>
                </a:solidFill>
                <a:latin typeface="Times New Roman" panose="02020603050405020304" pitchFamily="18" charset="0"/>
              </a:defRPr>
            </a:lvl7pPr>
            <a:lvl8pPr marL="3543300" indent="-342900" eaLnBrk="0" fontAlgn="base" hangingPunct="0">
              <a:spcBef>
                <a:spcPct val="0"/>
              </a:spcBef>
              <a:spcAft>
                <a:spcPct val="0"/>
              </a:spcAft>
              <a:defRPr>
                <a:solidFill>
                  <a:schemeClr val="tx1"/>
                </a:solidFill>
                <a:latin typeface="Times New Roman" panose="02020603050405020304" pitchFamily="18" charset="0"/>
              </a:defRPr>
            </a:lvl8pPr>
            <a:lvl9pPr marL="4000500" indent="-342900" eaLnBrk="0" fontAlgn="base" hangingPunct="0">
              <a:spcBef>
                <a:spcPct val="0"/>
              </a:spcBef>
              <a:spcAft>
                <a:spcPct val="0"/>
              </a:spcAft>
              <a:defRPr>
                <a:solidFill>
                  <a:schemeClr val="tx1"/>
                </a:solidFill>
                <a:latin typeface="Times New Roman" panose="02020603050405020304" pitchFamily="18" charset="0"/>
              </a:defRPr>
            </a:lvl9pPr>
          </a:lstStyle>
          <a:p>
            <a:pPr marL="0" indent="0" algn="just">
              <a:defRPr/>
            </a:pPr>
            <a:r>
              <a:rPr lang="en-US" altLang="en-US" sz="3000" b="1" smtClean="0">
                <a:solidFill>
                  <a:srgbClr val="00B050"/>
                </a:solidFill>
              </a:rPr>
              <a:t>B</a:t>
            </a:r>
            <a:r>
              <a:rPr lang="vi-VN" altLang="en-US" sz="3000" b="1" smtClean="0">
                <a:solidFill>
                  <a:srgbClr val="00B050"/>
                </a:solidFill>
              </a:rPr>
              <a:t>. </a:t>
            </a:r>
            <a:r>
              <a:rPr lang="vi-VN" altLang="en-US" sz="3000" b="1">
                <a:solidFill>
                  <a:srgbClr val="00B050"/>
                </a:solidFill>
              </a:rPr>
              <a:t>Trương Hán Siêu</a:t>
            </a:r>
            <a:endParaRPr lang="vi-VN" sz="3000" dirty="0">
              <a:solidFill>
                <a:srgbClr val="00B050"/>
              </a:solidFill>
              <a:cs typeface="Times New Roman" panose="02020603050405020304" pitchFamily="18" charset="0"/>
            </a:endParaRPr>
          </a:p>
        </p:txBody>
      </p:sp>
      <p:sp>
        <p:nvSpPr>
          <p:cNvPr id="91163" name="Text Box 27"/>
          <p:cNvSpPr txBox="1">
            <a:spLocks noChangeArrowheads="1"/>
          </p:cNvSpPr>
          <p:nvPr/>
        </p:nvSpPr>
        <p:spPr bwMode="auto">
          <a:xfrm>
            <a:off x="1231510" y="4030999"/>
            <a:ext cx="10809685" cy="553998"/>
          </a:xfrm>
          <a:prstGeom prst="rect">
            <a:avLst/>
          </a:prstGeom>
          <a:noFill/>
          <a:ln>
            <a:noFill/>
          </a:ln>
          <a:effectLst/>
        </p:spPr>
        <p:txBody>
          <a:bodyPr wrap="square">
            <a:spAutoFit/>
          </a:bodyPr>
          <a:lstStyle>
            <a:lvl1pPr marL="342900" indent="-342900" eaLnBrk="0" hangingPunct="0">
              <a:defRPr>
                <a:solidFill>
                  <a:schemeClr val="tx1"/>
                </a:solidFill>
                <a:latin typeface="Times New Roman" panose="02020603050405020304" pitchFamily="18" charset="0"/>
              </a:defRPr>
            </a:lvl1pPr>
            <a:lvl2pPr marL="800100" indent="-342900" eaLnBrk="0" hangingPunct="0">
              <a:defRPr>
                <a:solidFill>
                  <a:schemeClr val="tx1"/>
                </a:solidFill>
                <a:latin typeface="Times New Roman" panose="02020603050405020304" pitchFamily="18" charset="0"/>
              </a:defRPr>
            </a:lvl2pPr>
            <a:lvl3pPr marL="1257300" indent="-342900" eaLnBrk="0" hangingPunct="0">
              <a:defRPr>
                <a:solidFill>
                  <a:schemeClr val="tx1"/>
                </a:solidFill>
                <a:latin typeface="Times New Roman" panose="02020603050405020304" pitchFamily="18" charset="0"/>
              </a:defRPr>
            </a:lvl3pPr>
            <a:lvl4pPr marL="1714500" indent="-342900" eaLnBrk="0" hangingPunct="0">
              <a:defRPr>
                <a:solidFill>
                  <a:schemeClr val="tx1"/>
                </a:solidFill>
                <a:latin typeface="Times New Roman" panose="02020603050405020304" pitchFamily="18" charset="0"/>
              </a:defRPr>
            </a:lvl4pPr>
            <a:lvl5pPr marL="2171700" indent="-342900" eaLnBrk="0" hangingPunct="0">
              <a:defRPr>
                <a:solidFill>
                  <a:schemeClr val="tx1"/>
                </a:solidFill>
                <a:latin typeface="Times New Roman" panose="02020603050405020304" pitchFamily="18" charset="0"/>
              </a:defRPr>
            </a:lvl5pPr>
            <a:lvl6pPr marL="2628900" indent="-342900" eaLnBrk="0" fontAlgn="base" hangingPunct="0">
              <a:spcBef>
                <a:spcPct val="0"/>
              </a:spcBef>
              <a:spcAft>
                <a:spcPct val="0"/>
              </a:spcAft>
              <a:defRPr>
                <a:solidFill>
                  <a:schemeClr val="tx1"/>
                </a:solidFill>
                <a:latin typeface="Times New Roman" panose="02020603050405020304" pitchFamily="18" charset="0"/>
              </a:defRPr>
            </a:lvl6pPr>
            <a:lvl7pPr marL="3086100" indent="-342900" eaLnBrk="0" fontAlgn="base" hangingPunct="0">
              <a:spcBef>
                <a:spcPct val="0"/>
              </a:spcBef>
              <a:spcAft>
                <a:spcPct val="0"/>
              </a:spcAft>
              <a:defRPr>
                <a:solidFill>
                  <a:schemeClr val="tx1"/>
                </a:solidFill>
                <a:latin typeface="Times New Roman" panose="02020603050405020304" pitchFamily="18" charset="0"/>
              </a:defRPr>
            </a:lvl7pPr>
            <a:lvl8pPr marL="3543300" indent="-342900" eaLnBrk="0" fontAlgn="base" hangingPunct="0">
              <a:spcBef>
                <a:spcPct val="0"/>
              </a:spcBef>
              <a:spcAft>
                <a:spcPct val="0"/>
              </a:spcAft>
              <a:defRPr>
                <a:solidFill>
                  <a:schemeClr val="tx1"/>
                </a:solidFill>
                <a:latin typeface="Times New Roman" panose="02020603050405020304" pitchFamily="18" charset="0"/>
              </a:defRPr>
            </a:lvl8pPr>
            <a:lvl9pPr marL="4000500" indent="-3429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defRPr/>
            </a:pPr>
            <a:r>
              <a:rPr lang="en-US" altLang="en-US" sz="3000" b="1" smtClean="0">
                <a:solidFill>
                  <a:srgbClr val="00B050"/>
                </a:solidFill>
              </a:rPr>
              <a:t>D. </a:t>
            </a:r>
            <a:r>
              <a:rPr lang="vi-VN" altLang="en-US" sz="3000" b="1">
                <a:solidFill>
                  <a:srgbClr val="00B050"/>
                </a:solidFill>
              </a:rPr>
              <a:t>Lý Thường </a:t>
            </a:r>
            <a:r>
              <a:rPr lang="vi-VN" altLang="en-US" sz="3000" b="1" smtClean="0">
                <a:solidFill>
                  <a:srgbClr val="00B050"/>
                </a:solidFill>
              </a:rPr>
              <a:t>Kiệt</a:t>
            </a:r>
            <a:endParaRPr lang="en-US" altLang="en-US" sz="3000" b="1" smtClean="0">
              <a:solidFill>
                <a:srgbClr val="00B050"/>
              </a:solidFill>
            </a:endParaRPr>
          </a:p>
        </p:txBody>
      </p:sp>
      <p:sp>
        <p:nvSpPr>
          <p:cNvPr id="91164" name="Text Box 28"/>
          <p:cNvSpPr txBox="1">
            <a:spLocks noChangeArrowheads="1"/>
          </p:cNvSpPr>
          <p:nvPr/>
        </p:nvSpPr>
        <p:spPr bwMode="auto">
          <a:xfrm>
            <a:off x="1231510" y="3477001"/>
            <a:ext cx="9426783" cy="553998"/>
          </a:xfrm>
          <a:prstGeom prst="rect">
            <a:avLst/>
          </a:prstGeom>
          <a:noFill/>
          <a:ln>
            <a:noFill/>
          </a:ln>
          <a:effectLst/>
        </p:spPr>
        <p:txBody>
          <a:bodyPr wrap="square">
            <a:spAutoFit/>
          </a:bodyPr>
          <a:lstStyle>
            <a:lvl1pPr marL="342900" indent="-342900" eaLnBrk="0" hangingPunct="0">
              <a:defRPr>
                <a:solidFill>
                  <a:schemeClr val="tx1"/>
                </a:solidFill>
                <a:latin typeface="Times New Roman" panose="02020603050405020304" pitchFamily="18" charset="0"/>
              </a:defRPr>
            </a:lvl1pPr>
            <a:lvl2pPr marL="800100" indent="-342900" eaLnBrk="0" hangingPunct="0">
              <a:defRPr>
                <a:solidFill>
                  <a:schemeClr val="tx1"/>
                </a:solidFill>
                <a:latin typeface="Times New Roman" panose="02020603050405020304" pitchFamily="18" charset="0"/>
              </a:defRPr>
            </a:lvl2pPr>
            <a:lvl3pPr marL="1257300" indent="-342900" eaLnBrk="0" hangingPunct="0">
              <a:defRPr>
                <a:solidFill>
                  <a:schemeClr val="tx1"/>
                </a:solidFill>
                <a:latin typeface="Times New Roman" panose="02020603050405020304" pitchFamily="18" charset="0"/>
              </a:defRPr>
            </a:lvl3pPr>
            <a:lvl4pPr marL="1714500" indent="-342900" eaLnBrk="0" hangingPunct="0">
              <a:defRPr>
                <a:solidFill>
                  <a:schemeClr val="tx1"/>
                </a:solidFill>
                <a:latin typeface="Times New Roman" panose="02020603050405020304" pitchFamily="18" charset="0"/>
              </a:defRPr>
            </a:lvl4pPr>
            <a:lvl5pPr marL="2171700" indent="-342900" eaLnBrk="0" hangingPunct="0">
              <a:defRPr>
                <a:solidFill>
                  <a:schemeClr val="tx1"/>
                </a:solidFill>
                <a:latin typeface="Times New Roman" panose="02020603050405020304" pitchFamily="18" charset="0"/>
              </a:defRPr>
            </a:lvl5pPr>
            <a:lvl6pPr marL="2628900" indent="-342900" eaLnBrk="0" fontAlgn="base" hangingPunct="0">
              <a:spcBef>
                <a:spcPct val="0"/>
              </a:spcBef>
              <a:spcAft>
                <a:spcPct val="0"/>
              </a:spcAft>
              <a:defRPr>
                <a:solidFill>
                  <a:schemeClr val="tx1"/>
                </a:solidFill>
                <a:latin typeface="Times New Roman" panose="02020603050405020304" pitchFamily="18" charset="0"/>
              </a:defRPr>
            </a:lvl6pPr>
            <a:lvl7pPr marL="3086100" indent="-342900" eaLnBrk="0" fontAlgn="base" hangingPunct="0">
              <a:spcBef>
                <a:spcPct val="0"/>
              </a:spcBef>
              <a:spcAft>
                <a:spcPct val="0"/>
              </a:spcAft>
              <a:defRPr>
                <a:solidFill>
                  <a:schemeClr val="tx1"/>
                </a:solidFill>
                <a:latin typeface="Times New Roman" panose="02020603050405020304" pitchFamily="18" charset="0"/>
              </a:defRPr>
            </a:lvl7pPr>
            <a:lvl8pPr marL="3543300" indent="-342900" eaLnBrk="0" fontAlgn="base" hangingPunct="0">
              <a:spcBef>
                <a:spcPct val="0"/>
              </a:spcBef>
              <a:spcAft>
                <a:spcPct val="0"/>
              </a:spcAft>
              <a:defRPr>
                <a:solidFill>
                  <a:schemeClr val="tx1"/>
                </a:solidFill>
                <a:latin typeface="Times New Roman" panose="02020603050405020304" pitchFamily="18" charset="0"/>
              </a:defRPr>
            </a:lvl8pPr>
            <a:lvl9pPr marL="4000500" indent="-3429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defRPr/>
            </a:pPr>
            <a:r>
              <a:rPr lang="en-US" altLang="en-US" sz="3000" b="1">
                <a:solidFill>
                  <a:srgbClr val="00B050"/>
                </a:solidFill>
              </a:rPr>
              <a:t>C. Phạm Ngũ </a:t>
            </a:r>
            <a:r>
              <a:rPr lang="en-US" altLang="en-US" sz="3000" b="1" smtClean="0">
                <a:solidFill>
                  <a:srgbClr val="00B050"/>
                </a:solidFill>
              </a:rPr>
              <a:t>Lão</a:t>
            </a:r>
            <a:endParaRPr lang="en-US" altLang="en-US" sz="3000" b="1" dirty="0">
              <a:solidFill>
                <a:srgbClr val="00B050"/>
              </a:solidFill>
              <a:cs typeface="Times New Roman" panose="02020603050405020304" pitchFamily="18" charset="0"/>
            </a:endParaRPr>
          </a:p>
        </p:txBody>
      </p:sp>
      <p:sp>
        <p:nvSpPr>
          <p:cNvPr id="91165" name="Oval 29"/>
          <p:cNvSpPr>
            <a:spLocks noChangeArrowheads="1"/>
          </p:cNvSpPr>
          <p:nvPr/>
        </p:nvSpPr>
        <p:spPr bwMode="auto">
          <a:xfrm>
            <a:off x="1104131" y="2445949"/>
            <a:ext cx="609600" cy="457200"/>
          </a:xfrm>
          <a:prstGeom prst="ellipse">
            <a:avLst/>
          </a:prstGeom>
          <a:solidFill>
            <a:srgbClr val="FF5050"/>
          </a:solidFill>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defRPr/>
            </a:pPr>
            <a:endParaRPr lang="en-US">
              <a:solidFill>
                <a:srgbClr val="000000"/>
              </a:solidFill>
              <a:latin typeface="Times New Roman" panose="02020603050405020304" pitchFamily="18" charset="0"/>
            </a:endParaRPr>
          </a:p>
        </p:txBody>
      </p:sp>
      <p:sp>
        <p:nvSpPr>
          <p:cNvPr id="7" name="Notched Right Arrow 6"/>
          <p:cNvSpPr/>
          <p:nvPr/>
        </p:nvSpPr>
        <p:spPr>
          <a:xfrm>
            <a:off x="721994" y="655094"/>
            <a:ext cx="2578500" cy="996286"/>
          </a:xfrm>
          <a:prstGeom prst="notched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en-US" sz="2800" b="1">
                <a:solidFill>
                  <a:srgbClr val="FF0000"/>
                </a:solidFill>
                <a:latin typeface="Times New Roman" pitchFamily="18" charset="0"/>
                <a:cs typeface="Times New Roman" pitchFamily="18" charset="0"/>
              </a:rPr>
              <a:t>Câu </a:t>
            </a:r>
            <a:r>
              <a:rPr lang="en-US" altLang="en-US" sz="2800" b="1" smtClean="0">
                <a:solidFill>
                  <a:srgbClr val="FF0000"/>
                </a:solidFill>
                <a:latin typeface="Times New Roman" pitchFamily="18" charset="0"/>
                <a:cs typeface="Times New Roman" pitchFamily="18" charset="0"/>
              </a:rPr>
              <a:t>3 </a:t>
            </a:r>
            <a:endParaRPr lang="en-US" alt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87540858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withEffect">
                                  <p:stCondLst>
                                    <p:cond delay="0"/>
                                  </p:stCondLst>
                                  <p:childTnLst>
                                    <p:set>
                                      <p:cBhvr>
                                        <p:cTn id="6" dur="1" fill="hold">
                                          <p:stCondLst>
                                            <p:cond delay="0"/>
                                          </p:stCondLst>
                                        </p:cTn>
                                        <p:tgtEl>
                                          <p:spTgt spid="91144"/>
                                        </p:tgtEl>
                                        <p:attrNameLst>
                                          <p:attrName>style.visibility</p:attrName>
                                        </p:attrNameLst>
                                      </p:cBhvr>
                                      <p:to>
                                        <p:strVal val="visible"/>
                                      </p:to>
                                    </p:set>
                                    <p:anim calcmode="lin" valueType="num">
                                      <p:cBhvr>
                                        <p:cTn id="7" dur="1000" fill="hold"/>
                                        <p:tgtEl>
                                          <p:spTgt spid="91144"/>
                                        </p:tgtEl>
                                        <p:attrNameLst>
                                          <p:attrName>ppt_w</p:attrName>
                                        </p:attrNameLst>
                                      </p:cBhvr>
                                      <p:tavLst>
                                        <p:tav tm="0">
                                          <p:val>
                                            <p:fltVal val="0"/>
                                          </p:val>
                                        </p:tav>
                                        <p:tav tm="100000">
                                          <p:val>
                                            <p:strVal val="#ppt_w"/>
                                          </p:val>
                                        </p:tav>
                                      </p:tavLst>
                                    </p:anim>
                                    <p:anim calcmode="lin" valueType="num">
                                      <p:cBhvr>
                                        <p:cTn id="8" dur="1000" fill="hold"/>
                                        <p:tgtEl>
                                          <p:spTgt spid="91144"/>
                                        </p:tgtEl>
                                        <p:attrNameLst>
                                          <p:attrName>ppt_h</p:attrName>
                                        </p:attrNameLst>
                                      </p:cBhvr>
                                      <p:tavLst>
                                        <p:tav tm="0">
                                          <p:val>
                                            <p:strVal val="#ppt_h"/>
                                          </p:val>
                                        </p:tav>
                                        <p:tav tm="100000">
                                          <p:val>
                                            <p:strVal val="#ppt_h"/>
                                          </p:val>
                                        </p:tav>
                                      </p:tavLst>
                                    </p:anim>
                                  </p:childTnLst>
                                </p:cTn>
                              </p:par>
                              <p:par>
                                <p:cTn id="9" presetID="39" presetClass="entr" presetSubtype="0" accel="100000" fill="hold" nodeType="withEffect">
                                  <p:stCondLst>
                                    <p:cond delay="0"/>
                                  </p:stCondLst>
                                  <p:childTnLst>
                                    <p:set>
                                      <p:cBhvr>
                                        <p:cTn id="10" dur="1" fill="hold">
                                          <p:stCondLst>
                                            <p:cond delay="0"/>
                                          </p:stCondLst>
                                        </p:cTn>
                                        <p:tgtEl>
                                          <p:spTgt spid="91145"/>
                                        </p:tgtEl>
                                        <p:attrNameLst>
                                          <p:attrName>style.visibility</p:attrName>
                                        </p:attrNameLst>
                                      </p:cBhvr>
                                      <p:to>
                                        <p:strVal val="visible"/>
                                      </p:to>
                                    </p:set>
                                    <p:anim calcmode="lin" valueType="num">
                                      <p:cBhvr>
                                        <p:cTn id="11" dur="1000" fill="hold"/>
                                        <p:tgtEl>
                                          <p:spTgt spid="91145"/>
                                        </p:tgtEl>
                                        <p:attrNameLst>
                                          <p:attrName>ppt_h</p:attrName>
                                        </p:attrNameLst>
                                      </p:cBhvr>
                                      <p:tavLst>
                                        <p:tav tm="0">
                                          <p:val>
                                            <p:strVal val="#ppt_h/20"/>
                                          </p:val>
                                        </p:tav>
                                        <p:tav tm="50000">
                                          <p:val>
                                            <p:strVal val="#ppt_h/20"/>
                                          </p:val>
                                        </p:tav>
                                        <p:tav tm="100000">
                                          <p:val>
                                            <p:strVal val="#ppt_h"/>
                                          </p:val>
                                        </p:tav>
                                      </p:tavLst>
                                    </p:anim>
                                    <p:anim calcmode="lin" valueType="num">
                                      <p:cBhvr>
                                        <p:cTn id="12" dur="1000" fill="hold"/>
                                        <p:tgtEl>
                                          <p:spTgt spid="91145"/>
                                        </p:tgtEl>
                                        <p:attrNameLst>
                                          <p:attrName>ppt_w</p:attrName>
                                        </p:attrNameLst>
                                      </p:cBhvr>
                                      <p:tavLst>
                                        <p:tav tm="0">
                                          <p:val>
                                            <p:strVal val="#ppt_w+.3"/>
                                          </p:val>
                                        </p:tav>
                                        <p:tav tm="50000">
                                          <p:val>
                                            <p:strVal val="#ppt_w+.3"/>
                                          </p:val>
                                        </p:tav>
                                        <p:tav tm="100000">
                                          <p:val>
                                            <p:strVal val="#ppt_w"/>
                                          </p:val>
                                        </p:tav>
                                      </p:tavLst>
                                    </p:anim>
                                    <p:anim calcmode="lin" valueType="num">
                                      <p:cBhvr>
                                        <p:cTn id="13" dur="1000" fill="hold"/>
                                        <p:tgtEl>
                                          <p:spTgt spid="91145"/>
                                        </p:tgtEl>
                                        <p:attrNameLst>
                                          <p:attrName>ppt_x</p:attrName>
                                        </p:attrNameLst>
                                      </p:cBhvr>
                                      <p:tavLst>
                                        <p:tav tm="0">
                                          <p:val>
                                            <p:strVal val="#ppt_x-.3"/>
                                          </p:val>
                                        </p:tav>
                                        <p:tav tm="50000">
                                          <p:val>
                                            <p:strVal val="#ppt_x"/>
                                          </p:val>
                                        </p:tav>
                                        <p:tav tm="100000">
                                          <p:val>
                                            <p:strVal val="#ppt_x"/>
                                          </p:val>
                                        </p:tav>
                                      </p:tavLst>
                                    </p:anim>
                                    <p:anim calcmode="lin" valueType="num">
                                      <p:cBhvr>
                                        <p:cTn id="14" dur="1000" fill="hold"/>
                                        <p:tgtEl>
                                          <p:spTgt spid="9114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1138"/>
                                        </p:tgtEl>
                                        <p:attrNameLst>
                                          <p:attrName>style.visibility</p:attrName>
                                        </p:attrNameLst>
                                      </p:cBhvr>
                                      <p:to>
                                        <p:strVal val="visible"/>
                                      </p:to>
                                    </p:set>
                                    <p:anim calcmode="lin" valueType="num">
                                      <p:cBhvr additive="base">
                                        <p:cTn id="19" dur="500" fill="hold"/>
                                        <p:tgtEl>
                                          <p:spTgt spid="91138"/>
                                        </p:tgtEl>
                                        <p:attrNameLst>
                                          <p:attrName>ppt_x</p:attrName>
                                        </p:attrNameLst>
                                      </p:cBhvr>
                                      <p:tavLst>
                                        <p:tav tm="0">
                                          <p:val>
                                            <p:strVal val="#ppt_x"/>
                                          </p:val>
                                        </p:tav>
                                        <p:tav tm="100000">
                                          <p:val>
                                            <p:strVal val="#ppt_x"/>
                                          </p:val>
                                        </p:tav>
                                      </p:tavLst>
                                    </p:anim>
                                    <p:anim calcmode="lin" valueType="num">
                                      <p:cBhvr additive="base">
                                        <p:cTn id="20" dur="500" fill="hold"/>
                                        <p:tgtEl>
                                          <p:spTgt spid="91138"/>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7" presetClass="entr" presetSubtype="0" fill="hold" nodeType="clickEffect">
                                  <p:stCondLst>
                                    <p:cond delay="0"/>
                                  </p:stCondLst>
                                  <p:iterate type="lt">
                                    <p:tmPct val="50000"/>
                                  </p:iterate>
                                  <p:childTnLst>
                                    <p:set>
                                      <p:cBhvr>
                                        <p:cTn id="24" dur="1" fill="hold">
                                          <p:stCondLst>
                                            <p:cond delay="0"/>
                                          </p:stCondLst>
                                        </p:cTn>
                                        <p:tgtEl>
                                          <p:spTgt spid="91154"/>
                                        </p:tgtEl>
                                        <p:attrNameLst>
                                          <p:attrName>style.visibility</p:attrName>
                                        </p:attrNameLst>
                                      </p:cBhvr>
                                      <p:to>
                                        <p:strVal val="visible"/>
                                      </p:to>
                                    </p:set>
                                    <p:anim calcmode="discrete" valueType="clr">
                                      <p:cBhvr override="childStyle">
                                        <p:cTn id="25" dur="80"/>
                                        <p:tgtEl>
                                          <p:spTgt spid="91154"/>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91154"/>
                                        </p:tgtEl>
                                        <p:attrNameLst>
                                          <p:attrName>fillcolor</p:attrName>
                                        </p:attrNameLst>
                                      </p:cBhvr>
                                      <p:tavLst>
                                        <p:tav tm="0">
                                          <p:val>
                                            <p:clrVal>
                                              <a:schemeClr val="accent2"/>
                                            </p:clrVal>
                                          </p:val>
                                        </p:tav>
                                        <p:tav tm="50000">
                                          <p:val>
                                            <p:clrVal>
                                              <a:schemeClr val="hlink"/>
                                            </p:clrVal>
                                          </p:val>
                                        </p:tav>
                                      </p:tavLst>
                                    </p:anim>
                                    <p:set>
                                      <p:cBhvr>
                                        <p:cTn id="27" dur="80"/>
                                        <p:tgtEl>
                                          <p:spTgt spid="91154"/>
                                        </p:tgtEl>
                                        <p:attrNameLst>
                                          <p:attrName>fill.type</p:attrName>
                                        </p:attrNameLst>
                                      </p:cBhvr>
                                      <p:to>
                                        <p:strVal val="solid"/>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91162"/>
                                        </p:tgtEl>
                                        <p:attrNameLst>
                                          <p:attrName>style.visibility</p:attrName>
                                        </p:attrNameLst>
                                      </p:cBhvr>
                                      <p:to>
                                        <p:strVal val="visible"/>
                                      </p:to>
                                    </p:set>
                                    <p:anim calcmode="lin" valueType="num">
                                      <p:cBhvr additive="base">
                                        <p:cTn id="32" dur="500" fill="hold"/>
                                        <p:tgtEl>
                                          <p:spTgt spid="91162"/>
                                        </p:tgtEl>
                                        <p:attrNameLst>
                                          <p:attrName>ppt_x</p:attrName>
                                        </p:attrNameLst>
                                      </p:cBhvr>
                                      <p:tavLst>
                                        <p:tav tm="0">
                                          <p:val>
                                            <p:strVal val="#ppt_x"/>
                                          </p:val>
                                        </p:tav>
                                        <p:tav tm="100000">
                                          <p:val>
                                            <p:strVal val="#ppt_x"/>
                                          </p:val>
                                        </p:tav>
                                      </p:tavLst>
                                    </p:anim>
                                    <p:anim calcmode="lin" valueType="num">
                                      <p:cBhvr additive="base">
                                        <p:cTn id="33" dur="500" fill="hold"/>
                                        <p:tgtEl>
                                          <p:spTgt spid="91162"/>
                                        </p:tgtEl>
                                        <p:attrNameLst>
                                          <p:attrName>ppt_y</p:attrName>
                                        </p:attrNameLst>
                                      </p:cBhvr>
                                      <p:tavLst>
                                        <p:tav tm="0">
                                          <p:val>
                                            <p:strVal val="1+#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7" presetClass="entr" presetSubtype="0" fill="hold" nodeType="clickEffect">
                                  <p:stCondLst>
                                    <p:cond delay="0"/>
                                  </p:stCondLst>
                                  <p:iterate type="lt">
                                    <p:tmPct val="50000"/>
                                  </p:iterate>
                                  <p:childTnLst>
                                    <p:set>
                                      <p:cBhvr>
                                        <p:cTn id="37" dur="1" fill="hold">
                                          <p:stCondLst>
                                            <p:cond delay="0"/>
                                          </p:stCondLst>
                                        </p:cTn>
                                        <p:tgtEl>
                                          <p:spTgt spid="91164"/>
                                        </p:tgtEl>
                                        <p:attrNameLst>
                                          <p:attrName>style.visibility</p:attrName>
                                        </p:attrNameLst>
                                      </p:cBhvr>
                                      <p:to>
                                        <p:strVal val="visible"/>
                                      </p:to>
                                    </p:set>
                                    <p:anim calcmode="discrete" valueType="clr">
                                      <p:cBhvr override="childStyle">
                                        <p:cTn id="38" dur="80"/>
                                        <p:tgtEl>
                                          <p:spTgt spid="91164"/>
                                        </p:tgtEl>
                                        <p:attrNameLst>
                                          <p:attrName>style.color</p:attrName>
                                        </p:attrNameLst>
                                      </p:cBhvr>
                                      <p:tavLst>
                                        <p:tav tm="0">
                                          <p:val>
                                            <p:clrVal>
                                              <a:schemeClr val="accent2"/>
                                            </p:clrVal>
                                          </p:val>
                                        </p:tav>
                                        <p:tav tm="50000">
                                          <p:val>
                                            <p:clrVal>
                                              <a:schemeClr val="hlink"/>
                                            </p:clrVal>
                                          </p:val>
                                        </p:tav>
                                      </p:tavLst>
                                    </p:anim>
                                    <p:anim calcmode="discrete" valueType="clr">
                                      <p:cBhvr>
                                        <p:cTn id="39" dur="80"/>
                                        <p:tgtEl>
                                          <p:spTgt spid="91164"/>
                                        </p:tgtEl>
                                        <p:attrNameLst>
                                          <p:attrName>fillcolor</p:attrName>
                                        </p:attrNameLst>
                                      </p:cBhvr>
                                      <p:tavLst>
                                        <p:tav tm="0">
                                          <p:val>
                                            <p:clrVal>
                                              <a:schemeClr val="accent2"/>
                                            </p:clrVal>
                                          </p:val>
                                        </p:tav>
                                        <p:tav tm="50000">
                                          <p:val>
                                            <p:clrVal>
                                              <a:schemeClr val="hlink"/>
                                            </p:clrVal>
                                          </p:val>
                                        </p:tav>
                                      </p:tavLst>
                                    </p:anim>
                                    <p:set>
                                      <p:cBhvr>
                                        <p:cTn id="40" dur="80"/>
                                        <p:tgtEl>
                                          <p:spTgt spid="91164"/>
                                        </p:tgtEl>
                                        <p:attrNameLst>
                                          <p:attrName>fill.type</p:attrName>
                                        </p:attrNameLst>
                                      </p:cBhvr>
                                      <p:to>
                                        <p:strVal val="solid"/>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27" presetClass="entr" presetSubtype="0" fill="hold" nodeType="clickEffect">
                                  <p:stCondLst>
                                    <p:cond delay="0"/>
                                  </p:stCondLst>
                                  <p:iterate type="lt">
                                    <p:tmPct val="50000"/>
                                  </p:iterate>
                                  <p:childTnLst>
                                    <p:set>
                                      <p:cBhvr>
                                        <p:cTn id="44" dur="1" fill="hold">
                                          <p:stCondLst>
                                            <p:cond delay="0"/>
                                          </p:stCondLst>
                                        </p:cTn>
                                        <p:tgtEl>
                                          <p:spTgt spid="91163"/>
                                        </p:tgtEl>
                                        <p:attrNameLst>
                                          <p:attrName>style.visibility</p:attrName>
                                        </p:attrNameLst>
                                      </p:cBhvr>
                                      <p:to>
                                        <p:strVal val="visible"/>
                                      </p:to>
                                    </p:set>
                                    <p:anim calcmode="discrete" valueType="clr">
                                      <p:cBhvr override="childStyle">
                                        <p:cTn id="45" dur="80"/>
                                        <p:tgtEl>
                                          <p:spTgt spid="91163"/>
                                        </p:tgtEl>
                                        <p:attrNameLst>
                                          <p:attrName>style.color</p:attrName>
                                        </p:attrNameLst>
                                      </p:cBhvr>
                                      <p:tavLst>
                                        <p:tav tm="0">
                                          <p:val>
                                            <p:clrVal>
                                              <a:schemeClr val="accent2"/>
                                            </p:clrVal>
                                          </p:val>
                                        </p:tav>
                                        <p:tav tm="50000">
                                          <p:val>
                                            <p:clrVal>
                                              <a:schemeClr val="hlink"/>
                                            </p:clrVal>
                                          </p:val>
                                        </p:tav>
                                      </p:tavLst>
                                    </p:anim>
                                    <p:anim calcmode="discrete" valueType="clr">
                                      <p:cBhvr>
                                        <p:cTn id="46" dur="80"/>
                                        <p:tgtEl>
                                          <p:spTgt spid="91163"/>
                                        </p:tgtEl>
                                        <p:attrNameLst>
                                          <p:attrName>fillcolor</p:attrName>
                                        </p:attrNameLst>
                                      </p:cBhvr>
                                      <p:tavLst>
                                        <p:tav tm="0">
                                          <p:val>
                                            <p:clrVal>
                                              <a:schemeClr val="accent2"/>
                                            </p:clrVal>
                                          </p:val>
                                        </p:tav>
                                        <p:tav tm="50000">
                                          <p:val>
                                            <p:clrVal>
                                              <a:schemeClr val="hlink"/>
                                            </p:clrVal>
                                          </p:val>
                                        </p:tav>
                                      </p:tavLst>
                                    </p:anim>
                                    <p:set>
                                      <p:cBhvr>
                                        <p:cTn id="47" dur="80"/>
                                        <p:tgtEl>
                                          <p:spTgt spid="91163"/>
                                        </p:tgtEl>
                                        <p:attrNameLst>
                                          <p:attrName>fill.type</p:attrName>
                                        </p:attrNameLst>
                                      </p:cBhvr>
                                      <p:to>
                                        <p:strVal val="solid"/>
                                      </p:to>
                                    </p:se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91165"/>
                                        </p:tgtEl>
                                        <p:attrNameLst>
                                          <p:attrName>style.visibility</p:attrName>
                                        </p:attrNameLst>
                                      </p:cBhvr>
                                      <p:to>
                                        <p:strVal val="visible"/>
                                      </p:to>
                                    </p:set>
                                    <p:animEffect transition="in" filter="barn(inVertical)">
                                      <p:cBhvr>
                                        <p:cTn id="52" dur="500"/>
                                        <p:tgtEl>
                                          <p:spTgt spid="91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8" grpId="0"/>
      <p:bldP spid="91154" grpId="0"/>
      <p:bldP spid="91162" grpId="0"/>
      <p:bldP spid="91163" grpId="0"/>
      <p:bldP spid="91164" grpId="0"/>
      <p:bldP spid="91165"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3439220" y="655094"/>
            <a:ext cx="8038549" cy="1050879"/>
          </a:xfrm>
        </p:spPr>
        <p:txBody>
          <a:bodyPr>
            <a:noAutofit/>
          </a:bodyPr>
          <a:lstStyle/>
          <a:p>
            <a:pPr algn="just"/>
            <a:r>
              <a:rPr lang="vi-VN" altLang="en-US" sz="3000" b="1">
                <a:solidFill>
                  <a:srgbClr val="FF0000"/>
                </a:solidFill>
                <a:latin typeface="Times New Roman" pitchFamily="18" charset="0"/>
              </a:rPr>
              <a:t>Theo văn bản, viên quản ngục và thầy thơ lại đã nghe đồn về Huấn Cao là người như thế nào</a:t>
            </a:r>
            <a:r>
              <a:rPr lang="vi-VN" altLang="en-US" sz="3000" b="1" smtClean="0">
                <a:solidFill>
                  <a:srgbClr val="FF0000"/>
                </a:solidFill>
                <a:latin typeface="Times New Roman" pitchFamily="18" charset="0"/>
              </a:rPr>
              <a:t>?</a:t>
            </a:r>
            <a:endParaRPr lang="en-US" altLang="en-US" sz="3000" b="1" i="1" dirty="0" smtClean="0">
              <a:solidFill>
                <a:srgbClr val="FF0000"/>
              </a:solidFill>
              <a:latin typeface="Times New Roman" pitchFamily="18" charset="0"/>
            </a:endParaRPr>
          </a:p>
        </p:txBody>
      </p:sp>
      <p:pic>
        <p:nvPicPr>
          <p:cNvPr id="91144"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57359" y="5654722"/>
            <a:ext cx="314190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1145" name="Object 9"/>
          <p:cNvGraphicFramePr>
            <a:graphicFrameLocks noGrp="1" noChangeAspect="1"/>
          </p:cNvGraphicFramePr>
          <p:nvPr>
            <p:ph idx="1"/>
            <p:extLst>
              <p:ext uri="{D42A27DB-BD31-4B8C-83A1-F6EECF244321}">
                <p14:modId xmlns:p14="http://schemas.microsoft.com/office/powerpoint/2010/main" val="1077587374"/>
              </p:ext>
            </p:extLst>
          </p:nvPr>
        </p:nvGraphicFramePr>
        <p:xfrm>
          <a:off x="10399594" y="5839070"/>
          <a:ext cx="955343" cy="466196"/>
        </p:xfrm>
        <a:graphic>
          <a:graphicData uri="http://schemas.openxmlformats.org/presentationml/2006/ole">
            <mc:AlternateContent xmlns:mc="http://schemas.openxmlformats.org/markup-compatibility/2006">
              <mc:Choice xmlns:v="urn:schemas-microsoft-com:vml" Requires="v">
                <p:oleObj spid="_x0000_s11308" r:id="rId4" imgW="1999793" imgH="1831543" progId="MS_ClipArt_Gallery">
                  <p:embed/>
                </p:oleObj>
              </mc:Choice>
              <mc:Fallback>
                <p:oleObj r:id="rId4" imgW="1999793" imgH="1831543" progId="MS_ClipArt_Gallery">
                  <p:embed/>
                  <p:pic>
                    <p:nvPicPr>
                      <p:cNvPr id="0" name=""/>
                      <p:cNvPicPr>
                        <a:picLocks noChangeAspect="1" noChangeArrowheads="1"/>
                      </p:cNvPicPr>
                      <p:nvPr/>
                    </p:nvPicPr>
                    <p:blipFill>
                      <a:blip r:embed="rId5">
                        <a:lum bright="18000"/>
                        <a:extLst>
                          <a:ext uri="{28A0092B-C50C-407E-A947-70E740481C1C}">
                            <a14:useLocalDpi xmlns:a14="http://schemas.microsoft.com/office/drawing/2010/main" val="0"/>
                          </a:ext>
                        </a:extLst>
                      </a:blip>
                      <a:srcRect/>
                      <a:stretch>
                        <a:fillRect/>
                      </a:stretch>
                    </p:blipFill>
                    <p:spPr bwMode="auto">
                      <a:xfrm>
                        <a:off x="10399594" y="5839070"/>
                        <a:ext cx="955343" cy="466196"/>
                      </a:xfrm>
                      <a:prstGeom prst="rect">
                        <a:avLst/>
                      </a:prstGeom>
                      <a:noFill/>
                      <a:ln>
                        <a:noFill/>
                      </a:ln>
                      <a:effectLst/>
                    </p:spPr>
                  </p:pic>
                </p:oleObj>
              </mc:Fallback>
            </mc:AlternateContent>
          </a:graphicData>
        </a:graphic>
      </p:graphicFrame>
      <p:sp>
        <p:nvSpPr>
          <p:cNvPr id="91154" name="Text Box 18"/>
          <p:cNvSpPr txBox="1">
            <a:spLocks noChangeArrowheads="1"/>
          </p:cNvSpPr>
          <p:nvPr/>
        </p:nvSpPr>
        <p:spPr bwMode="auto">
          <a:xfrm>
            <a:off x="866212" y="2007367"/>
            <a:ext cx="10583333"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charset="0"/>
              </a:defRPr>
            </a:lvl1pPr>
            <a:lvl2pPr marL="800100" indent="-342900">
              <a:defRPr sz="2800">
                <a:solidFill>
                  <a:schemeClr val="tx1"/>
                </a:solidFill>
                <a:latin typeface="Arial" charset="0"/>
              </a:defRPr>
            </a:lvl2pPr>
            <a:lvl3pPr marL="1257300" indent="-342900">
              <a:defRPr sz="2400">
                <a:solidFill>
                  <a:schemeClr val="tx1"/>
                </a:solidFill>
                <a:latin typeface="Arial" charset="0"/>
              </a:defRPr>
            </a:lvl3pPr>
            <a:lvl4pPr marL="1714500" indent="-342900">
              <a:defRPr sz="2000">
                <a:solidFill>
                  <a:schemeClr val="tx1"/>
                </a:solidFill>
                <a:latin typeface="Arial" charset="0"/>
              </a:defRPr>
            </a:lvl4pPr>
            <a:lvl5pPr marL="2171700" indent="-342900">
              <a:defRPr sz="2000">
                <a:solidFill>
                  <a:schemeClr val="tx1"/>
                </a:solidFill>
                <a:latin typeface="Arial" charset="0"/>
              </a:defRPr>
            </a:lvl5pPr>
            <a:lvl6pPr marL="2628900" indent="-342900" eaLnBrk="0" hangingPunct="0">
              <a:defRPr sz="2000">
                <a:solidFill>
                  <a:schemeClr val="tx1"/>
                </a:solidFill>
                <a:latin typeface="Arial" charset="0"/>
              </a:defRPr>
            </a:lvl6pPr>
            <a:lvl7pPr marL="3086100" indent="-342900" eaLnBrk="0" hangingPunct="0">
              <a:defRPr sz="2000">
                <a:solidFill>
                  <a:schemeClr val="tx1"/>
                </a:solidFill>
                <a:latin typeface="Arial" charset="0"/>
              </a:defRPr>
            </a:lvl7pPr>
            <a:lvl8pPr marL="3543300" indent="-342900" eaLnBrk="0" hangingPunct="0">
              <a:defRPr sz="2000">
                <a:solidFill>
                  <a:schemeClr val="tx1"/>
                </a:solidFill>
                <a:latin typeface="Arial" charset="0"/>
              </a:defRPr>
            </a:lvl8pPr>
            <a:lvl9pPr marL="4000500" indent="-342900" eaLnBrk="0" hangingPunct="0">
              <a:defRPr sz="2000">
                <a:solidFill>
                  <a:schemeClr val="tx1"/>
                </a:solidFill>
                <a:latin typeface="Arial" charset="0"/>
              </a:defRPr>
            </a:lvl9pPr>
          </a:lstStyle>
          <a:p>
            <a:pPr algn="just"/>
            <a:r>
              <a:rPr lang="en-US" altLang="en-US" sz="3000" b="1" smtClean="0">
                <a:solidFill>
                  <a:srgbClr val="00B050"/>
                </a:solidFill>
                <a:latin typeface="Times New Roman" pitchFamily="18" charset="0"/>
                <a:cs typeface="Times New Roman" pitchFamily="18" charset="0"/>
              </a:rPr>
              <a:t>A. </a:t>
            </a:r>
            <a:r>
              <a:rPr lang="vi-VN" altLang="en-US" sz="3000" b="1" smtClean="0">
                <a:solidFill>
                  <a:srgbClr val="00B050"/>
                </a:solidFill>
                <a:latin typeface="Times New Roman" pitchFamily="18" charset="0"/>
                <a:cs typeface="Times New Roman" pitchFamily="18" charset="0"/>
              </a:rPr>
              <a:t>Coi </a:t>
            </a:r>
            <a:r>
              <a:rPr lang="vi-VN" altLang="en-US" sz="3000" b="1">
                <a:solidFill>
                  <a:srgbClr val="00B050"/>
                </a:solidFill>
                <a:latin typeface="Times New Roman" pitchFamily="18" charset="0"/>
                <a:cs typeface="Times New Roman" pitchFamily="18" charset="0"/>
              </a:rPr>
              <a:t>thường quản ngục, ngông nghênh, đáng ghét. </a:t>
            </a:r>
            <a:endParaRPr lang="vi-VN" altLang="en-US" sz="3000" dirty="0">
              <a:solidFill>
                <a:srgbClr val="00B050"/>
              </a:solidFill>
              <a:latin typeface="Times New Roman" pitchFamily="18" charset="0"/>
              <a:cs typeface="Times New Roman" pitchFamily="18" charset="0"/>
            </a:endParaRPr>
          </a:p>
        </p:txBody>
      </p:sp>
      <p:sp>
        <p:nvSpPr>
          <p:cNvPr id="91162" name="Text Box 26"/>
          <p:cNvSpPr txBox="1">
            <a:spLocks noChangeArrowheads="1"/>
          </p:cNvSpPr>
          <p:nvPr/>
        </p:nvSpPr>
        <p:spPr bwMode="auto">
          <a:xfrm>
            <a:off x="866212" y="2641685"/>
            <a:ext cx="10809669" cy="553998"/>
          </a:xfrm>
          <a:prstGeom prst="rect">
            <a:avLst/>
          </a:prstGeom>
          <a:noFill/>
          <a:ln>
            <a:noFill/>
          </a:ln>
          <a:effectLst/>
        </p:spPr>
        <p:txBody>
          <a:bodyPr wrap="square">
            <a:spAutoFit/>
          </a:bodyPr>
          <a:lstStyle>
            <a:lvl1pPr marL="342900" indent="-342900" eaLnBrk="0" hangingPunct="0">
              <a:defRPr>
                <a:solidFill>
                  <a:schemeClr val="tx1"/>
                </a:solidFill>
                <a:latin typeface="Times New Roman" panose="02020603050405020304" pitchFamily="18" charset="0"/>
              </a:defRPr>
            </a:lvl1pPr>
            <a:lvl2pPr marL="800100" indent="-342900" eaLnBrk="0" hangingPunct="0">
              <a:defRPr>
                <a:solidFill>
                  <a:schemeClr val="tx1"/>
                </a:solidFill>
                <a:latin typeface="Times New Roman" panose="02020603050405020304" pitchFamily="18" charset="0"/>
              </a:defRPr>
            </a:lvl2pPr>
            <a:lvl3pPr marL="1257300" indent="-342900" eaLnBrk="0" hangingPunct="0">
              <a:defRPr>
                <a:solidFill>
                  <a:schemeClr val="tx1"/>
                </a:solidFill>
                <a:latin typeface="Times New Roman" panose="02020603050405020304" pitchFamily="18" charset="0"/>
              </a:defRPr>
            </a:lvl3pPr>
            <a:lvl4pPr marL="1714500" indent="-342900" eaLnBrk="0" hangingPunct="0">
              <a:defRPr>
                <a:solidFill>
                  <a:schemeClr val="tx1"/>
                </a:solidFill>
                <a:latin typeface="Times New Roman" panose="02020603050405020304" pitchFamily="18" charset="0"/>
              </a:defRPr>
            </a:lvl4pPr>
            <a:lvl5pPr marL="2171700" indent="-342900" eaLnBrk="0" hangingPunct="0">
              <a:defRPr>
                <a:solidFill>
                  <a:schemeClr val="tx1"/>
                </a:solidFill>
                <a:latin typeface="Times New Roman" panose="02020603050405020304" pitchFamily="18" charset="0"/>
              </a:defRPr>
            </a:lvl5pPr>
            <a:lvl6pPr marL="2628900" indent="-342900" eaLnBrk="0" fontAlgn="base" hangingPunct="0">
              <a:spcBef>
                <a:spcPct val="0"/>
              </a:spcBef>
              <a:spcAft>
                <a:spcPct val="0"/>
              </a:spcAft>
              <a:defRPr>
                <a:solidFill>
                  <a:schemeClr val="tx1"/>
                </a:solidFill>
                <a:latin typeface="Times New Roman" panose="02020603050405020304" pitchFamily="18" charset="0"/>
              </a:defRPr>
            </a:lvl6pPr>
            <a:lvl7pPr marL="3086100" indent="-342900" eaLnBrk="0" fontAlgn="base" hangingPunct="0">
              <a:spcBef>
                <a:spcPct val="0"/>
              </a:spcBef>
              <a:spcAft>
                <a:spcPct val="0"/>
              </a:spcAft>
              <a:defRPr>
                <a:solidFill>
                  <a:schemeClr val="tx1"/>
                </a:solidFill>
                <a:latin typeface="Times New Roman" panose="02020603050405020304" pitchFamily="18" charset="0"/>
              </a:defRPr>
            </a:lvl7pPr>
            <a:lvl8pPr marL="3543300" indent="-342900" eaLnBrk="0" fontAlgn="base" hangingPunct="0">
              <a:spcBef>
                <a:spcPct val="0"/>
              </a:spcBef>
              <a:spcAft>
                <a:spcPct val="0"/>
              </a:spcAft>
              <a:defRPr>
                <a:solidFill>
                  <a:schemeClr val="tx1"/>
                </a:solidFill>
                <a:latin typeface="Times New Roman" panose="02020603050405020304" pitchFamily="18" charset="0"/>
              </a:defRPr>
            </a:lvl8pPr>
            <a:lvl9pPr marL="4000500" indent="-342900" eaLnBrk="0" fontAlgn="base" hangingPunct="0">
              <a:spcBef>
                <a:spcPct val="0"/>
              </a:spcBef>
              <a:spcAft>
                <a:spcPct val="0"/>
              </a:spcAft>
              <a:defRPr>
                <a:solidFill>
                  <a:schemeClr val="tx1"/>
                </a:solidFill>
                <a:latin typeface="Times New Roman" panose="02020603050405020304" pitchFamily="18" charset="0"/>
              </a:defRPr>
            </a:lvl9pPr>
          </a:lstStyle>
          <a:p>
            <a:pPr marL="0" indent="0" algn="just">
              <a:defRPr/>
            </a:pPr>
            <a:r>
              <a:rPr lang="en-US" altLang="en-US" sz="3000" b="1" smtClean="0">
                <a:solidFill>
                  <a:srgbClr val="00B050"/>
                </a:solidFill>
              </a:rPr>
              <a:t>B. </a:t>
            </a:r>
            <a:r>
              <a:rPr lang="vi-VN" altLang="en-US" sz="3000" b="1" smtClean="0">
                <a:solidFill>
                  <a:srgbClr val="00B050"/>
                </a:solidFill>
              </a:rPr>
              <a:t>Có </a:t>
            </a:r>
            <a:r>
              <a:rPr lang="vi-VN" altLang="en-US" sz="3000" b="1">
                <a:solidFill>
                  <a:srgbClr val="00B050"/>
                </a:solidFill>
              </a:rPr>
              <a:t>tài viết chữ rất nhanh và rất đẹp.</a:t>
            </a:r>
            <a:endParaRPr lang="vi-VN" sz="3000" dirty="0">
              <a:solidFill>
                <a:srgbClr val="00B050"/>
              </a:solidFill>
              <a:cs typeface="Times New Roman" panose="02020603050405020304" pitchFamily="18" charset="0"/>
            </a:endParaRPr>
          </a:p>
        </p:txBody>
      </p:sp>
      <p:sp>
        <p:nvSpPr>
          <p:cNvPr id="91163" name="Text Box 27"/>
          <p:cNvSpPr txBox="1">
            <a:spLocks noChangeArrowheads="1"/>
          </p:cNvSpPr>
          <p:nvPr/>
        </p:nvSpPr>
        <p:spPr bwMode="auto">
          <a:xfrm>
            <a:off x="866196" y="3927062"/>
            <a:ext cx="10809685" cy="553998"/>
          </a:xfrm>
          <a:prstGeom prst="rect">
            <a:avLst/>
          </a:prstGeom>
          <a:noFill/>
          <a:ln>
            <a:noFill/>
          </a:ln>
          <a:effectLst/>
        </p:spPr>
        <p:txBody>
          <a:bodyPr wrap="square">
            <a:spAutoFit/>
          </a:bodyPr>
          <a:lstStyle>
            <a:lvl1pPr marL="342900" indent="-342900" eaLnBrk="0" hangingPunct="0">
              <a:defRPr>
                <a:solidFill>
                  <a:schemeClr val="tx1"/>
                </a:solidFill>
                <a:latin typeface="Times New Roman" panose="02020603050405020304" pitchFamily="18" charset="0"/>
              </a:defRPr>
            </a:lvl1pPr>
            <a:lvl2pPr marL="800100" indent="-342900" eaLnBrk="0" hangingPunct="0">
              <a:defRPr>
                <a:solidFill>
                  <a:schemeClr val="tx1"/>
                </a:solidFill>
                <a:latin typeface="Times New Roman" panose="02020603050405020304" pitchFamily="18" charset="0"/>
              </a:defRPr>
            </a:lvl2pPr>
            <a:lvl3pPr marL="1257300" indent="-342900" eaLnBrk="0" hangingPunct="0">
              <a:defRPr>
                <a:solidFill>
                  <a:schemeClr val="tx1"/>
                </a:solidFill>
                <a:latin typeface="Times New Roman" panose="02020603050405020304" pitchFamily="18" charset="0"/>
              </a:defRPr>
            </a:lvl3pPr>
            <a:lvl4pPr marL="1714500" indent="-342900" eaLnBrk="0" hangingPunct="0">
              <a:defRPr>
                <a:solidFill>
                  <a:schemeClr val="tx1"/>
                </a:solidFill>
                <a:latin typeface="Times New Roman" panose="02020603050405020304" pitchFamily="18" charset="0"/>
              </a:defRPr>
            </a:lvl4pPr>
            <a:lvl5pPr marL="2171700" indent="-342900" eaLnBrk="0" hangingPunct="0">
              <a:defRPr>
                <a:solidFill>
                  <a:schemeClr val="tx1"/>
                </a:solidFill>
                <a:latin typeface="Times New Roman" panose="02020603050405020304" pitchFamily="18" charset="0"/>
              </a:defRPr>
            </a:lvl5pPr>
            <a:lvl6pPr marL="2628900" indent="-342900" eaLnBrk="0" fontAlgn="base" hangingPunct="0">
              <a:spcBef>
                <a:spcPct val="0"/>
              </a:spcBef>
              <a:spcAft>
                <a:spcPct val="0"/>
              </a:spcAft>
              <a:defRPr>
                <a:solidFill>
                  <a:schemeClr val="tx1"/>
                </a:solidFill>
                <a:latin typeface="Times New Roman" panose="02020603050405020304" pitchFamily="18" charset="0"/>
              </a:defRPr>
            </a:lvl6pPr>
            <a:lvl7pPr marL="3086100" indent="-342900" eaLnBrk="0" fontAlgn="base" hangingPunct="0">
              <a:spcBef>
                <a:spcPct val="0"/>
              </a:spcBef>
              <a:spcAft>
                <a:spcPct val="0"/>
              </a:spcAft>
              <a:defRPr>
                <a:solidFill>
                  <a:schemeClr val="tx1"/>
                </a:solidFill>
                <a:latin typeface="Times New Roman" panose="02020603050405020304" pitchFamily="18" charset="0"/>
              </a:defRPr>
            </a:lvl7pPr>
            <a:lvl8pPr marL="3543300" indent="-342900" eaLnBrk="0" fontAlgn="base" hangingPunct="0">
              <a:spcBef>
                <a:spcPct val="0"/>
              </a:spcBef>
              <a:spcAft>
                <a:spcPct val="0"/>
              </a:spcAft>
              <a:defRPr>
                <a:solidFill>
                  <a:schemeClr val="tx1"/>
                </a:solidFill>
                <a:latin typeface="Times New Roman" panose="02020603050405020304" pitchFamily="18" charset="0"/>
              </a:defRPr>
            </a:lvl8pPr>
            <a:lvl9pPr marL="4000500" indent="-3429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defRPr/>
            </a:pPr>
            <a:r>
              <a:rPr lang="en-US" altLang="en-US" sz="3000" b="1" smtClean="0">
                <a:solidFill>
                  <a:srgbClr val="00B050"/>
                </a:solidFill>
              </a:rPr>
              <a:t>D. Có khả năng cảm hóa người khác. </a:t>
            </a:r>
          </a:p>
        </p:txBody>
      </p:sp>
      <p:sp>
        <p:nvSpPr>
          <p:cNvPr id="91164" name="Text Box 28"/>
          <p:cNvSpPr txBox="1">
            <a:spLocks noChangeArrowheads="1"/>
          </p:cNvSpPr>
          <p:nvPr/>
        </p:nvSpPr>
        <p:spPr bwMode="auto">
          <a:xfrm>
            <a:off x="866212" y="3278080"/>
            <a:ext cx="9426783" cy="553998"/>
          </a:xfrm>
          <a:prstGeom prst="rect">
            <a:avLst/>
          </a:prstGeom>
          <a:noFill/>
          <a:ln>
            <a:noFill/>
          </a:ln>
          <a:effectLst/>
        </p:spPr>
        <p:txBody>
          <a:bodyPr wrap="square">
            <a:spAutoFit/>
          </a:bodyPr>
          <a:lstStyle>
            <a:lvl1pPr marL="342900" indent="-342900" eaLnBrk="0" hangingPunct="0">
              <a:defRPr>
                <a:solidFill>
                  <a:schemeClr val="tx1"/>
                </a:solidFill>
                <a:latin typeface="Times New Roman" panose="02020603050405020304" pitchFamily="18" charset="0"/>
              </a:defRPr>
            </a:lvl1pPr>
            <a:lvl2pPr marL="800100" indent="-342900" eaLnBrk="0" hangingPunct="0">
              <a:defRPr>
                <a:solidFill>
                  <a:schemeClr val="tx1"/>
                </a:solidFill>
                <a:latin typeface="Times New Roman" panose="02020603050405020304" pitchFamily="18" charset="0"/>
              </a:defRPr>
            </a:lvl2pPr>
            <a:lvl3pPr marL="1257300" indent="-342900" eaLnBrk="0" hangingPunct="0">
              <a:defRPr>
                <a:solidFill>
                  <a:schemeClr val="tx1"/>
                </a:solidFill>
                <a:latin typeface="Times New Roman" panose="02020603050405020304" pitchFamily="18" charset="0"/>
              </a:defRPr>
            </a:lvl3pPr>
            <a:lvl4pPr marL="1714500" indent="-342900" eaLnBrk="0" hangingPunct="0">
              <a:defRPr>
                <a:solidFill>
                  <a:schemeClr val="tx1"/>
                </a:solidFill>
                <a:latin typeface="Times New Roman" panose="02020603050405020304" pitchFamily="18" charset="0"/>
              </a:defRPr>
            </a:lvl4pPr>
            <a:lvl5pPr marL="2171700" indent="-342900" eaLnBrk="0" hangingPunct="0">
              <a:defRPr>
                <a:solidFill>
                  <a:schemeClr val="tx1"/>
                </a:solidFill>
                <a:latin typeface="Times New Roman" panose="02020603050405020304" pitchFamily="18" charset="0"/>
              </a:defRPr>
            </a:lvl5pPr>
            <a:lvl6pPr marL="2628900" indent="-342900" eaLnBrk="0" fontAlgn="base" hangingPunct="0">
              <a:spcBef>
                <a:spcPct val="0"/>
              </a:spcBef>
              <a:spcAft>
                <a:spcPct val="0"/>
              </a:spcAft>
              <a:defRPr>
                <a:solidFill>
                  <a:schemeClr val="tx1"/>
                </a:solidFill>
                <a:latin typeface="Times New Roman" panose="02020603050405020304" pitchFamily="18" charset="0"/>
              </a:defRPr>
            </a:lvl6pPr>
            <a:lvl7pPr marL="3086100" indent="-342900" eaLnBrk="0" fontAlgn="base" hangingPunct="0">
              <a:spcBef>
                <a:spcPct val="0"/>
              </a:spcBef>
              <a:spcAft>
                <a:spcPct val="0"/>
              </a:spcAft>
              <a:defRPr>
                <a:solidFill>
                  <a:schemeClr val="tx1"/>
                </a:solidFill>
                <a:latin typeface="Times New Roman" panose="02020603050405020304" pitchFamily="18" charset="0"/>
              </a:defRPr>
            </a:lvl7pPr>
            <a:lvl8pPr marL="3543300" indent="-342900" eaLnBrk="0" fontAlgn="base" hangingPunct="0">
              <a:spcBef>
                <a:spcPct val="0"/>
              </a:spcBef>
              <a:spcAft>
                <a:spcPct val="0"/>
              </a:spcAft>
              <a:defRPr>
                <a:solidFill>
                  <a:schemeClr val="tx1"/>
                </a:solidFill>
                <a:latin typeface="Times New Roman" panose="02020603050405020304" pitchFamily="18" charset="0"/>
              </a:defRPr>
            </a:lvl8pPr>
            <a:lvl9pPr marL="4000500" indent="-3429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defRPr/>
            </a:pPr>
            <a:r>
              <a:rPr lang="en-US" altLang="en-US" sz="3000" b="1" smtClean="0">
                <a:solidFill>
                  <a:srgbClr val="00B050"/>
                </a:solidFill>
                <a:cs typeface="Times New Roman" panose="02020603050405020304" pitchFamily="18" charset="0"/>
              </a:rPr>
              <a:t>C. </a:t>
            </a:r>
            <a:r>
              <a:rPr lang="vi-VN" altLang="en-US" sz="3000" b="1" smtClean="0">
                <a:solidFill>
                  <a:srgbClr val="00B050"/>
                </a:solidFill>
                <a:cs typeface="Times New Roman" panose="02020603050405020304" pitchFamily="18" charset="0"/>
              </a:rPr>
              <a:t>Có </a:t>
            </a:r>
            <a:r>
              <a:rPr lang="vi-VN" altLang="en-US" sz="3000" b="1">
                <a:solidFill>
                  <a:srgbClr val="00B050"/>
                </a:solidFill>
                <a:cs typeface="Times New Roman" panose="02020603050405020304" pitchFamily="18" charset="0"/>
              </a:rPr>
              <a:t>tấm lòng biệt nhỡn liên </a:t>
            </a:r>
            <a:r>
              <a:rPr lang="vi-VN" altLang="en-US" sz="3000" b="1" smtClean="0">
                <a:solidFill>
                  <a:srgbClr val="00B050"/>
                </a:solidFill>
                <a:cs typeface="Times New Roman" panose="02020603050405020304" pitchFamily="18" charset="0"/>
              </a:rPr>
              <a:t>tài</a:t>
            </a:r>
            <a:r>
              <a:rPr lang="en-US" altLang="en-US" sz="3000" b="1" smtClean="0">
                <a:solidFill>
                  <a:srgbClr val="00B050"/>
                </a:solidFill>
                <a:cs typeface="Times New Roman" panose="02020603050405020304" pitchFamily="18" charset="0"/>
              </a:rPr>
              <a:t>.</a:t>
            </a:r>
            <a:endParaRPr lang="en-US" altLang="en-US" sz="3000" b="1" dirty="0">
              <a:solidFill>
                <a:srgbClr val="00B050"/>
              </a:solidFill>
              <a:cs typeface="Times New Roman" panose="02020603050405020304" pitchFamily="18" charset="0"/>
            </a:endParaRPr>
          </a:p>
        </p:txBody>
      </p:sp>
      <p:sp>
        <p:nvSpPr>
          <p:cNvPr id="91165" name="Oval 29"/>
          <p:cNvSpPr>
            <a:spLocks noChangeArrowheads="1"/>
          </p:cNvSpPr>
          <p:nvPr/>
        </p:nvSpPr>
        <p:spPr bwMode="auto">
          <a:xfrm>
            <a:off x="721994" y="2712771"/>
            <a:ext cx="609600" cy="457200"/>
          </a:xfrm>
          <a:prstGeom prst="ellipse">
            <a:avLst/>
          </a:prstGeom>
          <a:solidFill>
            <a:srgbClr val="FF5050"/>
          </a:solidFill>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defRPr/>
            </a:pPr>
            <a:endParaRPr lang="en-US">
              <a:solidFill>
                <a:srgbClr val="000000"/>
              </a:solidFill>
              <a:latin typeface="Times New Roman" panose="02020603050405020304" pitchFamily="18" charset="0"/>
            </a:endParaRPr>
          </a:p>
        </p:txBody>
      </p:sp>
      <p:sp>
        <p:nvSpPr>
          <p:cNvPr id="7" name="Notched Right Arrow 6"/>
          <p:cNvSpPr/>
          <p:nvPr/>
        </p:nvSpPr>
        <p:spPr>
          <a:xfrm>
            <a:off x="721994" y="655094"/>
            <a:ext cx="2578500" cy="996286"/>
          </a:xfrm>
          <a:prstGeom prst="notched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en-US" sz="2800" b="1">
                <a:solidFill>
                  <a:srgbClr val="FF0000"/>
                </a:solidFill>
                <a:latin typeface="Times New Roman" pitchFamily="18" charset="0"/>
                <a:cs typeface="Times New Roman" pitchFamily="18" charset="0"/>
              </a:rPr>
              <a:t>Câu 4</a:t>
            </a:r>
            <a:r>
              <a:rPr lang="en-US" altLang="en-US" sz="2800" b="1" smtClean="0">
                <a:solidFill>
                  <a:srgbClr val="FF0000"/>
                </a:solidFill>
                <a:latin typeface="Times New Roman" pitchFamily="18" charset="0"/>
                <a:cs typeface="Times New Roman" pitchFamily="18" charset="0"/>
              </a:rPr>
              <a:t> </a:t>
            </a:r>
            <a:endParaRPr lang="en-US" alt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4698528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withEffect">
                                  <p:stCondLst>
                                    <p:cond delay="0"/>
                                  </p:stCondLst>
                                  <p:childTnLst>
                                    <p:set>
                                      <p:cBhvr>
                                        <p:cTn id="6" dur="1" fill="hold">
                                          <p:stCondLst>
                                            <p:cond delay="0"/>
                                          </p:stCondLst>
                                        </p:cTn>
                                        <p:tgtEl>
                                          <p:spTgt spid="91144"/>
                                        </p:tgtEl>
                                        <p:attrNameLst>
                                          <p:attrName>style.visibility</p:attrName>
                                        </p:attrNameLst>
                                      </p:cBhvr>
                                      <p:to>
                                        <p:strVal val="visible"/>
                                      </p:to>
                                    </p:set>
                                    <p:anim calcmode="lin" valueType="num">
                                      <p:cBhvr>
                                        <p:cTn id="7" dur="1000" fill="hold"/>
                                        <p:tgtEl>
                                          <p:spTgt spid="91144"/>
                                        </p:tgtEl>
                                        <p:attrNameLst>
                                          <p:attrName>ppt_w</p:attrName>
                                        </p:attrNameLst>
                                      </p:cBhvr>
                                      <p:tavLst>
                                        <p:tav tm="0">
                                          <p:val>
                                            <p:fltVal val="0"/>
                                          </p:val>
                                        </p:tav>
                                        <p:tav tm="100000">
                                          <p:val>
                                            <p:strVal val="#ppt_w"/>
                                          </p:val>
                                        </p:tav>
                                      </p:tavLst>
                                    </p:anim>
                                    <p:anim calcmode="lin" valueType="num">
                                      <p:cBhvr>
                                        <p:cTn id="8" dur="1000" fill="hold"/>
                                        <p:tgtEl>
                                          <p:spTgt spid="91144"/>
                                        </p:tgtEl>
                                        <p:attrNameLst>
                                          <p:attrName>ppt_h</p:attrName>
                                        </p:attrNameLst>
                                      </p:cBhvr>
                                      <p:tavLst>
                                        <p:tav tm="0">
                                          <p:val>
                                            <p:strVal val="#ppt_h"/>
                                          </p:val>
                                        </p:tav>
                                        <p:tav tm="100000">
                                          <p:val>
                                            <p:strVal val="#ppt_h"/>
                                          </p:val>
                                        </p:tav>
                                      </p:tavLst>
                                    </p:anim>
                                  </p:childTnLst>
                                </p:cTn>
                              </p:par>
                              <p:par>
                                <p:cTn id="9" presetID="39" presetClass="entr" presetSubtype="0" accel="100000" fill="hold" nodeType="withEffect">
                                  <p:stCondLst>
                                    <p:cond delay="0"/>
                                  </p:stCondLst>
                                  <p:childTnLst>
                                    <p:set>
                                      <p:cBhvr>
                                        <p:cTn id="10" dur="1" fill="hold">
                                          <p:stCondLst>
                                            <p:cond delay="0"/>
                                          </p:stCondLst>
                                        </p:cTn>
                                        <p:tgtEl>
                                          <p:spTgt spid="91145"/>
                                        </p:tgtEl>
                                        <p:attrNameLst>
                                          <p:attrName>style.visibility</p:attrName>
                                        </p:attrNameLst>
                                      </p:cBhvr>
                                      <p:to>
                                        <p:strVal val="visible"/>
                                      </p:to>
                                    </p:set>
                                    <p:anim calcmode="lin" valueType="num">
                                      <p:cBhvr>
                                        <p:cTn id="11" dur="1000" fill="hold"/>
                                        <p:tgtEl>
                                          <p:spTgt spid="91145"/>
                                        </p:tgtEl>
                                        <p:attrNameLst>
                                          <p:attrName>ppt_h</p:attrName>
                                        </p:attrNameLst>
                                      </p:cBhvr>
                                      <p:tavLst>
                                        <p:tav tm="0">
                                          <p:val>
                                            <p:strVal val="#ppt_h/20"/>
                                          </p:val>
                                        </p:tav>
                                        <p:tav tm="50000">
                                          <p:val>
                                            <p:strVal val="#ppt_h/20"/>
                                          </p:val>
                                        </p:tav>
                                        <p:tav tm="100000">
                                          <p:val>
                                            <p:strVal val="#ppt_h"/>
                                          </p:val>
                                        </p:tav>
                                      </p:tavLst>
                                    </p:anim>
                                    <p:anim calcmode="lin" valueType="num">
                                      <p:cBhvr>
                                        <p:cTn id="12" dur="1000" fill="hold"/>
                                        <p:tgtEl>
                                          <p:spTgt spid="91145"/>
                                        </p:tgtEl>
                                        <p:attrNameLst>
                                          <p:attrName>ppt_w</p:attrName>
                                        </p:attrNameLst>
                                      </p:cBhvr>
                                      <p:tavLst>
                                        <p:tav tm="0">
                                          <p:val>
                                            <p:strVal val="#ppt_w+.3"/>
                                          </p:val>
                                        </p:tav>
                                        <p:tav tm="50000">
                                          <p:val>
                                            <p:strVal val="#ppt_w+.3"/>
                                          </p:val>
                                        </p:tav>
                                        <p:tav tm="100000">
                                          <p:val>
                                            <p:strVal val="#ppt_w"/>
                                          </p:val>
                                        </p:tav>
                                      </p:tavLst>
                                    </p:anim>
                                    <p:anim calcmode="lin" valueType="num">
                                      <p:cBhvr>
                                        <p:cTn id="13" dur="1000" fill="hold"/>
                                        <p:tgtEl>
                                          <p:spTgt spid="91145"/>
                                        </p:tgtEl>
                                        <p:attrNameLst>
                                          <p:attrName>ppt_x</p:attrName>
                                        </p:attrNameLst>
                                      </p:cBhvr>
                                      <p:tavLst>
                                        <p:tav tm="0">
                                          <p:val>
                                            <p:strVal val="#ppt_x-.3"/>
                                          </p:val>
                                        </p:tav>
                                        <p:tav tm="50000">
                                          <p:val>
                                            <p:strVal val="#ppt_x"/>
                                          </p:val>
                                        </p:tav>
                                        <p:tav tm="100000">
                                          <p:val>
                                            <p:strVal val="#ppt_x"/>
                                          </p:val>
                                        </p:tav>
                                      </p:tavLst>
                                    </p:anim>
                                    <p:anim calcmode="lin" valueType="num">
                                      <p:cBhvr>
                                        <p:cTn id="14" dur="1000" fill="hold"/>
                                        <p:tgtEl>
                                          <p:spTgt spid="9114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1138"/>
                                        </p:tgtEl>
                                        <p:attrNameLst>
                                          <p:attrName>style.visibility</p:attrName>
                                        </p:attrNameLst>
                                      </p:cBhvr>
                                      <p:to>
                                        <p:strVal val="visible"/>
                                      </p:to>
                                    </p:set>
                                    <p:anim calcmode="lin" valueType="num">
                                      <p:cBhvr additive="base">
                                        <p:cTn id="19" dur="500" fill="hold"/>
                                        <p:tgtEl>
                                          <p:spTgt spid="91138"/>
                                        </p:tgtEl>
                                        <p:attrNameLst>
                                          <p:attrName>ppt_x</p:attrName>
                                        </p:attrNameLst>
                                      </p:cBhvr>
                                      <p:tavLst>
                                        <p:tav tm="0">
                                          <p:val>
                                            <p:strVal val="#ppt_x"/>
                                          </p:val>
                                        </p:tav>
                                        <p:tav tm="100000">
                                          <p:val>
                                            <p:strVal val="#ppt_x"/>
                                          </p:val>
                                        </p:tav>
                                      </p:tavLst>
                                    </p:anim>
                                    <p:anim calcmode="lin" valueType="num">
                                      <p:cBhvr additive="base">
                                        <p:cTn id="20" dur="500" fill="hold"/>
                                        <p:tgtEl>
                                          <p:spTgt spid="91138"/>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7" presetClass="entr" presetSubtype="0" fill="hold" nodeType="clickEffect">
                                  <p:stCondLst>
                                    <p:cond delay="0"/>
                                  </p:stCondLst>
                                  <p:iterate type="lt">
                                    <p:tmPct val="50000"/>
                                  </p:iterate>
                                  <p:childTnLst>
                                    <p:set>
                                      <p:cBhvr>
                                        <p:cTn id="24" dur="1" fill="hold">
                                          <p:stCondLst>
                                            <p:cond delay="0"/>
                                          </p:stCondLst>
                                        </p:cTn>
                                        <p:tgtEl>
                                          <p:spTgt spid="91154"/>
                                        </p:tgtEl>
                                        <p:attrNameLst>
                                          <p:attrName>style.visibility</p:attrName>
                                        </p:attrNameLst>
                                      </p:cBhvr>
                                      <p:to>
                                        <p:strVal val="visible"/>
                                      </p:to>
                                    </p:set>
                                    <p:anim calcmode="discrete" valueType="clr">
                                      <p:cBhvr override="childStyle">
                                        <p:cTn id="25" dur="80"/>
                                        <p:tgtEl>
                                          <p:spTgt spid="91154"/>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91154"/>
                                        </p:tgtEl>
                                        <p:attrNameLst>
                                          <p:attrName>fillcolor</p:attrName>
                                        </p:attrNameLst>
                                      </p:cBhvr>
                                      <p:tavLst>
                                        <p:tav tm="0">
                                          <p:val>
                                            <p:clrVal>
                                              <a:schemeClr val="accent2"/>
                                            </p:clrVal>
                                          </p:val>
                                        </p:tav>
                                        <p:tav tm="50000">
                                          <p:val>
                                            <p:clrVal>
                                              <a:schemeClr val="hlink"/>
                                            </p:clrVal>
                                          </p:val>
                                        </p:tav>
                                      </p:tavLst>
                                    </p:anim>
                                    <p:set>
                                      <p:cBhvr>
                                        <p:cTn id="27" dur="80"/>
                                        <p:tgtEl>
                                          <p:spTgt spid="91154"/>
                                        </p:tgtEl>
                                        <p:attrNameLst>
                                          <p:attrName>fill.type</p:attrName>
                                        </p:attrNameLst>
                                      </p:cBhvr>
                                      <p:to>
                                        <p:strVal val="solid"/>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91162"/>
                                        </p:tgtEl>
                                        <p:attrNameLst>
                                          <p:attrName>style.visibility</p:attrName>
                                        </p:attrNameLst>
                                      </p:cBhvr>
                                      <p:to>
                                        <p:strVal val="visible"/>
                                      </p:to>
                                    </p:set>
                                    <p:anim calcmode="lin" valueType="num">
                                      <p:cBhvr additive="base">
                                        <p:cTn id="32" dur="500" fill="hold"/>
                                        <p:tgtEl>
                                          <p:spTgt spid="91162"/>
                                        </p:tgtEl>
                                        <p:attrNameLst>
                                          <p:attrName>ppt_x</p:attrName>
                                        </p:attrNameLst>
                                      </p:cBhvr>
                                      <p:tavLst>
                                        <p:tav tm="0">
                                          <p:val>
                                            <p:strVal val="#ppt_x"/>
                                          </p:val>
                                        </p:tav>
                                        <p:tav tm="100000">
                                          <p:val>
                                            <p:strVal val="#ppt_x"/>
                                          </p:val>
                                        </p:tav>
                                      </p:tavLst>
                                    </p:anim>
                                    <p:anim calcmode="lin" valueType="num">
                                      <p:cBhvr additive="base">
                                        <p:cTn id="33" dur="500" fill="hold"/>
                                        <p:tgtEl>
                                          <p:spTgt spid="91162"/>
                                        </p:tgtEl>
                                        <p:attrNameLst>
                                          <p:attrName>ppt_y</p:attrName>
                                        </p:attrNameLst>
                                      </p:cBhvr>
                                      <p:tavLst>
                                        <p:tav tm="0">
                                          <p:val>
                                            <p:strVal val="1+#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7" presetClass="entr" presetSubtype="0" fill="hold" nodeType="clickEffect">
                                  <p:stCondLst>
                                    <p:cond delay="0"/>
                                  </p:stCondLst>
                                  <p:iterate type="lt">
                                    <p:tmPct val="50000"/>
                                  </p:iterate>
                                  <p:childTnLst>
                                    <p:set>
                                      <p:cBhvr>
                                        <p:cTn id="37" dur="1" fill="hold">
                                          <p:stCondLst>
                                            <p:cond delay="0"/>
                                          </p:stCondLst>
                                        </p:cTn>
                                        <p:tgtEl>
                                          <p:spTgt spid="91164"/>
                                        </p:tgtEl>
                                        <p:attrNameLst>
                                          <p:attrName>style.visibility</p:attrName>
                                        </p:attrNameLst>
                                      </p:cBhvr>
                                      <p:to>
                                        <p:strVal val="visible"/>
                                      </p:to>
                                    </p:set>
                                    <p:anim calcmode="discrete" valueType="clr">
                                      <p:cBhvr override="childStyle">
                                        <p:cTn id="38" dur="80"/>
                                        <p:tgtEl>
                                          <p:spTgt spid="91164"/>
                                        </p:tgtEl>
                                        <p:attrNameLst>
                                          <p:attrName>style.color</p:attrName>
                                        </p:attrNameLst>
                                      </p:cBhvr>
                                      <p:tavLst>
                                        <p:tav tm="0">
                                          <p:val>
                                            <p:clrVal>
                                              <a:schemeClr val="accent2"/>
                                            </p:clrVal>
                                          </p:val>
                                        </p:tav>
                                        <p:tav tm="50000">
                                          <p:val>
                                            <p:clrVal>
                                              <a:schemeClr val="hlink"/>
                                            </p:clrVal>
                                          </p:val>
                                        </p:tav>
                                      </p:tavLst>
                                    </p:anim>
                                    <p:anim calcmode="discrete" valueType="clr">
                                      <p:cBhvr>
                                        <p:cTn id="39" dur="80"/>
                                        <p:tgtEl>
                                          <p:spTgt spid="91164"/>
                                        </p:tgtEl>
                                        <p:attrNameLst>
                                          <p:attrName>fillcolor</p:attrName>
                                        </p:attrNameLst>
                                      </p:cBhvr>
                                      <p:tavLst>
                                        <p:tav tm="0">
                                          <p:val>
                                            <p:clrVal>
                                              <a:schemeClr val="accent2"/>
                                            </p:clrVal>
                                          </p:val>
                                        </p:tav>
                                        <p:tav tm="50000">
                                          <p:val>
                                            <p:clrVal>
                                              <a:schemeClr val="hlink"/>
                                            </p:clrVal>
                                          </p:val>
                                        </p:tav>
                                      </p:tavLst>
                                    </p:anim>
                                    <p:set>
                                      <p:cBhvr>
                                        <p:cTn id="40" dur="80"/>
                                        <p:tgtEl>
                                          <p:spTgt spid="91164"/>
                                        </p:tgtEl>
                                        <p:attrNameLst>
                                          <p:attrName>fill.type</p:attrName>
                                        </p:attrNameLst>
                                      </p:cBhvr>
                                      <p:to>
                                        <p:strVal val="solid"/>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27" presetClass="entr" presetSubtype="0" fill="hold" nodeType="clickEffect">
                                  <p:stCondLst>
                                    <p:cond delay="0"/>
                                  </p:stCondLst>
                                  <p:iterate type="lt">
                                    <p:tmPct val="50000"/>
                                  </p:iterate>
                                  <p:childTnLst>
                                    <p:set>
                                      <p:cBhvr>
                                        <p:cTn id="44" dur="1" fill="hold">
                                          <p:stCondLst>
                                            <p:cond delay="0"/>
                                          </p:stCondLst>
                                        </p:cTn>
                                        <p:tgtEl>
                                          <p:spTgt spid="91163"/>
                                        </p:tgtEl>
                                        <p:attrNameLst>
                                          <p:attrName>style.visibility</p:attrName>
                                        </p:attrNameLst>
                                      </p:cBhvr>
                                      <p:to>
                                        <p:strVal val="visible"/>
                                      </p:to>
                                    </p:set>
                                    <p:anim calcmode="discrete" valueType="clr">
                                      <p:cBhvr override="childStyle">
                                        <p:cTn id="45" dur="80"/>
                                        <p:tgtEl>
                                          <p:spTgt spid="91163"/>
                                        </p:tgtEl>
                                        <p:attrNameLst>
                                          <p:attrName>style.color</p:attrName>
                                        </p:attrNameLst>
                                      </p:cBhvr>
                                      <p:tavLst>
                                        <p:tav tm="0">
                                          <p:val>
                                            <p:clrVal>
                                              <a:schemeClr val="accent2"/>
                                            </p:clrVal>
                                          </p:val>
                                        </p:tav>
                                        <p:tav tm="50000">
                                          <p:val>
                                            <p:clrVal>
                                              <a:schemeClr val="hlink"/>
                                            </p:clrVal>
                                          </p:val>
                                        </p:tav>
                                      </p:tavLst>
                                    </p:anim>
                                    <p:anim calcmode="discrete" valueType="clr">
                                      <p:cBhvr>
                                        <p:cTn id="46" dur="80"/>
                                        <p:tgtEl>
                                          <p:spTgt spid="91163"/>
                                        </p:tgtEl>
                                        <p:attrNameLst>
                                          <p:attrName>fillcolor</p:attrName>
                                        </p:attrNameLst>
                                      </p:cBhvr>
                                      <p:tavLst>
                                        <p:tav tm="0">
                                          <p:val>
                                            <p:clrVal>
                                              <a:schemeClr val="accent2"/>
                                            </p:clrVal>
                                          </p:val>
                                        </p:tav>
                                        <p:tav tm="50000">
                                          <p:val>
                                            <p:clrVal>
                                              <a:schemeClr val="hlink"/>
                                            </p:clrVal>
                                          </p:val>
                                        </p:tav>
                                      </p:tavLst>
                                    </p:anim>
                                    <p:set>
                                      <p:cBhvr>
                                        <p:cTn id="47" dur="80"/>
                                        <p:tgtEl>
                                          <p:spTgt spid="91163"/>
                                        </p:tgtEl>
                                        <p:attrNameLst>
                                          <p:attrName>fill.type</p:attrName>
                                        </p:attrNameLst>
                                      </p:cBhvr>
                                      <p:to>
                                        <p:strVal val="solid"/>
                                      </p:to>
                                    </p:se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91165"/>
                                        </p:tgtEl>
                                        <p:attrNameLst>
                                          <p:attrName>style.visibility</p:attrName>
                                        </p:attrNameLst>
                                      </p:cBhvr>
                                      <p:to>
                                        <p:strVal val="visible"/>
                                      </p:to>
                                    </p:set>
                                    <p:animEffect transition="in" filter="barn(inVertical)">
                                      <p:cBhvr>
                                        <p:cTn id="52" dur="500"/>
                                        <p:tgtEl>
                                          <p:spTgt spid="91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8" grpId="0"/>
      <p:bldP spid="91154" grpId="0"/>
      <p:bldP spid="91162" grpId="0"/>
      <p:bldP spid="91163" grpId="0"/>
      <p:bldP spid="91164" grpId="0"/>
      <p:bldP spid="91165"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3439220" y="655094"/>
            <a:ext cx="8038549" cy="1050879"/>
          </a:xfrm>
        </p:spPr>
        <p:txBody>
          <a:bodyPr>
            <a:noAutofit/>
          </a:bodyPr>
          <a:lstStyle/>
          <a:p>
            <a:pPr algn="just"/>
            <a:r>
              <a:rPr lang="en-US" altLang="en-US" sz="2800" b="1" smtClean="0">
                <a:solidFill>
                  <a:srgbClr val="FF0000"/>
                </a:solidFill>
                <a:latin typeface="Times New Roman" pitchFamily="18" charset="0"/>
              </a:rPr>
              <a:t>Ca ngợi tài viết chữ đẹp của Huấn Cao, Nguyễn Tuân muốn nói lên điều gì?</a:t>
            </a:r>
            <a:endParaRPr lang="en-US" altLang="en-US" sz="2800" b="1" dirty="0" smtClean="0">
              <a:solidFill>
                <a:srgbClr val="FF0000"/>
              </a:solidFill>
              <a:latin typeface="Times New Roman" pitchFamily="18" charset="0"/>
            </a:endParaRPr>
          </a:p>
        </p:txBody>
      </p:sp>
      <p:pic>
        <p:nvPicPr>
          <p:cNvPr id="91144"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57359" y="5654722"/>
            <a:ext cx="314190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1145" name="Object 9"/>
          <p:cNvGraphicFramePr>
            <a:graphicFrameLocks noGrp="1" noChangeAspect="1"/>
          </p:cNvGraphicFramePr>
          <p:nvPr>
            <p:ph idx="1"/>
            <p:extLst>
              <p:ext uri="{D42A27DB-BD31-4B8C-83A1-F6EECF244321}">
                <p14:modId xmlns:p14="http://schemas.microsoft.com/office/powerpoint/2010/main" val="2597839044"/>
              </p:ext>
            </p:extLst>
          </p:nvPr>
        </p:nvGraphicFramePr>
        <p:xfrm>
          <a:off x="10399594" y="5839070"/>
          <a:ext cx="955343" cy="466196"/>
        </p:xfrm>
        <a:graphic>
          <a:graphicData uri="http://schemas.openxmlformats.org/presentationml/2006/ole">
            <mc:AlternateContent xmlns:mc="http://schemas.openxmlformats.org/markup-compatibility/2006">
              <mc:Choice xmlns:v="urn:schemas-microsoft-com:vml" Requires="v">
                <p:oleObj spid="_x0000_s12330" r:id="rId4" imgW="1999793" imgH="1831543" progId="MS_ClipArt_Gallery">
                  <p:embed/>
                </p:oleObj>
              </mc:Choice>
              <mc:Fallback>
                <p:oleObj r:id="rId4" imgW="1999793" imgH="1831543" progId="MS_ClipArt_Gallery">
                  <p:embed/>
                  <p:pic>
                    <p:nvPicPr>
                      <p:cNvPr id="0" name=""/>
                      <p:cNvPicPr>
                        <a:picLocks noChangeAspect="1" noChangeArrowheads="1"/>
                      </p:cNvPicPr>
                      <p:nvPr/>
                    </p:nvPicPr>
                    <p:blipFill>
                      <a:blip r:embed="rId5">
                        <a:lum bright="18000"/>
                        <a:extLst>
                          <a:ext uri="{28A0092B-C50C-407E-A947-70E740481C1C}">
                            <a14:useLocalDpi xmlns:a14="http://schemas.microsoft.com/office/drawing/2010/main" val="0"/>
                          </a:ext>
                        </a:extLst>
                      </a:blip>
                      <a:srcRect/>
                      <a:stretch>
                        <a:fillRect/>
                      </a:stretch>
                    </p:blipFill>
                    <p:spPr bwMode="auto">
                      <a:xfrm>
                        <a:off x="10399594" y="5839070"/>
                        <a:ext cx="955343" cy="466196"/>
                      </a:xfrm>
                      <a:prstGeom prst="rect">
                        <a:avLst/>
                      </a:prstGeom>
                      <a:noFill/>
                      <a:ln>
                        <a:noFill/>
                      </a:ln>
                      <a:effectLst/>
                    </p:spPr>
                  </p:pic>
                </p:oleObj>
              </mc:Fallback>
            </mc:AlternateContent>
          </a:graphicData>
        </a:graphic>
      </p:graphicFrame>
      <p:sp>
        <p:nvSpPr>
          <p:cNvPr id="91154" name="Text Box 18"/>
          <p:cNvSpPr txBox="1">
            <a:spLocks noChangeArrowheads="1"/>
          </p:cNvSpPr>
          <p:nvPr/>
        </p:nvSpPr>
        <p:spPr bwMode="auto">
          <a:xfrm>
            <a:off x="668100" y="2007367"/>
            <a:ext cx="10583333"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charset="0"/>
              </a:defRPr>
            </a:lvl1pPr>
            <a:lvl2pPr marL="800100" indent="-342900">
              <a:defRPr sz="2800">
                <a:solidFill>
                  <a:schemeClr val="tx1"/>
                </a:solidFill>
                <a:latin typeface="Arial" charset="0"/>
              </a:defRPr>
            </a:lvl2pPr>
            <a:lvl3pPr marL="1257300" indent="-342900">
              <a:defRPr sz="2400">
                <a:solidFill>
                  <a:schemeClr val="tx1"/>
                </a:solidFill>
                <a:latin typeface="Arial" charset="0"/>
              </a:defRPr>
            </a:lvl3pPr>
            <a:lvl4pPr marL="1714500" indent="-342900">
              <a:defRPr sz="2000">
                <a:solidFill>
                  <a:schemeClr val="tx1"/>
                </a:solidFill>
                <a:latin typeface="Arial" charset="0"/>
              </a:defRPr>
            </a:lvl4pPr>
            <a:lvl5pPr marL="2171700" indent="-342900">
              <a:defRPr sz="2000">
                <a:solidFill>
                  <a:schemeClr val="tx1"/>
                </a:solidFill>
                <a:latin typeface="Arial" charset="0"/>
              </a:defRPr>
            </a:lvl5pPr>
            <a:lvl6pPr marL="2628900" indent="-342900" eaLnBrk="0" hangingPunct="0">
              <a:defRPr sz="2000">
                <a:solidFill>
                  <a:schemeClr val="tx1"/>
                </a:solidFill>
                <a:latin typeface="Arial" charset="0"/>
              </a:defRPr>
            </a:lvl6pPr>
            <a:lvl7pPr marL="3086100" indent="-342900" eaLnBrk="0" hangingPunct="0">
              <a:defRPr sz="2000">
                <a:solidFill>
                  <a:schemeClr val="tx1"/>
                </a:solidFill>
                <a:latin typeface="Arial" charset="0"/>
              </a:defRPr>
            </a:lvl7pPr>
            <a:lvl8pPr marL="3543300" indent="-342900" eaLnBrk="0" hangingPunct="0">
              <a:defRPr sz="2000">
                <a:solidFill>
                  <a:schemeClr val="tx1"/>
                </a:solidFill>
                <a:latin typeface="Arial" charset="0"/>
              </a:defRPr>
            </a:lvl8pPr>
            <a:lvl9pPr marL="4000500" indent="-342900" eaLnBrk="0" hangingPunct="0">
              <a:defRPr sz="2000">
                <a:solidFill>
                  <a:schemeClr val="tx1"/>
                </a:solidFill>
                <a:latin typeface="Arial" charset="0"/>
              </a:defRPr>
            </a:lvl9pPr>
          </a:lstStyle>
          <a:p>
            <a:pPr algn="just"/>
            <a:r>
              <a:rPr lang="en-US" altLang="en-US" sz="2900" b="1" smtClean="0">
                <a:solidFill>
                  <a:srgbClr val="00B050"/>
                </a:solidFill>
                <a:latin typeface="Times New Roman" pitchFamily="18" charset="0"/>
                <a:cs typeface="Times New Roman" pitchFamily="18" charset="0"/>
              </a:rPr>
              <a:t>A. Thể hiện sự trân trọng đối với người tài hoa.</a:t>
            </a:r>
            <a:endParaRPr lang="vi-VN" altLang="en-US" sz="2900" dirty="0">
              <a:solidFill>
                <a:srgbClr val="00B050"/>
              </a:solidFill>
              <a:latin typeface="Times New Roman" pitchFamily="18" charset="0"/>
              <a:cs typeface="Times New Roman" pitchFamily="18" charset="0"/>
            </a:endParaRPr>
          </a:p>
        </p:txBody>
      </p:sp>
      <p:sp>
        <p:nvSpPr>
          <p:cNvPr id="91162" name="Text Box 26"/>
          <p:cNvSpPr txBox="1">
            <a:spLocks noChangeArrowheads="1"/>
          </p:cNvSpPr>
          <p:nvPr/>
        </p:nvSpPr>
        <p:spPr bwMode="auto">
          <a:xfrm>
            <a:off x="668098" y="2641511"/>
            <a:ext cx="10809669" cy="538609"/>
          </a:xfrm>
          <a:prstGeom prst="rect">
            <a:avLst/>
          </a:prstGeom>
          <a:noFill/>
          <a:ln>
            <a:noFill/>
          </a:ln>
          <a:effectLst/>
        </p:spPr>
        <p:txBody>
          <a:bodyPr wrap="square">
            <a:spAutoFit/>
          </a:bodyPr>
          <a:lstStyle>
            <a:lvl1pPr marL="342900" indent="-342900" eaLnBrk="0" hangingPunct="0">
              <a:defRPr>
                <a:solidFill>
                  <a:schemeClr val="tx1"/>
                </a:solidFill>
                <a:latin typeface="Times New Roman" panose="02020603050405020304" pitchFamily="18" charset="0"/>
              </a:defRPr>
            </a:lvl1pPr>
            <a:lvl2pPr marL="800100" indent="-342900" eaLnBrk="0" hangingPunct="0">
              <a:defRPr>
                <a:solidFill>
                  <a:schemeClr val="tx1"/>
                </a:solidFill>
                <a:latin typeface="Times New Roman" panose="02020603050405020304" pitchFamily="18" charset="0"/>
              </a:defRPr>
            </a:lvl2pPr>
            <a:lvl3pPr marL="1257300" indent="-342900" eaLnBrk="0" hangingPunct="0">
              <a:defRPr>
                <a:solidFill>
                  <a:schemeClr val="tx1"/>
                </a:solidFill>
                <a:latin typeface="Times New Roman" panose="02020603050405020304" pitchFamily="18" charset="0"/>
              </a:defRPr>
            </a:lvl3pPr>
            <a:lvl4pPr marL="1714500" indent="-342900" eaLnBrk="0" hangingPunct="0">
              <a:defRPr>
                <a:solidFill>
                  <a:schemeClr val="tx1"/>
                </a:solidFill>
                <a:latin typeface="Times New Roman" panose="02020603050405020304" pitchFamily="18" charset="0"/>
              </a:defRPr>
            </a:lvl4pPr>
            <a:lvl5pPr marL="2171700" indent="-342900" eaLnBrk="0" hangingPunct="0">
              <a:defRPr>
                <a:solidFill>
                  <a:schemeClr val="tx1"/>
                </a:solidFill>
                <a:latin typeface="Times New Roman" panose="02020603050405020304" pitchFamily="18" charset="0"/>
              </a:defRPr>
            </a:lvl5pPr>
            <a:lvl6pPr marL="2628900" indent="-342900" eaLnBrk="0" fontAlgn="base" hangingPunct="0">
              <a:spcBef>
                <a:spcPct val="0"/>
              </a:spcBef>
              <a:spcAft>
                <a:spcPct val="0"/>
              </a:spcAft>
              <a:defRPr>
                <a:solidFill>
                  <a:schemeClr val="tx1"/>
                </a:solidFill>
                <a:latin typeface="Times New Roman" panose="02020603050405020304" pitchFamily="18" charset="0"/>
              </a:defRPr>
            </a:lvl6pPr>
            <a:lvl7pPr marL="3086100" indent="-342900" eaLnBrk="0" fontAlgn="base" hangingPunct="0">
              <a:spcBef>
                <a:spcPct val="0"/>
              </a:spcBef>
              <a:spcAft>
                <a:spcPct val="0"/>
              </a:spcAft>
              <a:defRPr>
                <a:solidFill>
                  <a:schemeClr val="tx1"/>
                </a:solidFill>
                <a:latin typeface="Times New Roman" panose="02020603050405020304" pitchFamily="18" charset="0"/>
              </a:defRPr>
            </a:lvl7pPr>
            <a:lvl8pPr marL="3543300" indent="-342900" eaLnBrk="0" fontAlgn="base" hangingPunct="0">
              <a:spcBef>
                <a:spcPct val="0"/>
              </a:spcBef>
              <a:spcAft>
                <a:spcPct val="0"/>
              </a:spcAft>
              <a:defRPr>
                <a:solidFill>
                  <a:schemeClr val="tx1"/>
                </a:solidFill>
                <a:latin typeface="Times New Roman" panose="02020603050405020304" pitchFamily="18" charset="0"/>
              </a:defRPr>
            </a:lvl8pPr>
            <a:lvl9pPr marL="4000500" indent="-342900" eaLnBrk="0" fontAlgn="base" hangingPunct="0">
              <a:spcBef>
                <a:spcPct val="0"/>
              </a:spcBef>
              <a:spcAft>
                <a:spcPct val="0"/>
              </a:spcAft>
              <a:defRPr>
                <a:solidFill>
                  <a:schemeClr val="tx1"/>
                </a:solidFill>
                <a:latin typeface="Times New Roman" panose="02020603050405020304" pitchFamily="18" charset="0"/>
              </a:defRPr>
            </a:lvl9pPr>
          </a:lstStyle>
          <a:p>
            <a:pPr marL="0" indent="0" algn="just">
              <a:defRPr/>
            </a:pPr>
            <a:r>
              <a:rPr lang="en-US" altLang="en-US" sz="2900" b="1" smtClean="0">
                <a:solidFill>
                  <a:srgbClr val="00B050"/>
                </a:solidFill>
              </a:rPr>
              <a:t>B. Thể hiện lòng yêu quý, trân trọng cái đẹp văn hóa truyền thống.</a:t>
            </a:r>
            <a:endParaRPr lang="vi-VN" sz="2900" dirty="0">
              <a:solidFill>
                <a:srgbClr val="00B050"/>
              </a:solidFill>
              <a:cs typeface="Times New Roman" panose="02020603050405020304" pitchFamily="18" charset="0"/>
            </a:endParaRPr>
          </a:p>
        </p:txBody>
      </p:sp>
      <p:sp>
        <p:nvSpPr>
          <p:cNvPr id="91163" name="Text Box 27"/>
          <p:cNvSpPr txBox="1">
            <a:spLocks noChangeArrowheads="1"/>
          </p:cNvSpPr>
          <p:nvPr/>
        </p:nvSpPr>
        <p:spPr bwMode="auto">
          <a:xfrm>
            <a:off x="721992" y="4277086"/>
            <a:ext cx="10809685" cy="538609"/>
          </a:xfrm>
          <a:prstGeom prst="rect">
            <a:avLst/>
          </a:prstGeom>
          <a:noFill/>
          <a:ln>
            <a:noFill/>
          </a:ln>
          <a:effectLst/>
        </p:spPr>
        <p:txBody>
          <a:bodyPr wrap="square">
            <a:spAutoFit/>
          </a:bodyPr>
          <a:lstStyle>
            <a:lvl1pPr marL="342900" indent="-342900" eaLnBrk="0" hangingPunct="0">
              <a:defRPr>
                <a:solidFill>
                  <a:schemeClr val="tx1"/>
                </a:solidFill>
                <a:latin typeface="Times New Roman" panose="02020603050405020304" pitchFamily="18" charset="0"/>
              </a:defRPr>
            </a:lvl1pPr>
            <a:lvl2pPr marL="800100" indent="-342900" eaLnBrk="0" hangingPunct="0">
              <a:defRPr>
                <a:solidFill>
                  <a:schemeClr val="tx1"/>
                </a:solidFill>
                <a:latin typeface="Times New Roman" panose="02020603050405020304" pitchFamily="18" charset="0"/>
              </a:defRPr>
            </a:lvl2pPr>
            <a:lvl3pPr marL="1257300" indent="-342900" eaLnBrk="0" hangingPunct="0">
              <a:defRPr>
                <a:solidFill>
                  <a:schemeClr val="tx1"/>
                </a:solidFill>
                <a:latin typeface="Times New Roman" panose="02020603050405020304" pitchFamily="18" charset="0"/>
              </a:defRPr>
            </a:lvl3pPr>
            <a:lvl4pPr marL="1714500" indent="-342900" eaLnBrk="0" hangingPunct="0">
              <a:defRPr>
                <a:solidFill>
                  <a:schemeClr val="tx1"/>
                </a:solidFill>
                <a:latin typeface="Times New Roman" panose="02020603050405020304" pitchFamily="18" charset="0"/>
              </a:defRPr>
            </a:lvl4pPr>
            <a:lvl5pPr marL="2171700" indent="-342900" eaLnBrk="0" hangingPunct="0">
              <a:defRPr>
                <a:solidFill>
                  <a:schemeClr val="tx1"/>
                </a:solidFill>
                <a:latin typeface="Times New Roman" panose="02020603050405020304" pitchFamily="18" charset="0"/>
              </a:defRPr>
            </a:lvl5pPr>
            <a:lvl6pPr marL="2628900" indent="-342900" eaLnBrk="0" fontAlgn="base" hangingPunct="0">
              <a:spcBef>
                <a:spcPct val="0"/>
              </a:spcBef>
              <a:spcAft>
                <a:spcPct val="0"/>
              </a:spcAft>
              <a:defRPr>
                <a:solidFill>
                  <a:schemeClr val="tx1"/>
                </a:solidFill>
                <a:latin typeface="Times New Roman" panose="02020603050405020304" pitchFamily="18" charset="0"/>
              </a:defRPr>
            </a:lvl6pPr>
            <a:lvl7pPr marL="3086100" indent="-342900" eaLnBrk="0" fontAlgn="base" hangingPunct="0">
              <a:spcBef>
                <a:spcPct val="0"/>
              </a:spcBef>
              <a:spcAft>
                <a:spcPct val="0"/>
              </a:spcAft>
              <a:defRPr>
                <a:solidFill>
                  <a:schemeClr val="tx1"/>
                </a:solidFill>
                <a:latin typeface="Times New Roman" panose="02020603050405020304" pitchFamily="18" charset="0"/>
              </a:defRPr>
            </a:lvl7pPr>
            <a:lvl8pPr marL="3543300" indent="-342900" eaLnBrk="0" fontAlgn="base" hangingPunct="0">
              <a:spcBef>
                <a:spcPct val="0"/>
              </a:spcBef>
              <a:spcAft>
                <a:spcPct val="0"/>
              </a:spcAft>
              <a:defRPr>
                <a:solidFill>
                  <a:schemeClr val="tx1"/>
                </a:solidFill>
                <a:latin typeface="Times New Roman" panose="02020603050405020304" pitchFamily="18" charset="0"/>
              </a:defRPr>
            </a:lvl8pPr>
            <a:lvl9pPr marL="4000500" indent="-3429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defRPr/>
            </a:pPr>
            <a:r>
              <a:rPr lang="en-US" altLang="en-US" sz="2900" b="1" smtClean="0">
                <a:solidFill>
                  <a:srgbClr val="00B050"/>
                </a:solidFill>
              </a:rPr>
              <a:t>D. Tất cả các ý trên đều đúng.</a:t>
            </a:r>
            <a:endParaRPr lang="en-US" altLang="en-US" sz="2900" b="1" dirty="0">
              <a:solidFill>
                <a:srgbClr val="00B050"/>
              </a:solidFill>
            </a:endParaRPr>
          </a:p>
        </p:txBody>
      </p:sp>
      <p:sp>
        <p:nvSpPr>
          <p:cNvPr id="91164" name="Text Box 28"/>
          <p:cNvSpPr txBox="1">
            <a:spLocks noChangeArrowheads="1"/>
          </p:cNvSpPr>
          <p:nvPr/>
        </p:nvSpPr>
        <p:spPr bwMode="auto">
          <a:xfrm>
            <a:off x="660587" y="3292201"/>
            <a:ext cx="10932497" cy="984885"/>
          </a:xfrm>
          <a:prstGeom prst="rect">
            <a:avLst/>
          </a:prstGeom>
          <a:noFill/>
          <a:ln>
            <a:noFill/>
          </a:ln>
          <a:effectLst/>
        </p:spPr>
        <p:txBody>
          <a:bodyPr wrap="square">
            <a:spAutoFit/>
          </a:bodyPr>
          <a:lstStyle>
            <a:lvl1pPr marL="342900" indent="-342900" eaLnBrk="0" hangingPunct="0">
              <a:defRPr>
                <a:solidFill>
                  <a:schemeClr val="tx1"/>
                </a:solidFill>
                <a:latin typeface="Times New Roman" panose="02020603050405020304" pitchFamily="18" charset="0"/>
              </a:defRPr>
            </a:lvl1pPr>
            <a:lvl2pPr marL="800100" indent="-342900" eaLnBrk="0" hangingPunct="0">
              <a:defRPr>
                <a:solidFill>
                  <a:schemeClr val="tx1"/>
                </a:solidFill>
                <a:latin typeface="Times New Roman" panose="02020603050405020304" pitchFamily="18" charset="0"/>
              </a:defRPr>
            </a:lvl2pPr>
            <a:lvl3pPr marL="1257300" indent="-342900" eaLnBrk="0" hangingPunct="0">
              <a:defRPr>
                <a:solidFill>
                  <a:schemeClr val="tx1"/>
                </a:solidFill>
                <a:latin typeface="Times New Roman" panose="02020603050405020304" pitchFamily="18" charset="0"/>
              </a:defRPr>
            </a:lvl3pPr>
            <a:lvl4pPr marL="1714500" indent="-342900" eaLnBrk="0" hangingPunct="0">
              <a:defRPr>
                <a:solidFill>
                  <a:schemeClr val="tx1"/>
                </a:solidFill>
                <a:latin typeface="Times New Roman" panose="02020603050405020304" pitchFamily="18" charset="0"/>
              </a:defRPr>
            </a:lvl4pPr>
            <a:lvl5pPr marL="2171700" indent="-342900" eaLnBrk="0" hangingPunct="0">
              <a:defRPr>
                <a:solidFill>
                  <a:schemeClr val="tx1"/>
                </a:solidFill>
                <a:latin typeface="Times New Roman" panose="02020603050405020304" pitchFamily="18" charset="0"/>
              </a:defRPr>
            </a:lvl5pPr>
            <a:lvl6pPr marL="2628900" indent="-342900" eaLnBrk="0" fontAlgn="base" hangingPunct="0">
              <a:spcBef>
                <a:spcPct val="0"/>
              </a:spcBef>
              <a:spcAft>
                <a:spcPct val="0"/>
              </a:spcAft>
              <a:defRPr>
                <a:solidFill>
                  <a:schemeClr val="tx1"/>
                </a:solidFill>
                <a:latin typeface="Times New Roman" panose="02020603050405020304" pitchFamily="18" charset="0"/>
              </a:defRPr>
            </a:lvl6pPr>
            <a:lvl7pPr marL="3086100" indent="-342900" eaLnBrk="0" fontAlgn="base" hangingPunct="0">
              <a:spcBef>
                <a:spcPct val="0"/>
              </a:spcBef>
              <a:spcAft>
                <a:spcPct val="0"/>
              </a:spcAft>
              <a:defRPr>
                <a:solidFill>
                  <a:schemeClr val="tx1"/>
                </a:solidFill>
                <a:latin typeface="Times New Roman" panose="02020603050405020304" pitchFamily="18" charset="0"/>
              </a:defRPr>
            </a:lvl7pPr>
            <a:lvl8pPr marL="3543300" indent="-342900" eaLnBrk="0" fontAlgn="base" hangingPunct="0">
              <a:spcBef>
                <a:spcPct val="0"/>
              </a:spcBef>
              <a:spcAft>
                <a:spcPct val="0"/>
              </a:spcAft>
              <a:defRPr>
                <a:solidFill>
                  <a:schemeClr val="tx1"/>
                </a:solidFill>
                <a:latin typeface="Times New Roman" panose="02020603050405020304" pitchFamily="18" charset="0"/>
              </a:defRPr>
            </a:lvl8pPr>
            <a:lvl9pPr marL="4000500" indent="-342900" eaLnBrk="0" fontAlgn="base" hangingPunct="0">
              <a:spcBef>
                <a:spcPct val="0"/>
              </a:spcBef>
              <a:spcAft>
                <a:spcPct val="0"/>
              </a:spcAft>
              <a:defRPr>
                <a:solidFill>
                  <a:schemeClr val="tx1"/>
                </a:solidFill>
                <a:latin typeface="Times New Roman" panose="02020603050405020304" pitchFamily="18" charset="0"/>
              </a:defRPr>
            </a:lvl9pPr>
          </a:lstStyle>
          <a:p>
            <a:pPr marL="0" indent="0" eaLnBrk="1" hangingPunct="1">
              <a:defRPr/>
            </a:pPr>
            <a:r>
              <a:rPr lang="en-US" altLang="en-US" sz="2900" b="1" smtClean="0">
                <a:solidFill>
                  <a:srgbClr val="00B050"/>
                </a:solidFill>
              </a:rPr>
              <a:t>C. Thể hiện sự luyến tiếc trước cái đẹp văn hóa truyền thống đang lụi tàn.  </a:t>
            </a:r>
            <a:endParaRPr lang="en-US" altLang="en-US" sz="2900" b="1" dirty="0">
              <a:solidFill>
                <a:srgbClr val="00B050"/>
              </a:solidFill>
              <a:cs typeface="Times New Roman" panose="02020603050405020304" pitchFamily="18" charset="0"/>
            </a:endParaRPr>
          </a:p>
        </p:txBody>
      </p:sp>
      <p:sp>
        <p:nvSpPr>
          <p:cNvPr id="91165" name="Oval 29"/>
          <p:cNvSpPr>
            <a:spLocks noChangeArrowheads="1"/>
          </p:cNvSpPr>
          <p:nvPr/>
        </p:nvSpPr>
        <p:spPr bwMode="auto">
          <a:xfrm>
            <a:off x="596239" y="4328344"/>
            <a:ext cx="609600" cy="457200"/>
          </a:xfrm>
          <a:prstGeom prst="ellipse">
            <a:avLst/>
          </a:prstGeom>
          <a:solidFill>
            <a:srgbClr val="FF5050"/>
          </a:solidFill>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defRPr/>
            </a:pPr>
            <a:endParaRPr lang="en-US">
              <a:solidFill>
                <a:srgbClr val="000000"/>
              </a:solidFill>
              <a:latin typeface="Times New Roman" panose="02020603050405020304" pitchFamily="18" charset="0"/>
            </a:endParaRPr>
          </a:p>
        </p:txBody>
      </p:sp>
      <p:sp>
        <p:nvSpPr>
          <p:cNvPr id="7" name="Notched Right Arrow 6"/>
          <p:cNvSpPr/>
          <p:nvPr/>
        </p:nvSpPr>
        <p:spPr>
          <a:xfrm>
            <a:off x="721994" y="655094"/>
            <a:ext cx="2578500" cy="996286"/>
          </a:xfrm>
          <a:prstGeom prst="notched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en-US" sz="2800" b="1">
                <a:solidFill>
                  <a:srgbClr val="FF0000"/>
                </a:solidFill>
                <a:latin typeface="Times New Roman" pitchFamily="18" charset="0"/>
                <a:cs typeface="Times New Roman" pitchFamily="18" charset="0"/>
              </a:rPr>
              <a:t>Câu </a:t>
            </a:r>
            <a:r>
              <a:rPr lang="en-US" altLang="en-US" sz="2800" b="1" smtClean="0">
                <a:solidFill>
                  <a:srgbClr val="FF0000"/>
                </a:solidFill>
                <a:latin typeface="Times New Roman" pitchFamily="18" charset="0"/>
                <a:cs typeface="Times New Roman" pitchFamily="18" charset="0"/>
              </a:rPr>
              <a:t>5 </a:t>
            </a:r>
            <a:endParaRPr lang="en-US" alt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87040039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withEffect">
                                  <p:stCondLst>
                                    <p:cond delay="0"/>
                                  </p:stCondLst>
                                  <p:childTnLst>
                                    <p:set>
                                      <p:cBhvr>
                                        <p:cTn id="6" dur="1" fill="hold">
                                          <p:stCondLst>
                                            <p:cond delay="0"/>
                                          </p:stCondLst>
                                        </p:cTn>
                                        <p:tgtEl>
                                          <p:spTgt spid="91144"/>
                                        </p:tgtEl>
                                        <p:attrNameLst>
                                          <p:attrName>style.visibility</p:attrName>
                                        </p:attrNameLst>
                                      </p:cBhvr>
                                      <p:to>
                                        <p:strVal val="visible"/>
                                      </p:to>
                                    </p:set>
                                    <p:anim calcmode="lin" valueType="num">
                                      <p:cBhvr>
                                        <p:cTn id="7" dur="1000" fill="hold"/>
                                        <p:tgtEl>
                                          <p:spTgt spid="91144"/>
                                        </p:tgtEl>
                                        <p:attrNameLst>
                                          <p:attrName>ppt_w</p:attrName>
                                        </p:attrNameLst>
                                      </p:cBhvr>
                                      <p:tavLst>
                                        <p:tav tm="0">
                                          <p:val>
                                            <p:fltVal val="0"/>
                                          </p:val>
                                        </p:tav>
                                        <p:tav tm="100000">
                                          <p:val>
                                            <p:strVal val="#ppt_w"/>
                                          </p:val>
                                        </p:tav>
                                      </p:tavLst>
                                    </p:anim>
                                    <p:anim calcmode="lin" valueType="num">
                                      <p:cBhvr>
                                        <p:cTn id="8" dur="1000" fill="hold"/>
                                        <p:tgtEl>
                                          <p:spTgt spid="91144"/>
                                        </p:tgtEl>
                                        <p:attrNameLst>
                                          <p:attrName>ppt_h</p:attrName>
                                        </p:attrNameLst>
                                      </p:cBhvr>
                                      <p:tavLst>
                                        <p:tav tm="0">
                                          <p:val>
                                            <p:strVal val="#ppt_h"/>
                                          </p:val>
                                        </p:tav>
                                        <p:tav tm="100000">
                                          <p:val>
                                            <p:strVal val="#ppt_h"/>
                                          </p:val>
                                        </p:tav>
                                      </p:tavLst>
                                    </p:anim>
                                  </p:childTnLst>
                                </p:cTn>
                              </p:par>
                              <p:par>
                                <p:cTn id="9" presetID="39" presetClass="entr" presetSubtype="0" accel="100000" fill="hold" nodeType="withEffect">
                                  <p:stCondLst>
                                    <p:cond delay="0"/>
                                  </p:stCondLst>
                                  <p:childTnLst>
                                    <p:set>
                                      <p:cBhvr>
                                        <p:cTn id="10" dur="1" fill="hold">
                                          <p:stCondLst>
                                            <p:cond delay="0"/>
                                          </p:stCondLst>
                                        </p:cTn>
                                        <p:tgtEl>
                                          <p:spTgt spid="91145"/>
                                        </p:tgtEl>
                                        <p:attrNameLst>
                                          <p:attrName>style.visibility</p:attrName>
                                        </p:attrNameLst>
                                      </p:cBhvr>
                                      <p:to>
                                        <p:strVal val="visible"/>
                                      </p:to>
                                    </p:set>
                                    <p:anim calcmode="lin" valueType="num">
                                      <p:cBhvr>
                                        <p:cTn id="11" dur="1000" fill="hold"/>
                                        <p:tgtEl>
                                          <p:spTgt spid="91145"/>
                                        </p:tgtEl>
                                        <p:attrNameLst>
                                          <p:attrName>ppt_h</p:attrName>
                                        </p:attrNameLst>
                                      </p:cBhvr>
                                      <p:tavLst>
                                        <p:tav tm="0">
                                          <p:val>
                                            <p:strVal val="#ppt_h/20"/>
                                          </p:val>
                                        </p:tav>
                                        <p:tav tm="50000">
                                          <p:val>
                                            <p:strVal val="#ppt_h/20"/>
                                          </p:val>
                                        </p:tav>
                                        <p:tav tm="100000">
                                          <p:val>
                                            <p:strVal val="#ppt_h"/>
                                          </p:val>
                                        </p:tav>
                                      </p:tavLst>
                                    </p:anim>
                                    <p:anim calcmode="lin" valueType="num">
                                      <p:cBhvr>
                                        <p:cTn id="12" dur="1000" fill="hold"/>
                                        <p:tgtEl>
                                          <p:spTgt spid="91145"/>
                                        </p:tgtEl>
                                        <p:attrNameLst>
                                          <p:attrName>ppt_w</p:attrName>
                                        </p:attrNameLst>
                                      </p:cBhvr>
                                      <p:tavLst>
                                        <p:tav tm="0">
                                          <p:val>
                                            <p:strVal val="#ppt_w+.3"/>
                                          </p:val>
                                        </p:tav>
                                        <p:tav tm="50000">
                                          <p:val>
                                            <p:strVal val="#ppt_w+.3"/>
                                          </p:val>
                                        </p:tav>
                                        <p:tav tm="100000">
                                          <p:val>
                                            <p:strVal val="#ppt_w"/>
                                          </p:val>
                                        </p:tav>
                                      </p:tavLst>
                                    </p:anim>
                                    <p:anim calcmode="lin" valueType="num">
                                      <p:cBhvr>
                                        <p:cTn id="13" dur="1000" fill="hold"/>
                                        <p:tgtEl>
                                          <p:spTgt spid="91145"/>
                                        </p:tgtEl>
                                        <p:attrNameLst>
                                          <p:attrName>ppt_x</p:attrName>
                                        </p:attrNameLst>
                                      </p:cBhvr>
                                      <p:tavLst>
                                        <p:tav tm="0">
                                          <p:val>
                                            <p:strVal val="#ppt_x-.3"/>
                                          </p:val>
                                        </p:tav>
                                        <p:tav tm="50000">
                                          <p:val>
                                            <p:strVal val="#ppt_x"/>
                                          </p:val>
                                        </p:tav>
                                        <p:tav tm="100000">
                                          <p:val>
                                            <p:strVal val="#ppt_x"/>
                                          </p:val>
                                        </p:tav>
                                      </p:tavLst>
                                    </p:anim>
                                    <p:anim calcmode="lin" valueType="num">
                                      <p:cBhvr>
                                        <p:cTn id="14" dur="1000" fill="hold"/>
                                        <p:tgtEl>
                                          <p:spTgt spid="9114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1138"/>
                                        </p:tgtEl>
                                        <p:attrNameLst>
                                          <p:attrName>style.visibility</p:attrName>
                                        </p:attrNameLst>
                                      </p:cBhvr>
                                      <p:to>
                                        <p:strVal val="visible"/>
                                      </p:to>
                                    </p:set>
                                    <p:anim calcmode="lin" valueType="num">
                                      <p:cBhvr additive="base">
                                        <p:cTn id="19" dur="500" fill="hold"/>
                                        <p:tgtEl>
                                          <p:spTgt spid="91138"/>
                                        </p:tgtEl>
                                        <p:attrNameLst>
                                          <p:attrName>ppt_x</p:attrName>
                                        </p:attrNameLst>
                                      </p:cBhvr>
                                      <p:tavLst>
                                        <p:tav tm="0">
                                          <p:val>
                                            <p:strVal val="#ppt_x"/>
                                          </p:val>
                                        </p:tav>
                                        <p:tav tm="100000">
                                          <p:val>
                                            <p:strVal val="#ppt_x"/>
                                          </p:val>
                                        </p:tav>
                                      </p:tavLst>
                                    </p:anim>
                                    <p:anim calcmode="lin" valueType="num">
                                      <p:cBhvr additive="base">
                                        <p:cTn id="20" dur="500" fill="hold"/>
                                        <p:tgtEl>
                                          <p:spTgt spid="91138"/>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7" presetClass="entr" presetSubtype="0" fill="hold" nodeType="clickEffect">
                                  <p:stCondLst>
                                    <p:cond delay="0"/>
                                  </p:stCondLst>
                                  <p:iterate type="lt">
                                    <p:tmPct val="50000"/>
                                  </p:iterate>
                                  <p:childTnLst>
                                    <p:set>
                                      <p:cBhvr>
                                        <p:cTn id="24" dur="1" fill="hold">
                                          <p:stCondLst>
                                            <p:cond delay="0"/>
                                          </p:stCondLst>
                                        </p:cTn>
                                        <p:tgtEl>
                                          <p:spTgt spid="91154"/>
                                        </p:tgtEl>
                                        <p:attrNameLst>
                                          <p:attrName>style.visibility</p:attrName>
                                        </p:attrNameLst>
                                      </p:cBhvr>
                                      <p:to>
                                        <p:strVal val="visible"/>
                                      </p:to>
                                    </p:set>
                                    <p:anim calcmode="discrete" valueType="clr">
                                      <p:cBhvr override="childStyle">
                                        <p:cTn id="25" dur="80"/>
                                        <p:tgtEl>
                                          <p:spTgt spid="91154"/>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91154"/>
                                        </p:tgtEl>
                                        <p:attrNameLst>
                                          <p:attrName>fillcolor</p:attrName>
                                        </p:attrNameLst>
                                      </p:cBhvr>
                                      <p:tavLst>
                                        <p:tav tm="0">
                                          <p:val>
                                            <p:clrVal>
                                              <a:schemeClr val="accent2"/>
                                            </p:clrVal>
                                          </p:val>
                                        </p:tav>
                                        <p:tav tm="50000">
                                          <p:val>
                                            <p:clrVal>
                                              <a:schemeClr val="hlink"/>
                                            </p:clrVal>
                                          </p:val>
                                        </p:tav>
                                      </p:tavLst>
                                    </p:anim>
                                    <p:set>
                                      <p:cBhvr>
                                        <p:cTn id="27" dur="80"/>
                                        <p:tgtEl>
                                          <p:spTgt spid="91154"/>
                                        </p:tgtEl>
                                        <p:attrNameLst>
                                          <p:attrName>fill.type</p:attrName>
                                        </p:attrNameLst>
                                      </p:cBhvr>
                                      <p:to>
                                        <p:strVal val="solid"/>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91162"/>
                                        </p:tgtEl>
                                        <p:attrNameLst>
                                          <p:attrName>style.visibility</p:attrName>
                                        </p:attrNameLst>
                                      </p:cBhvr>
                                      <p:to>
                                        <p:strVal val="visible"/>
                                      </p:to>
                                    </p:set>
                                    <p:anim calcmode="lin" valueType="num">
                                      <p:cBhvr additive="base">
                                        <p:cTn id="32" dur="500" fill="hold"/>
                                        <p:tgtEl>
                                          <p:spTgt spid="91162"/>
                                        </p:tgtEl>
                                        <p:attrNameLst>
                                          <p:attrName>ppt_x</p:attrName>
                                        </p:attrNameLst>
                                      </p:cBhvr>
                                      <p:tavLst>
                                        <p:tav tm="0">
                                          <p:val>
                                            <p:strVal val="#ppt_x"/>
                                          </p:val>
                                        </p:tav>
                                        <p:tav tm="100000">
                                          <p:val>
                                            <p:strVal val="#ppt_x"/>
                                          </p:val>
                                        </p:tav>
                                      </p:tavLst>
                                    </p:anim>
                                    <p:anim calcmode="lin" valueType="num">
                                      <p:cBhvr additive="base">
                                        <p:cTn id="33" dur="500" fill="hold"/>
                                        <p:tgtEl>
                                          <p:spTgt spid="91162"/>
                                        </p:tgtEl>
                                        <p:attrNameLst>
                                          <p:attrName>ppt_y</p:attrName>
                                        </p:attrNameLst>
                                      </p:cBhvr>
                                      <p:tavLst>
                                        <p:tav tm="0">
                                          <p:val>
                                            <p:strVal val="1+#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7" presetClass="entr" presetSubtype="0" fill="hold" nodeType="clickEffect">
                                  <p:stCondLst>
                                    <p:cond delay="0"/>
                                  </p:stCondLst>
                                  <p:iterate type="lt">
                                    <p:tmPct val="50000"/>
                                  </p:iterate>
                                  <p:childTnLst>
                                    <p:set>
                                      <p:cBhvr>
                                        <p:cTn id="37" dur="1" fill="hold">
                                          <p:stCondLst>
                                            <p:cond delay="0"/>
                                          </p:stCondLst>
                                        </p:cTn>
                                        <p:tgtEl>
                                          <p:spTgt spid="91164"/>
                                        </p:tgtEl>
                                        <p:attrNameLst>
                                          <p:attrName>style.visibility</p:attrName>
                                        </p:attrNameLst>
                                      </p:cBhvr>
                                      <p:to>
                                        <p:strVal val="visible"/>
                                      </p:to>
                                    </p:set>
                                    <p:anim calcmode="discrete" valueType="clr">
                                      <p:cBhvr override="childStyle">
                                        <p:cTn id="38" dur="80"/>
                                        <p:tgtEl>
                                          <p:spTgt spid="91164"/>
                                        </p:tgtEl>
                                        <p:attrNameLst>
                                          <p:attrName>style.color</p:attrName>
                                        </p:attrNameLst>
                                      </p:cBhvr>
                                      <p:tavLst>
                                        <p:tav tm="0">
                                          <p:val>
                                            <p:clrVal>
                                              <a:schemeClr val="accent2"/>
                                            </p:clrVal>
                                          </p:val>
                                        </p:tav>
                                        <p:tav tm="50000">
                                          <p:val>
                                            <p:clrVal>
                                              <a:schemeClr val="hlink"/>
                                            </p:clrVal>
                                          </p:val>
                                        </p:tav>
                                      </p:tavLst>
                                    </p:anim>
                                    <p:anim calcmode="discrete" valueType="clr">
                                      <p:cBhvr>
                                        <p:cTn id="39" dur="80"/>
                                        <p:tgtEl>
                                          <p:spTgt spid="91164"/>
                                        </p:tgtEl>
                                        <p:attrNameLst>
                                          <p:attrName>fillcolor</p:attrName>
                                        </p:attrNameLst>
                                      </p:cBhvr>
                                      <p:tavLst>
                                        <p:tav tm="0">
                                          <p:val>
                                            <p:clrVal>
                                              <a:schemeClr val="accent2"/>
                                            </p:clrVal>
                                          </p:val>
                                        </p:tav>
                                        <p:tav tm="50000">
                                          <p:val>
                                            <p:clrVal>
                                              <a:schemeClr val="hlink"/>
                                            </p:clrVal>
                                          </p:val>
                                        </p:tav>
                                      </p:tavLst>
                                    </p:anim>
                                    <p:set>
                                      <p:cBhvr>
                                        <p:cTn id="40" dur="80"/>
                                        <p:tgtEl>
                                          <p:spTgt spid="91164"/>
                                        </p:tgtEl>
                                        <p:attrNameLst>
                                          <p:attrName>fill.type</p:attrName>
                                        </p:attrNameLst>
                                      </p:cBhvr>
                                      <p:to>
                                        <p:strVal val="solid"/>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27" presetClass="entr" presetSubtype="0" fill="hold" nodeType="clickEffect">
                                  <p:stCondLst>
                                    <p:cond delay="0"/>
                                  </p:stCondLst>
                                  <p:iterate type="lt">
                                    <p:tmPct val="50000"/>
                                  </p:iterate>
                                  <p:childTnLst>
                                    <p:set>
                                      <p:cBhvr>
                                        <p:cTn id="44" dur="1" fill="hold">
                                          <p:stCondLst>
                                            <p:cond delay="0"/>
                                          </p:stCondLst>
                                        </p:cTn>
                                        <p:tgtEl>
                                          <p:spTgt spid="91163"/>
                                        </p:tgtEl>
                                        <p:attrNameLst>
                                          <p:attrName>style.visibility</p:attrName>
                                        </p:attrNameLst>
                                      </p:cBhvr>
                                      <p:to>
                                        <p:strVal val="visible"/>
                                      </p:to>
                                    </p:set>
                                    <p:anim calcmode="discrete" valueType="clr">
                                      <p:cBhvr override="childStyle">
                                        <p:cTn id="45" dur="80"/>
                                        <p:tgtEl>
                                          <p:spTgt spid="91163"/>
                                        </p:tgtEl>
                                        <p:attrNameLst>
                                          <p:attrName>style.color</p:attrName>
                                        </p:attrNameLst>
                                      </p:cBhvr>
                                      <p:tavLst>
                                        <p:tav tm="0">
                                          <p:val>
                                            <p:clrVal>
                                              <a:schemeClr val="accent2"/>
                                            </p:clrVal>
                                          </p:val>
                                        </p:tav>
                                        <p:tav tm="50000">
                                          <p:val>
                                            <p:clrVal>
                                              <a:schemeClr val="hlink"/>
                                            </p:clrVal>
                                          </p:val>
                                        </p:tav>
                                      </p:tavLst>
                                    </p:anim>
                                    <p:anim calcmode="discrete" valueType="clr">
                                      <p:cBhvr>
                                        <p:cTn id="46" dur="80"/>
                                        <p:tgtEl>
                                          <p:spTgt spid="91163"/>
                                        </p:tgtEl>
                                        <p:attrNameLst>
                                          <p:attrName>fillcolor</p:attrName>
                                        </p:attrNameLst>
                                      </p:cBhvr>
                                      <p:tavLst>
                                        <p:tav tm="0">
                                          <p:val>
                                            <p:clrVal>
                                              <a:schemeClr val="accent2"/>
                                            </p:clrVal>
                                          </p:val>
                                        </p:tav>
                                        <p:tav tm="50000">
                                          <p:val>
                                            <p:clrVal>
                                              <a:schemeClr val="hlink"/>
                                            </p:clrVal>
                                          </p:val>
                                        </p:tav>
                                      </p:tavLst>
                                    </p:anim>
                                    <p:set>
                                      <p:cBhvr>
                                        <p:cTn id="47" dur="80"/>
                                        <p:tgtEl>
                                          <p:spTgt spid="91163"/>
                                        </p:tgtEl>
                                        <p:attrNameLst>
                                          <p:attrName>fill.type</p:attrName>
                                        </p:attrNameLst>
                                      </p:cBhvr>
                                      <p:to>
                                        <p:strVal val="solid"/>
                                      </p:to>
                                    </p:se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91165"/>
                                        </p:tgtEl>
                                        <p:attrNameLst>
                                          <p:attrName>style.visibility</p:attrName>
                                        </p:attrNameLst>
                                      </p:cBhvr>
                                      <p:to>
                                        <p:strVal val="visible"/>
                                      </p:to>
                                    </p:set>
                                    <p:animEffect transition="in" filter="barn(inVertical)">
                                      <p:cBhvr>
                                        <p:cTn id="52" dur="500"/>
                                        <p:tgtEl>
                                          <p:spTgt spid="91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8" grpId="0"/>
      <p:bldP spid="91154" grpId="0"/>
      <p:bldP spid="91162" grpId="0"/>
      <p:bldP spid="91163" grpId="0"/>
      <p:bldP spid="91164" grpId="0"/>
      <p:bldP spid="9116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8131" name="Text Box 3"/>
          <p:cNvSpPr txBox="1">
            <a:spLocks noChangeArrowheads="1"/>
          </p:cNvSpPr>
          <p:nvPr/>
        </p:nvSpPr>
        <p:spPr bwMode="auto">
          <a:xfrm>
            <a:off x="1625600" y="533473"/>
            <a:ext cx="10160000" cy="519113"/>
          </a:xfrm>
          <a:prstGeom prst="rect">
            <a:avLst/>
          </a:prstGeom>
          <a:noFill/>
          <a:ln w="9525">
            <a:noFill/>
            <a:miter lim="800000"/>
            <a:headEnd/>
            <a:tailEnd/>
          </a:ln>
          <a:effectLst/>
        </p:spPr>
        <p:txBody>
          <a:bodyPr>
            <a:spAutoFit/>
          </a:bodyPr>
          <a:lstStyle/>
          <a:p>
            <a:pPr>
              <a:spcBef>
                <a:spcPct val="50000"/>
              </a:spcBef>
              <a:defRPr/>
            </a:pPr>
            <a:endParaRPr lang="en-US" sz="2800" b="1">
              <a:solidFill>
                <a:prstClr val="black"/>
              </a:solidFill>
              <a:effectLst>
                <a:outerShdw blurRad="38100" dist="38100" dir="2700000" algn="tl">
                  <a:srgbClr val="000000"/>
                </a:outerShdw>
              </a:effectLst>
              <a:latin typeface="Arial" charset="0"/>
            </a:endParaRPr>
          </a:p>
        </p:txBody>
      </p:sp>
      <p:sp>
        <p:nvSpPr>
          <p:cNvPr id="8" name="Text Box 2"/>
          <p:cNvSpPr txBox="1">
            <a:spLocks noChangeArrowheads="1"/>
          </p:cNvSpPr>
          <p:nvPr/>
        </p:nvSpPr>
        <p:spPr bwMode="auto">
          <a:xfrm>
            <a:off x="4790364" y="457273"/>
            <a:ext cx="7104418" cy="1938992"/>
          </a:xfrm>
          <a:prstGeom prst="rect">
            <a:avLst/>
          </a:prstGeom>
          <a:noFill/>
          <a:ln w="9525">
            <a:noFill/>
            <a:miter lim="800000"/>
            <a:headEnd/>
            <a:tailEnd/>
          </a:ln>
          <a:effectLst/>
        </p:spPr>
        <p:txBody>
          <a:bodyPr wrap="square">
            <a:spAutoFit/>
          </a:bodyPr>
          <a:lstStyle/>
          <a:p>
            <a:pPr algn="just"/>
            <a:r>
              <a:rPr lang="vi-VN" sz="3000" i="1">
                <a:solidFill>
                  <a:srgbClr val="002060"/>
                </a:solidFill>
                <a:latin typeface="Times New Roman" pitchFamily="18" charset="0"/>
                <a:cs typeface="Times New Roman" pitchFamily="18" charset="0"/>
              </a:rPr>
              <a:t>Cao sơn lưu thuỷ, thi thiên trụ</a:t>
            </a:r>
            <a:r>
              <a:rPr lang="en-US" sz="3000" i="1">
                <a:solidFill>
                  <a:srgbClr val="002060"/>
                </a:solidFill>
                <a:latin typeface="Times New Roman" pitchFamily="18" charset="0"/>
                <a:cs typeface="Times New Roman" pitchFamily="18" charset="0"/>
              </a:rPr>
              <a:t>c</a:t>
            </a:r>
            <a:endParaRPr lang="en-US" sz="3000">
              <a:solidFill>
                <a:srgbClr val="002060"/>
              </a:solidFill>
              <a:latin typeface="Times New Roman" pitchFamily="18" charset="0"/>
              <a:cs typeface="Times New Roman" pitchFamily="18" charset="0"/>
            </a:endParaRPr>
          </a:p>
          <a:p>
            <a:pPr algn="just"/>
            <a:r>
              <a:rPr lang="vi-VN" sz="3000" i="1">
                <a:solidFill>
                  <a:srgbClr val="002060"/>
                </a:solidFill>
                <a:latin typeface="Times New Roman" pitchFamily="18" charset="0"/>
                <a:cs typeface="Times New Roman" pitchFamily="18" charset="0"/>
              </a:rPr>
              <a:t>Minh nguyệt thanh phong, tửu nhất thuyền.</a:t>
            </a:r>
            <a:endParaRPr lang="en-US" sz="3000">
              <a:solidFill>
                <a:srgbClr val="002060"/>
              </a:solidFill>
              <a:latin typeface="Times New Roman" pitchFamily="18" charset="0"/>
              <a:cs typeface="Times New Roman" pitchFamily="18" charset="0"/>
            </a:endParaRPr>
          </a:p>
          <a:p>
            <a:pPr algn="just"/>
            <a:r>
              <a:rPr lang="vi-VN" sz="3000" i="1">
                <a:solidFill>
                  <a:srgbClr val="002060"/>
                </a:solidFill>
                <a:latin typeface="Times New Roman" pitchFamily="18" charset="0"/>
                <a:cs typeface="Times New Roman" pitchFamily="18" charset="0"/>
              </a:rPr>
              <a:t>Dang tay người tài tử khách thuyền quyên,</a:t>
            </a:r>
            <a:endParaRPr lang="en-US" sz="3000">
              <a:solidFill>
                <a:srgbClr val="002060"/>
              </a:solidFill>
              <a:latin typeface="Times New Roman" pitchFamily="18" charset="0"/>
              <a:cs typeface="Times New Roman" pitchFamily="18" charset="0"/>
            </a:endParaRPr>
          </a:p>
          <a:p>
            <a:pPr algn="just"/>
            <a:r>
              <a:rPr lang="vi-VN" sz="3000" i="1">
                <a:solidFill>
                  <a:srgbClr val="002060"/>
                </a:solidFill>
                <a:latin typeface="Times New Roman" pitchFamily="18" charset="0"/>
                <a:cs typeface="Times New Roman" pitchFamily="18" charset="0"/>
              </a:rPr>
              <a:t>Chén rượu thánh, câu thơ thần thích chí.</a:t>
            </a:r>
            <a:endParaRPr lang="en-US" sz="3000">
              <a:solidFill>
                <a:srgbClr val="002060"/>
              </a:solidFill>
              <a:latin typeface="Times New Roman" pitchFamily="18" charset="0"/>
              <a:cs typeface="Times New Roman" pitchFamily="18" charset="0"/>
            </a:endParaRPr>
          </a:p>
        </p:txBody>
      </p:sp>
      <p:pic>
        <p:nvPicPr>
          <p:cNvPr id="8194" name="Picture 2" descr="C:\Users\HP\Desktop\bai-tho-hay-cua-nha-tho-tho-cao-ba-quat-24751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490" y="457273"/>
            <a:ext cx="4312692" cy="5261139"/>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p:cNvSpPr/>
          <p:nvPr/>
        </p:nvSpPr>
        <p:spPr>
          <a:xfrm>
            <a:off x="402609" y="5800299"/>
            <a:ext cx="4244453" cy="682389"/>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smtClean="0">
                <a:latin typeface="Times New Roman" pitchFamily="18" charset="0"/>
                <a:cs typeface="Times New Roman" pitchFamily="18" charset="0"/>
              </a:rPr>
              <a:t>Cao Bá Quát</a:t>
            </a:r>
            <a:endParaRPr lang="en-US" sz="3500" b="1">
              <a:latin typeface="Times New Roman" pitchFamily="18" charset="0"/>
              <a:cs typeface="Times New Roman" pitchFamily="18" charset="0"/>
            </a:endParaRPr>
          </a:p>
        </p:txBody>
      </p:sp>
      <p:pic>
        <p:nvPicPr>
          <p:cNvPr id="8195" name="Picture 3" descr="C:\Users\HP\Desktop\downloa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0363" y="2467952"/>
            <a:ext cx="3552209" cy="401473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Users\HP\Desktop\downloa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42573" y="2467952"/>
            <a:ext cx="3443027" cy="401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97432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wheel(1)">
                                      <p:cBhvr>
                                        <p:cTn id="7" dur="20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heel(1)">
                                      <p:cBhvr>
                                        <p:cTn id="12" dur="2000"/>
                                        <p:tgtEl>
                                          <p:spTgt spid="8">
                                            <p:txEl>
                                              <p:pRg st="0" end="0"/>
                                            </p:txEl>
                                          </p:spTgt>
                                        </p:tgtEl>
                                      </p:cBhvr>
                                    </p:animEffect>
                                  </p:childTnLst>
                                </p:cTn>
                              </p:par>
                              <p:par>
                                <p:cTn id="13" presetID="21" presetClass="entr" presetSubtype="1" fill="hold"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wheel(1)">
                                      <p:cBhvr>
                                        <p:cTn id="15" dur="2000"/>
                                        <p:tgtEl>
                                          <p:spTgt spid="8">
                                            <p:txEl>
                                              <p:pRg st="1" end="1"/>
                                            </p:txEl>
                                          </p:spTgt>
                                        </p:tgtEl>
                                      </p:cBhvr>
                                    </p:animEffect>
                                  </p:childTnLst>
                                </p:cTn>
                              </p:par>
                              <p:par>
                                <p:cTn id="16" presetID="21" presetClass="entr" presetSubtype="1" fill="hold" nodeType="withEffect">
                                  <p:stCondLst>
                                    <p:cond delay="0"/>
                                  </p:stCondLst>
                                  <p:childTnLst>
                                    <p:set>
                                      <p:cBhvr>
                                        <p:cTn id="17" dur="1" fill="hold">
                                          <p:stCondLst>
                                            <p:cond delay="0"/>
                                          </p:stCondLst>
                                        </p:cTn>
                                        <p:tgtEl>
                                          <p:spTgt spid="8">
                                            <p:txEl>
                                              <p:pRg st="2" end="2"/>
                                            </p:txEl>
                                          </p:spTgt>
                                        </p:tgtEl>
                                        <p:attrNameLst>
                                          <p:attrName>style.visibility</p:attrName>
                                        </p:attrNameLst>
                                      </p:cBhvr>
                                      <p:to>
                                        <p:strVal val="visible"/>
                                      </p:to>
                                    </p:set>
                                    <p:animEffect transition="in" filter="wheel(1)">
                                      <p:cBhvr>
                                        <p:cTn id="18" dur="2000"/>
                                        <p:tgtEl>
                                          <p:spTgt spid="8">
                                            <p:txEl>
                                              <p:pRg st="2" end="2"/>
                                            </p:txEl>
                                          </p:spTgt>
                                        </p:tgtEl>
                                      </p:cBhvr>
                                    </p:animEffect>
                                  </p:childTnLst>
                                </p:cTn>
                              </p:par>
                              <p:par>
                                <p:cTn id="19" presetID="21" presetClass="entr" presetSubtype="1" fill="hold" nodeType="with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Effect transition="in" filter="wheel(1)">
                                      <p:cBhvr>
                                        <p:cTn id="21" dur="2000"/>
                                        <p:tgtEl>
                                          <p:spTgt spid="8">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500" fill="hold"/>
                                        <p:tgtEl>
                                          <p:spTgt spid="2"/>
                                        </p:tgtEl>
                                        <p:attrNameLst>
                                          <p:attrName>ppt_w</p:attrName>
                                        </p:attrNameLst>
                                      </p:cBhvr>
                                      <p:tavLst>
                                        <p:tav tm="0">
                                          <p:val>
                                            <p:fltVal val="0"/>
                                          </p:val>
                                        </p:tav>
                                        <p:tav tm="100000">
                                          <p:val>
                                            <p:strVal val="#ppt_w"/>
                                          </p:val>
                                        </p:tav>
                                      </p:tavLst>
                                    </p:anim>
                                    <p:anim calcmode="lin" valueType="num">
                                      <p:cBhvr>
                                        <p:cTn id="27" dur="500" fill="hold"/>
                                        <p:tgtEl>
                                          <p:spTgt spid="2"/>
                                        </p:tgtEl>
                                        <p:attrNameLst>
                                          <p:attrName>ppt_h</p:attrName>
                                        </p:attrNameLst>
                                      </p:cBhvr>
                                      <p:tavLst>
                                        <p:tav tm="0">
                                          <p:val>
                                            <p:fltVal val="0"/>
                                          </p:val>
                                        </p:tav>
                                        <p:tav tm="100000">
                                          <p:val>
                                            <p:strVal val="#ppt_h"/>
                                          </p:val>
                                        </p:tav>
                                      </p:tavLst>
                                    </p:anim>
                                    <p:animEffect transition="in" filter="fade">
                                      <p:cBhvr>
                                        <p:cTn id="28" dur="5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8195"/>
                                        </p:tgtEl>
                                        <p:attrNameLst>
                                          <p:attrName>style.visibility</p:attrName>
                                        </p:attrNameLst>
                                      </p:cBhvr>
                                      <p:to>
                                        <p:strVal val="visible"/>
                                      </p:to>
                                    </p:set>
                                    <p:anim calcmode="lin" valueType="num">
                                      <p:cBhvr>
                                        <p:cTn id="33" dur="1000" fill="hold"/>
                                        <p:tgtEl>
                                          <p:spTgt spid="8195"/>
                                        </p:tgtEl>
                                        <p:attrNameLst>
                                          <p:attrName>ppt_w</p:attrName>
                                        </p:attrNameLst>
                                      </p:cBhvr>
                                      <p:tavLst>
                                        <p:tav tm="0">
                                          <p:val>
                                            <p:fltVal val="0"/>
                                          </p:val>
                                        </p:tav>
                                        <p:tav tm="100000">
                                          <p:val>
                                            <p:strVal val="#ppt_w"/>
                                          </p:val>
                                        </p:tav>
                                      </p:tavLst>
                                    </p:anim>
                                    <p:anim calcmode="lin" valueType="num">
                                      <p:cBhvr>
                                        <p:cTn id="34" dur="1000" fill="hold"/>
                                        <p:tgtEl>
                                          <p:spTgt spid="8195"/>
                                        </p:tgtEl>
                                        <p:attrNameLst>
                                          <p:attrName>ppt_h</p:attrName>
                                        </p:attrNameLst>
                                      </p:cBhvr>
                                      <p:tavLst>
                                        <p:tav tm="0">
                                          <p:val>
                                            <p:fltVal val="0"/>
                                          </p:val>
                                        </p:tav>
                                        <p:tav tm="100000">
                                          <p:val>
                                            <p:strVal val="#ppt_h"/>
                                          </p:val>
                                        </p:tav>
                                      </p:tavLst>
                                    </p:anim>
                                    <p:anim calcmode="lin" valueType="num">
                                      <p:cBhvr>
                                        <p:cTn id="35" dur="1000" fill="hold"/>
                                        <p:tgtEl>
                                          <p:spTgt spid="8195"/>
                                        </p:tgtEl>
                                        <p:attrNameLst>
                                          <p:attrName>style.rotation</p:attrName>
                                        </p:attrNameLst>
                                      </p:cBhvr>
                                      <p:tavLst>
                                        <p:tav tm="0">
                                          <p:val>
                                            <p:fltVal val="90"/>
                                          </p:val>
                                        </p:tav>
                                        <p:tav tm="100000">
                                          <p:val>
                                            <p:fltVal val="0"/>
                                          </p:val>
                                        </p:tav>
                                      </p:tavLst>
                                    </p:anim>
                                    <p:animEffect transition="in" filter="fade">
                                      <p:cBhvr>
                                        <p:cTn id="36" dur="1000"/>
                                        <p:tgtEl>
                                          <p:spTgt spid="8195"/>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8196"/>
                                        </p:tgtEl>
                                        <p:attrNameLst>
                                          <p:attrName>style.visibility</p:attrName>
                                        </p:attrNameLst>
                                      </p:cBhvr>
                                      <p:to>
                                        <p:strVal val="visible"/>
                                      </p:to>
                                    </p:set>
                                    <p:anim calcmode="lin" valueType="num">
                                      <p:cBhvr>
                                        <p:cTn id="41" dur="1000" fill="hold"/>
                                        <p:tgtEl>
                                          <p:spTgt spid="8196"/>
                                        </p:tgtEl>
                                        <p:attrNameLst>
                                          <p:attrName>ppt_w</p:attrName>
                                        </p:attrNameLst>
                                      </p:cBhvr>
                                      <p:tavLst>
                                        <p:tav tm="0">
                                          <p:val>
                                            <p:fltVal val="0"/>
                                          </p:val>
                                        </p:tav>
                                        <p:tav tm="100000">
                                          <p:val>
                                            <p:strVal val="#ppt_w"/>
                                          </p:val>
                                        </p:tav>
                                      </p:tavLst>
                                    </p:anim>
                                    <p:anim calcmode="lin" valueType="num">
                                      <p:cBhvr>
                                        <p:cTn id="42" dur="1000" fill="hold"/>
                                        <p:tgtEl>
                                          <p:spTgt spid="8196"/>
                                        </p:tgtEl>
                                        <p:attrNameLst>
                                          <p:attrName>ppt_h</p:attrName>
                                        </p:attrNameLst>
                                      </p:cBhvr>
                                      <p:tavLst>
                                        <p:tav tm="0">
                                          <p:val>
                                            <p:fltVal val="0"/>
                                          </p:val>
                                        </p:tav>
                                        <p:tav tm="100000">
                                          <p:val>
                                            <p:strVal val="#ppt_h"/>
                                          </p:val>
                                        </p:tav>
                                      </p:tavLst>
                                    </p:anim>
                                    <p:anim calcmode="lin" valueType="num">
                                      <p:cBhvr>
                                        <p:cTn id="43" dur="1000" fill="hold"/>
                                        <p:tgtEl>
                                          <p:spTgt spid="8196"/>
                                        </p:tgtEl>
                                        <p:attrNameLst>
                                          <p:attrName>style.rotation</p:attrName>
                                        </p:attrNameLst>
                                      </p:cBhvr>
                                      <p:tavLst>
                                        <p:tav tm="0">
                                          <p:val>
                                            <p:fltVal val="90"/>
                                          </p:val>
                                        </p:tav>
                                        <p:tav tm="100000">
                                          <p:val>
                                            <p:fltVal val="0"/>
                                          </p:val>
                                        </p:tav>
                                      </p:tavLst>
                                    </p:anim>
                                    <p:animEffect transition="in" filter="fade">
                                      <p:cBhvr>
                                        <p:cTn id="44" dur="10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2956"/>
            <a:ext cx="10515600" cy="717668"/>
          </a:xfrm>
        </p:spPr>
        <p:txBody>
          <a:bodyPr>
            <a:normAutofit fontScale="90000"/>
          </a:bodyPr>
          <a:lstStyle/>
          <a:p>
            <a:pPr algn="ctr"/>
            <a:r>
              <a:rPr lang="en-US" b="1" smtClean="0">
                <a:solidFill>
                  <a:srgbClr val="0070C0"/>
                </a:solidFill>
                <a:latin typeface="Times New Roman" pitchFamily="18" charset="0"/>
                <a:cs typeface="Times New Roman" pitchFamily="18" charset="0"/>
              </a:rPr>
              <a:t>CHỮ NGƯỜI TỬ TÙ</a:t>
            </a:r>
            <a:endParaRPr lang="en-US" b="1" dirty="0">
              <a:solidFill>
                <a:srgbClr val="0070C0"/>
              </a:solidFill>
              <a:latin typeface="Times New Roman" pitchFamily="18" charset="0"/>
              <a:cs typeface="Times New Roman" pitchFamily="18" charset="0"/>
            </a:endParaRPr>
          </a:p>
        </p:txBody>
      </p:sp>
      <p:sp>
        <p:nvSpPr>
          <p:cNvPr id="4" name="Content Placeholder 3"/>
          <p:cNvSpPr>
            <a:spLocks noGrp="1"/>
          </p:cNvSpPr>
          <p:nvPr>
            <p:ph sz="half" idx="2"/>
          </p:nvPr>
        </p:nvSpPr>
        <p:spPr>
          <a:xfrm>
            <a:off x="559559" y="990600"/>
            <a:ext cx="11041038" cy="5533030"/>
          </a:xfrm>
          <a:solidFill>
            <a:schemeClr val="bg2"/>
          </a:solidFill>
        </p:spPr>
        <p:txBody>
          <a:bodyPr>
            <a:noAutofit/>
          </a:bodyPr>
          <a:lstStyle/>
          <a:p>
            <a:pPr marL="0" marR="21590" indent="0" algn="ctr">
              <a:lnSpc>
                <a:spcPct val="100000"/>
              </a:lnSpc>
              <a:spcBef>
                <a:spcPts val="0"/>
              </a:spcBef>
              <a:spcAft>
                <a:spcPts val="0"/>
              </a:spcAft>
              <a:buNone/>
              <a:tabLst>
                <a:tab pos="3891915" algn="l"/>
              </a:tabLst>
            </a:pPr>
            <a:r>
              <a:rPr lang="en-US" sz="3900" b="1" smtClean="0">
                <a:solidFill>
                  <a:srgbClr val="FF0000"/>
                </a:solidFill>
                <a:latin typeface="Times New Roman"/>
                <a:ea typeface="Calibri"/>
              </a:rPr>
              <a:t>Vận dụng</a:t>
            </a:r>
          </a:p>
          <a:p>
            <a:pPr marL="0" marR="21590" indent="0" algn="just">
              <a:lnSpc>
                <a:spcPct val="100000"/>
              </a:lnSpc>
              <a:spcBef>
                <a:spcPts val="0"/>
              </a:spcBef>
              <a:spcAft>
                <a:spcPts val="0"/>
              </a:spcAft>
              <a:buNone/>
              <a:tabLst>
                <a:tab pos="3891915" algn="l"/>
              </a:tabLst>
            </a:pPr>
            <a:r>
              <a:rPr lang="en-US" sz="3200" b="1" u="sng" smtClean="0">
                <a:solidFill>
                  <a:srgbClr val="002060"/>
                </a:solidFill>
                <a:latin typeface="Times New Roman"/>
                <a:ea typeface="Calibri"/>
              </a:rPr>
              <a:t>BTVN</a:t>
            </a:r>
            <a:r>
              <a:rPr lang="en-US" sz="3200" b="1" smtClean="0">
                <a:solidFill>
                  <a:srgbClr val="002060"/>
                </a:solidFill>
                <a:latin typeface="Times New Roman"/>
                <a:ea typeface="Calibri"/>
              </a:rPr>
              <a:t>: Viết </a:t>
            </a:r>
            <a:r>
              <a:rPr lang="vi-VN" sz="3200" b="1" smtClean="0">
                <a:solidFill>
                  <a:srgbClr val="002060"/>
                </a:solidFill>
                <a:latin typeface="Times New Roman"/>
                <a:ea typeface="Calibri"/>
              </a:rPr>
              <a:t>đoạn </a:t>
            </a:r>
            <a:r>
              <a:rPr lang="vi-VN" sz="3200" b="1">
                <a:solidFill>
                  <a:srgbClr val="002060"/>
                </a:solidFill>
                <a:latin typeface="Times New Roman"/>
                <a:ea typeface="Calibri"/>
              </a:rPr>
              <a:t>văn (khoảng 150 chữ) trình bày suy nghĩ của em về sự cần thiết phải trân trọng những giá trị văn hóa truyền thống của dân tộc.</a:t>
            </a:r>
            <a:endParaRPr lang="en-US" sz="3200" b="1" smtClean="0">
              <a:solidFill>
                <a:srgbClr val="002060"/>
              </a:solidFill>
              <a:latin typeface="Times New Roman"/>
              <a:ea typeface="Calibri"/>
            </a:endParaRPr>
          </a:p>
        </p:txBody>
      </p:sp>
      <p:pic>
        <p:nvPicPr>
          <p:cNvPr id="13314" name="Picture 2" descr="C:\Users\HP\Desktop\downloa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9481" y="3261815"/>
            <a:ext cx="5704763" cy="3234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941268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4102" name="WordArt 6"/>
          <p:cNvSpPr>
            <a:spLocks noChangeArrowheads="1" noChangeShapeType="1" noTextEdit="1"/>
          </p:cNvSpPr>
          <p:nvPr/>
        </p:nvSpPr>
        <p:spPr bwMode="auto">
          <a:xfrm>
            <a:off x="1214651" y="3035702"/>
            <a:ext cx="9758149" cy="1731215"/>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3600" b="1" kern="10" smtClean="0">
                <a:ln w="19050">
                  <a:solidFill>
                    <a:srgbClr val="99CCFF"/>
                  </a:solidFill>
                  <a:round/>
                  <a:headEnd/>
                  <a:tailEnd/>
                </a:ln>
                <a:solidFill>
                  <a:srgbClr val="002060"/>
                </a:solidFill>
                <a:effectLst>
                  <a:outerShdw dist="35921" dir="2700000" algn="ctr" rotWithShape="0">
                    <a:srgbClr val="990000"/>
                  </a:outerShdw>
                </a:effectLst>
                <a:latin typeface="Times New Roman"/>
                <a:cs typeface="Times New Roman"/>
              </a:rPr>
              <a:t>TIẾT 22: CHỮ NGƯỜI TỬ TÙ</a:t>
            </a:r>
          </a:p>
          <a:p>
            <a:pPr algn="ctr" fontAlgn="base">
              <a:spcBef>
                <a:spcPct val="0"/>
              </a:spcBef>
              <a:spcAft>
                <a:spcPct val="0"/>
              </a:spcAft>
            </a:pPr>
            <a:r>
              <a:rPr lang="en-US" sz="3600" b="1" kern="10" smtClean="0">
                <a:ln w="19050">
                  <a:solidFill>
                    <a:srgbClr val="99CCFF"/>
                  </a:solidFill>
                  <a:round/>
                  <a:headEnd/>
                  <a:tailEnd/>
                </a:ln>
                <a:solidFill>
                  <a:srgbClr val="002060"/>
                </a:solidFill>
                <a:effectLst>
                  <a:outerShdw dist="35921" dir="2700000" algn="ctr" rotWithShape="0">
                    <a:srgbClr val="990000"/>
                  </a:outerShdw>
                </a:effectLst>
                <a:latin typeface="Times New Roman"/>
                <a:cs typeface="Times New Roman"/>
              </a:rPr>
              <a:t>                                        - Nguyễn Tuân -</a:t>
            </a:r>
          </a:p>
        </p:txBody>
      </p:sp>
      <p:sp>
        <p:nvSpPr>
          <p:cNvPr id="4103" name="Text Box 7"/>
          <p:cNvSpPr txBox="1">
            <a:spLocks noChangeArrowheads="1"/>
          </p:cNvSpPr>
          <p:nvPr/>
        </p:nvSpPr>
        <p:spPr bwMode="auto">
          <a:xfrm>
            <a:off x="1050878" y="1760732"/>
            <a:ext cx="9580728" cy="1092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sz="6500" b="1" smtClean="0">
                <a:solidFill>
                  <a:srgbClr val="C00000"/>
                </a:solidFill>
                <a:latin typeface="Times New Roman" pitchFamily="18" charset="0"/>
              </a:rPr>
              <a:t>BÀI 3: TRUYỆN  </a:t>
            </a:r>
            <a:endParaRPr lang="en-US" sz="6500" b="1" dirty="0" smtClean="0">
              <a:solidFill>
                <a:srgbClr val="C00000"/>
              </a:solidFill>
              <a:latin typeface="Times New Roman" pitchFamily="18" charset="0"/>
            </a:endParaRPr>
          </a:p>
        </p:txBody>
      </p:sp>
      <p:pic>
        <p:nvPicPr>
          <p:cNvPr id="7171" name="Picture 3" descr="C:\Users\HP\Desktop\downloa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3100" y="3901309"/>
            <a:ext cx="3121025" cy="262232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HP\Desktop\downloa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5428" y="3901309"/>
            <a:ext cx="3227672" cy="2635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949127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2956"/>
            <a:ext cx="10515600" cy="717668"/>
          </a:xfrm>
        </p:spPr>
        <p:txBody>
          <a:bodyPr>
            <a:normAutofit/>
          </a:bodyPr>
          <a:lstStyle/>
          <a:p>
            <a:pPr algn="ctr"/>
            <a:r>
              <a:rPr lang="en-US" b="1" smtClean="0">
                <a:solidFill>
                  <a:srgbClr val="0070C0"/>
                </a:solidFill>
                <a:latin typeface="Times New Roman" pitchFamily="18" charset="0"/>
                <a:cs typeface="Times New Roman" pitchFamily="18" charset="0"/>
              </a:rPr>
              <a:t>CHỮ NGƯỜI TỬ TÙ</a:t>
            </a:r>
            <a:endParaRPr lang="en-US" b="1" dirty="0">
              <a:solidFill>
                <a:srgbClr val="0070C0"/>
              </a:solidFill>
              <a:latin typeface="Times New Roman" pitchFamily="18" charset="0"/>
              <a:cs typeface="Times New Roman" pitchFamily="18" charset="0"/>
            </a:endParaRPr>
          </a:p>
        </p:txBody>
      </p:sp>
      <p:sp>
        <p:nvSpPr>
          <p:cNvPr id="3" name="Content Placeholder 2"/>
          <p:cNvSpPr>
            <a:spLocks noGrp="1"/>
          </p:cNvSpPr>
          <p:nvPr>
            <p:ph sz="half" idx="1"/>
          </p:nvPr>
        </p:nvSpPr>
        <p:spPr>
          <a:xfrm>
            <a:off x="382139" y="990603"/>
            <a:ext cx="3016156" cy="5533031"/>
          </a:xfrm>
          <a:solidFill>
            <a:schemeClr val="accent6">
              <a:lumMod val="40000"/>
              <a:lumOff val="60000"/>
            </a:schemeClr>
          </a:solidFill>
        </p:spPr>
        <p:txBody>
          <a:bodyPr>
            <a:noAutofit/>
          </a:bodyPr>
          <a:lstStyle/>
          <a:p>
            <a:pPr marL="0" lvl="0" indent="0" algn="just">
              <a:lnSpc>
                <a:spcPct val="100000"/>
              </a:lnSpc>
              <a:spcBef>
                <a:spcPts val="0"/>
              </a:spcBef>
              <a:buNone/>
            </a:pPr>
            <a:r>
              <a:rPr lang="en-US" sz="2700" b="1" dirty="0" smtClean="0">
                <a:solidFill>
                  <a:srgbClr val="002060"/>
                </a:solidFill>
                <a:latin typeface="Times New Roman" pitchFamily="18" charset="0"/>
                <a:cs typeface="Times New Roman" pitchFamily="18" charset="0"/>
              </a:rPr>
              <a:t>I</a:t>
            </a:r>
            <a:r>
              <a:rPr lang="en-US" sz="2700" b="1" dirty="0">
                <a:solidFill>
                  <a:srgbClr val="002060"/>
                </a:solidFill>
                <a:latin typeface="Times New Roman" pitchFamily="18" charset="0"/>
                <a:cs typeface="Times New Roman" pitchFamily="18" charset="0"/>
              </a:rPr>
              <a:t>. </a:t>
            </a:r>
            <a:r>
              <a:rPr lang="en-US" sz="2700" b="1" dirty="0" err="1">
                <a:solidFill>
                  <a:srgbClr val="002060"/>
                </a:solidFill>
                <a:latin typeface="Times New Roman" pitchFamily="18" charset="0"/>
                <a:cs typeface="Times New Roman" pitchFamily="18" charset="0"/>
              </a:rPr>
              <a:t>Tìm</a:t>
            </a:r>
            <a:r>
              <a:rPr lang="en-US" sz="2700" b="1" dirty="0">
                <a:solidFill>
                  <a:srgbClr val="002060"/>
                </a:solidFill>
                <a:latin typeface="Times New Roman" pitchFamily="18" charset="0"/>
                <a:cs typeface="Times New Roman" pitchFamily="18" charset="0"/>
              </a:rPr>
              <a:t> </a:t>
            </a:r>
            <a:r>
              <a:rPr lang="en-US" sz="2700" b="1" dirty="0" err="1">
                <a:solidFill>
                  <a:srgbClr val="002060"/>
                </a:solidFill>
                <a:latin typeface="Times New Roman" pitchFamily="18" charset="0"/>
                <a:cs typeface="Times New Roman" pitchFamily="18" charset="0"/>
              </a:rPr>
              <a:t>hiểu</a:t>
            </a:r>
            <a:r>
              <a:rPr lang="en-US" sz="2700" b="1" dirty="0">
                <a:solidFill>
                  <a:srgbClr val="002060"/>
                </a:solidFill>
                <a:latin typeface="Times New Roman" pitchFamily="18" charset="0"/>
                <a:cs typeface="Times New Roman" pitchFamily="18" charset="0"/>
              </a:rPr>
              <a:t> </a:t>
            </a:r>
            <a:r>
              <a:rPr lang="en-US" sz="2700" b="1" dirty="0" err="1">
                <a:solidFill>
                  <a:srgbClr val="002060"/>
                </a:solidFill>
                <a:latin typeface="Times New Roman" pitchFamily="18" charset="0"/>
                <a:cs typeface="Times New Roman" pitchFamily="18" charset="0"/>
              </a:rPr>
              <a:t>chung</a:t>
            </a:r>
            <a:r>
              <a:rPr lang="en-US" sz="2700" b="1" dirty="0">
                <a:solidFill>
                  <a:srgbClr val="002060"/>
                </a:solidFill>
                <a:latin typeface="Times New Roman" pitchFamily="18" charset="0"/>
                <a:cs typeface="Times New Roman" pitchFamily="18" charset="0"/>
              </a:rPr>
              <a:t>:</a:t>
            </a:r>
          </a:p>
          <a:p>
            <a:pPr marL="0" indent="0" algn="just">
              <a:lnSpc>
                <a:spcPct val="100000"/>
              </a:lnSpc>
              <a:spcBef>
                <a:spcPts val="0"/>
              </a:spcBef>
              <a:buNone/>
            </a:pPr>
            <a:r>
              <a:rPr lang="en-US" sz="2700" b="1" smtClean="0">
                <a:solidFill>
                  <a:srgbClr val="002060"/>
                </a:solidFill>
                <a:latin typeface="Times New Roman" pitchFamily="18" charset="0"/>
                <a:cs typeface="Times New Roman" pitchFamily="18" charset="0"/>
              </a:rPr>
              <a:t>1</a:t>
            </a:r>
            <a:r>
              <a:rPr lang="en-US" sz="2700" b="1">
                <a:solidFill>
                  <a:srgbClr val="002060"/>
                </a:solidFill>
                <a:latin typeface="Times New Roman" pitchFamily="18" charset="0"/>
                <a:cs typeface="Times New Roman" pitchFamily="18" charset="0"/>
              </a:rPr>
              <a:t>. Tác giả: </a:t>
            </a:r>
          </a:p>
          <a:p>
            <a:pPr marL="0" indent="0" algn="just">
              <a:lnSpc>
                <a:spcPct val="100000"/>
              </a:lnSpc>
              <a:spcBef>
                <a:spcPts val="0"/>
              </a:spcBef>
              <a:buNone/>
            </a:pPr>
            <a:endParaRPr lang="en-US" b="1" dirty="0">
              <a:solidFill>
                <a:srgbClr val="002060"/>
              </a:solidFill>
              <a:latin typeface="UTM Duepuntozero" pitchFamily="18" charset="0"/>
            </a:endParaRPr>
          </a:p>
        </p:txBody>
      </p:sp>
      <p:sp>
        <p:nvSpPr>
          <p:cNvPr id="4" name="Content Placeholder 3"/>
          <p:cNvSpPr>
            <a:spLocks noGrp="1"/>
          </p:cNvSpPr>
          <p:nvPr>
            <p:ph sz="half" idx="2"/>
          </p:nvPr>
        </p:nvSpPr>
        <p:spPr>
          <a:xfrm>
            <a:off x="3480207" y="990600"/>
            <a:ext cx="8352431" cy="5533030"/>
          </a:xfrm>
          <a:solidFill>
            <a:schemeClr val="bg2"/>
          </a:solidFill>
        </p:spPr>
        <p:txBody>
          <a:bodyPr>
            <a:noAutofit/>
          </a:bodyPr>
          <a:lstStyle/>
          <a:p>
            <a:pPr marL="0" marR="21590" indent="0" algn="just">
              <a:lnSpc>
                <a:spcPct val="100000"/>
              </a:lnSpc>
              <a:spcBef>
                <a:spcPts val="0"/>
              </a:spcBef>
              <a:spcAft>
                <a:spcPts val="0"/>
              </a:spcAft>
              <a:buNone/>
              <a:tabLst>
                <a:tab pos="3891915" algn="l"/>
              </a:tabLst>
            </a:pPr>
            <a:r>
              <a:rPr lang="en-US" sz="3300" smtClean="0">
                <a:solidFill>
                  <a:srgbClr val="002060"/>
                </a:solidFill>
                <a:latin typeface="Times New Roman"/>
                <a:ea typeface="Times New Roman"/>
                <a:cs typeface="Times New Roman"/>
              </a:rPr>
              <a:t>■</a:t>
            </a:r>
            <a:r>
              <a:rPr lang="vi-VN" sz="3300" smtClean="0">
                <a:solidFill>
                  <a:srgbClr val="002060"/>
                </a:solidFill>
                <a:latin typeface="Times New Roman"/>
                <a:ea typeface="Times New Roman"/>
              </a:rPr>
              <a:t> </a:t>
            </a:r>
            <a:r>
              <a:rPr lang="vi-VN" sz="3300">
                <a:solidFill>
                  <a:srgbClr val="002060"/>
                </a:solidFill>
                <a:latin typeface="Times New Roman"/>
                <a:ea typeface="Times New Roman"/>
              </a:rPr>
              <a:t>Nguyễn Tuân (1910 – 1987), quê ở Hà Nội.</a:t>
            </a:r>
          </a:p>
          <a:p>
            <a:pPr marL="0" marR="21590" indent="0" algn="just">
              <a:lnSpc>
                <a:spcPct val="100000"/>
              </a:lnSpc>
              <a:spcBef>
                <a:spcPts val="0"/>
              </a:spcBef>
              <a:spcAft>
                <a:spcPts val="0"/>
              </a:spcAft>
              <a:buNone/>
              <a:tabLst>
                <a:tab pos="3891915" algn="l"/>
              </a:tabLst>
            </a:pPr>
            <a:r>
              <a:rPr lang="vi-VN" sz="3300" smtClean="0">
                <a:solidFill>
                  <a:srgbClr val="002060"/>
                </a:solidFill>
                <a:latin typeface="Times New Roman"/>
                <a:ea typeface="Times New Roman"/>
                <a:cs typeface="Times New Roman"/>
              </a:rPr>
              <a:t>■</a:t>
            </a:r>
            <a:r>
              <a:rPr lang="vi-VN" sz="3300" smtClean="0">
                <a:solidFill>
                  <a:srgbClr val="002060"/>
                </a:solidFill>
                <a:latin typeface="Times New Roman"/>
                <a:ea typeface="Times New Roman"/>
              </a:rPr>
              <a:t> </a:t>
            </a:r>
            <a:r>
              <a:rPr lang="vi-VN" sz="3300">
                <a:solidFill>
                  <a:srgbClr val="002060"/>
                </a:solidFill>
                <a:latin typeface="Times New Roman"/>
                <a:ea typeface="Times New Roman"/>
              </a:rPr>
              <a:t>Sinh ra trong một gia đình nhà nho.</a:t>
            </a:r>
          </a:p>
          <a:p>
            <a:pPr marL="0" marR="21590" indent="0" algn="just">
              <a:lnSpc>
                <a:spcPct val="100000"/>
              </a:lnSpc>
              <a:spcBef>
                <a:spcPts val="0"/>
              </a:spcBef>
              <a:spcAft>
                <a:spcPts val="0"/>
              </a:spcAft>
              <a:buNone/>
              <a:tabLst>
                <a:tab pos="3891915" algn="l"/>
              </a:tabLst>
            </a:pPr>
            <a:r>
              <a:rPr lang="vi-VN" sz="3300" smtClean="0">
                <a:solidFill>
                  <a:srgbClr val="002060"/>
                </a:solidFill>
                <a:latin typeface="Times New Roman"/>
                <a:ea typeface="Times New Roman"/>
                <a:cs typeface="Times New Roman"/>
              </a:rPr>
              <a:t>■</a:t>
            </a:r>
            <a:r>
              <a:rPr lang="en-US" sz="3300">
                <a:solidFill>
                  <a:srgbClr val="002060"/>
                </a:solidFill>
                <a:latin typeface="Times New Roman"/>
                <a:ea typeface="Times New Roman"/>
              </a:rPr>
              <a:t> </a:t>
            </a:r>
            <a:r>
              <a:rPr lang="vi-VN" sz="3300" smtClean="0">
                <a:solidFill>
                  <a:srgbClr val="002060"/>
                </a:solidFill>
                <a:latin typeface="Times New Roman"/>
                <a:ea typeface="Times New Roman"/>
              </a:rPr>
              <a:t>Một </a:t>
            </a:r>
            <a:r>
              <a:rPr lang="vi-VN" sz="3300">
                <a:solidFill>
                  <a:srgbClr val="002060"/>
                </a:solidFill>
                <a:latin typeface="Times New Roman"/>
                <a:ea typeface="Times New Roman"/>
              </a:rPr>
              <a:t>nghệ sĩ tài hoa, uyên bác, phong cách nghệ thuật độc đáo.</a:t>
            </a:r>
          </a:p>
          <a:p>
            <a:pPr marL="0" marR="21590" indent="0" algn="just">
              <a:lnSpc>
                <a:spcPct val="100000"/>
              </a:lnSpc>
              <a:spcBef>
                <a:spcPts val="0"/>
              </a:spcBef>
              <a:spcAft>
                <a:spcPts val="0"/>
              </a:spcAft>
              <a:buNone/>
              <a:tabLst>
                <a:tab pos="3891915" algn="l"/>
              </a:tabLst>
            </a:pPr>
            <a:r>
              <a:rPr lang="vi-VN" sz="3300" smtClean="0">
                <a:solidFill>
                  <a:srgbClr val="002060"/>
                </a:solidFill>
                <a:latin typeface="Times New Roman"/>
                <a:ea typeface="Times New Roman"/>
                <a:cs typeface="Times New Roman"/>
              </a:rPr>
              <a:t>■</a:t>
            </a:r>
            <a:r>
              <a:rPr lang="en-US" sz="3300" smtClean="0">
                <a:solidFill>
                  <a:srgbClr val="002060"/>
                </a:solidFill>
                <a:latin typeface="Times New Roman"/>
                <a:ea typeface="Times New Roman"/>
                <a:cs typeface="Times New Roman"/>
              </a:rPr>
              <a:t> </a:t>
            </a:r>
            <a:r>
              <a:rPr lang="vi-VN" sz="3300" smtClean="0">
                <a:solidFill>
                  <a:srgbClr val="002060"/>
                </a:solidFill>
                <a:latin typeface="Times New Roman"/>
                <a:ea typeface="Times New Roman"/>
              </a:rPr>
              <a:t>Ngòi </a:t>
            </a:r>
            <a:r>
              <a:rPr lang="vi-VN" sz="3300">
                <a:solidFill>
                  <a:srgbClr val="002060"/>
                </a:solidFill>
                <a:latin typeface="Times New Roman"/>
                <a:ea typeface="Times New Roman"/>
              </a:rPr>
              <a:t>bút phóng túng và có ý thức sâu sắc về cái tôi cá nhân.</a:t>
            </a:r>
          </a:p>
          <a:p>
            <a:pPr marL="0" marR="21590" indent="0" algn="just">
              <a:lnSpc>
                <a:spcPct val="100000"/>
              </a:lnSpc>
              <a:spcBef>
                <a:spcPts val="0"/>
              </a:spcBef>
              <a:spcAft>
                <a:spcPts val="0"/>
              </a:spcAft>
              <a:buNone/>
              <a:tabLst>
                <a:tab pos="3891915" algn="l"/>
              </a:tabLst>
            </a:pPr>
            <a:r>
              <a:rPr lang="vi-VN" sz="3300" smtClean="0">
                <a:solidFill>
                  <a:srgbClr val="002060"/>
                </a:solidFill>
                <a:latin typeface="Times New Roman"/>
                <a:ea typeface="Times New Roman"/>
                <a:cs typeface="Times New Roman"/>
              </a:rPr>
              <a:t>■</a:t>
            </a:r>
            <a:r>
              <a:rPr lang="vi-VN" sz="3300" smtClean="0">
                <a:solidFill>
                  <a:srgbClr val="002060"/>
                </a:solidFill>
                <a:latin typeface="Times New Roman"/>
                <a:ea typeface="Times New Roman"/>
              </a:rPr>
              <a:t> </a:t>
            </a:r>
            <a:r>
              <a:rPr lang="vi-VN" sz="3300">
                <a:solidFill>
                  <a:srgbClr val="002060"/>
                </a:solidFill>
                <a:latin typeface="Times New Roman"/>
                <a:ea typeface="Times New Roman"/>
              </a:rPr>
              <a:t>Sở trường là tuỳ bút.</a:t>
            </a:r>
          </a:p>
          <a:p>
            <a:pPr marL="0" marR="21590" indent="0" algn="just">
              <a:lnSpc>
                <a:spcPct val="100000"/>
              </a:lnSpc>
              <a:spcBef>
                <a:spcPts val="0"/>
              </a:spcBef>
              <a:spcAft>
                <a:spcPts val="0"/>
              </a:spcAft>
              <a:buNone/>
              <a:tabLst>
                <a:tab pos="3891915" algn="l"/>
              </a:tabLst>
            </a:pPr>
            <a:endParaRPr lang="en-US" sz="3000" dirty="0">
              <a:solidFill>
                <a:srgbClr val="FF5050"/>
              </a:solidFill>
              <a:latin typeface="Times New Roman"/>
              <a:ea typeface="Times New Roman"/>
            </a:endParaRPr>
          </a:p>
        </p:txBody>
      </p:sp>
      <p:pic>
        <p:nvPicPr>
          <p:cNvPr id="9218" name="Picture 2" descr="C:\Users\HP\Desktop\downlo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765" y="1910687"/>
            <a:ext cx="2984880" cy="4599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995886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9218"/>
                                        </p:tgtEl>
                                        <p:attrNameLst>
                                          <p:attrName>style.visibility</p:attrName>
                                        </p:attrNameLst>
                                      </p:cBhvr>
                                      <p:to>
                                        <p:strVal val="visible"/>
                                      </p:to>
                                    </p:set>
                                    <p:animEffect transition="in" filter="barn(inVertical)">
                                      <p:cBhvr>
                                        <p:cTn id="15" dur="500"/>
                                        <p:tgtEl>
                                          <p:spTgt spid="9218"/>
                                        </p:tgtEl>
                                      </p:cBhvr>
                                    </p:animEffect>
                                  </p:childTnLst>
                                </p:cTn>
                              </p:par>
                              <p:par>
                                <p:cTn id="16" presetID="42" presetClass="entr" presetSubtype="0" fill="hold" nodeType="with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fade">
                                      <p:cBhvr>
                                        <p:cTn id="18" dur="1000"/>
                                        <p:tgtEl>
                                          <p:spTgt spid="4">
                                            <p:txEl>
                                              <p:pRg st="0" end="0"/>
                                            </p:txEl>
                                          </p:spTgt>
                                        </p:tgtEl>
                                      </p:cBhvr>
                                    </p:animEffect>
                                    <p:anim calcmode="lin" valueType="num">
                                      <p:cBhvr>
                                        <p:cTn id="19"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4">
                                            <p:txEl>
                                              <p:pRg st="0" end="0"/>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fade">
                                      <p:cBhvr>
                                        <p:cTn id="23" dur="1000"/>
                                        <p:tgtEl>
                                          <p:spTgt spid="4">
                                            <p:txEl>
                                              <p:pRg st="1" end="1"/>
                                            </p:txEl>
                                          </p:spTgt>
                                        </p:tgtEl>
                                      </p:cBhvr>
                                    </p:animEffect>
                                    <p:anim calcmode="lin" valueType="num">
                                      <p:cBhvr>
                                        <p:cTn id="2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4">
                                            <p:txEl>
                                              <p:pRg st="1" end="1"/>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1000"/>
                                        <p:tgtEl>
                                          <p:spTgt spid="4">
                                            <p:txEl>
                                              <p:pRg st="2" end="2"/>
                                            </p:txEl>
                                          </p:spTgt>
                                        </p:tgtEl>
                                      </p:cBhvr>
                                    </p:animEffect>
                                    <p:anim calcmode="lin" valueType="num">
                                      <p:cBhvr>
                                        <p:cTn id="2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2" end="2"/>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fade">
                                      <p:cBhvr>
                                        <p:cTn id="33" dur="1000"/>
                                        <p:tgtEl>
                                          <p:spTgt spid="4">
                                            <p:txEl>
                                              <p:pRg st="3" end="3"/>
                                            </p:txEl>
                                          </p:spTgt>
                                        </p:tgtEl>
                                      </p:cBhvr>
                                    </p:animEffect>
                                    <p:anim calcmode="lin" valueType="num">
                                      <p:cBhvr>
                                        <p:cTn id="34"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3" end="3"/>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4">
                                            <p:txEl>
                                              <p:pRg st="4" end="4"/>
                                            </p:txEl>
                                          </p:spTgt>
                                        </p:tgtEl>
                                        <p:attrNameLst>
                                          <p:attrName>style.visibility</p:attrName>
                                        </p:attrNameLst>
                                      </p:cBhvr>
                                      <p:to>
                                        <p:strVal val="visible"/>
                                      </p:to>
                                    </p:set>
                                    <p:animEffect transition="in" filter="fade">
                                      <p:cBhvr>
                                        <p:cTn id="38" dur="1000"/>
                                        <p:tgtEl>
                                          <p:spTgt spid="4">
                                            <p:txEl>
                                              <p:pRg st="4" end="4"/>
                                            </p:txEl>
                                          </p:spTgt>
                                        </p:tgtEl>
                                      </p:cBhvr>
                                    </p:animEffect>
                                    <p:anim calcmode="lin" valueType="num">
                                      <p:cBhvr>
                                        <p:cTn id="3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2956"/>
            <a:ext cx="10515600" cy="717668"/>
          </a:xfrm>
        </p:spPr>
        <p:txBody>
          <a:bodyPr>
            <a:normAutofit/>
          </a:bodyPr>
          <a:lstStyle/>
          <a:p>
            <a:pPr algn="ctr"/>
            <a:r>
              <a:rPr lang="en-US" b="1" smtClean="0">
                <a:solidFill>
                  <a:srgbClr val="0070C0"/>
                </a:solidFill>
                <a:latin typeface="Times New Roman" pitchFamily="18" charset="0"/>
                <a:cs typeface="Times New Roman" pitchFamily="18" charset="0"/>
              </a:rPr>
              <a:t>CHỮ NGƯỜI TỬ TÙ</a:t>
            </a:r>
            <a:endParaRPr lang="en-US" b="1" dirty="0">
              <a:solidFill>
                <a:srgbClr val="0070C0"/>
              </a:solidFill>
              <a:latin typeface="Times New Roman" pitchFamily="18" charset="0"/>
              <a:cs typeface="Times New Roman" pitchFamily="18" charset="0"/>
            </a:endParaRPr>
          </a:p>
        </p:txBody>
      </p:sp>
      <p:sp>
        <p:nvSpPr>
          <p:cNvPr id="3" name="Content Placeholder 2"/>
          <p:cNvSpPr>
            <a:spLocks noGrp="1"/>
          </p:cNvSpPr>
          <p:nvPr>
            <p:ph sz="half" idx="1"/>
          </p:nvPr>
        </p:nvSpPr>
        <p:spPr>
          <a:xfrm>
            <a:off x="382139" y="990603"/>
            <a:ext cx="3016156" cy="5533031"/>
          </a:xfrm>
          <a:solidFill>
            <a:schemeClr val="accent6">
              <a:lumMod val="40000"/>
              <a:lumOff val="60000"/>
            </a:schemeClr>
          </a:solidFill>
        </p:spPr>
        <p:txBody>
          <a:bodyPr>
            <a:noAutofit/>
          </a:bodyPr>
          <a:lstStyle/>
          <a:p>
            <a:pPr marL="0" lvl="0" indent="0" algn="just">
              <a:lnSpc>
                <a:spcPct val="100000"/>
              </a:lnSpc>
              <a:spcBef>
                <a:spcPts val="0"/>
              </a:spcBef>
              <a:buNone/>
            </a:pPr>
            <a:r>
              <a:rPr lang="en-US" sz="2700" b="1" dirty="0" smtClean="0">
                <a:solidFill>
                  <a:srgbClr val="002060"/>
                </a:solidFill>
                <a:latin typeface="Times New Roman" pitchFamily="18" charset="0"/>
                <a:cs typeface="Times New Roman" pitchFamily="18" charset="0"/>
              </a:rPr>
              <a:t>I</a:t>
            </a:r>
            <a:r>
              <a:rPr lang="en-US" sz="2700" b="1" dirty="0">
                <a:solidFill>
                  <a:srgbClr val="002060"/>
                </a:solidFill>
                <a:latin typeface="Times New Roman" pitchFamily="18" charset="0"/>
                <a:cs typeface="Times New Roman" pitchFamily="18" charset="0"/>
              </a:rPr>
              <a:t>. </a:t>
            </a:r>
            <a:r>
              <a:rPr lang="en-US" sz="2700" b="1" dirty="0" err="1">
                <a:solidFill>
                  <a:srgbClr val="002060"/>
                </a:solidFill>
                <a:latin typeface="Times New Roman" pitchFamily="18" charset="0"/>
                <a:cs typeface="Times New Roman" pitchFamily="18" charset="0"/>
              </a:rPr>
              <a:t>Tìm</a:t>
            </a:r>
            <a:r>
              <a:rPr lang="en-US" sz="2700" b="1" dirty="0">
                <a:solidFill>
                  <a:srgbClr val="002060"/>
                </a:solidFill>
                <a:latin typeface="Times New Roman" pitchFamily="18" charset="0"/>
                <a:cs typeface="Times New Roman" pitchFamily="18" charset="0"/>
              </a:rPr>
              <a:t> </a:t>
            </a:r>
            <a:r>
              <a:rPr lang="en-US" sz="2700" b="1" dirty="0" err="1">
                <a:solidFill>
                  <a:srgbClr val="002060"/>
                </a:solidFill>
                <a:latin typeface="Times New Roman" pitchFamily="18" charset="0"/>
                <a:cs typeface="Times New Roman" pitchFamily="18" charset="0"/>
              </a:rPr>
              <a:t>hiểu</a:t>
            </a:r>
            <a:r>
              <a:rPr lang="en-US" sz="2700" b="1" dirty="0">
                <a:solidFill>
                  <a:srgbClr val="002060"/>
                </a:solidFill>
                <a:latin typeface="Times New Roman" pitchFamily="18" charset="0"/>
                <a:cs typeface="Times New Roman" pitchFamily="18" charset="0"/>
              </a:rPr>
              <a:t> </a:t>
            </a:r>
            <a:r>
              <a:rPr lang="en-US" sz="2700" b="1" dirty="0" err="1">
                <a:solidFill>
                  <a:srgbClr val="002060"/>
                </a:solidFill>
                <a:latin typeface="Times New Roman" pitchFamily="18" charset="0"/>
                <a:cs typeface="Times New Roman" pitchFamily="18" charset="0"/>
              </a:rPr>
              <a:t>chung</a:t>
            </a:r>
            <a:r>
              <a:rPr lang="en-US" sz="2700" b="1" dirty="0">
                <a:solidFill>
                  <a:srgbClr val="002060"/>
                </a:solidFill>
                <a:latin typeface="Times New Roman" pitchFamily="18" charset="0"/>
                <a:cs typeface="Times New Roman" pitchFamily="18" charset="0"/>
              </a:rPr>
              <a:t>:</a:t>
            </a:r>
          </a:p>
          <a:p>
            <a:pPr marL="0" indent="0" algn="just">
              <a:lnSpc>
                <a:spcPct val="100000"/>
              </a:lnSpc>
              <a:spcBef>
                <a:spcPts val="0"/>
              </a:spcBef>
              <a:buNone/>
            </a:pPr>
            <a:r>
              <a:rPr lang="en-US" sz="2700" b="1" smtClean="0">
                <a:solidFill>
                  <a:srgbClr val="002060"/>
                </a:solidFill>
                <a:latin typeface="Times New Roman" pitchFamily="18" charset="0"/>
                <a:cs typeface="Times New Roman" pitchFamily="18" charset="0"/>
              </a:rPr>
              <a:t>1. Tác </a:t>
            </a:r>
            <a:r>
              <a:rPr lang="en-US" sz="2700" b="1">
                <a:solidFill>
                  <a:srgbClr val="002060"/>
                </a:solidFill>
                <a:latin typeface="Times New Roman" pitchFamily="18" charset="0"/>
                <a:cs typeface="Times New Roman" pitchFamily="18" charset="0"/>
              </a:rPr>
              <a:t>giả</a:t>
            </a:r>
            <a:r>
              <a:rPr lang="en-US" sz="2700" b="1" smtClean="0">
                <a:solidFill>
                  <a:srgbClr val="002060"/>
                </a:solidFill>
                <a:latin typeface="Times New Roman" pitchFamily="18" charset="0"/>
                <a:cs typeface="Times New Roman" pitchFamily="18" charset="0"/>
              </a:rPr>
              <a:t>: </a:t>
            </a:r>
          </a:p>
          <a:p>
            <a:pPr marL="0" indent="0" algn="just">
              <a:lnSpc>
                <a:spcPct val="100000"/>
              </a:lnSpc>
              <a:spcBef>
                <a:spcPts val="0"/>
              </a:spcBef>
              <a:buNone/>
            </a:pPr>
            <a:r>
              <a:rPr lang="en-US" sz="2700" b="1" smtClean="0">
                <a:solidFill>
                  <a:srgbClr val="002060"/>
                </a:solidFill>
                <a:latin typeface="Times New Roman" pitchFamily="18" charset="0"/>
                <a:cs typeface="Times New Roman" pitchFamily="18" charset="0"/>
              </a:rPr>
              <a:t>2. Tác phẩm:</a:t>
            </a:r>
          </a:p>
          <a:p>
            <a:pPr marL="514350" indent="-514350" algn="just">
              <a:lnSpc>
                <a:spcPct val="100000"/>
              </a:lnSpc>
              <a:spcBef>
                <a:spcPts val="0"/>
              </a:spcBef>
              <a:buAutoNum type="arabicPeriod"/>
            </a:pPr>
            <a:endParaRPr lang="en-US" sz="2700" b="1">
              <a:solidFill>
                <a:srgbClr val="002060"/>
              </a:solidFill>
              <a:latin typeface="Times New Roman" pitchFamily="18" charset="0"/>
              <a:cs typeface="Times New Roman" pitchFamily="18" charset="0"/>
            </a:endParaRPr>
          </a:p>
          <a:p>
            <a:pPr marL="0" indent="0" algn="just">
              <a:lnSpc>
                <a:spcPct val="100000"/>
              </a:lnSpc>
              <a:spcBef>
                <a:spcPts val="0"/>
              </a:spcBef>
              <a:buNone/>
            </a:pPr>
            <a:endParaRPr lang="en-US" b="1" dirty="0">
              <a:solidFill>
                <a:srgbClr val="002060"/>
              </a:solidFill>
              <a:latin typeface="UTM Duepuntozero" pitchFamily="18" charset="0"/>
            </a:endParaRPr>
          </a:p>
        </p:txBody>
      </p:sp>
      <p:sp>
        <p:nvSpPr>
          <p:cNvPr id="4" name="Content Placeholder 3"/>
          <p:cNvSpPr>
            <a:spLocks noGrp="1"/>
          </p:cNvSpPr>
          <p:nvPr>
            <p:ph sz="half" idx="2"/>
          </p:nvPr>
        </p:nvSpPr>
        <p:spPr>
          <a:xfrm>
            <a:off x="3480207" y="990600"/>
            <a:ext cx="8352431" cy="5533030"/>
          </a:xfrm>
          <a:solidFill>
            <a:schemeClr val="bg2"/>
          </a:solidFill>
        </p:spPr>
        <p:txBody>
          <a:bodyPr>
            <a:noAutofit/>
          </a:bodyPr>
          <a:lstStyle/>
          <a:p>
            <a:pPr marL="0" marR="21590" indent="0" algn="just">
              <a:lnSpc>
                <a:spcPct val="100000"/>
              </a:lnSpc>
              <a:spcBef>
                <a:spcPts val="0"/>
              </a:spcBef>
              <a:spcAft>
                <a:spcPts val="0"/>
              </a:spcAft>
              <a:buNone/>
              <a:tabLst>
                <a:tab pos="3891915" algn="l"/>
              </a:tabLst>
            </a:pPr>
            <a:r>
              <a:rPr lang="vi-VN" sz="3300" b="1" smtClean="0">
                <a:solidFill>
                  <a:srgbClr val="002060"/>
                </a:solidFill>
                <a:latin typeface="Times New Roman"/>
                <a:ea typeface="Times New Roman"/>
              </a:rPr>
              <a:t>a. Thể loại</a:t>
            </a:r>
            <a:endParaRPr lang="en-US" sz="3300" b="1" smtClean="0">
              <a:solidFill>
                <a:srgbClr val="002060"/>
              </a:solidFill>
              <a:latin typeface="Times New Roman"/>
              <a:ea typeface="Times New Roman"/>
            </a:endParaRPr>
          </a:p>
          <a:p>
            <a:pPr marL="0" marR="21590" indent="0" algn="just">
              <a:lnSpc>
                <a:spcPct val="100000"/>
              </a:lnSpc>
              <a:spcBef>
                <a:spcPts val="0"/>
              </a:spcBef>
              <a:spcAft>
                <a:spcPts val="0"/>
              </a:spcAft>
              <a:buNone/>
              <a:tabLst>
                <a:tab pos="3891915" algn="l"/>
              </a:tabLst>
            </a:pPr>
            <a:r>
              <a:rPr lang="vi-VN" sz="3300" b="1" smtClean="0">
                <a:solidFill>
                  <a:srgbClr val="002060"/>
                </a:solidFill>
                <a:latin typeface="Times New Roman"/>
                <a:ea typeface="Times New Roman"/>
              </a:rPr>
              <a:t>b</a:t>
            </a:r>
            <a:r>
              <a:rPr lang="vi-VN" sz="3300" b="1">
                <a:solidFill>
                  <a:srgbClr val="002060"/>
                </a:solidFill>
                <a:latin typeface="Times New Roman"/>
                <a:ea typeface="Times New Roman"/>
              </a:rPr>
              <a:t>. Xuất </a:t>
            </a:r>
            <a:r>
              <a:rPr lang="vi-VN" sz="3300" b="1" smtClean="0">
                <a:solidFill>
                  <a:srgbClr val="002060"/>
                </a:solidFill>
                <a:latin typeface="Times New Roman"/>
                <a:ea typeface="Times New Roman"/>
              </a:rPr>
              <a:t>xứ</a:t>
            </a:r>
            <a:endParaRPr lang="vi-VN" sz="3300" b="1">
              <a:solidFill>
                <a:srgbClr val="002060"/>
              </a:solidFill>
              <a:latin typeface="Times New Roman"/>
              <a:ea typeface="Times New Roman"/>
            </a:endParaRPr>
          </a:p>
          <a:p>
            <a:pPr marL="0" marR="21590" indent="0" algn="just">
              <a:lnSpc>
                <a:spcPct val="100000"/>
              </a:lnSpc>
              <a:spcBef>
                <a:spcPts val="0"/>
              </a:spcBef>
              <a:spcAft>
                <a:spcPts val="0"/>
              </a:spcAft>
              <a:buNone/>
              <a:tabLst>
                <a:tab pos="3891915" algn="l"/>
              </a:tabLst>
            </a:pPr>
            <a:r>
              <a:rPr lang="vi-VN" sz="3300" b="1" smtClean="0">
                <a:solidFill>
                  <a:srgbClr val="002060"/>
                </a:solidFill>
                <a:latin typeface="Times New Roman"/>
                <a:ea typeface="Times New Roman"/>
              </a:rPr>
              <a:t>c</a:t>
            </a:r>
            <a:r>
              <a:rPr lang="vi-VN" sz="3300" b="1">
                <a:solidFill>
                  <a:srgbClr val="002060"/>
                </a:solidFill>
                <a:latin typeface="Times New Roman"/>
                <a:ea typeface="Times New Roman"/>
              </a:rPr>
              <a:t>. Phương thức biểu </a:t>
            </a:r>
            <a:r>
              <a:rPr lang="vi-VN" sz="3300" b="1" smtClean="0">
                <a:solidFill>
                  <a:srgbClr val="002060"/>
                </a:solidFill>
                <a:latin typeface="Times New Roman"/>
                <a:ea typeface="Times New Roman"/>
              </a:rPr>
              <a:t>đạt</a:t>
            </a:r>
            <a:endParaRPr lang="en-US" sz="3300" b="1" smtClean="0">
              <a:solidFill>
                <a:srgbClr val="002060"/>
              </a:solidFill>
              <a:latin typeface="Times New Roman"/>
              <a:ea typeface="Times New Roman"/>
            </a:endParaRPr>
          </a:p>
          <a:p>
            <a:pPr marL="0" marR="21590" indent="0" algn="just">
              <a:lnSpc>
                <a:spcPct val="100000"/>
              </a:lnSpc>
              <a:spcBef>
                <a:spcPts val="0"/>
              </a:spcBef>
              <a:spcAft>
                <a:spcPts val="0"/>
              </a:spcAft>
              <a:buNone/>
              <a:tabLst>
                <a:tab pos="3891915" algn="l"/>
              </a:tabLst>
            </a:pPr>
            <a:r>
              <a:rPr lang="vi-VN" sz="3300" b="1" smtClean="0">
                <a:solidFill>
                  <a:srgbClr val="002060"/>
                </a:solidFill>
                <a:latin typeface="Times New Roman"/>
                <a:ea typeface="Times New Roman"/>
              </a:rPr>
              <a:t>d</a:t>
            </a:r>
            <a:r>
              <a:rPr lang="vi-VN" sz="3300" b="1">
                <a:solidFill>
                  <a:srgbClr val="002060"/>
                </a:solidFill>
                <a:latin typeface="Times New Roman"/>
                <a:ea typeface="Times New Roman"/>
              </a:rPr>
              <a:t>. Ngôi kể của </a:t>
            </a:r>
            <a:r>
              <a:rPr lang="vi-VN" sz="3300" b="1" smtClean="0">
                <a:solidFill>
                  <a:srgbClr val="002060"/>
                </a:solidFill>
                <a:latin typeface="Times New Roman"/>
                <a:ea typeface="Times New Roman"/>
              </a:rPr>
              <a:t>truyện</a:t>
            </a:r>
            <a:endParaRPr lang="en-US" sz="3300" b="1" smtClean="0">
              <a:solidFill>
                <a:srgbClr val="002060"/>
              </a:solidFill>
              <a:latin typeface="Times New Roman"/>
              <a:ea typeface="Times New Roman"/>
            </a:endParaRPr>
          </a:p>
          <a:p>
            <a:pPr marL="0" marR="21590" indent="0" algn="just">
              <a:lnSpc>
                <a:spcPct val="100000"/>
              </a:lnSpc>
              <a:spcBef>
                <a:spcPts val="0"/>
              </a:spcBef>
              <a:spcAft>
                <a:spcPts val="0"/>
              </a:spcAft>
              <a:buNone/>
              <a:tabLst>
                <a:tab pos="3891915" algn="l"/>
              </a:tabLst>
            </a:pPr>
            <a:r>
              <a:rPr lang="vi-VN" sz="3300" b="1" smtClean="0">
                <a:solidFill>
                  <a:srgbClr val="002060"/>
                </a:solidFill>
                <a:latin typeface="Times New Roman"/>
                <a:ea typeface="Times New Roman"/>
              </a:rPr>
              <a:t>e</a:t>
            </a:r>
            <a:r>
              <a:rPr lang="vi-VN" sz="3300" b="1">
                <a:solidFill>
                  <a:srgbClr val="002060"/>
                </a:solidFill>
                <a:latin typeface="Times New Roman"/>
                <a:ea typeface="Times New Roman"/>
              </a:rPr>
              <a:t>. Điểm nhìn </a:t>
            </a:r>
            <a:r>
              <a:rPr lang="en-US" sz="3300" b="1" smtClean="0">
                <a:solidFill>
                  <a:srgbClr val="002060"/>
                </a:solidFill>
                <a:latin typeface="Times New Roman"/>
                <a:ea typeface="Times New Roman"/>
              </a:rPr>
              <a:t>trần thuật</a:t>
            </a:r>
          </a:p>
          <a:p>
            <a:pPr marL="0" marR="21590" indent="0" algn="just">
              <a:lnSpc>
                <a:spcPct val="100000"/>
              </a:lnSpc>
              <a:spcBef>
                <a:spcPts val="0"/>
              </a:spcBef>
              <a:spcAft>
                <a:spcPts val="0"/>
              </a:spcAft>
              <a:buNone/>
              <a:tabLst>
                <a:tab pos="3891915" algn="l"/>
              </a:tabLst>
            </a:pPr>
            <a:r>
              <a:rPr lang="vi-VN" sz="3300" b="1" smtClean="0">
                <a:solidFill>
                  <a:srgbClr val="002060"/>
                </a:solidFill>
                <a:latin typeface="Times New Roman"/>
                <a:ea typeface="Times New Roman"/>
              </a:rPr>
              <a:t>f</a:t>
            </a:r>
            <a:r>
              <a:rPr lang="vi-VN" sz="3300" b="1">
                <a:solidFill>
                  <a:srgbClr val="002060"/>
                </a:solidFill>
                <a:latin typeface="Times New Roman"/>
                <a:ea typeface="Times New Roman"/>
              </a:rPr>
              <a:t>. Tóm </a:t>
            </a:r>
            <a:r>
              <a:rPr lang="vi-VN" sz="3300" b="1" smtClean="0">
                <a:solidFill>
                  <a:srgbClr val="002060"/>
                </a:solidFill>
                <a:latin typeface="Times New Roman"/>
                <a:ea typeface="Times New Roman"/>
              </a:rPr>
              <a:t>tắt</a:t>
            </a:r>
            <a:endParaRPr lang="vi-VN" sz="3300" b="1">
              <a:solidFill>
                <a:srgbClr val="002060"/>
              </a:solidFill>
              <a:latin typeface="Times New Roman"/>
              <a:ea typeface="Times New Roman"/>
            </a:endParaRPr>
          </a:p>
          <a:p>
            <a:pPr marL="0" marR="21590" indent="0" algn="just">
              <a:lnSpc>
                <a:spcPct val="100000"/>
              </a:lnSpc>
              <a:spcBef>
                <a:spcPts val="0"/>
              </a:spcBef>
              <a:spcAft>
                <a:spcPts val="0"/>
              </a:spcAft>
              <a:buNone/>
              <a:tabLst>
                <a:tab pos="3891915" algn="l"/>
              </a:tabLst>
            </a:pPr>
            <a:endParaRPr lang="en-US" sz="3000" dirty="0">
              <a:solidFill>
                <a:srgbClr val="FF5050"/>
              </a:solidFill>
              <a:latin typeface="Times New Roman"/>
              <a:ea typeface="Times New Roman"/>
            </a:endParaRPr>
          </a:p>
        </p:txBody>
      </p:sp>
      <p:pic>
        <p:nvPicPr>
          <p:cNvPr id="6" name="Picture 4" descr="C:\Users\HP\Desktop\downlo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281" y="2331474"/>
            <a:ext cx="2957773" cy="4178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133588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arn(inVertical)">
                                      <p:cBhvr>
                                        <p:cTn id="13" dur="500"/>
                                        <p:tgtEl>
                                          <p:spTgt spid="4">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arn(inVertical)">
                                      <p:cBhvr>
                                        <p:cTn id="16" dur="500"/>
                                        <p:tgtEl>
                                          <p:spTgt spid="4">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barn(inVertical)">
                                      <p:cBhvr>
                                        <p:cTn id="19" dur="500"/>
                                        <p:tgtEl>
                                          <p:spTgt spid="4">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barn(inVertical)">
                                      <p:cBhvr>
                                        <p:cTn id="2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2956"/>
            <a:ext cx="10515600" cy="717668"/>
          </a:xfrm>
        </p:spPr>
        <p:txBody>
          <a:bodyPr>
            <a:normAutofit/>
          </a:bodyPr>
          <a:lstStyle/>
          <a:p>
            <a:pPr algn="ctr"/>
            <a:r>
              <a:rPr lang="en-US" b="1" smtClean="0">
                <a:solidFill>
                  <a:srgbClr val="0070C0"/>
                </a:solidFill>
                <a:latin typeface="Times New Roman" pitchFamily="18" charset="0"/>
                <a:cs typeface="Times New Roman" pitchFamily="18" charset="0"/>
              </a:rPr>
              <a:t>CHỮ NGƯỜI TỬ TÙ</a:t>
            </a:r>
            <a:endParaRPr lang="en-US" b="1" dirty="0">
              <a:solidFill>
                <a:srgbClr val="0070C0"/>
              </a:solidFill>
              <a:latin typeface="Times New Roman" pitchFamily="18" charset="0"/>
              <a:cs typeface="Times New Roman" pitchFamily="18" charset="0"/>
            </a:endParaRPr>
          </a:p>
        </p:txBody>
      </p:sp>
      <p:sp>
        <p:nvSpPr>
          <p:cNvPr id="4" name="Content Placeholder 3"/>
          <p:cNvSpPr>
            <a:spLocks noGrp="1"/>
          </p:cNvSpPr>
          <p:nvPr>
            <p:ph sz="half" idx="2"/>
          </p:nvPr>
        </p:nvSpPr>
        <p:spPr>
          <a:xfrm>
            <a:off x="368491" y="990600"/>
            <a:ext cx="11464148" cy="5533030"/>
          </a:xfrm>
          <a:solidFill>
            <a:schemeClr val="bg2"/>
          </a:solidFill>
        </p:spPr>
        <p:txBody>
          <a:bodyPr>
            <a:noAutofit/>
          </a:bodyPr>
          <a:lstStyle/>
          <a:p>
            <a:pPr marL="0" marR="21590" indent="0" algn="just">
              <a:lnSpc>
                <a:spcPct val="100000"/>
              </a:lnSpc>
              <a:spcBef>
                <a:spcPts val="0"/>
              </a:spcBef>
              <a:spcAft>
                <a:spcPts val="0"/>
              </a:spcAft>
              <a:buNone/>
              <a:tabLst>
                <a:tab pos="3891915" algn="l"/>
              </a:tabLst>
            </a:pPr>
            <a:endParaRPr lang="en-US" sz="3300" b="1" smtClean="0">
              <a:solidFill>
                <a:srgbClr val="002060"/>
              </a:solidFill>
              <a:latin typeface="Times New Roman"/>
              <a:ea typeface="Times New Roman"/>
            </a:endParaRPr>
          </a:p>
          <a:p>
            <a:pPr marL="0" marR="21590" indent="0" algn="just">
              <a:lnSpc>
                <a:spcPct val="100000"/>
              </a:lnSpc>
              <a:spcBef>
                <a:spcPts val="0"/>
              </a:spcBef>
              <a:spcAft>
                <a:spcPts val="0"/>
              </a:spcAft>
              <a:buNone/>
              <a:tabLst>
                <a:tab pos="3891915" algn="l"/>
              </a:tabLst>
            </a:pPr>
            <a:endParaRPr lang="en-US" sz="3300" b="1" smtClean="0">
              <a:solidFill>
                <a:srgbClr val="002060"/>
              </a:solidFill>
              <a:latin typeface="Times New Roman"/>
              <a:ea typeface="Times New Roman"/>
            </a:endParaRPr>
          </a:p>
          <a:p>
            <a:pPr marL="0" marR="21590" indent="0" algn="just">
              <a:lnSpc>
                <a:spcPct val="100000"/>
              </a:lnSpc>
              <a:spcBef>
                <a:spcPts val="0"/>
              </a:spcBef>
              <a:spcAft>
                <a:spcPts val="0"/>
              </a:spcAft>
              <a:buNone/>
              <a:tabLst>
                <a:tab pos="3891915" algn="l"/>
              </a:tabLst>
            </a:pPr>
            <a:endParaRPr lang="en-US" sz="3300" b="1">
              <a:solidFill>
                <a:srgbClr val="002060"/>
              </a:solidFill>
              <a:latin typeface="Times New Roman"/>
              <a:ea typeface="Times New Roman"/>
            </a:endParaRPr>
          </a:p>
          <a:p>
            <a:pPr marL="0" marR="21590" indent="0" algn="just">
              <a:lnSpc>
                <a:spcPct val="100000"/>
              </a:lnSpc>
              <a:spcBef>
                <a:spcPts val="0"/>
              </a:spcBef>
              <a:spcAft>
                <a:spcPts val="0"/>
              </a:spcAft>
              <a:buNone/>
              <a:tabLst>
                <a:tab pos="3891915" algn="l"/>
              </a:tabLst>
            </a:pPr>
            <a:endParaRPr lang="en-US" sz="3300" b="1" smtClean="0">
              <a:solidFill>
                <a:srgbClr val="002060"/>
              </a:solidFill>
              <a:latin typeface="Times New Roman"/>
              <a:ea typeface="Times New Roman"/>
            </a:endParaRPr>
          </a:p>
          <a:p>
            <a:pPr marL="0" marR="21590" indent="0" algn="just">
              <a:lnSpc>
                <a:spcPct val="100000"/>
              </a:lnSpc>
              <a:spcBef>
                <a:spcPts val="0"/>
              </a:spcBef>
              <a:spcAft>
                <a:spcPts val="0"/>
              </a:spcAft>
              <a:buNone/>
              <a:tabLst>
                <a:tab pos="3891915" algn="l"/>
              </a:tabLst>
            </a:pPr>
            <a:endParaRPr lang="en-US" sz="3300" b="1">
              <a:solidFill>
                <a:srgbClr val="002060"/>
              </a:solidFill>
              <a:latin typeface="Times New Roman"/>
              <a:ea typeface="Times New Roman"/>
            </a:endParaRPr>
          </a:p>
          <a:p>
            <a:pPr marL="0" marR="21590" indent="0" algn="just">
              <a:lnSpc>
                <a:spcPct val="100000"/>
              </a:lnSpc>
              <a:spcBef>
                <a:spcPts val="0"/>
              </a:spcBef>
              <a:spcAft>
                <a:spcPts val="0"/>
              </a:spcAft>
              <a:buNone/>
              <a:tabLst>
                <a:tab pos="3891915" algn="l"/>
              </a:tabLst>
            </a:pPr>
            <a:endParaRPr lang="en-US" sz="3000" dirty="0">
              <a:solidFill>
                <a:srgbClr val="FF5050"/>
              </a:solidFill>
              <a:latin typeface="Times New Roman"/>
              <a:ea typeface="Times New Roman"/>
            </a:endParaRPr>
          </a:p>
        </p:txBody>
      </p:sp>
      <p:sp>
        <p:nvSpPr>
          <p:cNvPr id="7" name="Snip Diagonal Corner Rectangle 6"/>
          <p:cNvSpPr/>
          <p:nvPr/>
        </p:nvSpPr>
        <p:spPr>
          <a:xfrm>
            <a:off x="382137" y="1009934"/>
            <a:ext cx="3452884" cy="750627"/>
          </a:xfrm>
          <a:prstGeom prst="snip2Diag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21590" lvl="0" algn="ctr">
              <a:tabLst>
                <a:tab pos="3891915" algn="l"/>
              </a:tabLst>
            </a:pPr>
            <a:r>
              <a:rPr lang="vi-VN" sz="2700" b="1" smtClean="0">
                <a:solidFill>
                  <a:schemeClr val="bg1"/>
                </a:solidFill>
                <a:latin typeface="Times New Roman"/>
                <a:ea typeface="Times New Roman"/>
              </a:rPr>
              <a:t>Thể </a:t>
            </a:r>
            <a:r>
              <a:rPr lang="vi-VN" sz="2700" b="1">
                <a:solidFill>
                  <a:schemeClr val="bg1"/>
                </a:solidFill>
                <a:latin typeface="Times New Roman"/>
                <a:ea typeface="Times New Roman"/>
              </a:rPr>
              <a:t>loại</a:t>
            </a:r>
            <a:endParaRPr lang="en-US" sz="2700" b="1">
              <a:solidFill>
                <a:schemeClr val="bg1"/>
              </a:solidFill>
              <a:latin typeface="Times New Roman"/>
              <a:ea typeface="Times New Roman"/>
            </a:endParaRPr>
          </a:p>
        </p:txBody>
      </p:sp>
      <p:sp>
        <p:nvSpPr>
          <p:cNvPr id="8" name="Rounded Rectangle 7"/>
          <p:cNvSpPr/>
          <p:nvPr/>
        </p:nvSpPr>
        <p:spPr>
          <a:xfrm>
            <a:off x="4080676" y="1037230"/>
            <a:ext cx="7699616" cy="72333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900" b="1">
                <a:latin typeface="Times New Roman" pitchFamily="18" charset="0"/>
                <a:cs typeface="Times New Roman" pitchFamily="18" charset="0"/>
              </a:rPr>
              <a:t>Truyện </a:t>
            </a:r>
            <a:r>
              <a:rPr lang="en-US" sz="2900" b="1" smtClean="0">
                <a:latin typeface="Times New Roman" pitchFamily="18" charset="0"/>
                <a:cs typeface="Times New Roman" pitchFamily="18" charset="0"/>
              </a:rPr>
              <a:t>ngắn</a:t>
            </a:r>
            <a:endParaRPr lang="en-US" sz="2900" b="1">
              <a:latin typeface="Times New Roman" pitchFamily="18" charset="0"/>
              <a:cs typeface="Times New Roman" pitchFamily="18" charset="0"/>
            </a:endParaRPr>
          </a:p>
        </p:txBody>
      </p:sp>
      <p:sp>
        <p:nvSpPr>
          <p:cNvPr id="10" name="Snip Diagonal Corner Rectangle 9"/>
          <p:cNvSpPr/>
          <p:nvPr/>
        </p:nvSpPr>
        <p:spPr>
          <a:xfrm>
            <a:off x="382137" y="1951629"/>
            <a:ext cx="3452884" cy="1746914"/>
          </a:xfrm>
          <a:prstGeom prst="snip2Diag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21590" algn="ctr">
              <a:tabLst>
                <a:tab pos="3891915" algn="l"/>
              </a:tabLst>
            </a:pPr>
            <a:r>
              <a:rPr lang="vi-VN" sz="2700" b="1">
                <a:solidFill>
                  <a:schemeClr val="bg1"/>
                </a:solidFill>
                <a:latin typeface="Times New Roman"/>
                <a:ea typeface="Times New Roman"/>
              </a:rPr>
              <a:t>Xuất </a:t>
            </a:r>
            <a:r>
              <a:rPr lang="vi-VN" sz="2700" b="1" smtClean="0">
                <a:solidFill>
                  <a:schemeClr val="bg1"/>
                </a:solidFill>
                <a:latin typeface="Times New Roman"/>
                <a:ea typeface="Times New Roman"/>
              </a:rPr>
              <a:t>xứ</a:t>
            </a:r>
            <a:endParaRPr lang="vi-VN" sz="2700" b="1">
              <a:solidFill>
                <a:schemeClr val="bg1"/>
              </a:solidFill>
              <a:latin typeface="Times New Roman"/>
              <a:ea typeface="Times New Roman"/>
            </a:endParaRPr>
          </a:p>
        </p:txBody>
      </p:sp>
      <p:sp>
        <p:nvSpPr>
          <p:cNvPr id="11" name="Snip Diagonal Corner Rectangle 10"/>
          <p:cNvSpPr/>
          <p:nvPr/>
        </p:nvSpPr>
        <p:spPr>
          <a:xfrm>
            <a:off x="382137" y="3891887"/>
            <a:ext cx="3452884" cy="734704"/>
          </a:xfrm>
          <a:prstGeom prst="snip2Diag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21590" lvl="0" algn="ctr">
              <a:tabLst>
                <a:tab pos="3891915" algn="l"/>
              </a:tabLst>
            </a:pPr>
            <a:r>
              <a:rPr lang="vi-VN" sz="2700" b="1">
                <a:solidFill>
                  <a:schemeClr val="bg1"/>
                </a:solidFill>
                <a:latin typeface="Times New Roman"/>
                <a:ea typeface="Times New Roman"/>
              </a:rPr>
              <a:t>Phương thức </a:t>
            </a:r>
            <a:endParaRPr lang="en-US" sz="2700" b="1" smtClean="0">
              <a:solidFill>
                <a:schemeClr val="bg1"/>
              </a:solidFill>
              <a:latin typeface="Times New Roman"/>
              <a:ea typeface="Times New Roman"/>
            </a:endParaRPr>
          </a:p>
          <a:p>
            <a:pPr marR="21590" lvl="0" algn="ctr">
              <a:tabLst>
                <a:tab pos="3891915" algn="l"/>
              </a:tabLst>
            </a:pPr>
            <a:r>
              <a:rPr lang="vi-VN" sz="2700" b="1" smtClean="0">
                <a:solidFill>
                  <a:schemeClr val="bg1"/>
                </a:solidFill>
                <a:latin typeface="Times New Roman"/>
                <a:ea typeface="Times New Roman"/>
              </a:rPr>
              <a:t>biểu đạt</a:t>
            </a:r>
            <a:endParaRPr lang="en-US" sz="2700" b="1">
              <a:solidFill>
                <a:schemeClr val="bg1"/>
              </a:solidFill>
              <a:latin typeface="Times New Roman"/>
              <a:ea typeface="Times New Roman"/>
            </a:endParaRPr>
          </a:p>
        </p:txBody>
      </p:sp>
      <p:sp>
        <p:nvSpPr>
          <p:cNvPr id="12" name="Snip Diagonal Corner Rectangle 11"/>
          <p:cNvSpPr/>
          <p:nvPr/>
        </p:nvSpPr>
        <p:spPr>
          <a:xfrm>
            <a:off x="382137" y="4819936"/>
            <a:ext cx="3452884" cy="648266"/>
          </a:xfrm>
          <a:prstGeom prst="snip2Diag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21590" lvl="0" algn="ctr">
              <a:tabLst>
                <a:tab pos="3891915" algn="l"/>
              </a:tabLst>
            </a:pPr>
            <a:r>
              <a:rPr lang="vi-VN" sz="2700" b="1">
                <a:solidFill>
                  <a:schemeClr val="bg1"/>
                </a:solidFill>
                <a:latin typeface="Times New Roman"/>
                <a:ea typeface="Times New Roman"/>
              </a:rPr>
              <a:t>Ngôi kể của </a:t>
            </a:r>
            <a:r>
              <a:rPr lang="vi-VN" sz="2700" b="1" smtClean="0">
                <a:solidFill>
                  <a:schemeClr val="bg1"/>
                </a:solidFill>
                <a:latin typeface="Times New Roman"/>
                <a:ea typeface="Times New Roman"/>
              </a:rPr>
              <a:t>truyện</a:t>
            </a:r>
            <a:endParaRPr lang="en-US" sz="2700" b="1">
              <a:solidFill>
                <a:schemeClr val="bg1"/>
              </a:solidFill>
              <a:latin typeface="Times New Roman"/>
              <a:ea typeface="Times New Roman"/>
            </a:endParaRPr>
          </a:p>
        </p:txBody>
      </p:sp>
      <p:sp>
        <p:nvSpPr>
          <p:cNvPr id="13" name="Snip Diagonal Corner Rectangle 12"/>
          <p:cNvSpPr/>
          <p:nvPr/>
        </p:nvSpPr>
        <p:spPr>
          <a:xfrm>
            <a:off x="382137" y="5704763"/>
            <a:ext cx="3452884" cy="791571"/>
          </a:xfrm>
          <a:prstGeom prst="snip2Diag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21590" algn="ctr">
              <a:tabLst>
                <a:tab pos="3891915" algn="l"/>
              </a:tabLst>
            </a:pPr>
            <a:r>
              <a:rPr lang="vi-VN" sz="2700" b="1">
                <a:solidFill>
                  <a:schemeClr val="bg1"/>
                </a:solidFill>
                <a:latin typeface="Times New Roman"/>
                <a:ea typeface="Times New Roman"/>
              </a:rPr>
              <a:t>Điểm nhìn </a:t>
            </a:r>
            <a:endParaRPr lang="en-US" sz="2700" b="1" smtClean="0">
              <a:solidFill>
                <a:schemeClr val="bg1"/>
              </a:solidFill>
              <a:latin typeface="Times New Roman"/>
              <a:ea typeface="Times New Roman"/>
            </a:endParaRPr>
          </a:p>
          <a:p>
            <a:pPr marR="21590" algn="ctr">
              <a:tabLst>
                <a:tab pos="3891915" algn="l"/>
              </a:tabLst>
            </a:pPr>
            <a:r>
              <a:rPr lang="en-US" sz="2700" b="1">
                <a:solidFill>
                  <a:schemeClr val="bg1"/>
                </a:solidFill>
                <a:latin typeface="Times New Roman"/>
                <a:ea typeface="Times New Roman"/>
              </a:rPr>
              <a:t>t</a:t>
            </a:r>
            <a:r>
              <a:rPr lang="en-US" sz="2700" b="1" smtClean="0">
                <a:solidFill>
                  <a:schemeClr val="bg1"/>
                </a:solidFill>
                <a:latin typeface="Times New Roman"/>
                <a:ea typeface="Times New Roman"/>
              </a:rPr>
              <a:t>rần</a:t>
            </a:r>
            <a:r>
              <a:rPr lang="vi-VN" sz="2700" b="1" smtClean="0">
                <a:solidFill>
                  <a:schemeClr val="bg1"/>
                </a:solidFill>
                <a:latin typeface="Times New Roman"/>
                <a:ea typeface="Times New Roman"/>
              </a:rPr>
              <a:t> thuật</a:t>
            </a:r>
            <a:endParaRPr lang="en-US" sz="2700" b="1">
              <a:solidFill>
                <a:schemeClr val="bg1"/>
              </a:solidFill>
              <a:latin typeface="Times New Roman"/>
              <a:ea typeface="Times New Roman"/>
            </a:endParaRPr>
          </a:p>
        </p:txBody>
      </p:sp>
      <p:sp>
        <p:nvSpPr>
          <p:cNvPr id="14" name="Rounded Rectangle 13"/>
          <p:cNvSpPr/>
          <p:nvPr/>
        </p:nvSpPr>
        <p:spPr>
          <a:xfrm>
            <a:off x="4080677" y="1951629"/>
            <a:ext cx="7699615" cy="1746914"/>
          </a:xfrm>
          <a:prstGeom prst="round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500" b="1" smtClean="0">
                <a:latin typeface="Times New Roman" pitchFamily="18" charset="0"/>
                <a:ea typeface="游明朝"/>
                <a:cs typeface="Times New Roman" pitchFamily="18" charset="0"/>
              </a:rPr>
              <a:t>■ Lúc </a:t>
            </a:r>
            <a:r>
              <a:rPr lang="en-US" sz="2500" b="1">
                <a:latin typeface="Times New Roman" pitchFamily="18" charset="0"/>
                <a:ea typeface="游明朝"/>
                <a:cs typeface="Times New Roman" pitchFamily="18" charset="0"/>
              </a:rPr>
              <a:t>đầu có tên là</a:t>
            </a:r>
            <a:r>
              <a:rPr lang="en-US" sz="2500" b="1" i="1">
                <a:latin typeface="Times New Roman" pitchFamily="18" charset="0"/>
                <a:ea typeface="游明朝"/>
                <a:cs typeface="Times New Roman" pitchFamily="18" charset="0"/>
              </a:rPr>
              <a:t> Dòng chữ cuối cùng</a:t>
            </a:r>
            <a:r>
              <a:rPr lang="en-US" sz="2500" b="1">
                <a:latin typeface="Times New Roman" pitchFamily="18" charset="0"/>
                <a:ea typeface="游明朝"/>
                <a:cs typeface="Times New Roman" pitchFamily="18" charset="0"/>
              </a:rPr>
              <a:t>, in 1938 trên tạp chí </a:t>
            </a:r>
            <a:r>
              <a:rPr lang="en-US" sz="2500" b="1" i="1">
                <a:latin typeface="Times New Roman" pitchFamily="18" charset="0"/>
                <a:ea typeface="游明朝"/>
                <a:cs typeface="Times New Roman" pitchFamily="18" charset="0"/>
              </a:rPr>
              <a:t>Tao </a:t>
            </a:r>
            <a:r>
              <a:rPr lang="en-US" sz="2500" b="1" i="1" smtClean="0">
                <a:latin typeface="Times New Roman" pitchFamily="18" charset="0"/>
                <a:ea typeface="游明朝"/>
                <a:cs typeface="Times New Roman" pitchFamily="18" charset="0"/>
              </a:rPr>
              <a:t>đàn</a:t>
            </a:r>
            <a:r>
              <a:rPr lang="en-US" sz="2500" b="1" smtClean="0">
                <a:latin typeface="Times New Roman" pitchFamily="18" charset="0"/>
                <a:ea typeface="游明朝"/>
                <a:cs typeface="Times New Roman" pitchFamily="18" charset="0"/>
              </a:rPr>
              <a:t>.</a:t>
            </a:r>
            <a:endParaRPr lang="en-US" sz="2500" b="1">
              <a:latin typeface="Times New Roman" pitchFamily="18" charset="0"/>
              <a:ea typeface="Calibri"/>
              <a:cs typeface="Times New Roman" pitchFamily="18" charset="0"/>
            </a:endParaRPr>
          </a:p>
          <a:p>
            <a:pPr algn="just"/>
            <a:r>
              <a:rPr lang="en-US" sz="2500" b="1" smtClean="0">
                <a:latin typeface="Times New Roman" pitchFamily="18" charset="0"/>
                <a:ea typeface="游明朝"/>
                <a:cs typeface="Times New Roman" pitchFamily="18" charset="0"/>
              </a:rPr>
              <a:t>■ </a:t>
            </a:r>
            <a:r>
              <a:rPr lang="en-US" sz="2500" b="1">
                <a:latin typeface="Times New Roman" pitchFamily="18" charset="0"/>
                <a:ea typeface="游明朝"/>
                <a:cs typeface="Times New Roman" pitchFamily="18" charset="0"/>
              </a:rPr>
              <a:t>1940, được tuyển in trong tập truyện </a:t>
            </a:r>
            <a:r>
              <a:rPr lang="en-US" sz="2500" b="1" i="1">
                <a:latin typeface="Times New Roman" pitchFamily="18" charset="0"/>
                <a:ea typeface="游明朝"/>
                <a:cs typeface="Times New Roman" pitchFamily="18" charset="0"/>
              </a:rPr>
              <a:t>Vang bóng một thời</a:t>
            </a:r>
            <a:r>
              <a:rPr lang="en-US" sz="2500" b="1">
                <a:latin typeface="Times New Roman" pitchFamily="18" charset="0"/>
                <a:ea typeface="游明朝"/>
                <a:cs typeface="Times New Roman" pitchFamily="18" charset="0"/>
              </a:rPr>
              <a:t> và đổi tên thành </a:t>
            </a:r>
            <a:r>
              <a:rPr lang="en-US" sz="2500" b="1" i="1">
                <a:latin typeface="Times New Roman" pitchFamily="18" charset="0"/>
                <a:ea typeface="游明朝"/>
                <a:cs typeface="Times New Roman" pitchFamily="18" charset="0"/>
              </a:rPr>
              <a:t>Chữ người tử </a:t>
            </a:r>
            <a:r>
              <a:rPr lang="en-US" sz="2500" b="1" i="1" smtClean="0">
                <a:latin typeface="Times New Roman" pitchFamily="18" charset="0"/>
                <a:ea typeface="游明朝"/>
                <a:cs typeface="Times New Roman" pitchFamily="18" charset="0"/>
              </a:rPr>
              <a:t>tù</a:t>
            </a:r>
            <a:r>
              <a:rPr lang="en-US" sz="2500" b="1" smtClean="0">
                <a:latin typeface="Times New Roman" pitchFamily="18" charset="0"/>
                <a:ea typeface="游明朝"/>
                <a:cs typeface="Times New Roman" pitchFamily="18" charset="0"/>
              </a:rPr>
              <a:t>.</a:t>
            </a:r>
            <a:endParaRPr lang="en-US" sz="2500" b="1">
              <a:latin typeface="Times New Roman" pitchFamily="18" charset="0"/>
              <a:ea typeface="Calibri"/>
              <a:cs typeface="Times New Roman" pitchFamily="18" charset="0"/>
            </a:endParaRPr>
          </a:p>
        </p:txBody>
      </p:sp>
      <p:sp>
        <p:nvSpPr>
          <p:cNvPr id="15" name="Rounded Rectangle 14"/>
          <p:cNvSpPr/>
          <p:nvPr/>
        </p:nvSpPr>
        <p:spPr>
          <a:xfrm>
            <a:off x="4130718" y="3891887"/>
            <a:ext cx="7699613" cy="734704"/>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Aft>
                <a:spcPts val="1000"/>
              </a:spcAft>
            </a:pPr>
            <a:r>
              <a:rPr lang="en-US" sz="2900" b="1">
                <a:latin typeface="Times New Roman" pitchFamily="18" charset="0"/>
                <a:ea typeface="游明朝"/>
                <a:cs typeface="Times New Roman" pitchFamily="18" charset="0"/>
              </a:rPr>
              <a:t>Tự sự, miêu tả, biểu </a:t>
            </a:r>
            <a:r>
              <a:rPr lang="en-US" sz="2900" b="1" smtClean="0">
                <a:latin typeface="Times New Roman" pitchFamily="18" charset="0"/>
                <a:ea typeface="游明朝"/>
                <a:cs typeface="Times New Roman" pitchFamily="18" charset="0"/>
              </a:rPr>
              <a:t>cảm </a:t>
            </a:r>
            <a:endParaRPr lang="en-US" sz="2900" b="1">
              <a:latin typeface="Times New Roman" pitchFamily="18" charset="0"/>
              <a:ea typeface="Calibri"/>
              <a:cs typeface="Times New Roman" pitchFamily="18" charset="0"/>
            </a:endParaRPr>
          </a:p>
        </p:txBody>
      </p:sp>
      <p:sp>
        <p:nvSpPr>
          <p:cNvPr id="16" name="Rounded Rectangle 15"/>
          <p:cNvSpPr/>
          <p:nvPr/>
        </p:nvSpPr>
        <p:spPr>
          <a:xfrm>
            <a:off x="4080677" y="4819936"/>
            <a:ext cx="7799697" cy="748351"/>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900" b="1">
                <a:latin typeface="Times New Roman" pitchFamily="18" charset="0"/>
                <a:cs typeface="Times New Roman" pitchFamily="18" charset="0"/>
              </a:rPr>
              <a:t>Ngôi thứ </a:t>
            </a:r>
            <a:r>
              <a:rPr lang="en-US" sz="2900" b="1" smtClean="0">
                <a:latin typeface="Times New Roman" pitchFamily="18" charset="0"/>
                <a:cs typeface="Times New Roman" pitchFamily="18" charset="0"/>
              </a:rPr>
              <a:t>ba</a:t>
            </a:r>
            <a:endParaRPr lang="en-US" sz="2900" b="1">
              <a:latin typeface="Times New Roman" pitchFamily="18" charset="0"/>
              <a:cs typeface="Times New Roman" pitchFamily="18" charset="0"/>
            </a:endParaRPr>
          </a:p>
        </p:txBody>
      </p:sp>
      <p:sp>
        <p:nvSpPr>
          <p:cNvPr id="17" name="Rounded Rectangle 16"/>
          <p:cNvSpPr/>
          <p:nvPr/>
        </p:nvSpPr>
        <p:spPr>
          <a:xfrm>
            <a:off x="4080676" y="5704764"/>
            <a:ext cx="7799697" cy="777922"/>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700" b="1" smtClean="0">
                <a:latin typeface="Times New Roman" pitchFamily="18" charset="0"/>
                <a:cs typeface="Times New Roman" pitchFamily="18" charset="0"/>
              </a:rPr>
              <a:t>Kết </a:t>
            </a:r>
            <a:r>
              <a:rPr lang="vi-VN" sz="2700" b="1">
                <a:latin typeface="Times New Roman" pitchFamily="18" charset="0"/>
                <a:cs typeface="Times New Roman" pitchFamily="18" charset="0"/>
              </a:rPr>
              <a:t>hợp điểm nhìn của người kể chuyện và điểm nhìn của các nhân vật. </a:t>
            </a:r>
            <a:r>
              <a:rPr lang="en-US" sz="2700" b="1" smtClean="0">
                <a:latin typeface="Times New Roman" pitchFamily="18" charset="0"/>
                <a:cs typeface="Times New Roman" pitchFamily="18" charset="0"/>
              </a:rPr>
              <a:t> </a:t>
            </a:r>
            <a:endParaRPr lang="en-US" sz="2700" b="1">
              <a:latin typeface="Times New Roman" pitchFamily="18" charset="0"/>
              <a:cs typeface="Times New Roman" pitchFamily="18" charset="0"/>
            </a:endParaRPr>
          </a:p>
        </p:txBody>
      </p:sp>
      <p:pic>
        <p:nvPicPr>
          <p:cNvPr id="10245" name="Picture 5" descr="C:\Users\HP\Desktop\vang-bong-mot-tho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0677" y="3799760"/>
            <a:ext cx="3138990" cy="268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104832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randombar(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0245"/>
                                        </p:tgtEl>
                                        <p:attrNameLst>
                                          <p:attrName>style.visibility</p:attrName>
                                        </p:attrNameLst>
                                      </p:cBhvr>
                                      <p:to>
                                        <p:strVal val="visible"/>
                                      </p:to>
                                    </p:set>
                                    <p:animEffect transition="in" filter="circle(in)">
                                      <p:cBhvr>
                                        <p:cTn id="17" dur="2000"/>
                                        <p:tgtEl>
                                          <p:spTgt spid="10245"/>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xit" presetSubtype="0" fill="hold" nodeType="clickEffect">
                                  <p:stCondLst>
                                    <p:cond delay="0"/>
                                  </p:stCondLst>
                                  <p:childTnLst>
                                    <p:anim calcmode="lin" valueType="num">
                                      <p:cBhvr>
                                        <p:cTn id="21" dur="1000"/>
                                        <p:tgtEl>
                                          <p:spTgt spid="10245"/>
                                        </p:tgtEl>
                                        <p:attrNameLst>
                                          <p:attrName>ppt_w</p:attrName>
                                        </p:attrNameLst>
                                      </p:cBhvr>
                                      <p:tavLst>
                                        <p:tav tm="0">
                                          <p:val>
                                            <p:strVal val="ppt_w"/>
                                          </p:val>
                                        </p:tav>
                                        <p:tav tm="100000">
                                          <p:val>
                                            <p:fltVal val="0"/>
                                          </p:val>
                                        </p:tav>
                                      </p:tavLst>
                                    </p:anim>
                                    <p:anim calcmode="lin" valueType="num">
                                      <p:cBhvr>
                                        <p:cTn id="22" dur="1000"/>
                                        <p:tgtEl>
                                          <p:spTgt spid="10245"/>
                                        </p:tgtEl>
                                        <p:attrNameLst>
                                          <p:attrName>ppt_h</p:attrName>
                                        </p:attrNameLst>
                                      </p:cBhvr>
                                      <p:tavLst>
                                        <p:tav tm="0">
                                          <p:val>
                                            <p:strVal val="ppt_h"/>
                                          </p:val>
                                        </p:tav>
                                        <p:tav tm="100000">
                                          <p:val>
                                            <p:fltVal val="0"/>
                                          </p:val>
                                        </p:tav>
                                      </p:tavLst>
                                    </p:anim>
                                    <p:anim calcmode="lin" valueType="num">
                                      <p:cBhvr>
                                        <p:cTn id="23" dur="1000"/>
                                        <p:tgtEl>
                                          <p:spTgt spid="10245"/>
                                        </p:tgtEl>
                                        <p:attrNameLst>
                                          <p:attrName>style.rotation</p:attrName>
                                        </p:attrNameLst>
                                      </p:cBhvr>
                                      <p:tavLst>
                                        <p:tav tm="0">
                                          <p:val>
                                            <p:fltVal val="0"/>
                                          </p:val>
                                        </p:tav>
                                        <p:tav tm="100000">
                                          <p:val>
                                            <p:fltVal val="90"/>
                                          </p:val>
                                        </p:tav>
                                      </p:tavLst>
                                    </p:anim>
                                    <p:animEffect transition="out" filter="fade">
                                      <p:cBhvr>
                                        <p:cTn id="24" dur="1000"/>
                                        <p:tgtEl>
                                          <p:spTgt spid="10245"/>
                                        </p:tgtEl>
                                      </p:cBhvr>
                                    </p:animEffect>
                                    <p:set>
                                      <p:cBhvr>
                                        <p:cTn id="25" dur="1" fill="hold">
                                          <p:stCondLst>
                                            <p:cond delay="999"/>
                                          </p:stCondLst>
                                        </p:cTn>
                                        <p:tgtEl>
                                          <p:spTgt spid="10245"/>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randombar(horizontal)">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randombar(horizontal)">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randombar(horizontal)">
                                      <p:cBhvr>
                                        <p:cTn id="4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15" grpId="0" animBg="1"/>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2956"/>
            <a:ext cx="10515600" cy="717668"/>
          </a:xfrm>
        </p:spPr>
        <p:txBody>
          <a:bodyPr>
            <a:normAutofit/>
          </a:bodyPr>
          <a:lstStyle/>
          <a:p>
            <a:pPr algn="ctr"/>
            <a:r>
              <a:rPr lang="en-US" b="1" smtClean="0">
                <a:solidFill>
                  <a:srgbClr val="0070C0"/>
                </a:solidFill>
                <a:latin typeface="Times New Roman" pitchFamily="18" charset="0"/>
                <a:cs typeface="Times New Roman" pitchFamily="18" charset="0"/>
              </a:rPr>
              <a:t>CHỮ NGƯỜI TỬ TÙ</a:t>
            </a:r>
            <a:endParaRPr lang="en-US" b="1" dirty="0">
              <a:solidFill>
                <a:srgbClr val="0070C0"/>
              </a:solidFill>
              <a:latin typeface="Times New Roman" pitchFamily="18" charset="0"/>
              <a:cs typeface="Times New Roman" pitchFamily="18" charset="0"/>
            </a:endParaRPr>
          </a:p>
        </p:txBody>
      </p:sp>
      <p:sp>
        <p:nvSpPr>
          <p:cNvPr id="4" name="Content Placeholder 3"/>
          <p:cNvSpPr>
            <a:spLocks noGrp="1"/>
          </p:cNvSpPr>
          <p:nvPr>
            <p:ph sz="half" idx="2"/>
          </p:nvPr>
        </p:nvSpPr>
        <p:spPr>
          <a:xfrm>
            <a:off x="384393" y="976952"/>
            <a:ext cx="11464148" cy="5533030"/>
          </a:xfrm>
          <a:solidFill>
            <a:schemeClr val="bg2"/>
          </a:solidFill>
        </p:spPr>
        <p:txBody>
          <a:bodyPr>
            <a:noAutofit/>
          </a:bodyPr>
          <a:lstStyle/>
          <a:p>
            <a:pPr marL="0" marR="21590" indent="0" algn="ctr">
              <a:lnSpc>
                <a:spcPct val="100000"/>
              </a:lnSpc>
              <a:spcBef>
                <a:spcPts val="0"/>
              </a:spcBef>
              <a:spcAft>
                <a:spcPts val="0"/>
              </a:spcAft>
              <a:buNone/>
              <a:tabLst>
                <a:tab pos="3891915" algn="l"/>
              </a:tabLst>
            </a:pPr>
            <a:r>
              <a:rPr lang="vi-VN" sz="4100" b="1" smtClean="0">
                <a:solidFill>
                  <a:srgbClr val="FF5050"/>
                </a:solidFill>
                <a:latin typeface="Times New Roman"/>
                <a:ea typeface="Times New Roman"/>
              </a:rPr>
              <a:t>Tóm tắt</a:t>
            </a:r>
            <a:endParaRPr lang="vi-VN" sz="4100" b="1">
              <a:solidFill>
                <a:srgbClr val="FF5050"/>
              </a:solidFill>
              <a:latin typeface="Times New Roman"/>
              <a:ea typeface="Times New Roman"/>
            </a:endParaRPr>
          </a:p>
          <a:p>
            <a:pPr marL="0" marR="21590" indent="0" algn="just">
              <a:lnSpc>
                <a:spcPct val="100000"/>
              </a:lnSpc>
              <a:spcBef>
                <a:spcPts val="0"/>
              </a:spcBef>
              <a:spcAft>
                <a:spcPts val="0"/>
              </a:spcAft>
              <a:buNone/>
              <a:tabLst>
                <a:tab pos="3891915" algn="l"/>
              </a:tabLst>
            </a:pPr>
            <a:endParaRPr lang="en-US" sz="3000" dirty="0">
              <a:solidFill>
                <a:srgbClr val="FF5050"/>
              </a:solidFill>
              <a:latin typeface="Times New Roman"/>
              <a:ea typeface="Times New Roman"/>
            </a:endParaRPr>
          </a:p>
        </p:txBody>
      </p:sp>
      <p:sp>
        <p:nvSpPr>
          <p:cNvPr id="7" name="Rounded Rectangle 6"/>
          <p:cNvSpPr/>
          <p:nvPr/>
        </p:nvSpPr>
        <p:spPr>
          <a:xfrm>
            <a:off x="423076" y="2379262"/>
            <a:ext cx="1719623" cy="4130720"/>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Aft>
                <a:spcPts val="1000"/>
              </a:spcAft>
            </a:pPr>
            <a:r>
              <a:rPr lang="en-US" sz="2500" smtClean="0">
                <a:latin typeface="Times New Roman"/>
                <a:ea typeface="游明朝"/>
                <a:cs typeface="Times New Roman"/>
              </a:rPr>
              <a:t>Huấn </a:t>
            </a:r>
            <a:r>
              <a:rPr lang="en-US" sz="2500">
                <a:latin typeface="Times New Roman"/>
                <a:ea typeface="游明朝"/>
                <a:cs typeface="Times New Roman"/>
              </a:rPr>
              <a:t>Cao – người cầm đầu cuộc khởi nghĩa chống lại triều đình, bị kết án tử hình.</a:t>
            </a:r>
            <a:endParaRPr lang="en-US" sz="2500">
              <a:ea typeface="Calibri"/>
              <a:cs typeface="Times New Roman"/>
            </a:endParaRPr>
          </a:p>
        </p:txBody>
      </p:sp>
      <p:sp>
        <p:nvSpPr>
          <p:cNvPr id="8" name="Rounded Rectangle 7"/>
          <p:cNvSpPr/>
          <p:nvPr/>
        </p:nvSpPr>
        <p:spPr>
          <a:xfrm>
            <a:off x="2295099" y="2379261"/>
            <a:ext cx="1719623" cy="4130721"/>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Aft>
                <a:spcPts val="1000"/>
              </a:spcAft>
            </a:pPr>
            <a:r>
              <a:rPr lang="en-US" sz="2500">
                <a:latin typeface="Times New Roman"/>
                <a:ea typeface="游明朝"/>
                <a:cs typeface="Times New Roman"/>
              </a:rPr>
              <a:t>Trong nhà giam, viên quản ngục đã cho thầy thơ lại bảo người quét dọn.</a:t>
            </a:r>
            <a:endParaRPr lang="en-US" sz="2500">
              <a:ea typeface="Calibri"/>
              <a:cs typeface="Times New Roman"/>
            </a:endParaRPr>
          </a:p>
        </p:txBody>
      </p:sp>
      <p:sp>
        <p:nvSpPr>
          <p:cNvPr id="9" name="Rounded Rectangle 8"/>
          <p:cNvSpPr/>
          <p:nvPr/>
        </p:nvSpPr>
        <p:spPr>
          <a:xfrm>
            <a:off x="4233076" y="2379260"/>
            <a:ext cx="1719623" cy="4130722"/>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Aft>
                <a:spcPts val="1000"/>
              </a:spcAft>
            </a:pPr>
            <a:r>
              <a:rPr lang="en-US" sz="2500">
                <a:latin typeface="Times New Roman"/>
                <a:ea typeface="游明朝"/>
                <a:cs typeface="Times New Roman"/>
              </a:rPr>
              <a:t>Viên quản ngục đã biệt đãi ông và muốn xin chữ.</a:t>
            </a:r>
            <a:endParaRPr lang="en-US" sz="2500">
              <a:ea typeface="Calibri"/>
              <a:cs typeface="Times New Roman"/>
            </a:endParaRPr>
          </a:p>
        </p:txBody>
      </p:sp>
      <p:sp>
        <p:nvSpPr>
          <p:cNvPr id="10" name="Rounded Rectangle 9"/>
          <p:cNvSpPr/>
          <p:nvPr/>
        </p:nvSpPr>
        <p:spPr>
          <a:xfrm>
            <a:off x="6116467" y="2379259"/>
            <a:ext cx="1719623" cy="4130723"/>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Aft>
                <a:spcPts val="1000"/>
              </a:spcAft>
            </a:pPr>
            <a:r>
              <a:rPr lang="en-US" sz="2500">
                <a:latin typeface="Times New Roman"/>
                <a:ea typeface="游明朝"/>
                <a:cs typeface="Times New Roman"/>
              </a:rPr>
              <a:t>Huấn Cao tỏ ý khinh miệt.</a:t>
            </a:r>
            <a:endParaRPr lang="en-US" sz="2500">
              <a:ea typeface="Calibri"/>
              <a:cs typeface="Times New Roman"/>
            </a:endParaRPr>
          </a:p>
        </p:txBody>
      </p:sp>
      <p:sp>
        <p:nvSpPr>
          <p:cNvPr id="11" name="Rounded Rectangle 10"/>
          <p:cNvSpPr/>
          <p:nvPr/>
        </p:nvSpPr>
        <p:spPr>
          <a:xfrm>
            <a:off x="7999858" y="2379262"/>
            <a:ext cx="1785587" cy="4130720"/>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Aft>
                <a:spcPts val="1000"/>
              </a:spcAft>
            </a:pPr>
            <a:r>
              <a:rPr lang="en-US" sz="2500">
                <a:latin typeface="Times New Roman"/>
                <a:ea typeface="游明朝"/>
                <a:cs typeface="Times New Roman"/>
              </a:rPr>
              <a:t>Khi hiểu ra tấm lòng của quản ngục, Huấn Cao quyết định cho chữ.</a:t>
            </a:r>
            <a:endParaRPr lang="en-US" sz="2500">
              <a:ea typeface="Calibri"/>
              <a:cs typeface="Times New Roman"/>
            </a:endParaRPr>
          </a:p>
        </p:txBody>
      </p:sp>
      <p:sp>
        <p:nvSpPr>
          <p:cNvPr id="12" name="Rounded Rectangle 11"/>
          <p:cNvSpPr/>
          <p:nvPr/>
        </p:nvSpPr>
        <p:spPr>
          <a:xfrm>
            <a:off x="9921922" y="2379262"/>
            <a:ext cx="1817429" cy="4130724"/>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Aft>
                <a:spcPts val="1000"/>
              </a:spcAft>
            </a:pPr>
            <a:r>
              <a:rPr lang="en-US" sz="2500">
                <a:latin typeface="Times New Roman"/>
                <a:ea typeface="游明朝"/>
                <a:cs typeface="Times New Roman"/>
              </a:rPr>
              <a:t>Sau khi cho chữ, Huấn Cao khuyên quản ngục về quê để giữ “thiên lương”. </a:t>
            </a:r>
            <a:endParaRPr lang="en-US" sz="2500">
              <a:ea typeface="Calibri"/>
              <a:cs typeface="Times New Roman"/>
            </a:endParaRPr>
          </a:p>
        </p:txBody>
      </p:sp>
      <p:sp>
        <p:nvSpPr>
          <p:cNvPr id="13" name="Curved Down Arrow 12"/>
          <p:cNvSpPr/>
          <p:nvPr/>
        </p:nvSpPr>
        <p:spPr>
          <a:xfrm>
            <a:off x="1433014" y="1649103"/>
            <a:ext cx="1419370" cy="61415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urved Down Arrow 13"/>
          <p:cNvSpPr/>
          <p:nvPr/>
        </p:nvSpPr>
        <p:spPr>
          <a:xfrm>
            <a:off x="3400572" y="1658202"/>
            <a:ext cx="1419370" cy="61415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urved Down Arrow 14"/>
          <p:cNvSpPr/>
          <p:nvPr/>
        </p:nvSpPr>
        <p:spPr>
          <a:xfrm>
            <a:off x="5406782" y="1658201"/>
            <a:ext cx="1419370" cy="61415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Curved Down Arrow 15"/>
          <p:cNvSpPr/>
          <p:nvPr/>
        </p:nvSpPr>
        <p:spPr>
          <a:xfrm>
            <a:off x="7290173" y="1662750"/>
            <a:ext cx="1419370" cy="61415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Curved Down Arrow 16"/>
          <p:cNvSpPr/>
          <p:nvPr/>
        </p:nvSpPr>
        <p:spPr>
          <a:xfrm>
            <a:off x="9212237" y="1649101"/>
            <a:ext cx="1419370" cy="61415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437103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2956"/>
            <a:ext cx="10515600" cy="717668"/>
          </a:xfrm>
        </p:spPr>
        <p:txBody>
          <a:bodyPr>
            <a:normAutofit/>
          </a:bodyPr>
          <a:lstStyle/>
          <a:p>
            <a:pPr algn="ctr"/>
            <a:r>
              <a:rPr lang="en-US" b="1" smtClean="0">
                <a:solidFill>
                  <a:srgbClr val="0070C0"/>
                </a:solidFill>
                <a:latin typeface="Times New Roman" pitchFamily="18" charset="0"/>
                <a:cs typeface="Times New Roman" pitchFamily="18" charset="0"/>
              </a:rPr>
              <a:t>CHỮ NGƯỜI TỬ TÙ</a:t>
            </a:r>
            <a:endParaRPr lang="en-US" b="1" dirty="0">
              <a:solidFill>
                <a:srgbClr val="0070C0"/>
              </a:solidFill>
              <a:latin typeface="Times New Roman" pitchFamily="18" charset="0"/>
              <a:cs typeface="Times New Roman" pitchFamily="18" charset="0"/>
            </a:endParaRPr>
          </a:p>
        </p:txBody>
      </p:sp>
      <p:pic>
        <p:nvPicPr>
          <p:cNvPr id="7171" name="Picture 3" descr="C:\Users\HP\Desktop\z4820712375435_647bc3bc87b7ff95b4b22dff0b83af39.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668741" y="1093764"/>
            <a:ext cx="10781732" cy="5299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901924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5"/>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627796" y="3220872"/>
            <a:ext cx="10904561" cy="3425588"/>
          </a:xfrm>
          <a:prstGeom prst="rect">
            <a:avLst/>
          </a:prstGeom>
          <a:noFill/>
        </p:spPr>
      </p:pic>
      <p:pic>
        <p:nvPicPr>
          <p:cNvPr id="8194" name="Picture 2" descr="C:\Users\HP\Desktop\bo-anh-biet-noi-ve-tet-xua-cua-ha-noi-36-pho-phuo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6703" y="294456"/>
            <a:ext cx="9298675" cy="2926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079446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Times New Roman" pitchFamily="18"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Times New Roman" pitchFamily="18" charset="0"/>
            <a:cs typeface="Arial"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1094</TotalTime>
  <Words>1675</Words>
  <Application>Microsoft Office PowerPoint</Application>
  <PresentationFormat>Custom</PresentationFormat>
  <Paragraphs>163</Paragraphs>
  <Slides>20</Slides>
  <Notes>3</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20</vt:i4>
      </vt:variant>
    </vt:vector>
  </HeadingPairs>
  <TitlesOfParts>
    <vt:vector size="25" baseType="lpstr">
      <vt:lpstr>1_Office Theme</vt:lpstr>
      <vt:lpstr>Blends</vt:lpstr>
      <vt:lpstr>2_Office Theme</vt:lpstr>
      <vt:lpstr>4_Office Theme</vt:lpstr>
      <vt:lpstr>MS_ClipArt_Gallery</vt:lpstr>
      <vt:lpstr>PowerPoint Presentation</vt:lpstr>
      <vt:lpstr>PowerPoint Presentation</vt:lpstr>
      <vt:lpstr>PowerPoint Presentation</vt:lpstr>
      <vt:lpstr>CHỮ NGƯỜI TỬ TÙ</vt:lpstr>
      <vt:lpstr>CHỮ NGƯỜI TỬ TÙ</vt:lpstr>
      <vt:lpstr>CHỮ NGƯỜI TỬ TÙ</vt:lpstr>
      <vt:lpstr>CHỮ NGƯỜI TỬ TÙ</vt:lpstr>
      <vt:lpstr>CHỮ NGƯỜI TỬ TÙ</vt:lpstr>
      <vt:lpstr>PowerPoint Presentation</vt:lpstr>
      <vt:lpstr>PowerPoint Presentation</vt:lpstr>
      <vt:lpstr>PowerPoint Presentation</vt:lpstr>
      <vt:lpstr>CHỮ NGƯỜI TỬ TÙ</vt:lpstr>
      <vt:lpstr>CHỮ NGƯỜI TỬ TÙ</vt:lpstr>
      <vt:lpstr>CHỮ NGƯỜI TỬ TÙ</vt:lpstr>
      <vt:lpstr>Nguyễn Tuân có vị trí như thế nào trong nền văn học Việt Nam hiện đại?</vt:lpstr>
      <vt:lpstr>Tình huống truyện của truyện ngắn Chữ người tử tù có ý nghĩa:</vt:lpstr>
      <vt:lpstr>Hình tượng nhân vật Huấn Cao được tác giả Nguyễn Tuân lấy nguyên mẫu từ nhân vật lịch sử nào sau đây:</vt:lpstr>
      <vt:lpstr>Theo văn bản, viên quản ngục và thầy thơ lại đã nghe đồn về Huấn Cao là người như thế nào?</vt:lpstr>
      <vt:lpstr>Ca ngợi tài viết chữ đẹp của Huấn Cao, Nguyễn Tuân muốn nói lên điều gì?</vt:lpstr>
      <vt:lpstr>CHỮ NGƯỜI TỬ TÙ</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HP</cp:lastModifiedBy>
  <cp:revision>143</cp:revision>
  <dcterms:created xsi:type="dcterms:W3CDTF">2023-10-10T08:24:35Z</dcterms:created>
  <dcterms:modified xsi:type="dcterms:W3CDTF">2023-10-29T15:13:49Z</dcterms:modified>
</cp:coreProperties>
</file>