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4" r:id="rId1"/>
  </p:sldMasterIdLst>
  <p:notesMasterIdLst>
    <p:notesMasterId r:id="rId22"/>
  </p:notesMasterIdLst>
  <p:sldIdLst>
    <p:sldId id="324" r:id="rId2"/>
    <p:sldId id="305" r:id="rId3"/>
    <p:sldId id="307" r:id="rId4"/>
    <p:sldId id="306" r:id="rId5"/>
    <p:sldId id="322" r:id="rId6"/>
    <p:sldId id="308" r:id="rId7"/>
    <p:sldId id="309" r:id="rId8"/>
    <p:sldId id="310" r:id="rId9"/>
    <p:sldId id="311" r:id="rId10"/>
    <p:sldId id="312" r:id="rId11"/>
    <p:sldId id="313" r:id="rId12"/>
    <p:sldId id="323" r:id="rId13"/>
    <p:sldId id="314" r:id="rId14"/>
    <p:sldId id="315" r:id="rId15"/>
    <p:sldId id="316" r:id="rId16"/>
    <p:sldId id="317" r:id="rId17"/>
    <p:sldId id="318" r:id="rId18"/>
    <p:sldId id="320" r:id="rId19"/>
    <p:sldId id="261" r:id="rId20"/>
    <p:sldId id="321" r:id="rId21"/>
  </p:sldIdLst>
  <p:sldSz cx="9144000" cy="5143500" type="screen16x9"/>
  <p:notesSz cx="6858000" cy="9144000"/>
  <p:embeddedFontLst>
    <p:embeddedFont>
      <p:font typeface="Pacifico" panose="020B0604020202020204" charset="0"/>
      <p:regular r:id="rId23"/>
    </p:embeddedFont>
    <p:embeddedFont>
      <p:font typeface="Didact Gothic" panose="020B0604020202020204" charset="0"/>
      <p:regular r:id="rId2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EC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D97F152-E13F-41FC-AEAA-B1837C0C8695}">
  <a:tblStyle styleId="{2D97F152-E13F-41FC-AEAA-B1837C0C869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60" d="100"/>
          <a:sy n="60" d="100"/>
        </p:scale>
        <p:origin x="1602" y="5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Google Shape;807;ga2764d995e_0_7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8" name="Google Shape;808;ga2764d995e_0_7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073898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Google Shape;807;ga2764d995e_0_7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8" name="Google Shape;808;ga2764d995e_0_7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326536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9" name="Google Shape;61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918907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Google Shape;807;ga2764d995e_0_7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8" name="Google Shape;808;ga2764d995e_0_7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990497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2" name="Google Shape;1432;ga2764d995e_0_15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3" name="Google Shape;1433;ga2764d995e_0_15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460946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0" name="Google Shape;1980;ga30510e8b3_0_7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1" name="Google Shape;1981;ga30510e8b3_0_7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220524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Google Shape;894;ga2764d995e_0_2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5" name="Google Shape;895;ga2764d995e_0_2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763449" y="-1473624"/>
            <a:ext cx="2928008" cy="2507804"/>
            <a:chOff x="-763449" y="-1473624"/>
            <a:chExt cx="2928008" cy="2507804"/>
          </a:xfrm>
        </p:grpSpPr>
        <p:sp>
          <p:nvSpPr>
            <p:cNvPr id="10" name="Google Shape;10;p2"/>
            <p:cNvSpPr/>
            <p:nvPr/>
          </p:nvSpPr>
          <p:spPr>
            <a:xfrm>
              <a:off x="-526723" y="-1446845"/>
              <a:ext cx="2691281" cy="2481025"/>
            </a:xfrm>
            <a:custGeom>
              <a:avLst/>
              <a:gdLst/>
              <a:ahLst/>
              <a:cxnLst/>
              <a:rect l="l" t="t" r="r" b="b"/>
              <a:pathLst>
                <a:path w="87936" h="81066" extrusionOk="0">
                  <a:moveTo>
                    <a:pt x="46223" y="1"/>
                  </a:moveTo>
                  <a:cubicBezTo>
                    <a:pt x="38824" y="1809"/>
                    <a:pt x="30753" y="6301"/>
                    <a:pt x="24808" y="12507"/>
                  </a:cubicBezTo>
                  <a:cubicBezTo>
                    <a:pt x="15563" y="22125"/>
                    <a:pt x="11053" y="33494"/>
                    <a:pt x="11519" y="42608"/>
                  </a:cubicBezTo>
                  <a:cubicBezTo>
                    <a:pt x="11612" y="44323"/>
                    <a:pt x="10848" y="46336"/>
                    <a:pt x="9487" y="48069"/>
                  </a:cubicBezTo>
                  <a:cubicBezTo>
                    <a:pt x="9413" y="48162"/>
                    <a:pt x="9338" y="48255"/>
                    <a:pt x="9263" y="48349"/>
                  </a:cubicBezTo>
                  <a:cubicBezTo>
                    <a:pt x="317" y="59998"/>
                    <a:pt x="0" y="73585"/>
                    <a:pt x="8350" y="78468"/>
                  </a:cubicBezTo>
                  <a:cubicBezTo>
                    <a:pt x="11202" y="80134"/>
                    <a:pt x="14283" y="81066"/>
                    <a:pt x="17467" y="81066"/>
                  </a:cubicBezTo>
                  <a:cubicBezTo>
                    <a:pt x="23189" y="81066"/>
                    <a:pt x="29245" y="78055"/>
                    <a:pt x="34910" y="70882"/>
                  </a:cubicBezTo>
                  <a:cubicBezTo>
                    <a:pt x="34947" y="70826"/>
                    <a:pt x="35003" y="70752"/>
                    <a:pt x="35077" y="70659"/>
                  </a:cubicBezTo>
                  <a:cubicBezTo>
                    <a:pt x="36779" y="68624"/>
                    <a:pt x="39026" y="67468"/>
                    <a:pt x="40888" y="67468"/>
                  </a:cubicBezTo>
                  <a:cubicBezTo>
                    <a:pt x="41739" y="67468"/>
                    <a:pt x="42509" y="67709"/>
                    <a:pt x="43110" y="68217"/>
                  </a:cubicBezTo>
                  <a:cubicBezTo>
                    <a:pt x="43520" y="68553"/>
                    <a:pt x="43949" y="68869"/>
                    <a:pt x="44396" y="69168"/>
                  </a:cubicBezTo>
                  <a:cubicBezTo>
                    <a:pt x="46839" y="70756"/>
                    <a:pt x="49753" y="71508"/>
                    <a:pt x="52910" y="71508"/>
                  </a:cubicBezTo>
                  <a:cubicBezTo>
                    <a:pt x="61606" y="71508"/>
                    <a:pt x="72145" y="65804"/>
                    <a:pt x="79735" y="56177"/>
                  </a:cubicBezTo>
                  <a:cubicBezTo>
                    <a:pt x="84469" y="50157"/>
                    <a:pt x="87227" y="43633"/>
                    <a:pt x="87935" y="37762"/>
                  </a:cubicBezTo>
                  <a:lnTo>
                    <a:pt x="46223" y="1"/>
                  </a:lnTo>
                  <a:close/>
                </a:path>
              </a:pathLst>
            </a:custGeom>
            <a:solidFill>
              <a:srgbClr val="FFA79B">
                <a:alpha val="4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763449" y="-1473624"/>
              <a:ext cx="2215557" cy="2039425"/>
            </a:xfrm>
            <a:custGeom>
              <a:avLst/>
              <a:gdLst/>
              <a:ahLst/>
              <a:cxnLst/>
              <a:rect l="l" t="t" r="r" b="b"/>
              <a:pathLst>
                <a:path w="72392" h="66637" extrusionOk="0">
                  <a:moveTo>
                    <a:pt x="37426" y="0"/>
                  </a:moveTo>
                  <a:cubicBezTo>
                    <a:pt x="31313" y="1398"/>
                    <a:pt x="24696" y="5032"/>
                    <a:pt x="19832" y="10083"/>
                  </a:cubicBezTo>
                  <a:cubicBezTo>
                    <a:pt x="12283" y="17949"/>
                    <a:pt x="8686" y="27268"/>
                    <a:pt x="9170" y="34798"/>
                  </a:cubicBezTo>
                  <a:cubicBezTo>
                    <a:pt x="9264" y="36214"/>
                    <a:pt x="8667" y="37854"/>
                    <a:pt x="7549" y="39289"/>
                  </a:cubicBezTo>
                  <a:lnTo>
                    <a:pt x="7381" y="39513"/>
                  </a:lnTo>
                  <a:cubicBezTo>
                    <a:pt x="94" y="49037"/>
                    <a:pt x="0" y="60258"/>
                    <a:pt x="6971" y="64377"/>
                  </a:cubicBezTo>
                  <a:cubicBezTo>
                    <a:pt x="9409" y="65824"/>
                    <a:pt x="12039" y="66636"/>
                    <a:pt x="14745" y="66636"/>
                  </a:cubicBezTo>
                  <a:cubicBezTo>
                    <a:pt x="19426" y="66636"/>
                    <a:pt x="24336" y="64206"/>
                    <a:pt x="28871" y="58431"/>
                  </a:cubicBezTo>
                  <a:lnTo>
                    <a:pt x="29001" y="58245"/>
                  </a:lnTo>
                  <a:cubicBezTo>
                    <a:pt x="30368" y="56588"/>
                    <a:pt x="32188" y="55669"/>
                    <a:pt x="33725" y="55669"/>
                  </a:cubicBezTo>
                  <a:cubicBezTo>
                    <a:pt x="34452" y="55669"/>
                    <a:pt x="35116" y="55875"/>
                    <a:pt x="35637" y="56306"/>
                  </a:cubicBezTo>
                  <a:cubicBezTo>
                    <a:pt x="35972" y="56604"/>
                    <a:pt x="36326" y="56865"/>
                    <a:pt x="36699" y="57108"/>
                  </a:cubicBezTo>
                  <a:cubicBezTo>
                    <a:pt x="38801" y="58489"/>
                    <a:pt x="41309" y="59143"/>
                    <a:pt x="44016" y="59143"/>
                  </a:cubicBezTo>
                  <a:cubicBezTo>
                    <a:pt x="51172" y="59143"/>
                    <a:pt x="59718" y="54572"/>
                    <a:pt x="65831" y="46782"/>
                  </a:cubicBezTo>
                  <a:cubicBezTo>
                    <a:pt x="69670" y="41880"/>
                    <a:pt x="71888" y="36512"/>
                    <a:pt x="72391" y="31666"/>
                  </a:cubicBezTo>
                  <a:lnTo>
                    <a:pt x="37426" y="0"/>
                  </a:lnTo>
                  <a:close/>
                </a:path>
              </a:pathLst>
            </a:custGeom>
            <a:solidFill>
              <a:srgbClr val="FFA79B">
                <a:alpha val="4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" name="Google Shape;12;p2"/>
          <p:cNvGrpSpPr/>
          <p:nvPr/>
        </p:nvGrpSpPr>
        <p:grpSpPr>
          <a:xfrm>
            <a:off x="-312155" y="3702097"/>
            <a:ext cx="3016270" cy="2651622"/>
            <a:chOff x="-312155" y="3702097"/>
            <a:chExt cx="3016270" cy="2651622"/>
          </a:xfrm>
        </p:grpSpPr>
        <p:grpSp>
          <p:nvGrpSpPr>
            <p:cNvPr id="13" name="Google Shape;13;p2"/>
            <p:cNvGrpSpPr/>
            <p:nvPr/>
          </p:nvGrpSpPr>
          <p:grpSpPr>
            <a:xfrm>
              <a:off x="605710" y="4755713"/>
              <a:ext cx="2098406" cy="1598005"/>
              <a:chOff x="813085" y="4755713"/>
              <a:chExt cx="2098406" cy="1598005"/>
            </a:xfrm>
          </p:grpSpPr>
          <p:sp>
            <p:nvSpPr>
              <p:cNvPr id="14" name="Google Shape;14;p2"/>
              <p:cNvSpPr/>
              <p:nvPr/>
            </p:nvSpPr>
            <p:spPr>
              <a:xfrm>
                <a:off x="813085" y="4755713"/>
                <a:ext cx="2098406" cy="1598005"/>
              </a:xfrm>
              <a:custGeom>
                <a:avLst/>
                <a:gdLst/>
                <a:ahLst/>
                <a:cxnLst/>
                <a:rect l="l" t="t" r="r" b="b"/>
                <a:pathLst>
                  <a:path w="77126" h="58734" extrusionOk="0">
                    <a:moveTo>
                      <a:pt x="48466" y="1"/>
                    </a:moveTo>
                    <a:cubicBezTo>
                      <a:pt x="42896" y="1"/>
                      <a:pt x="38070" y="1823"/>
                      <a:pt x="35320" y="5462"/>
                    </a:cubicBezTo>
                    <a:cubicBezTo>
                      <a:pt x="35059" y="5816"/>
                      <a:pt x="34798" y="6170"/>
                      <a:pt x="34593" y="6562"/>
                    </a:cubicBezTo>
                    <a:cubicBezTo>
                      <a:pt x="34014" y="7547"/>
                      <a:pt x="32837" y="8056"/>
                      <a:pt x="31449" y="8056"/>
                    </a:cubicBezTo>
                    <a:cubicBezTo>
                      <a:pt x="30289" y="8056"/>
                      <a:pt x="28982" y="7701"/>
                      <a:pt x="27752" y="6972"/>
                    </a:cubicBezTo>
                    <a:cubicBezTo>
                      <a:pt x="27678" y="6916"/>
                      <a:pt x="27603" y="6878"/>
                      <a:pt x="27566" y="6841"/>
                    </a:cubicBezTo>
                    <a:cubicBezTo>
                      <a:pt x="23433" y="4244"/>
                      <a:pt x="19647" y="3104"/>
                      <a:pt x="16282" y="3104"/>
                    </a:cubicBezTo>
                    <a:cubicBezTo>
                      <a:pt x="11727" y="3104"/>
                      <a:pt x="7945" y="5195"/>
                      <a:pt x="5126" y="8593"/>
                    </a:cubicBezTo>
                    <a:cubicBezTo>
                      <a:pt x="0" y="14762"/>
                      <a:pt x="3840" y="25200"/>
                      <a:pt x="13792" y="31649"/>
                    </a:cubicBezTo>
                    <a:lnTo>
                      <a:pt x="14035" y="31816"/>
                    </a:lnTo>
                    <a:cubicBezTo>
                      <a:pt x="15563" y="32767"/>
                      <a:pt x="16663" y="34109"/>
                      <a:pt x="17054" y="35469"/>
                    </a:cubicBezTo>
                    <a:cubicBezTo>
                      <a:pt x="19104" y="42664"/>
                      <a:pt x="25572" y="50175"/>
                      <a:pt x="35226" y="54984"/>
                    </a:cubicBezTo>
                    <a:cubicBezTo>
                      <a:pt x="40263" y="57487"/>
                      <a:pt x="46067" y="58733"/>
                      <a:pt x="51367" y="58733"/>
                    </a:cubicBezTo>
                    <a:cubicBezTo>
                      <a:pt x="52619" y="58733"/>
                      <a:pt x="53842" y="58664"/>
                      <a:pt x="55020" y="58525"/>
                    </a:cubicBezTo>
                    <a:lnTo>
                      <a:pt x="77125" y="17297"/>
                    </a:lnTo>
                    <a:cubicBezTo>
                      <a:pt x="75019" y="12954"/>
                      <a:pt x="71179" y="8686"/>
                      <a:pt x="65942" y="5387"/>
                    </a:cubicBezTo>
                    <a:cubicBezTo>
                      <a:pt x="60252" y="1795"/>
                      <a:pt x="53992" y="1"/>
                      <a:pt x="484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2478345" y="4907939"/>
                <a:ext cx="33475" cy="44725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596" y="0"/>
                    </a:moveTo>
                    <a:cubicBezTo>
                      <a:pt x="536" y="0"/>
                      <a:pt x="482" y="37"/>
                      <a:pt x="467" y="98"/>
                    </a:cubicBezTo>
                    <a:lnTo>
                      <a:pt x="56" y="937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4"/>
                      <a:pt x="306" y="1296"/>
                      <a:pt x="318" y="1296"/>
                    </a:cubicBezTo>
                    <a:cubicBezTo>
                      <a:pt x="379" y="1296"/>
                      <a:pt x="436" y="1260"/>
                      <a:pt x="467" y="1198"/>
                    </a:cubicBezTo>
                    <a:lnTo>
                      <a:pt x="895" y="341"/>
                    </a:lnTo>
                    <a:cubicBezTo>
                      <a:pt x="970" y="229"/>
                      <a:pt x="914" y="98"/>
                      <a:pt x="802" y="42"/>
                    </a:cubicBezTo>
                    <a:lnTo>
                      <a:pt x="634" y="5"/>
                    </a:lnTo>
                    <a:cubicBezTo>
                      <a:pt x="621" y="2"/>
                      <a:pt x="609" y="0"/>
                      <a:pt x="5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2131666" y="4891858"/>
                <a:ext cx="32854" cy="44759"/>
              </a:xfrm>
              <a:custGeom>
                <a:avLst/>
                <a:gdLst/>
                <a:ahLst/>
                <a:cxnLst/>
                <a:rect l="l" t="t" r="r" b="b"/>
                <a:pathLst>
                  <a:path w="952" h="1297" extrusionOk="0">
                    <a:moveTo>
                      <a:pt x="607" y="0"/>
                    </a:moveTo>
                    <a:cubicBezTo>
                      <a:pt x="535" y="0"/>
                      <a:pt x="479" y="37"/>
                      <a:pt x="448" y="98"/>
                    </a:cubicBezTo>
                    <a:lnTo>
                      <a:pt x="56" y="956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5"/>
                      <a:pt x="307" y="1296"/>
                      <a:pt x="320" y="1296"/>
                    </a:cubicBezTo>
                    <a:cubicBezTo>
                      <a:pt x="380" y="1296"/>
                      <a:pt x="436" y="1263"/>
                      <a:pt x="467" y="1217"/>
                    </a:cubicBezTo>
                    <a:lnTo>
                      <a:pt x="895" y="359"/>
                    </a:lnTo>
                    <a:cubicBezTo>
                      <a:pt x="951" y="229"/>
                      <a:pt x="914" y="98"/>
                      <a:pt x="802" y="43"/>
                    </a:cubicBezTo>
                    <a:lnTo>
                      <a:pt x="653" y="5"/>
                    </a:lnTo>
                    <a:cubicBezTo>
                      <a:pt x="637" y="2"/>
                      <a:pt x="621" y="0"/>
                      <a:pt x="6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2255795" y="4954284"/>
                <a:ext cx="41861" cy="57149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56" extrusionOk="0">
                    <a:moveTo>
                      <a:pt x="766" y="1"/>
                    </a:moveTo>
                    <a:cubicBezTo>
                      <a:pt x="686" y="1"/>
                      <a:pt x="611" y="53"/>
                      <a:pt x="579" y="135"/>
                    </a:cubicBezTo>
                    <a:lnTo>
                      <a:pt x="75" y="1216"/>
                    </a:lnTo>
                    <a:cubicBezTo>
                      <a:pt x="1" y="1346"/>
                      <a:pt x="57" y="1514"/>
                      <a:pt x="187" y="1588"/>
                    </a:cubicBezTo>
                    <a:lnTo>
                      <a:pt x="355" y="1644"/>
                    </a:lnTo>
                    <a:cubicBezTo>
                      <a:pt x="375" y="1652"/>
                      <a:pt x="395" y="1656"/>
                      <a:pt x="414" y="1656"/>
                    </a:cubicBezTo>
                    <a:cubicBezTo>
                      <a:pt x="485" y="1656"/>
                      <a:pt x="549" y="1606"/>
                      <a:pt x="579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1"/>
                      <a:pt x="7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2611481" y="5016675"/>
                <a:ext cx="41861" cy="56907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49" extrusionOk="0">
                    <a:moveTo>
                      <a:pt x="766" y="0"/>
                    </a:moveTo>
                    <a:cubicBezTo>
                      <a:pt x="686" y="0"/>
                      <a:pt x="611" y="53"/>
                      <a:pt x="578" y="135"/>
                    </a:cubicBezTo>
                    <a:lnTo>
                      <a:pt x="75" y="1216"/>
                    </a:lnTo>
                    <a:cubicBezTo>
                      <a:pt x="1" y="1346"/>
                      <a:pt x="38" y="1514"/>
                      <a:pt x="187" y="1588"/>
                    </a:cubicBezTo>
                    <a:lnTo>
                      <a:pt x="355" y="1644"/>
                    </a:lnTo>
                    <a:cubicBezTo>
                      <a:pt x="370" y="1647"/>
                      <a:pt x="386" y="1649"/>
                      <a:pt x="401" y="1649"/>
                    </a:cubicBezTo>
                    <a:cubicBezTo>
                      <a:pt x="477" y="1649"/>
                      <a:pt x="547" y="1610"/>
                      <a:pt x="578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0"/>
                      <a:pt x="7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1934205" y="4864838"/>
                <a:ext cx="42482" cy="56665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42" extrusionOk="0">
                    <a:moveTo>
                      <a:pt x="774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187" y="1571"/>
                    </a:cubicBezTo>
                    <a:lnTo>
                      <a:pt x="355" y="1627"/>
                    </a:lnTo>
                    <a:cubicBezTo>
                      <a:pt x="379" y="1637"/>
                      <a:pt x="404" y="1641"/>
                      <a:pt x="429" y="1641"/>
                    </a:cubicBezTo>
                    <a:cubicBezTo>
                      <a:pt x="501" y="1641"/>
                      <a:pt x="569" y="1603"/>
                      <a:pt x="597" y="1534"/>
                    </a:cubicBezTo>
                    <a:lnTo>
                      <a:pt x="1138" y="453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2004949" y="5062295"/>
                <a:ext cx="42482" cy="56562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39" extrusionOk="0">
                    <a:moveTo>
                      <a:pt x="775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206" y="1571"/>
                    </a:cubicBezTo>
                    <a:lnTo>
                      <a:pt x="355" y="1627"/>
                    </a:lnTo>
                    <a:cubicBezTo>
                      <a:pt x="375" y="1635"/>
                      <a:pt x="397" y="1639"/>
                      <a:pt x="418" y="1639"/>
                    </a:cubicBezTo>
                    <a:cubicBezTo>
                      <a:pt x="494" y="1639"/>
                      <a:pt x="568" y="1592"/>
                      <a:pt x="597" y="1534"/>
                    </a:cubicBezTo>
                    <a:lnTo>
                      <a:pt x="1138" y="434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" name="Google Shape;21;p2"/>
            <p:cNvGrpSpPr/>
            <p:nvPr/>
          </p:nvGrpSpPr>
          <p:grpSpPr>
            <a:xfrm rot="-864771">
              <a:off x="-128891" y="3934489"/>
              <a:ext cx="2086861" cy="1736423"/>
              <a:chOff x="-128999" y="3934720"/>
              <a:chExt cx="2086920" cy="1736472"/>
            </a:xfrm>
          </p:grpSpPr>
          <p:sp>
            <p:nvSpPr>
              <p:cNvPr id="22" name="Google Shape;22;p2"/>
              <p:cNvSpPr/>
              <p:nvPr/>
            </p:nvSpPr>
            <p:spPr>
              <a:xfrm>
                <a:off x="-128999" y="3934720"/>
                <a:ext cx="2086920" cy="1736472"/>
              </a:xfrm>
              <a:custGeom>
                <a:avLst/>
                <a:gdLst/>
                <a:ahLst/>
                <a:cxnLst/>
                <a:rect l="l" t="t" r="r" b="b"/>
                <a:pathLst>
                  <a:path w="70025" h="58266" extrusionOk="0">
                    <a:moveTo>
                      <a:pt x="18874" y="0"/>
                    </a:moveTo>
                    <a:cubicBezTo>
                      <a:pt x="17710" y="0"/>
                      <a:pt x="16530" y="55"/>
                      <a:pt x="15340" y="169"/>
                    </a:cubicBezTo>
                    <a:cubicBezTo>
                      <a:pt x="9171" y="766"/>
                      <a:pt x="3822" y="2835"/>
                      <a:pt x="1" y="5779"/>
                    </a:cubicBezTo>
                    <a:lnTo>
                      <a:pt x="1212" y="52543"/>
                    </a:lnTo>
                    <a:cubicBezTo>
                      <a:pt x="6394" y="55972"/>
                      <a:pt x="13514" y="58246"/>
                      <a:pt x="20484" y="58265"/>
                    </a:cubicBezTo>
                    <a:cubicBezTo>
                      <a:pt x="20562" y="58265"/>
                      <a:pt x="20641" y="58265"/>
                      <a:pt x="20719" y="58265"/>
                    </a:cubicBezTo>
                    <a:cubicBezTo>
                      <a:pt x="31390" y="58265"/>
                      <a:pt x="40445" y="54478"/>
                      <a:pt x="45497" y="49002"/>
                    </a:cubicBezTo>
                    <a:cubicBezTo>
                      <a:pt x="46447" y="47976"/>
                      <a:pt x="48031" y="47287"/>
                      <a:pt x="49821" y="47100"/>
                    </a:cubicBezTo>
                    <a:lnTo>
                      <a:pt x="50100" y="47063"/>
                    </a:lnTo>
                    <a:cubicBezTo>
                      <a:pt x="61898" y="45777"/>
                      <a:pt x="70025" y="38191"/>
                      <a:pt x="68217" y="30363"/>
                    </a:cubicBezTo>
                    <a:cubicBezTo>
                      <a:pt x="66652" y="23546"/>
                      <a:pt x="61444" y="18573"/>
                      <a:pt x="51855" y="18573"/>
                    </a:cubicBezTo>
                    <a:cubicBezTo>
                      <a:pt x="50932" y="18573"/>
                      <a:pt x="49968" y="18619"/>
                      <a:pt x="48963" y="18714"/>
                    </a:cubicBezTo>
                    <a:lnTo>
                      <a:pt x="48740" y="18733"/>
                    </a:lnTo>
                    <a:cubicBezTo>
                      <a:pt x="48541" y="18747"/>
                      <a:pt x="48343" y="18754"/>
                      <a:pt x="48148" y="18754"/>
                    </a:cubicBezTo>
                    <a:cubicBezTo>
                      <a:pt x="45294" y="18754"/>
                      <a:pt x="42936" y="17259"/>
                      <a:pt x="42831" y="15322"/>
                    </a:cubicBezTo>
                    <a:cubicBezTo>
                      <a:pt x="42794" y="14875"/>
                      <a:pt x="42738" y="14446"/>
                      <a:pt x="42664" y="13999"/>
                    </a:cubicBezTo>
                    <a:cubicBezTo>
                      <a:pt x="41169" y="5861"/>
                      <a:pt x="30863" y="0"/>
                      <a:pt x="1887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354813" y="4634060"/>
                <a:ext cx="106127" cy="143618"/>
              </a:xfrm>
              <a:custGeom>
                <a:avLst/>
                <a:gdLst/>
                <a:ahLst/>
                <a:cxnLst/>
                <a:rect l="l" t="t" r="r" b="b"/>
                <a:pathLst>
                  <a:path w="3561" h="4819" extrusionOk="0">
                    <a:moveTo>
                      <a:pt x="1338" y="1"/>
                    </a:moveTo>
                    <a:cubicBezTo>
                      <a:pt x="1290" y="1"/>
                      <a:pt x="1242" y="7"/>
                      <a:pt x="1194" y="20"/>
                    </a:cubicBezTo>
                    <a:lnTo>
                      <a:pt x="616" y="169"/>
                    </a:lnTo>
                    <a:cubicBezTo>
                      <a:pt x="206" y="299"/>
                      <a:pt x="1" y="858"/>
                      <a:pt x="243" y="1306"/>
                    </a:cubicBezTo>
                    <a:lnTo>
                      <a:pt x="1846" y="4474"/>
                    </a:lnTo>
                    <a:cubicBezTo>
                      <a:pt x="1935" y="4682"/>
                      <a:pt x="2154" y="4819"/>
                      <a:pt x="2381" y="4819"/>
                    </a:cubicBezTo>
                    <a:cubicBezTo>
                      <a:pt x="2439" y="4819"/>
                      <a:pt x="2497" y="4810"/>
                      <a:pt x="2554" y="4791"/>
                    </a:cubicBezTo>
                    <a:lnTo>
                      <a:pt x="3020" y="4605"/>
                    </a:lnTo>
                    <a:cubicBezTo>
                      <a:pt x="3393" y="4456"/>
                      <a:pt x="3561" y="3915"/>
                      <a:pt x="3356" y="3505"/>
                    </a:cubicBezTo>
                    <a:lnTo>
                      <a:pt x="1846" y="374"/>
                    </a:lnTo>
                    <a:cubicBezTo>
                      <a:pt x="1769" y="143"/>
                      <a:pt x="1564" y="1"/>
                      <a:pt x="13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1635154" y="4769273"/>
                <a:ext cx="106127" cy="143678"/>
              </a:xfrm>
              <a:custGeom>
                <a:avLst/>
                <a:gdLst/>
                <a:ahLst/>
                <a:cxnLst/>
                <a:rect l="l" t="t" r="r" b="b"/>
                <a:pathLst>
                  <a:path w="3561" h="4821" extrusionOk="0">
                    <a:moveTo>
                      <a:pt x="1294" y="0"/>
                    </a:moveTo>
                    <a:cubicBezTo>
                      <a:pt x="1254" y="0"/>
                      <a:pt x="1214" y="4"/>
                      <a:pt x="1175" y="12"/>
                    </a:cubicBezTo>
                    <a:lnTo>
                      <a:pt x="597" y="180"/>
                    </a:lnTo>
                    <a:cubicBezTo>
                      <a:pt x="206" y="291"/>
                      <a:pt x="1" y="869"/>
                      <a:pt x="224" y="1316"/>
                    </a:cubicBezTo>
                    <a:lnTo>
                      <a:pt x="1846" y="4466"/>
                    </a:lnTo>
                    <a:cubicBezTo>
                      <a:pt x="1932" y="4682"/>
                      <a:pt x="2130" y="4821"/>
                      <a:pt x="2344" y="4821"/>
                    </a:cubicBezTo>
                    <a:cubicBezTo>
                      <a:pt x="2408" y="4821"/>
                      <a:pt x="2472" y="4809"/>
                      <a:pt x="2536" y="4783"/>
                    </a:cubicBezTo>
                    <a:lnTo>
                      <a:pt x="3020" y="4615"/>
                    </a:lnTo>
                    <a:cubicBezTo>
                      <a:pt x="3393" y="4466"/>
                      <a:pt x="3561" y="3926"/>
                      <a:pt x="3356" y="3516"/>
                    </a:cubicBezTo>
                    <a:lnTo>
                      <a:pt x="1846" y="366"/>
                    </a:lnTo>
                    <a:cubicBezTo>
                      <a:pt x="1766" y="142"/>
                      <a:pt x="1534" y="0"/>
                      <a:pt x="129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532555" y="4099377"/>
                <a:ext cx="106127" cy="143469"/>
              </a:xfrm>
              <a:custGeom>
                <a:avLst/>
                <a:gdLst/>
                <a:ahLst/>
                <a:cxnLst/>
                <a:rect l="l" t="t" r="r" b="b"/>
                <a:pathLst>
                  <a:path w="3561" h="4814" extrusionOk="0">
                    <a:moveTo>
                      <a:pt x="1306" y="0"/>
                    </a:moveTo>
                    <a:cubicBezTo>
                      <a:pt x="1268" y="0"/>
                      <a:pt x="1231" y="4"/>
                      <a:pt x="1194" y="12"/>
                    </a:cubicBezTo>
                    <a:lnTo>
                      <a:pt x="597" y="180"/>
                    </a:lnTo>
                    <a:cubicBezTo>
                      <a:pt x="206" y="292"/>
                      <a:pt x="1" y="869"/>
                      <a:pt x="225" y="1298"/>
                    </a:cubicBezTo>
                    <a:lnTo>
                      <a:pt x="1846" y="4467"/>
                    </a:lnTo>
                    <a:cubicBezTo>
                      <a:pt x="1934" y="4686"/>
                      <a:pt x="2136" y="4813"/>
                      <a:pt x="2354" y="4813"/>
                    </a:cubicBezTo>
                    <a:cubicBezTo>
                      <a:pt x="2414" y="4813"/>
                      <a:pt x="2475" y="4804"/>
                      <a:pt x="2536" y="4783"/>
                    </a:cubicBezTo>
                    <a:lnTo>
                      <a:pt x="3020" y="4597"/>
                    </a:lnTo>
                    <a:cubicBezTo>
                      <a:pt x="3393" y="4467"/>
                      <a:pt x="3561" y="3926"/>
                      <a:pt x="3356" y="3516"/>
                    </a:cubicBezTo>
                    <a:lnTo>
                      <a:pt x="1846" y="366"/>
                    </a:lnTo>
                    <a:cubicBezTo>
                      <a:pt x="1766" y="142"/>
                      <a:pt x="1535" y="0"/>
                      <a:pt x="13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814754" y="4765697"/>
                <a:ext cx="106663" cy="143708"/>
              </a:xfrm>
              <a:custGeom>
                <a:avLst/>
                <a:gdLst/>
                <a:ahLst/>
                <a:cxnLst/>
                <a:rect l="l" t="t" r="r" b="b"/>
                <a:pathLst>
                  <a:path w="3579" h="4822" extrusionOk="0">
                    <a:moveTo>
                      <a:pt x="1337" y="1"/>
                    </a:moveTo>
                    <a:cubicBezTo>
                      <a:pt x="1290" y="1"/>
                      <a:pt x="1241" y="7"/>
                      <a:pt x="1193" y="20"/>
                    </a:cubicBezTo>
                    <a:lnTo>
                      <a:pt x="615" y="188"/>
                    </a:lnTo>
                    <a:cubicBezTo>
                      <a:pt x="205" y="300"/>
                      <a:pt x="0" y="877"/>
                      <a:pt x="242" y="1306"/>
                    </a:cubicBezTo>
                    <a:lnTo>
                      <a:pt x="1845" y="4475"/>
                    </a:lnTo>
                    <a:cubicBezTo>
                      <a:pt x="1933" y="4694"/>
                      <a:pt x="2147" y="4821"/>
                      <a:pt x="2369" y="4821"/>
                    </a:cubicBezTo>
                    <a:cubicBezTo>
                      <a:pt x="2431" y="4821"/>
                      <a:pt x="2493" y="4812"/>
                      <a:pt x="2554" y="4791"/>
                    </a:cubicBezTo>
                    <a:lnTo>
                      <a:pt x="3038" y="4605"/>
                    </a:lnTo>
                    <a:cubicBezTo>
                      <a:pt x="3411" y="4475"/>
                      <a:pt x="3579" y="3934"/>
                      <a:pt x="3374" y="3524"/>
                    </a:cubicBezTo>
                    <a:lnTo>
                      <a:pt x="1864" y="374"/>
                    </a:lnTo>
                    <a:cubicBezTo>
                      <a:pt x="1771" y="143"/>
                      <a:pt x="1564" y="1"/>
                      <a:pt x="13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806975" y="4199692"/>
                <a:ext cx="105560" cy="143350"/>
              </a:xfrm>
              <a:custGeom>
                <a:avLst/>
                <a:gdLst/>
                <a:ahLst/>
                <a:cxnLst/>
                <a:rect l="l" t="t" r="r" b="b"/>
                <a:pathLst>
                  <a:path w="3542" h="4810" extrusionOk="0">
                    <a:moveTo>
                      <a:pt x="1311" y="0"/>
                    </a:moveTo>
                    <a:cubicBezTo>
                      <a:pt x="1266" y="0"/>
                      <a:pt x="1220" y="7"/>
                      <a:pt x="1174" y="20"/>
                    </a:cubicBezTo>
                    <a:lnTo>
                      <a:pt x="597" y="187"/>
                    </a:lnTo>
                    <a:cubicBezTo>
                      <a:pt x="187" y="299"/>
                      <a:pt x="0" y="877"/>
                      <a:pt x="205" y="1306"/>
                    </a:cubicBezTo>
                    <a:lnTo>
                      <a:pt x="1808" y="4456"/>
                    </a:lnTo>
                    <a:cubicBezTo>
                      <a:pt x="1894" y="4672"/>
                      <a:pt x="2103" y="4810"/>
                      <a:pt x="2323" y="4810"/>
                    </a:cubicBezTo>
                    <a:cubicBezTo>
                      <a:pt x="2387" y="4810"/>
                      <a:pt x="2453" y="4798"/>
                      <a:pt x="2516" y="4772"/>
                    </a:cubicBezTo>
                    <a:lnTo>
                      <a:pt x="2982" y="4605"/>
                    </a:lnTo>
                    <a:cubicBezTo>
                      <a:pt x="3355" y="4456"/>
                      <a:pt x="3541" y="3915"/>
                      <a:pt x="3336" y="3505"/>
                    </a:cubicBezTo>
                    <a:lnTo>
                      <a:pt x="1827" y="355"/>
                    </a:lnTo>
                    <a:cubicBezTo>
                      <a:pt x="1734" y="140"/>
                      <a:pt x="1528" y="0"/>
                      <a:pt x="131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1314093" y="4644283"/>
                <a:ext cx="105590" cy="143678"/>
              </a:xfrm>
              <a:custGeom>
                <a:avLst/>
                <a:gdLst/>
                <a:ahLst/>
                <a:cxnLst/>
                <a:rect l="l" t="t" r="r" b="b"/>
                <a:pathLst>
                  <a:path w="3543" h="4821" extrusionOk="0">
                    <a:moveTo>
                      <a:pt x="1293" y="1"/>
                    </a:moveTo>
                    <a:cubicBezTo>
                      <a:pt x="1254" y="1"/>
                      <a:pt x="1214" y="4"/>
                      <a:pt x="1175" y="12"/>
                    </a:cubicBezTo>
                    <a:lnTo>
                      <a:pt x="597" y="180"/>
                    </a:lnTo>
                    <a:cubicBezTo>
                      <a:pt x="187" y="292"/>
                      <a:pt x="1" y="870"/>
                      <a:pt x="224" y="1317"/>
                    </a:cubicBezTo>
                    <a:lnTo>
                      <a:pt x="1846" y="4467"/>
                    </a:lnTo>
                    <a:cubicBezTo>
                      <a:pt x="1918" y="4683"/>
                      <a:pt x="2124" y="4821"/>
                      <a:pt x="2342" y="4821"/>
                    </a:cubicBezTo>
                    <a:cubicBezTo>
                      <a:pt x="2407" y="4821"/>
                      <a:pt x="2472" y="4809"/>
                      <a:pt x="2536" y="4784"/>
                    </a:cubicBezTo>
                    <a:lnTo>
                      <a:pt x="3002" y="4616"/>
                    </a:lnTo>
                    <a:cubicBezTo>
                      <a:pt x="3374" y="4467"/>
                      <a:pt x="3542" y="3926"/>
                      <a:pt x="3337" y="3516"/>
                    </a:cubicBezTo>
                    <a:lnTo>
                      <a:pt x="1827" y="366"/>
                    </a:lnTo>
                    <a:cubicBezTo>
                      <a:pt x="1747" y="142"/>
                      <a:pt x="1530" y="1"/>
                      <a:pt x="12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1084704" y="4599728"/>
                <a:ext cx="71109" cy="95398"/>
              </a:xfrm>
              <a:custGeom>
                <a:avLst/>
                <a:gdLst/>
                <a:ahLst/>
                <a:cxnLst/>
                <a:rect l="l" t="t" r="r" b="b"/>
                <a:pathLst>
                  <a:path w="2386" h="3201" extrusionOk="0">
                    <a:moveTo>
                      <a:pt x="893" y="0"/>
                    </a:moveTo>
                    <a:cubicBezTo>
                      <a:pt x="856" y="0"/>
                      <a:pt x="819" y="5"/>
                      <a:pt x="783" y="16"/>
                    </a:cubicBezTo>
                    <a:lnTo>
                      <a:pt x="410" y="128"/>
                    </a:lnTo>
                    <a:cubicBezTo>
                      <a:pt x="112" y="258"/>
                      <a:pt x="0" y="594"/>
                      <a:pt x="149" y="874"/>
                    </a:cubicBezTo>
                    <a:lnTo>
                      <a:pt x="1230" y="2961"/>
                    </a:lnTo>
                    <a:cubicBezTo>
                      <a:pt x="1290" y="3111"/>
                      <a:pt x="1435" y="3201"/>
                      <a:pt x="1587" y="3201"/>
                    </a:cubicBezTo>
                    <a:cubicBezTo>
                      <a:pt x="1623" y="3201"/>
                      <a:pt x="1660" y="3196"/>
                      <a:pt x="1696" y="3185"/>
                    </a:cubicBezTo>
                    <a:lnTo>
                      <a:pt x="2013" y="3054"/>
                    </a:lnTo>
                    <a:cubicBezTo>
                      <a:pt x="2274" y="2924"/>
                      <a:pt x="2386" y="2588"/>
                      <a:pt x="2255" y="2327"/>
                    </a:cubicBezTo>
                    <a:lnTo>
                      <a:pt x="1249" y="240"/>
                    </a:lnTo>
                    <a:cubicBezTo>
                      <a:pt x="1189" y="90"/>
                      <a:pt x="1044" y="0"/>
                      <a:pt x="8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1480748" y="4989095"/>
                <a:ext cx="71109" cy="95428"/>
              </a:xfrm>
              <a:custGeom>
                <a:avLst/>
                <a:gdLst/>
                <a:ahLst/>
                <a:cxnLst/>
                <a:rect l="l" t="t" r="r" b="b"/>
                <a:pathLst>
                  <a:path w="2386" h="3202" extrusionOk="0">
                    <a:moveTo>
                      <a:pt x="911" y="0"/>
                    </a:moveTo>
                    <a:cubicBezTo>
                      <a:pt x="875" y="0"/>
                      <a:pt x="839" y="6"/>
                      <a:pt x="802" y="17"/>
                    </a:cubicBezTo>
                    <a:lnTo>
                      <a:pt x="410" y="110"/>
                    </a:lnTo>
                    <a:cubicBezTo>
                      <a:pt x="112" y="240"/>
                      <a:pt x="0" y="594"/>
                      <a:pt x="149" y="874"/>
                    </a:cubicBezTo>
                    <a:lnTo>
                      <a:pt x="1230" y="2961"/>
                    </a:lnTo>
                    <a:cubicBezTo>
                      <a:pt x="1290" y="3112"/>
                      <a:pt x="1435" y="3201"/>
                      <a:pt x="1587" y="3201"/>
                    </a:cubicBezTo>
                    <a:cubicBezTo>
                      <a:pt x="1623" y="3201"/>
                      <a:pt x="1660" y="3196"/>
                      <a:pt x="1696" y="3185"/>
                    </a:cubicBezTo>
                    <a:lnTo>
                      <a:pt x="2013" y="3055"/>
                    </a:lnTo>
                    <a:cubicBezTo>
                      <a:pt x="2274" y="2924"/>
                      <a:pt x="2386" y="2589"/>
                      <a:pt x="2256" y="2328"/>
                    </a:cubicBezTo>
                    <a:lnTo>
                      <a:pt x="1249" y="222"/>
                    </a:lnTo>
                    <a:cubicBezTo>
                      <a:pt x="1189" y="87"/>
                      <a:pt x="1057" y="0"/>
                      <a:pt x="91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1076359" y="4906334"/>
                <a:ext cx="70572" cy="95696"/>
              </a:xfrm>
              <a:custGeom>
                <a:avLst/>
                <a:gdLst/>
                <a:ahLst/>
                <a:cxnLst/>
                <a:rect l="l" t="t" r="r" b="b"/>
                <a:pathLst>
                  <a:path w="2368" h="3211" extrusionOk="0">
                    <a:moveTo>
                      <a:pt x="891" y="0"/>
                    </a:moveTo>
                    <a:cubicBezTo>
                      <a:pt x="856" y="0"/>
                      <a:pt x="820" y="6"/>
                      <a:pt x="783" y="16"/>
                    </a:cubicBezTo>
                    <a:lnTo>
                      <a:pt x="392" y="128"/>
                    </a:lnTo>
                    <a:cubicBezTo>
                      <a:pt x="113" y="240"/>
                      <a:pt x="1" y="594"/>
                      <a:pt x="150" y="874"/>
                    </a:cubicBezTo>
                    <a:lnTo>
                      <a:pt x="1231" y="2980"/>
                    </a:lnTo>
                    <a:cubicBezTo>
                      <a:pt x="1274" y="3123"/>
                      <a:pt x="1404" y="3211"/>
                      <a:pt x="1554" y="3211"/>
                    </a:cubicBezTo>
                    <a:cubicBezTo>
                      <a:pt x="1601" y="3211"/>
                      <a:pt x="1649" y="3202"/>
                      <a:pt x="1697" y="3185"/>
                    </a:cubicBezTo>
                    <a:lnTo>
                      <a:pt x="2014" y="3073"/>
                    </a:lnTo>
                    <a:cubicBezTo>
                      <a:pt x="2275" y="2924"/>
                      <a:pt x="2368" y="2607"/>
                      <a:pt x="2237" y="2346"/>
                    </a:cubicBezTo>
                    <a:lnTo>
                      <a:pt x="1231" y="240"/>
                    </a:lnTo>
                    <a:cubicBezTo>
                      <a:pt x="1171" y="90"/>
                      <a:pt x="1038" y="0"/>
                      <a:pt x="89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631439" y="4970767"/>
                <a:ext cx="70572" cy="95428"/>
              </a:xfrm>
              <a:custGeom>
                <a:avLst/>
                <a:gdLst/>
                <a:ahLst/>
                <a:cxnLst/>
                <a:rect l="l" t="t" r="r" b="b"/>
                <a:pathLst>
                  <a:path w="2368" h="3202" extrusionOk="0">
                    <a:moveTo>
                      <a:pt x="891" y="0"/>
                    </a:moveTo>
                    <a:cubicBezTo>
                      <a:pt x="856" y="0"/>
                      <a:pt x="820" y="6"/>
                      <a:pt x="783" y="17"/>
                    </a:cubicBezTo>
                    <a:lnTo>
                      <a:pt x="392" y="128"/>
                    </a:lnTo>
                    <a:cubicBezTo>
                      <a:pt x="112" y="259"/>
                      <a:pt x="0" y="594"/>
                      <a:pt x="150" y="874"/>
                    </a:cubicBezTo>
                    <a:lnTo>
                      <a:pt x="1212" y="2980"/>
                    </a:lnTo>
                    <a:cubicBezTo>
                      <a:pt x="1272" y="3115"/>
                      <a:pt x="1416" y="3201"/>
                      <a:pt x="1567" y="3201"/>
                    </a:cubicBezTo>
                    <a:cubicBezTo>
                      <a:pt x="1604" y="3201"/>
                      <a:pt x="1641" y="3196"/>
                      <a:pt x="1678" y="3185"/>
                    </a:cubicBezTo>
                    <a:lnTo>
                      <a:pt x="2013" y="3055"/>
                    </a:lnTo>
                    <a:cubicBezTo>
                      <a:pt x="2274" y="2924"/>
                      <a:pt x="2368" y="2589"/>
                      <a:pt x="2237" y="2328"/>
                    </a:cubicBezTo>
                    <a:lnTo>
                      <a:pt x="1231" y="240"/>
                    </a:lnTo>
                    <a:cubicBezTo>
                      <a:pt x="1171" y="90"/>
                      <a:pt x="1038" y="0"/>
                      <a:pt x="89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363694" y="4347780"/>
                <a:ext cx="71139" cy="95457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3203" extrusionOk="0">
                    <a:moveTo>
                      <a:pt x="866" y="0"/>
                    </a:moveTo>
                    <a:cubicBezTo>
                      <a:pt x="839" y="0"/>
                      <a:pt x="811" y="3"/>
                      <a:pt x="784" y="8"/>
                    </a:cubicBezTo>
                    <a:lnTo>
                      <a:pt x="392" y="139"/>
                    </a:lnTo>
                    <a:cubicBezTo>
                      <a:pt x="113" y="251"/>
                      <a:pt x="1" y="605"/>
                      <a:pt x="150" y="884"/>
                    </a:cubicBezTo>
                    <a:lnTo>
                      <a:pt x="1231" y="2972"/>
                    </a:lnTo>
                    <a:cubicBezTo>
                      <a:pt x="1274" y="3115"/>
                      <a:pt x="1404" y="3203"/>
                      <a:pt x="1555" y="3203"/>
                    </a:cubicBezTo>
                    <a:cubicBezTo>
                      <a:pt x="1601" y="3203"/>
                      <a:pt x="1649" y="3194"/>
                      <a:pt x="1697" y="3177"/>
                    </a:cubicBezTo>
                    <a:lnTo>
                      <a:pt x="2014" y="3065"/>
                    </a:lnTo>
                    <a:cubicBezTo>
                      <a:pt x="2275" y="2935"/>
                      <a:pt x="2387" y="2599"/>
                      <a:pt x="2237" y="2338"/>
                    </a:cubicBezTo>
                    <a:lnTo>
                      <a:pt x="1231" y="232"/>
                    </a:lnTo>
                    <a:cubicBezTo>
                      <a:pt x="1167" y="89"/>
                      <a:pt x="1023" y="0"/>
                      <a:pt x="8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635880" y="4518308"/>
                <a:ext cx="70036" cy="95726"/>
              </a:xfrm>
              <a:custGeom>
                <a:avLst/>
                <a:gdLst/>
                <a:ahLst/>
                <a:cxnLst/>
                <a:rect l="l" t="t" r="r" b="b"/>
                <a:pathLst>
                  <a:path w="2350" h="3212" extrusionOk="0">
                    <a:moveTo>
                      <a:pt x="865" y="0"/>
                    </a:moveTo>
                    <a:cubicBezTo>
                      <a:pt x="838" y="0"/>
                      <a:pt x="811" y="3"/>
                      <a:pt x="783" y="8"/>
                    </a:cubicBezTo>
                    <a:lnTo>
                      <a:pt x="392" y="120"/>
                    </a:lnTo>
                    <a:cubicBezTo>
                      <a:pt x="112" y="251"/>
                      <a:pt x="1" y="586"/>
                      <a:pt x="150" y="866"/>
                    </a:cubicBezTo>
                    <a:lnTo>
                      <a:pt x="1193" y="2972"/>
                    </a:lnTo>
                    <a:cubicBezTo>
                      <a:pt x="1253" y="3122"/>
                      <a:pt x="1398" y="3212"/>
                      <a:pt x="1550" y="3212"/>
                    </a:cubicBezTo>
                    <a:cubicBezTo>
                      <a:pt x="1586" y="3212"/>
                      <a:pt x="1623" y="3206"/>
                      <a:pt x="1659" y="3195"/>
                    </a:cubicBezTo>
                    <a:lnTo>
                      <a:pt x="1995" y="3065"/>
                    </a:lnTo>
                    <a:cubicBezTo>
                      <a:pt x="2256" y="2935"/>
                      <a:pt x="2349" y="2599"/>
                      <a:pt x="2219" y="2338"/>
                    </a:cubicBezTo>
                    <a:lnTo>
                      <a:pt x="1212" y="251"/>
                    </a:lnTo>
                    <a:cubicBezTo>
                      <a:pt x="1164" y="91"/>
                      <a:pt x="1021" y="0"/>
                      <a:pt x="86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212626" y="4944779"/>
                <a:ext cx="105560" cy="143469"/>
              </a:xfrm>
              <a:custGeom>
                <a:avLst/>
                <a:gdLst/>
                <a:ahLst/>
                <a:cxnLst/>
                <a:rect l="l" t="t" r="r" b="b"/>
                <a:pathLst>
                  <a:path w="3542" h="4814" extrusionOk="0">
                    <a:moveTo>
                      <a:pt x="1292" y="1"/>
                    </a:moveTo>
                    <a:cubicBezTo>
                      <a:pt x="1253" y="1"/>
                      <a:pt x="1214" y="5"/>
                      <a:pt x="1175" y="13"/>
                    </a:cubicBezTo>
                    <a:lnTo>
                      <a:pt x="597" y="180"/>
                    </a:lnTo>
                    <a:cubicBezTo>
                      <a:pt x="187" y="292"/>
                      <a:pt x="0" y="870"/>
                      <a:pt x="224" y="1299"/>
                    </a:cubicBezTo>
                    <a:lnTo>
                      <a:pt x="1845" y="4467"/>
                    </a:lnTo>
                    <a:cubicBezTo>
                      <a:pt x="1933" y="4686"/>
                      <a:pt x="2135" y="4814"/>
                      <a:pt x="2353" y="4814"/>
                    </a:cubicBezTo>
                    <a:cubicBezTo>
                      <a:pt x="2413" y="4814"/>
                      <a:pt x="2475" y="4804"/>
                      <a:pt x="2535" y="4784"/>
                    </a:cubicBezTo>
                    <a:lnTo>
                      <a:pt x="3001" y="4598"/>
                    </a:lnTo>
                    <a:cubicBezTo>
                      <a:pt x="3374" y="4467"/>
                      <a:pt x="3542" y="3927"/>
                      <a:pt x="3337" y="3517"/>
                    </a:cubicBezTo>
                    <a:lnTo>
                      <a:pt x="1827" y="367"/>
                    </a:lnTo>
                    <a:cubicBezTo>
                      <a:pt x="1747" y="142"/>
                      <a:pt x="1529" y="1"/>
                      <a:pt x="12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6" name="Google Shape;36;p2"/>
          <p:cNvSpPr txBox="1">
            <a:spLocks noGrp="1"/>
          </p:cNvSpPr>
          <p:nvPr>
            <p:ph type="ctrTitle"/>
          </p:nvPr>
        </p:nvSpPr>
        <p:spPr>
          <a:xfrm>
            <a:off x="1077125" y="1562000"/>
            <a:ext cx="3548400" cy="896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5200"/>
              <a:buNone/>
              <a:defRPr sz="8500" b="0">
                <a:latin typeface="Pacifico"/>
                <a:ea typeface="Pacifico"/>
                <a:cs typeface="Pacifico"/>
                <a:sym typeface="Pacific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37" name="Google Shape;37;p2"/>
          <p:cNvSpPr txBox="1">
            <a:spLocks noGrp="1"/>
          </p:cNvSpPr>
          <p:nvPr>
            <p:ph type="subTitle" idx="1"/>
          </p:nvPr>
        </p:nvSpPr>
        <p:spPr>
          <a:xfrm>
            <a:off x="713225" y="3144000"/>
            <a:ext cx="4130700" cy="714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ctrTitle" idx="2"/>
          </p:nvPr>
        </p:nvSpPr>
        <p:spPr>
          <a:xfrm>
            <a:off x="713225" y="2458250"/>
            <a:ext cx="3447900" cy="685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5200"/>
              <a:buNone/>
              <a:defRPr sz="7000" b="0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3"/>
          <p:cNvSpPr txBox="1">
            <a:spLocks noGrp="1"/>
          </p:cNvSpPr>
          <p:nvPr>
            <p:ph type="title"/>
          </p:nvPr>
        </p:nvSpPr>
        <p:spPr>
          <a:xfrm>
            <a:off x="720000" y="2383925"/>
            <a:ext cx="3227100" cy="1029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200"/>
              <a:buNone/>
              <a:defRPr sz="5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1" name="Google Shape;41;p3"/>
          <p:cNvSpPr txBox="1">
            <a:spLocks noGrp="1"/>
          </p:cNvSpPr>
          <p:nvPr>
            <p:ph type="subTitle" idx="1"/>
          </p:nvPr>
        </p:nvSpPr>
        <p:spPr>
          <a:xfrm>
            <a:off x="720000" y="3413650"/>
            <a:ext cx="2428200" cy="717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2" name="Google Shape;42;p3"/>
          <p:cNvSpPr txBox="1">
            <a:spLocks noGrp="1"/>
          </p:cNvSpPr>
          <p:nvPr>
            <p:ph type="title" idx="2" hasCustomPrompt="1"/>
          </p:nvPr>
        </p:nvSpPr>
        <p:spPr>
          <a:xfrm>
            <a:off x="720000" y="1011950"/>
            <a:ext cx="3227100" cy="1371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7200"/>
              <a:buNone/>
              <a:defRPr sz="87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grpSp>
        <p:nvGrpSpPr>
          <p:cNvPr id="43" name="Google Shape;43;p3"/>
          <p:cNvGrpSpPr/>
          <p:nvPr/>
        </p:nvGrpSpPr>
        <p:grpSpPr>
          <a:xfrm>
            <a:off x="6901677" y="-1502667"/>
            <a:ext cx="2752249" cy="2748153"/>
            <a:chOff x="6901677" y="-1502667"/>
            <a:chExt cx="2752249" cy="2748153"/>
          </a:xfrm>
        </p:grpSpPr>
        <p:sp>
          <p:nvSpPr>
            <p:cNvPr id="44" name="Google Shape;44;p3"/>
            <p:cNvSpPr/>
            <p:nvPr/>
          </p:nvSpPr>
          <p:spPr>
            <a:xfrm rot="4318899" flipH="1">
              <a:off x="6986378" y="-1049544"/>
              <a:ext cx="2290756" cy="1841908"/>
            </a:xfrm>
            <a:custGeom>
              <a:avLst/>
              <a:gdLst/>
              <a:ahLst/>
              <a:cxnLst/>
              <a:rect l="l" t="t" r="r" b="b"/>
              <a:pathLst>
                <a:path w="75784" h="60935" extrusionOk="0">
                  <a:moveTo>
                    <a:pt x="15683" y="1"/>
                  </a:moveTo>
                  <a:cubicBezTo>
                    <a:pt x="12063" y="1"/>
                    <a:pt x="8783" y="1433"/>
                    <a:pt x="6021" y="3864"/>
                  </a:cubicBezTo>
                  <a:cubicBezTo>
                    <a:pt x="1" y="9176"/>
                    <a:pt x="2163" y="20061"/>
                    <a:pt x="11016" y="28001"/>
                  </a:cubicBezTo>
                  <a:lnTo>
                    <a:pt x="11221" y="28187"/>
                  </a:lnTo>
                  <a:cubicBezTo>
                    <a:pt x="12563" y="29361"/>
                    <a:pt x="13457" y="30852"/>
                    <a:pt x="13625" y="32250"/>
                  </a:cubicBezTo>
                  <a:cubicBezTo>
                    <a:pt x="14538" y="39687"/>
                    <a:pt x="19776" y="48111"/>
                    <a:pt x="28573" y="54355"/>
                  </a:cubicBezTo>
                  <a:cubicBezTo>
                    <a:pt x="34239" y="58381"/>
                    <a:pt x="41359" y="60692"/>
                    <a:pt x="47565" y="60935"/>
                  </a:cubicBezTo>
                  <a:lnTo>
                    <a:pt x="75783" y="23621"/>
                  </a:lnTo>
                  <a:cubicBezTo>
                    <a:pt x="74386" y="18998"/>
                    <a:pt x="71254" y="14190"/>
                    <a:pt x="66595" y="10127"/>
                  </a:cubicBezTo>
                  <a:cubicBezTo>
                    <a:pt x="60385" y="4702"/>
                    <a:pt x="52912" y="1803"/>
                    <a:pt x="46548" y="1803"/>
                  </a:cubicBezTo>
                  <a:cubicBezTo>
                    <a:pt x="42482" y="1803"/>
                    <a:pt x="38869" y="2986"/>
                    <a:pt x="36326" y="5448"/>
                  </a:cubicBezTo>
                  <a:cubicBezTo>
                    <a:pt x="36010" y="5747"/>
                    <a:pt x="35711" y="6082"/>
                    <a:pt x="35432" y="6418"/>
                  </a:cubicBezTo>
                  <a:cubicBezTo>
                    <a:pt x="34855" y="7124"/>
                    <a:pt x="33946" y="7470"/>
                    <a:pt x="32904" y="7470"/>
                  </a:cubicBezTo>
                  <a:cubicBezTo>
                    <a:pt x="31556" y="7470"/>
                    <a:pt x="29985" y="6891"/>
                    <a:pt x="28629" y="5765"/>
                  </a:cubicBezTo>
                  <a:lnTo>
                    <a:pt x="28442" y="5616"/>
                  </a:lnTo>
                  <a:cubicBezTo>
                    <a:pt x="23942" y="1688"/>
                    <a:pt x="19612" y="1"/>
                    <a:pt x="156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5" name="Google Shape;45;p3"/>
            <p:cNvGrpSpPr/>
            <p:nvPr/>
          </p:nvGrpSpPr>
          <p:grpSpPr>
            <a:xfrm>
              <a:off x="7792984" y="-502416"/>
              <a:ext cx="1860942" cy="1548442"/>
              <a:chOff x="7130276" y="-986028"/>
              <a:chExt cx="2350564" cy="1955844"/>
            </a:xfrm>
          </p:grpSpPr>
          <p:sp>
            <p:nvSpPr>
              <p:cNvPr id="46" name="Google Shape;46;p3"/>
              <p:cNvSpPr/>
              <p:nvPr/>
            </p:nvSpPr>
            <p:spPr>
              <a:xfrm rot="10800000">
                <a:off x="7130276" y="-986028"/>
                <a:ext cx="2350564" cy="1955844"/>
              </a:xfrm>
              <a:custGeom>
                <a:avLst/>
                <a:gdLst/>
                <a:ahLst/>
                <a:cxnLst/>
                <a:rect l="l" t="t" r="r" b="b"/>
                <a:pathLst>
                  <a:path w="70025" h="58266" extrusionOk="0">
                    <a:moveTo>
                      <a:pt x="18874" y="0"/>
                    </a:moveTo>
                    <a:cubicBezTo>
                      <a:pt x="17710" y="0"/>
                      <a:pt x="16530" y="55"/>
                      <a:pt x="15340" y="169"/>
                    </a:cubicBezTo>
                    <a:cubicBezTo>
                      <a:pt x="9171" y="766"/>
                      <a:pt x="3822" y="2835"/>
                      <a:pt x="1" y="5779"/>
                    </a:cubicBezTo>
                    <a:lnTo>
                      <a:pt x="1212" y="52543"/>
                    </a:lnTo>
                    <a:cubicBezTo>
                      <a:pt x="6394" y="55972"/>
                      <a:pt x="13514" y="58246"/>
                      <a:pt x="20484" y="58265"/>
                    </a:cubicBezTo>
                    <a:cubicBezTo>
                      <a:pt x="20562" y="58265"/>
                      <a:pt x="20641" y="58265"/>
                      <a:pt x="20719" y="58265"/>
                    </a:cubicBezTo>
                    <a:cubicBezTo>
                      <a:pt x="31390" y="58265"/>
                      <a:pt x="40445" y="54478"/>
                      <a:pt x="45497" y="49002"/>
                    </a:cubicBezTo>
                    <a:cubicBezTo>
                      <a:pt x="46447" y="47976"/>
                      <a:pt x="48031" y="47287"/>
                      <a:pt x="49821" y="47100"/>
                    </a:cubicBezTo>
                    <a:lnTo>
                      <a:pt x="50100" y="47063"/>
                    </a:lnTo>
                    <a:cubicBezTo>
                      <a:pt x="61898" y="45777"/>
                      <a:pt x="70025" y="38191"/>
                      <a:pt x="68217" y="30363"/>
                    </a:cubicBezTo>
                    <a:cubicBezTo>
                      <a:pt x="66652" y="23546"/>
                      <a:pt x="61444" y="18573"/>
                      <a:pt x="51855" y="18573"/>
                    </a:cubicBezTo>
                    <a:cubicBezTo>
                      <a:pt x="50932" y="18573"/>
                      <a:pt x="49968" y="18619"/>
                      <a:pt x="48963" y="18714"/>
                    </a:cubicBezTo>
                    <a:lnTo>
                      <a:pt x="48740" y="18733"/>
                    </a:lnTo>
                    <a:cubicBezTo>
                      <a:pt x="48541" y="18747"/>
                      <a:pt x="48343" y="18754"/>
                      <a:pt x="48148" y="18754"/>
                    </a:cubicBezTo>
                    <a:cubicBezTo>
                      <a:pt x="45294" y="18754"/>
                      <a:pt x="42936" y="17259"/>
                      <a:pt x="42831" y="15322"/>
                    </a:cubicBezTo>
                    <a:cubicBezTo>
                      <a:pt x="42794" y="14875"/>
                      <a:pt x="42738" y="14446"/>
                      <a:pt x="42664" y="13999"/>
                    </a:cubicBezTo>
                    <a:cubicBezTo>
                      <a:pt x="41169" y="5861"/>
                      <a:pt x="30863" y="0"/>
                      <a:pt x="1887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47" name="Google Shape;47;p3"/>
              <p:cNvGrpSpPr/>
              <p:nvPr/>
            </p:nvGrpSpPr>
            <p:grpSpPr>
              <a:xfrm rot="10800000">
                <a:off x="7374368" y="-329618"/>
                <a:ext cx="1721841" cy="1113844"/>
                <a:chOff x="-3171530" y="2930427"/>
                <a:chExt cx="1885915" cy="1219982"/>
              </a:xfrm>
            </p:grpSpPr>
            <p:sp>
              <p:nvSpPr>
                <p:cNvPr id="48" name="Google Shape;48;p3"/>
                <p:cNvSpPr/>
                <p:nvPr/>
              </p:nvSpPr>
              <p:spPr>
                <a:xfrm>
                  <a:off x="-2996113" y="3590073"/>
                  <a:ext cx="130929" cy="1771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1" h="4819" extrusionOk="0">
                      <a:moveTo>
                        <a:pt x="1338" y="1"/>
                      </a:moveTo>
                      <a:cubicBezTo>
                        <a:pt x="1290" y="1"/>
                        <a:pt x="1242" y="7"/>
                        <a:pt x="1194" y="20"/>
                      </a:cubicBezTo>
                      <a:lnTo>
                        <a:pt x="616" y="169"/>
                      </a:lnTo>
                      <a:cubicBezTo>
                        <a:pt x="206" y="299"/>
                        <a:pt x="1" y="858"/>
                        <a:pt x="243" y="1306"/>
                      </a:cubicBezTo>
                      <a:lnTo>
                        <a:pt x="1846" y="4474"/>
                      </a:lnTo>
                      <a:cubicBezTo>
                        <a:pt x="1935" y="4682"/>
                        <a:pt x="2154" y="4819"/>
                        <a:pt x="2381" y="4819"/>
                      </a:cubicBezTo>
                      <a:cubicBezTo>
                        <a:pt x="2439" y="4819"/>
                        <a:pt x="2497" y="4810"/>
                        <a:pt x="2554" y="4791"/>
                      </a:cubicBezTo>
                      <a:lnTo>
                        <a:pt x="3020" y="4605"/>
                      </a:lnTo>
                      <a:cubicBezTo>
                        <a:pt x="3393" y="4456"/>
                        <a:pt x="3561" y="3915"/>
                        <a:pt x="3356" y="3505"/>
                      </a:cubicBezTo>
                      <a:lnTo>
                        <a:pt x="1846" y="374"/>
                      </a:lnTo>
                      <a:cubicBezTo>
                        <a:pt x="1769" y="143"/>
                        <a:pt x="1564" y="1"/>
                        <a:pt x="13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" name="Google Shape;49;p3"/>
                <p:cNvSpPr/>
                <p:nvPr/>
              </p:nvSpPr>
              <p:spPr>
                <a:xfrm>
                  <a:off x="-1416544" y="3756887"/>
                  <a:ext cx="130929" cy="1772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1" h="4821" extrusionOk="0">
                      <a:moveTo>
                        <a:pt x="1294" y="0"/>
                      </a:moveTo>
                      <a:cubicBezTo>
                        <a:pt x="1254" y="0"/>
                        <a:pt x="1214" y="4"/>
                        <a:pt x="1175" y="12"/>
                      </a:cubicBezTo>
                      <a:lnTo>
                        <a:pt x="597" y="180"/>
                      </a:lnTo>
                      <a:cubicBezTo>
                        <a:pt x="206" y="291"/>
                        <a:pt x="1" y="869"/>
                        <a:pt x="224" y="1316"/>
                      </a:cubicBezTo>
                      <a:lnTo>
                        <a:pt x="1846" y="4466"/>
                      </a:lnTo>
                      <a:cubicBezTo>
                        <a:pt x="1932" y="4682"/>
                        <a:pt x="2130" y="4821"/>
                        <a:pt x="2344" y="4821"/>
                      </a:cubicBezTo>
                      <a:cubicBezTo>
                        <a:pt x="2408" y="4821"/>
                        <a:pt x="2472" y="4809"/>
                        <a:pt x="2536" y="4783"/>
                      </a:cubicBezTo>
                      <a:lnTo>
                        <a:pt x="3020" y="4615"/>
                      </a:lnTo>
                      <a:cubicBezTo>
                        <a:pt x="3393" y="4466"/>
                        <a:pt x="3561" y="3926"/>
                        <a:pt x="3356" y="3516"/>
                      </a:cubicBezTo>
                      <a:lnTo>
                        <a:pt x="1846" y="366"/>
                      </a:lnTo>
                      <a:cubicBezTo>
                        <a:pt x="1766" y="142"/>
                        <a:pt x="1534" y="0"/>
                        <a:pt x="129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" name="Google Shape;50;p3"/>
                <p:cNvSpPr/>
                <p:nvPr/>
              </p:nvSpPr>
              <p:spPr>
                <a:xfrm>
                  <a:off x="-2776831" y="2930427"/>
                  <a:ext cx="130929" cy="1769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1" h="4814" extrusionOk="0">
                      <a:moveTo>
                        <a:pt x="1306" y="0"/>
                      </a:moveTo>
                      <a:cubicBezTo>
                        <a:pt x="1268" y="0"/>
                        <a:pt x="1231" y="4"/>
                        <a:pt x="1194" y="12"/>
                      </a:cubicBezTo>
                      <a:lnTo>
                        <a:pt x="597" y="180"/>
                      </a:lnTo>
                      <a:cubicBezTo>
                        <a:pt x="206" y="292"/>
                        <a:pt x="1" y="869"/>
                        <a:pt x="225" y="1298"/>
                      </a:cubicBezTo>
                      <a:lnTo>
                        <a:pt x="1846" y="4467"/>
                      </a:lnTo>
                      <a:cubicBezTo>
                        <a:pt x="1934" y="4686"/>
                        <a:pt x="2136" y="4813"/>
                        <a:pt x="2354" y="4813"/>
                      </a:cubicBezTo>
                      <a:cubicBezTo>
                        <a:pt x="2414" y="4813"/>
                        <a:pt x="2475" y="4804"/>
                        <a:pt x="2536" y="4783"/>
                      </a:cubicBezTo>
                      <a:lnTo>
                        <a:pt x="3020" y="4597"/>
                      </a:lnTo>
                      <a:cubicBezTo>
                        <a:pt x="3393" y="4467"/>
                        <a:pt x="3561" y="3926"/>
                        <a:pt x="3356" y="3516"/>
                      </a:cubicBezTo>
                      <a:lnTo>
                        <a:pt x="1846" y="366"/>
                      </a:lnTo>
                      <a:cubicBezTo>
                        <a:pt x="1766" y="142"/>
                        <a:pt x="1535" y="0"/>
                        <a:pt x="130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" name="Google Shape;51;p3"/>
                <p:cNvSpPr/>
                <p:nvPr/>
              </p:nvSpPr>
              <p:spPr>
                <a:xfrm>
                  <a:off x="-2428680" y="3752475"/>
                  <a:ext cx="131591" cy="1772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9" h="4822" extrusionOk="0">
                      <a:moveTo>
                        <a:pt x="1337" y="1"/>
                      </a:moveTo>
                      <a:cubicBezTo>
                        <a:pt x="1290" y="1"/>
                        <a:pt x="1241" y="7"/>
                        <a:pt x="1193" y="20"/>
                      </a:cubicBezTo>
                      <a:lnTo>
                        <a:pt x="615" y="188"/>
                      </a:lnTo>
                      <a:cubicBezTo>
                        <a:pt x="205" y="300"/>
                        <a:pt x="0" y="877"/>
                        <a:pt x="242" y="1306"/>
                      </a:cubicBezTo>
                      <a:lnTo>
                        <a:pt x="1845" y="4475"/>
                      </a:lnTo>
                      <a:cubicBezTo>
                        <a:pt x="1933" y="4694"/>
                        <a:pt x="2147" y="4821"/>
                        <a:pt x="2369" y="4821"/>
                      </a:cubicBezTo>
                      <a:cubicBezTo>
                        <a:pt x="2431" y="4821"/>
                        <a:pt x="2493" y="4812"/>
                        <a:pt x="2554" y="4791"/>
                      </a:cubicBezTo>
                      <a:lnTo>
                        <a:pt x="3038" y="4605"/>
                      </a:lnTo>
                      <a:cubicBezTo>
                        <a:pt x="3411" y="4475"/>
                        <a:pt x="3579" y="3934"/>
                        <a:pt x="3374" y="3524"/>
                      </a:cubicBezTo>
                      <a:lnTo>
                        <a:pt x="1864" y="374"/>
                      </a:lnTo>
                      <a:cubicBezTo>
                        <a:pt x="1771" y="143"/>
                        <a:pt x="1564" y="1"/>
                        <a:pt x="133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" name="Google Shape;52;p3"/>
                <p:cNvSpPr/>
                <p:nvPr/>
              </p:nvSpPr>
              <p:spPr>
                <a:xfrm>
                  <a:off x="-2438276" y="3054187"/>
                  <a:ext cx="130230" cy="1768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2" h="4810" extrusionOk="0">
                      <a:moveTo>
                        <a:pt x="1311" y="0"/>
                      </a:moveTo>
                      <a:cubicBezTo>
                        <a:pt x="1266" y="0"/>
                        <a:pt x="1220" y="7"/>
                        <a:pt x="1174" y="20"/>
                      </a:cubicBezTo>
                      <a:lnTo>
                        <a:pt x="597" y="187"/>
                      </a:lnTo>
                      <a:cubicBezTo>
                        <a:pt x="187" y="299"/>
                        <a:pt x="0" y="877"/>
                        <a:pt x="205" y="1306"/>
                      </a:cubicBezTo>
                      <a:lnTo>
                        <a:pt x="1808" y="4456"/>
                      </a:lnTo>
                      <a:cubicBezTo>
                        <a:pt x="1894" y="4672"/>
                        <a:pt x="2103" y="4810"/>
                        <a:pt x="2323" y="4810"/>
                      </a:cubicBezTo>
                      <a:cubicBezTo>
                        <a:pt x="2387" y="4810"/>
                        <a:pt x="2453" y="4798"/>
                        <a:pt x="2516" y="4772"/>
                      </a:cubicBezTo>
                      <a:lnTo>
                        <a:pt x="2982" y="4605"/>
                      </a:lnTo>
                      <a:cubicBezTo>
                        <a:pt x="3355" y="4456"/>
                        <a:pt x="3541" y="3915"/>
                        <a:pt x="3336" y="3505"/>
                      </a:cubicBezTo>
                      <a:lnTo>
                        <a:pt x="1827" y="355"/>
                      </a:lnTo>
                      <a:cubicBezTo>
                        <a:pt x="1734" y="140"/>
                        <a:pt x="1528" y="0"/>
                        <a:pt x="131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" name="Google Shape;53;p3"/>
                <p:cNvSpPr/>
                <p:nvPr/>
              </p:nvSpPr>
              <p:spPr>
                <a:xfrm>
                  <a:off x="-1812640" y="3602684"/>
                  <a:ext cx="130267" cy="1772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3" h="4821" extrusionOk="0">
                      <a:moveTo>
                        <a:pt x="1293" y="1"/>
                      </a:moveTo>
                      <a:cubicBezTo>
                        <a:pt x="1254" y="1"/>
                        <a:pt x="1214" y="4"/>
                        <a:pt x="1175" y="12"/>
                      </a:cubicBezTo>
                      <a:lnTo>
                        <a:pt x="597" y="180"/>
                      </a:lnTo>
                      <a:cubicBezTo>
                        <a:pt x="187" y="292"/>
                        <a:pt x="1" y="870"/>
                        <a:pt x="224" y="1317"/>
                      </a:cubicBezTo>
                      <a:lnTo>
                        <a:pt x="1846" y="4467"/>
                      </a:lnTo>
                      <a:cubicBezTo>
                        <a:pt x="1918" y="4683"/>
                        <a:pt x="2124" y="4821"/>
                        <a:pt x="2342" y="4821"/>
                      </a:cubicBezTo>
                      <a:cubicBezTo>
                        <a:pt x="2407" y="4821"/>
                        <a:pt x="2472" y="4809"/>
                        <a:pt x="2536" y="4784"/>
                      </a:cubicBezTo>
                      <a:lnTo>
                        <a:pt x="3002" y="4616"/>
                      </a:lnTo>
                      <a:cubicBezTo>
                        <a:pt x="3374" y="4467"/>
                        <a:pt x="3542" y="3926"/>
                        <a:pt x="3337" y="3516"/>
                      </a:cubicBezTo>
                      <a:lnTo>
                        <a:pt x="1827" y="366"/>
                      </a:lnTo>
                      <a:cubicBezTo>
                        <a:pt x="1747" y="142"/>
                        <a:pt x="1530" y="1"/>
                        <a:pt x="129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" name="Google Shape;54;p3"/>
                <p:cNvSpPr/>
                <p:nvPr/>
              </p:nvSpPr>
              <p:spPr>
                <a:xfrm>
                  <a:off x="-2095640" y="3547717"/>
                  <a:ext cx="87727" cy="117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6" h="3201" extrusionOk="0">
                      <a:moveTo>
                        <a:pt x="893" y="0"/>
                      </a:moveTo>
                      <a:cubicBezTo>
                        <a:pt x="856" y="0"/>
                        <a:pt x="819" y="5"/>
                        <a:pt x="783" y="16"/>
                      </a:cubicBezTo>
                      <a:lnTo>
                        <a:pt x="410" y="128"/>
                      </a:lnTo>
                      <a:cubicBezTo>
                        <a:pt x="112" y="258"/>
                        <a:pt x="0" y="594"/>
                        <a:pt x="149" y="874"/>
                      </a:cubicBezTo>
                      <a:lnTo>
                        <a:pt x="1230" y="2961"/>
                      </a:lnTo>
                      <a:cubicBezTo>
                        <a:pt x="1290" y="3111"/>
                        <a:pt x="1435" y="3201"/>
                        <a:pt x="1587" y="3201"/>
                      </a:cubicBezTo>
                      <a:cubicBezTo>
                        <a:pt x="1623" y="3201"/>
                        <a:pt x="1660" y="3196"/>
                        <a:pt x="1696" y="3185"/>
                      </a:cubicBezTo>
                      <a:lnTo>
                        <a:pt x="2013" y="3054"/>
                      </a:lnTo>
                      <a:cubicBezTo>
                        <a:pt x="2274" y="2924"/>
                        <a:pt x="2386" y="2588"/>
                        <a:pt x="2255" y="2327"/>
                      </a:cubicBezTo>
                      <a:lnTo>
                        <a:pt x="1249" y="240"/>
                      </a:lnTo>
                      <a:cubicBezTo>
                        <a:pt x="1189" y="90"/>
                        <a:pt x="1044" y="0"/>
                        <a:pt x="89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" name="Google Shape;55;p3"/>
                <p:cNvSpPr/>
                <p:nvPr/>
              </p:nvSpPr>
              <p:spPr>
                <a:xfrm>
                  <a:off x="-1607036" y="4028084"/>
                  <a:ext cx="87727" cy="1177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6" h="3202" extrusionOk="0">
                      <a:moveTo>
                        <a:pt x="911" y="0"/>
                      </a:moveTo>
                      <a:cubicBezTo>
                        <a:pt x="875" y="0"/>
                        <a:pt x="839" y="6"/>
                        <a:pt x="802" y="17"/>
                      </a:cubicBezTo>
                      <a:lnTo>
                        <a:pt x="410" y="110"/>
                      </a:lnTo>
                      <a:cubicBezTo>
                        <a:pt x="112" y="240"/>
                        <a:pt x="0" y="594"/>
                        <a:pt x="149" y="874"/>
                      </a:cubicBezTo>
                      <a:lnTo>
                        <a:pt x="1230" y="2961"/>
                      </a:lnTo>
                      <a:cubicBezTo>
                        <a:pt x="1290" y="3112"/>
                        <a:pt x="1435" y="3201"/>
                        <a:pt x="1587" y="3201"/>
                      </a:cubicBezTo>
                      <a:cubicBezTo>
                        <a:pt x="1623" y="3201"/>
                        <a:pt x="1660" y="3196"/>
                        <a:pt x="1696" y="3185"/>
                      </a:cubicBezTo>
                      <a:lnTo>
                        <a:pt x="2013" y="3055"/>
                      </a:lnTo>
                      <a:cubicBezTo>
                        <a:pt x="2274" y="2924"/>
                        <a:pt x="2386" y="2589"/>
                        <a:pt x="2256" y="2328"/>
                      </a:cubicBezTo>
                      <a:lnTo>
                        <a:pt x="1249" y="222"/>
                      </a:lnTo>
                      <a:cubicBezTo>
                        <a:pt x="1189" y="87"/>
                        <a:pt x="1057" y="0"/>
                        <a:pt x="91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" name="Google Shape;56;p3"/>
                <p:cNvSpPr/>
                <p:nvPr/>
              </p:nvSpPr>
              <p:spPr>
                <a:xfrm>
                  <a:off x="-2105935" y="3925981"/>
                  <a:ext cx="87065" cy="1180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8" h="3211" extrusionOk="0">
                      <a:moveTo>
                        <a:pt x="891" y="0"/>
                      </a:moveTo>
                      <a:cubicBezTo>
                        <a:pt x="856" y="0"/>
                        <a:pt x="820" y="6"/>
                        <a:pt x="783" y="16"/>
                      </a:cubicBezTo>
                      <a:lnTo>
                        <a:pt x="392" y="128"/>
                      </a:lnTo>
                      <a:cubicBezTo>
                        <a:pt x="113" y="240"/>
                        <a:pt x="1" y="594"/>
                        <a:pt x="150" y="874"/>
                      </a:cubicBezTo>
                      <a:lnTo>
                        <a:pt x="1231" y="2980"/>
                      </a:lnTo>
                      <a:cubicBezTo>
                        <a:pt x="1274" y="3123"/>
                        <a:pt x="1404" y="3211"/>
                        <a:pt x="1554" y="3211"/>
                      </a:cubicBezTo>
                      <a:cubicBezTo>
                        <a:pt x="1601" y="3211"/>
                        <a:pt x="1649" y="3202"/>
                        <a:pt x="1697" y="3185"/>
                      </a:cubicBezTo>
                      <a:lnTo>
                        <a:pt x="2014" y="3073"/>
                      </a:lnTo>
                      <a:cubicBezTo>
                        <a:pt x="2275" y="2924"/>
                        <a:pt x="2368" y="2607"/>
                        <a:pt x="2237" y="2346"/>
                      </a:cubicBezTo>
                      <a:lnTo>
                        <a:pt x="1231" y="240"/>
                      </a:lnTo>
                      <a:cubicBezTo>
                        <a:pt x="1171" y="90"/>
                        <a:pt x="1038" y="0"/>
                        <a:pt x="89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" name="Google Shape;57;p3"/>
                <p:cNvSpPr/>
                <p:nvPr/>
              </p:nvSpPr>
              <p:spPr>
                <a:xfrm>
                  <a:off x="-2654837" y="4005472"/>
                  <a:ext cx="87065" cy="1177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8" h="3202" extrusionOk="0">
                      <a:moveTo>
                        <a:pt x="891" y="0"/>
                      </a:moveTo>
                      <a:cubicBezTo>
                        <a:pt x="856" y="0"/>
                        <a:pt x="820" y="6"/>
                        <a:pt x="783" y="17"/>
                      </a:cubicBezTo>
                      <a:lnTo>
                        <a:pt x="392" y="128"/>
                      </a:lnTo>
                      <a:cubicBezTo>
                        <a:pt x="112" y="259"/>
                        <a:pt x="0" y="594"/>
                        <a:pt x="150" y="874"/>
                      </a:cubicBezTo>
                      <a:lnTo>
                        <a:pt x="1212" y="2980"/>
                      </a:lnTo>
                      <a:cubicBezTo>
                        <a:pt x="1272" y="3115"/>
                        <a:pt x="1416" y="3201"/>
                        <a:pt x="1567" y="3201"/>
                      </a:cubicBezTo>
                      <a:cubicBezTo>
                        <a:pt x="1604" y="3201"/>
                        <a:pt x="1641" y="3196"/>
                        <a:pt x="1678" y="3185"/>
                      </a:cubicBezTo>
                      <a:lnTo>
                        <a:pt x="2013" y="3055"/>
                      </a:lnTo>
                      <a:cubicBezTo>
                        <a:pt x="2274" y="2924"/>
                        <a:pt x="2368" y="2589"/>
                        <a:pt x="2237" y="2328"/>
                      </a:cubicBezTo>
                      <a:lnTo>
                        <a:pt x="1231" y="240"/>
                      </a:lnTo>
                      <a:cubicBezTo>
                        <a:pt x="1171" y="90"/>
                        <a:pt x="1038" y="0"/>
                        <a:pt x="89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" name="Google Shape;58;p3"/>
                <p:cNvSpPr/>
                <p:nvPr/>
              </p:nvSpPr>
              <p:spPr>
                <a:xfrm>
                  <a:off x="-2985156" y="3236884"/>
                  <a:ext cx="87764" cy="1177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7" h="3203" extrusionOk="0">
                      <a:moveTo>
                        <a:pt x="866" y="0"/>
                      </a:moveTo>
                      <a:cubicBezTo>
                        <a:pt x="839" y="0"/>
                        <a:pt x="811" y="3"/>
                        <a:pt x="784" y="8"/>
                      </a:cubicBezTo>
                      <a:lnTo>
                        <a:pt x="392" y="139"/>
                      </a:lnTo>
                      <a:cubicBezTo>
                        <a:pt x="113" y="251"/>
                        <a:pt x="1" y="605"/>
                        <a:pt x="150" y="884"/>
                      </a:cubicBezTo>
                      <a:lnTo>
                        <a:pt x="1231" y="2972"/>
                      </a:lnTo>
                      <a:cubicBezTo>
                        <a:pt x="1274" y="3115"/>
                        <a:pt x="1404" y="3203"/>
                        <a:pt x="1555" y="3203"/>
                      </a:cubicBezTo>
                      <a:cubicBezTo>
                        <a:pt x="1601" y="3203"/>
                        <a:pt x="1649" y="3194"/>
                        <a:pt x="1697" y="3177"/>
                      </a:cubicBezTo>
                      <a:lnTo>
                        <a:pt x="2014" y="3065"/>
                      </a:lnTo>
                      <a:cubicBezTo>
                        <a:pt x="2275" y="2935"/>
                        <a:pt x="2387" y="2599"/>
                        <a:pt x="2237" y="2338"/>
                      </a:cubicBezTo>
                      <a:lnTo>
                        <a:pt x="1231" y="232"/>
                      </a:lnTo>
                      <a:cubicBezTo>
                        <a:pt x="1167" y="89"/>
                        <a:pt x="1023" y="0"/>
                        <a:pt x="86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" name="Google Shape;59;p3"/>
                <p:cNvSpPr/>
                <p:nvPr/>
              </p:nvSpPr>
              <p:spPr>
                <a:xfrm>
                  <a:off x="-2649358" y="3447268"/>
                  <a:ext cx="86404" cy="118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0" h="3212" extrusionOk="0">
                      <a:moveTo>
                        <a:pt x="865" y="0"/>
                      </a:moveTo>
                      <a:cubicBezTo>
                        <a:pt x="838" y="0"/>
                        <a:pt x="811" y="3"/>
                        <a:pt x="783" y="8"/>
                      </a:cubicBezTo>
                      <a:lnTo>
                        <a:pt x="392" y="120"/>
                      </a:lnTo>
                      <a:cubicBezTo>
                        <a:pt x="112" y="251"/>
                        <a:pt x="1" y="586"/>
                        <a:pt x="150" y="866"/>
                      </a:cubicBezTo>
                      <a:lnTo>
                        <a:pt x="1193" y="2972"/>
                      </a:lnTo>
                      <a:cubicBezTo>
                        <a:pt x="1253" y="3122"/>
                        <a:pt x="1398" y="3212"/>
                        <a:pt x="1550" y="3212"/>
                      </a:cubicBezTo>
                      <a:cubicBezTo>
                        <a:pt x="1586" y="3212"/>
                        <a:pt x="1623" y="3206"/>
                        <a:pt x="1659" y="3195"/>
                      </a:cubicBezTo>
                      <a:lnTo>
                        <a:pt x="1995" y="3065"/>
                      </a:lnTo>
                      <a:cubicBezTo>
                        <a:pt x="2256" y="2935"/>
                        <a:pt x="2349" y="2599"/>
                        <a:pt x="2219" y="2338"/>
                      </a:cubicBezTo>
                      <a:lnTo>
                        <a:pt x="1212" y="251"/>
                      </a:lnTo>
                      <a:cubicBezTo>
                        <a:pt x="1164" y="91"/>
                        <a:pt x="1021" y="0"/>
                        <a:pt x="86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" name="Google Shape;60;p3"/>
                <p:cNvSpPr/>
                <p:nvPr/>
              </p:nvSpPr>
              <p:spPr>
                <a:xfrm>
                  <a:off x="-3171530" y="3973411"/>
                  <a:ext cx="130230" cy="1769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2" h="4814" extrusionOk="0">
                      <a:moveTo>
                        <a:pt x="1292" y="1"/>
                      </a:moveTo>
                      <a:cubicBezTo>
                        <a:pt x="1253" y="1"/>
                        <a:pt x="1214" y="5"/>
                        <a:pt x="1175" y="13"/>
                      </a:cubicBezTo>
                      <a:lnTo>
                        <a:pt x="597" y="180"/>
                      </a:lnTo>
                      <a:cubicBezTo>
                        <a:pt x="187" y="292"/>
                        <a:pt x="0" y="870"/>
                        <a:pt x="224" y="1299"/>
                      </a:cubicBezTo>
                      <a:lnTo>
                        <a:pt x="1845" y="4467"/>
                      </a:lnTo>
                      <a:cubicBezTo>
                        <a:pt x="1933" y="4686"/>
                        <a:pt x="2135" y="4814"/>
                        <a:pt x="2353" y="4814"/>
                      </a:cubicBezTo>
                      <a:cubicBezTo>
                        <a:pt x="2413" y="4814"/>
                        <a:pt x="2475" y="4804"/>
                        <a:pt x="2535" y="4784"/>
                      </a:cubicBezTo>
                      <a:lnTo>
                        <a:pt x="3001" y="4598"/>
                      </a:lnTo>
                      <a:cubicBezTo>
                        <a:pt x="3374" y="4467"/>
                        <a:pt x="3542" y="3927"/>
                        <a:pt x="3337" y="3517"/>
                      </a:cubicBezTo>
                      <a:lnTo>
                        <a:pt x="1827" y="367"/>
                      </a:lnTo>
                      <a:cubicBezTo>
                        <a:pt x="1747" y="142"/>
                        <a:pt x="1529" y="1"/>
                        <a:pt x="129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7"/>
          <p:cNvSpPr txBox="1">
            <a:spLocks noGrp="1"/>
          </p:cNvSpPr>
          <p:nvPr>
            <p:ph type="title"/>
          </p:nvPr>
        </p:nvSpPr>
        <p:spPr>
          <a:xfrm>
            <a:off x="4572000" y="1496850"/>
            <a:ext cx="3852000" cy="755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36" name="Google Shape;136;p7"/>
          <p:cNvSpPr txBox="1">
            <a:spLocks noGrp="1"/>
          </p:cNvSpPr>
          <p:nvPr>
            <p:ph type="subTitle" idx="1"/>
          </p:nvPr>
        </p:nvSpPr>
        <p:spPr>
          <a:xfrm>
            <a:off x="4572000" y="2252550"/>
            <a:ext cx="3852000" cy="1394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137" name="Google Shape;137;p7"/>
          <p:cNvGrpSpPr/>
          <p:nvPr/>
        </p:nvGrpSpPr>
        <p:grpSpPr>
          <a:xfrm>
            <a:off x="-672370" y="-1344988"/>
            <a:ext cx="2784756" cy="2362477"/>
            <a:chOff x="-672370" y="-1344988"/>
            <a:chExt cx="2784756" cy="2362477"/>
          </a:xfrm>
        </p:grpSpPr>
        <p:sp>
          <p:nvSpPr>
            <p:cNvPr id="138" name="Google Shape;138;p7"/>
            <p:cNvSpPr/>
            <p:nvPr/>
          </p:nvSpPr>
          <p:spPr>
            <a:xfrm rot="10800000" flipH="1">
              <a:off x="-431493" y="-1344988"/>
              <a:ext cx="2543879" cy="2045436"/>
            </a:xfrm>
            <a:custGeom>
              <a:avLst/>
              <a:gdLst/>
              <a:ahLst/>
              <a:cxnLst/>
              <a:rect l="l" t="t" r="r" b="b"/>
              <a:pathLst>
                <a:path w="75784" h="60935" extrusionOk="0">
                  <a:moveTo>
                    <a:pt x="15683" y="1"/>
                  </a:moveTo>
                  <a:cubicBezTo>
                    <a:pt x="12063" y="1"/>
                    <a:pt x="8783" y="1433"/>
                    <a:pt x="6021" y="3864"/>
                  </a:cubicBezTo>
                  <a:cubicBezTo>
                    <a:pt x="1" y="9176"/>
                    <a:pt x="2163" y="20061"/>
                    <a:pt x="11016" y="28001"/>
                  </a:cubicBezTo>
                  <a:lnTo>
                    <a:pt x="11221" y="28187"/>
                  </a:lnTo>
                  <a:cubicBezTo>
                    <a:pt x="12563" y="29361"/>
                    <a:pt x="13457" y="30852"/>
                    <a:pt x="13625" y="32250"/>
                  </a:cubicBezTo>
                  <a:cubicBezTo>
                    <a:pt x="14538" y="39687"/>
                    <a:pt x="19776" y="48111"/>
                    <a:pt x="28573" y="54355"/>
                  </a:cubicBezTo>
                  <a:cubicBezTo>
                    <a:pt x="34239" y="58381"/>
                    <a:pt x="41359" y="60692"/>
                    <a:pt x="47565" y="60935"/>
                  </a:cubicBezTo>
                  <a:lnTo>
                    <a:pt x="75783" y="23621"/>
                  </a:lnTo>
                  <a:cubicBezTo>
                    <a:pt x="74386" y="18998"/>
                    <a:pt x="71254" y="14190"/>
                    <a:pt x="66595" y="10127"/>
                  </a:cubicBezTo>
                  <a:cubicBezTo>
                    <a:pt x="60385" y="4702"/>
                    <a:pt x="52912" y="1803"/>
                    <a:pt x="46548" y="1803"/>
                  </a:cubicBezTo>
                  <a:cubicBezTo>
                    <a:pt x="42482" y="1803"/>
                    <a:pt x="38869" y="2986"/>
                    <a:pt x="36326" y="5448"/>
                  </a:cubicBezTo>
                  <a:cubicBezTo>
                    <a:pt x="36010" y="5747"/>
                    <a:pt x="35711" y="6082"/>
                    <a:pt x="35432" y="6418"/>
                  </a:cubicBezTo>
                  <a:cubicBezTo>
                    <a:pt x="34855" y="7124"/>
                    <a:pt x="33946" y="7470"/>
                    <a:pt x="32904" y="7470"/>
                  </a:cubicBezTo>
                  <a:cubicBezTo>
                    <a:pt x="31556" y="7470"/>
                    <a:pt x="29985" y="6891"/>
                    <a:pt x="28629" y="5765"/>
                  </a:cubicBezTo>
                  <a:lnTo>
                    <a:pt x="28442" y="5616"/>
                  </a:lnTo>
                  <a:cubicBezTo>
                    <a:pt x="23942" y="1688"/>
                    <a:pt x="19612" y="1"/>
                    <a:pt x="156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9" name="Google Shape;139;p7"/>
            <p:cNvGrpSpPr/>
            <p:nvPr/>
          </p:nvGrpSpPr>
          <p:grpSpPr>
            <a:xfrm rot="10800000">
              <a:off x="-672370" y="-938356"/>
              <a:ext cx="2350564" cy="1955844"/>
              <a:chOff x="7173422" y="4083799"/>
              <a:chExt cx="2350564" cy="1955844"/>
            </a:xfrm>
          </p:grpSpPr>
          <p:sp>
            <p:nvSpPr>
              <p:cNvPr id="140" name="Google Shape;140;p7"/>
              <p:cNvSpPr/>
              <p:nvPr/>
            </p:nvSpPr>
            <p:spPr>
              <a:xfrm flipH="1">
                <a:off x="7173422" y="4083799"/>
                <a:ext cx="2350564" cy="1955844"/>
              </a:xfrm>
              <a:custGeom>
                <a:avLst/>
                <a:gdLst/>
                <a:ahLst/>
                <a:cxnLst/>
                <a:rect l="l" t="t" r="r" b="b"/>
                <a:pathLst>
                  <a:path w="70025" h="58266" extrusionOk="0">
                    <a:moveTo>
                      <a:pt x="18874" y="0"/>
                    </a:moveTo>
                    <a:cubicBezTo>
                      <a:pt x="17710" y="0"/>
                      <a:pt x="16530" y="55"/>
                      <a:pt x="15340" y="169"/>
                    </a:cubicBezTo>
                    <a:cubicBezTo>
                      <a:pt x="9171" y="766"/>
                      <a:pt x="3822" y="2835"/>
                      <a:pt x="1" y="5779"/>
                    </a:cubicBezTo>
                    <a:lnTo>
                      <a:pt x="1212" y="52543"/>
                    </a:lnTo>
                    <a:cubicBezTo>
                      <a:pt x="6394" y="55972"/>
                      <a:pt x="13514" y="58246"/>
                      <a:pt x="20484" y="58265"/>
                    </a:cubicBezTo>
                    <a:cubicBezTo>
                      <a:pt x="20562" y="58265"/>
                      <a:pt x="20641" y="58265"/>
                      <a:pt x="20719" y="58265"/>
                    </a:cubicBezTo>
                    <a:cubicBezTo>
                      <a:pt x="31390" y="58265"/>
                      <a:pt x="40445" y="54478"/>
                      <a:pt x="45497" y="49002"/>
                    </a:cubicBezTo>
                    <a:cubicBezTo>
                      <a:pt x="46447" y="47976"/>
                      <a:pt x="48031" y="47287"/>
                      <a:pt x="49821" y="47100"/>
                    </a:cubicBezTo>
                    <a:lnTo>
                      <a:pt x="50100" y="47063"/>
                    </a:lnTo>
                    <a:cubicBezTo>
                      <a:pt x="61898" y="45777"/>
                      <a:pt x="70025" y="38191"/>
                      <a:pt x="68217" y="30363"/>
                    </a:cubicBezTo>
                    <a:cubicBezTo>
                      <a:pt x="66652" y="23546"/>
                      <a:pt x="61444" y="18573"/>
                      <a:pt x="51855" y="18573"/>
                    </a:cubicBezTo>
                    <a:cubicBezTo>
                      <a:pt x="50932" y="18573"/>
                      <a:pt x="49968" y="18619"/>
                      <a:pt x="48963" y="18714"/>
                    </a:cubicBezTo>
                    <a:lnTo>
                      <a:pt x="48740" y="18733"/>
                    </a:lnTo>
                    <a:cubicBezTo>
                      <a:pt x="48541" y="18747"/>
                      <a:pt x="48343" y="18754"/>
                      <a:pt x="48148" y="18754"/>
                    </a:cubicBezTo>
                    <a:cubicBezTo>
                      <a:pt x="45294" y="18754"/>
                      <a:pt x="42936" y="17259"/>
                      <a:pt x="42831" y="15322"/>
                    </a:cubicBezTo>
                    <a:cubicBezTo>
                      <a:pt x="42794" y="14875"/>
                      <a:pt x="42738" y="14446"/>
                      <a:pt x="42664" y="13999"/>
                    </a:cubicBezTo>
                    <a:cubicBezTo>
                      <a:pt x="41169" y="5861"/>
                      <a:pt x="30863" y="0"/>
                      <a:pt x="188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41" name="Google Shape;141;p7"/>
              <p:cNvGrpSpPr/>
              <p:nvPr/>
            </p:nvGrpSpPr>
            <p:grpSpPr>
              <a:xfrm flipH="1">
                <a:off x="7417514" y="4269389"/>
                <a:ext cx="1721841" cy="1113844"/>
                <a:chOff x="-3171530" y="2930427"/>
                <a:chExt cx="1885915" cy="1219982"/>
              </a:xfrm>
            </p:grpSpPr>
            <p:sp>
              <p:nvSpPr>
                <p:cNvPr id="142" name="Google Shape;142;p7"/>
                <p:cNvSpPr/>
                <p:nvPr/>
              </p:nvSpPr>
              <p:spPr>
                <a:xfrm>
                  <a:off x="-2996113" y="3590073"/>
                  <a:ext cx="130929" cy="1771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1" h="4819" extrusionOk="0">
                      <a:moveTo>
                        <a:pt x="1338" y="1"/>
                      </a:moveTo>
                      <a:cubicBezTo>
                        <a:pt x="1290" y="1"/>
                        <a:pt x="1242" y="7"/>
                        <a:pt x="1194" y="20"/>
                      </a:cubicBezTo>
                      <a:lnTo>
                        <a:pt x="616" y="169"/>
                      </a:lnTo>
                      <a:cubicBezTo>
                        <a:pt x="206" y="299"/>
                        <a:pt x="1" y="858"/>
                        <a:pt x="243" y="1306"/>
                      </a:cubicBezTo>
                      <a:lnTo>
                        <a:pt x="1846" y="4474"/>
                      </a:lnTo>
                      <a:cubicBezTo>
                        <a:pt x="1935" y="4682"/>
                        <a:pt x="2154" y="4819"/>
                        <a:pt x="2381" y="4819"/>
                      </a:cubicBezTo>
                      <a:cubicBezTo>
                        <a:pt x="2439" y="4819"/>
                        <a:pt x="2497" y="4810"/>
                        <a:pt x="2554" y="4791"/>
                      </a:cubicBezTo>
                      <a:lnTo>
                        <a:pt x="3020" y="4605"/>
                      </a:lnTo>
                      <a:cubicBezTo>
                        <a:pt x="3393" y="4456"/>
                        <a:pt x="3561" y="3915"/>
                        <a:pt x="3356" y="3505"/>
                      </a:cubicBezTo>
                      <a:lnTo>
                        <a:pt x="1846" y="374"/>
                      </a:lnTo>
                      <a:cubicBezTo>
                        <a:pt x="1769" y="143"/>
                        <a:pt x="1564" y="1"/>
                        <a:pt x="13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3" name="Google Shape;143;p7"/>
                <p:cNvSpPr/>
                <p:nvPr/>
              </p:nvSpPr>
              <p:spPr>
                <a:xfrm>
                  <a:off x="-1416544" y="3756887"/>
                  <a:ext cx="130929" cy="1772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1" h="4821" extrusionOk="0">
                      <a:moveTo>
                        <a:pt x="1294" y="0"/>
                      </a:moveTo>
                      <a:cubicBezTo>
                        <a:pt x="1254" y="0"/>
                        <a:pt x="1214" y="4"/>
                        <a:pt x="1175" y="12"/>
                      </a:cubicBezTo>
                      <a:lnTo>
                        <a:pt x="597" y="180"/>
                      </a:lnTo>
                      <a:cubicBezTo>
                        <a:pt x="206" y="291"/>
                        <a:pt x="1" y="869"/>
                        <a:pt x="224" y="1316"/>
                      </a:cubicBezTo>
                      <a:lnTo>
                        <a:pt x="1846" y="4466"/>
                      </a:lnTo>
                      <a:cubicBezTo>
                        <a:pt x="1932" y="4682"/>
                        <a:pt x="2130" y="4821"/>
                        <a:pt x="2344" y="4821"/>
                      </a:cubicBezTo>
                      <a:cubicBezTo>
                        <a:pt x="2408" y="4821"/>
                        <a:pt x="2472" y="4809"/>
                        <a:pt x="2536" y="4783"/>
                      </a:cubicBezTo>
                      <a:lnTo>
                        <a:pt x="3020" y="4615"/>
                      </a:lnTo>
                      <a:cubicBezTo>
                        <a:pt x="3393" y="4466"/>
                        <a:pt x="3561" y="3926"/>
                        <a:pt x="3356" y="3516"/>
                      </a:cubicBezTo>
                      <a:lnTo>
                        <a:pt x="1846" y="366"/>
                      </a:lnTo>
                      <a:cubicBezTo>
                        <a:pt x="1766" y="142"/>
                        <a:pt x="1534" y="0"/>
                        <a:pt x="129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4" name="Google Shape;144;p7"/>
                <p:cNvSpPr/>
                <p:nvPr/>
              </p:nvSpPr>
              <p:spPr>
                <a:xfrm>
                  <a:off x="-2776831" y="2930427"/>
                  <a:ext cx="130929" cy="1769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1" h="4814" extrusionOk="0">
                      <a:moveTo>
                        <a:pt x="1306" y="0"/>
                      </a:moveTo>
                      <a:cubicBezTo>
                        <a:pt x="1268" y="0"/>
                        <a:pt x="1231" y="4"/>
                        <a:pt x="1194" y="12"/>
                      </a:cubicBezTo>
                      <a:lnTo>
                        <a:pt x="597" y="180"/>
                      </a:lnTo>
                      <a:cubicBezTo>
                        <a:pt x="206" y="292"/>
                        <a:pt x="1" y="869"/>
                        <a:pt x="225" y="1298"/>
                      </a:cubicBezTo>
                      <a:lnTo>
                        <a:pt x="1846" y="4467"/>
                      </a:lnTo>
                      <a:cubicBezTo>
                        <a:pt x="1934" y="4686"/>
                        <a:pt x="2136" y="4813"/>
                        <a:pt x="2354" y="4813"/>
                      </a:cubicBezTo>
                      <a:cubicBezTo>
                        <a:pt x="2414" y="4813"/>
                        <a:pt x="2475" y="4804"/>
                        <a:pt x="2536" y="4783"/>
                      </a:cubicBezTo>
                      <a:lnTo>
                        <a:pt x="3020" y="4597"/>
                      </a:lnTo>
                      <a:cubicBezTo>
                        <a:pt x="3393" y="4467"/>
                        <a:pt x="3561" y="3926"/>
                        <a:pt x="3356" y="3516"/>
                      </a:cubicBezTo>
                      <a:lnTo>
                        <a:pt x="1846" y="366"/>
                      </a:lnTo>
                      <a:cubicBezTo>
                        <a:pt x="1766" y="142"/>
                        <a:pt x="1535" y="0"/>
                        <a:pt x="130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5" name="Google Shape;145;p7"/>
                <p:cNvSpPr/>
                <p:nvPr/>
              </p:nvSpPr>
              <p:spPr>
                <a:xfrm>
                  <a:off x="-2428680" y="3752475"/>
                  <a:ext cx="131591" cy="1772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9" h="4822" extrusionOk="0">
                      <a:moveTo>
                        <a:pt x="1337" y="1"/>
                      </a:moveTo>
                      <a:cubicBezTo>
                        <a:pt x="1290" y="1"/>
                        <a:pt x="1241" y="7"/>
                        <a:pt x="1193" y="20"/>
                      </a:cubicBezTo>
                      <a:lnTo>
                        <a:pt x="615" y="188"/>
                      </a:lnTo>
                      <a:cubicBezTo>
                        <a:pt x="205" y="300"/>
                        <a:pt x="0" y="877"/>
                        <a:pt x="242" y="1306"/>
                      </a:cubicBezTo>
                      <a:lnTo>
                        <a:pt x="1845" y="4475"/>
                      </a:lnTo>
                      <a:cubicBezTo>
                        <a:pt x="1933" y="4694"/>
                        <a:pt x="2147" y="4821"/>
                        <a:pt x="2369" y="4821"/>
                      </a:cubicBezTo>
                      <a:cubicBezTo>
                        <a:pt x="2431" y="4821"/>
                        <a:pt x="2493" y="4812"/>
                        <a:pt x="2554" y="4791"/>
                      </a:cubicBezTo>
                      <a:lnTo>
                        <a:pt x="3038" y="4605"/>
                      </a:lnTo>
                      <a:cubicBezTo>
                        <a:pt x="3411" y="4475"/>
                        <a:pt x="3579" y="3934"/>
                        <a:pt x="3374" y="3524"/>
                      </a:cubicBezTo>
                      <a:lnTo>
                        <a:pt x="1864" y="374"/>
                      </a:lnTo>
                      <a:cubicBezTo>
                        <a:pt x="1771" y="143"/>
                        <a:pt x="1564" y="1"/>
                        <a:pt x="133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6" name="Google Shape;146;p7"/>
                <p:cNvSpPr/>
                <p:nvPr/>
              </p:nvSpPr>
              <p:spPr>
                <a:xfrm>
                  <a:off x="-2438276" y="3054187"/>
                  <a:ext cx="130230" cy="1768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2" h="4810" extrusionOk="0">
                      <a:moveTo>
                        <a:pt x="1311" y="0"/>
                      </a:moveTo>
                      <a:cubicBezTo>
                        <a:pt x="1266" y="0"/>
                        <a:pt x="1220" y="7"/>
                        <a:pt x="1174" y="20"/>
                      </a:cubicBezTo>
                      <a:lnTo>
                        <a:pt x="597" y="187"/>
                      </a:lnTo>
                      <a:cubicBezTo>
                        <a:pt x="187" y="299"/>
                        <a:pt x="0" y="877"/>
                        <a:pt x="205" y="1306"/>
                      </a:cubicBezTo>
                      <a:lnTo>
                        <a:pt x="1808" y="4456"/>
                      </a:lnTo>
                      <a:cubicBezTo>
                        <a:pt x="1894" y="4672"/>
                        <a:pt x="2103" y="4810"/>
                        <a:pt x="2323" y="4810"/>
                      </a:cubicBezTo>
                      <a:cubicBezTo>
                        <a:pt x="2387" y="4810"/>
                        <a:pt x="2453" y="4798"/>
                        <a:pt x="2516" y="4772"/>
                      </a:cubicBezTo>
                      <a:lnTo>
                        <a:pt x="2982" y="4605"/>
                      </a:lnTo>
                      <a:cubicBezTo>
                        <a:pt x="3355" y="4456"/>
                        <a:pt x="3541" y="3915"/>
                        <a:pt x="3336" y="3505"/>
                      </a:cubicBezTo>
                      <a:lnTo>
                        <a:pt x="1827" y="355"/>
                      </a:lnTo>
                      <a:cubicBezTo>
                        <a:pt x="1734" y="140"/>
                        <a:pt x="1528" y="0"/>
                        <a:pt x="131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7" name="Google Shape;147;p7"/>
                <p:cNvSpPr/>
                <p:nvPr/>
              </p:nvSpPr>
              <p:spPr>
                <a:xfrm>
                  <a:off x="-1812640" y="3602684"/>
                  <a:ext cx="130267" cy="1772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3" h="4821" extrusionOk="0">
                      <a:moveTo>
                        <a:pt x="1293" y="1"/>
                      </a:moveTo>
                      <a:cubicBezTo>
                        <a:pt x="1254" y="1"/>
                        <a:pt x="1214" y="4"/>
                        <a:pt x="1175" y="12"/>
                      </a:cubicBezTo>
                      <a:lnTo>
                        <a:pt x="597" y="180"/>
                      </a:lnTo>
                      <a:cubicBezTo>
                        <a:pt x="187" y="292"/>
                        <a:pt x="1" y="870"/>
                        <a:pt x="224" y="1317"/>
                      </a:cubicBezTo>
                      <a:lnTo>
                        <a:pt x="1846" y="4467"/>
                      </a:lnTo>
                      <a:cubicBezTo>
                        <a:pt x="1918" y="4683"/>
                        <a:pt x="2124" y="4821"/>
                        <a:pt x="2342" y="4821"/>
                      </a:cubicBezTo>
                      <a:cubicBezTo>
                        <a:pt x="2407" y="4821"/>
                        <a:pt x="2472" y="4809"/>
                        <a:pt x="2536" y="4784"/>
                      </a:cubicBezTo>
                      <a:lnTo>
                        <a:pt x="3002" y="4616"/>
                      </a:lnTo>
                      <a:cubicBezTo>
                        <a:pt x="3374" y="4467"/>
                        <a:pt x="3542" y="3926"/>
                        <a:pt x="3337" y="3516"/>
                      </a:cubicBezTo>
                      <a:lnTo>
                        <a:pt x="1827" y="366"/>
                      </a:lnTo>
                      <a:cubicBezTo>
                        <a:pt x="1747" y="142"/>
                        <a:pt x="1530" y="1"/>
                        <a:pt x="129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8" name="Google Shape;148;p7"/>
                <p:cNvSpPr/>
                <p:nvPr/>
              </p:nvSpPr>
              <p:spPr>
                <a:xfrm>
                  <a:off x="-2095640" y="3547717"/>
                  <a:ext cx="87727" cy="117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6" h="3201" extrusionOk="0">
                      <a:moveTo>
                        <a:pt x="893" y="0"/>
                      </a:moveTo>
                      <a:cubicBezTo>
                        <a:pt x="856" y="0"/>
                        <a:pt x="819" y="5"/>
                        <a:pt x="783" y="16"/>
                      </a:cubicBezTo>
                      <a:lnTo>
                        <a:pt x="410" y="128"/>
                      </a:lnTo>
                      <a:cubicBezTo>
                        <a:pt x="112" y="258"/>
                        <a:pt x="0" y="594"/>
                        <a:pt x="149" y="874"/>
                      </a:cubicBezTo>
                      <a:lnTo>
                        <a:pt x="1230" y="2961"/>
                      </a:lnTo>
                      <a:cubicBezTo>
                        <a:pt x="1290" y="3111"/>
                        <a:pt x="1435" y="3201"/>
                        <a:pt x="1587" y="3201"/>
                      </a:cubicBezTo>
                      <a:cubicBezTo>
                        <a:pt x="1623" y="3201"/>
                        <a:pt x="1660" y="3196"/>
                        <a:pt x="1696" y="3185"/>
                      </a:cubicBezTo>
                      <a:lnTo>
                        <a:pt x="2013" y="3054"/>
                      </a:lnTo>
                      <a:cubicBezTo>
                        <a:pt x="2274" y="2924"/>
                        <a:pt x="2386" y="2588"/>
                        <a:pt x="2255" y="2327"/>
                      </a:cubicBezTo>
                      <a:lnTo>
                        <a:pt x="1249" y="240"/>
                      </a:lnTo>
                      <a:cubicBezTo>
                        <a:pt x="1189" y="90"/>
                        <a:pt x="1044" y="0"/>
                        <a:pt x="89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9" name="Google Shape;149;p7"/>
                <p:cNvSpPr/>
                <p:nvPr/>
              </p:nvSpPr>
              <p:spPr>
                <a:xfrm>
                  <a:off x="-1607036" y="4028084"/>
                  <a:ext cx="87727" cy="1177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6" h="3202" extrusionOk="0">
                      <a:moveTo>
                        <a:pt x="911" y="0"/>
                      </a:moveTo>
                      <a:cubicBezTo>
                        <a:pt x="875" y="0"/>
                        <a:pt x="839" y="6"/>
                        <a:pt x="802" y="17"/>
                      </a:cubicBezTo>
                      <a:lnTo>
                        <a:pt x="410" y="110"/>
                      </a:lnTo>
                      <a:cubicBezTo>
                        <a:pt x="112" y="240"/>
                        <a:pt x="0" y="594"/>
                        <a:pt x="149" y="874"/>
                      </a:cubicBezTo>
                      <a:lnTo>
                        <a:pt x="1230" y="2961"/>
                      </a:lnTo>
                      <a:cubicBezTo>
                        <a:pt x="1290" y="3112"/>
                        <a:pt x="1435" y="3201"/>
                        <a:pt x="1587" y="3201"/>
                      </a:cubicBezTo>
                      <a:cubicBezTo>
                        <a:pt x="1623" y="3201"/>
                        <a:pt x="1660" y="3196"/>
                        <a:pt x="1696" y="3185"/>
                      </a:cubicBezTo>
                      <a:lnTo>
                        <a:pt x="2013" y="3055"/>
                      </a:lnTo>
                      <a:cubicBezTo>
                        <a:pt x="2274" y="2924"/>
                        <a:pt x="2386" y="2589"/>
                        <a:pt x="2256" y="2328"/>
                      </a:cubicBezTo>
                      <a:lnTo>
                        <a:pt x="1249" y="222"/>
                      </a:lnTo>
                      <a:cubicBezTo>
                        <a:pt x="1189" y="87"/>
                        <a:pt x="1057" y="0"/>
                        <a:pt x="91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0" name="Google Shape;150;p7"/>
                <p:cNvSpPr/>
                <p:nvPr/>
              </p:nvSpPr>
              <p:spPr>
                <a:xfrm>
                  <a:off x="-2105935" y="3925981"/>
                  <a:ext cx="87065" cy="1180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8" h="3211" extrusionOk="0">
                      <a:moveTo>
                        <a:pt x="891" y="0"/>
                      </a:moveTo>
                      <a:cubicBezTo>
                        <a:pt x="856" y="0"/>
                        <a:pt x="820" y="6"/>
                        <a:pt x="783" y="16"/>
                      </a:cubicBezTo>
                      <a:lnTo>
                        <a:pt x="392" y="128"/>
                      </a:lnTo>
                      <a:cubicBezTo>
                        <a:pt x="113" y="240"/>
                        <a:pt x="1" y="594"/>
                        <a:pt x="150" y="874"/>
                      </a:cubicBezTo>
                      <a:lnTo>
                        <a:pt x="1231" y="2980"/>
                      </a:lnTo>
                      <a:cubicBezTo>
                        <a:pt x="1274" y="3123"/>
                        <a:pt x="1404" y="3211"/>
                        <a:pt x="1554" y="3211"/>
                      </a:cubicBezTo>
                      <a:cubicBezTo>
                        <a:pt x="1601" y="3211"/>
                        <a:pt x="1649" y="3202"/>
                        <a:pt x="1697" y="3185"/>
                      </a:cubicBezTo>
                      <a:lnTo>
                        <a:pt x="2014" y="3073"/>
                      </a:lnTo>
                      <a:cubicBezTo>
                        <a:pt x="2275" y="2924"/>
                        <a:pt x="2368" y="2607"/>
                        <a:pt x="2237" y="2346"/>
                      </a:cubicBezTo>
                      <a:lnTo>
                        <a:pt x="1231" y="240"/>
                      </a:lnTo>
                      <a:cubicBezTo>
                        <a:pt x="1171" y="90"/>
                        <a:pt x="1038" y="0"/>
                        <a:pt x="89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" name="Google Shape;151;p7"/>
                <p:cNvSpPr/>
                <p:nvPr/>
              </p:nvSpPr>
              <p:spPr>
                <a:xfrm>
                  <a:off x="-2654837" y="4005472"/>
                  <a:ext cx="87065" cy="1177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8" h="3202" extrusionOk="0">
                      <a:moveTo>
                        <a:pt x="891" y="0"/>
                      </a:moveTo>
                      <a:cubicBezTo>
                        <a:pt x="856" y="0"/>
                        <a:pt x="820" y="6"/>
                        <a:pt x="783" y="17"/>
                      </a:cubicBezTo>
                      <a:lnTo>
                        <a:pt x="392" y="128"/>
                      </a:lnTo>
                      <a:cubicBezTo>
                        <a:pt x="112" y="259"/>
                        <a:pt x="0" y="594"/>
                        <a:pt x="150" y="874"/>
                      </a:cubicBezTo>
                      <a:lnTo>
                        <a:pt x="1212" y="2980"/>
                      </a:lnTo>
                      <a:cubicBezTo>
                        <a:pt x="1272" y="3115"/>
                        <a:pt x="1416" y="3201"/>
                        <a:pt x="1567" y="3201"/>
                      </a:cubicBezTo>
                      <a:cubicBezTo>
                        <a:pt x="1604" y="3201"/>
                        <a:pt x="1641" y="3196"/>
                        <a:pt x="1678" y="3185"/>
                      </a:cubicBezTo>
                      <a:lnTo>
                        <a:pt x="2013" y="3055"/>
                      </a:lnTo>
                      <a:cubicBezTo>
                        <a:pt x="2274" y="2924"/>
                        <a:pt x="2368" y="2589"/>
                        <a:pt x="2237" y="2328"/>
                      </a:cubicBezTo>
                      <a:lnTo>
                        <a:pt x="1231" y="240"/>
                      </a:lnTo>
                      <a:cubicBezTo>
                        <a:pt x="1171" y="90"/>
                        <a:pt x="1038" y="0"/>
                        <a:pt x="89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" name="Google Shape;152;p7"/>
                <p:cNvSpPr/>
                <p:nvPr/>
              </p:nvSpPr>
              <p:spPr>
                <a:xfrm>
                  <a:off x="-2985156" y="3236884"/>
                  <a:ext cx="87764" cy="1177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7" h="3203" extrusionOk="0">
                      <a:moveTo>
                        <a:pt x="866" y="0"/>
                      </a:moveTo>
                      <a:cubicBezTo>
                        <a:pt x="839" y="0"/>
                        <a:pt x="811" y="3"/>
                        <a:pt x="784" y="8"/>
                      </a:cubicBezTo>
                      <a:lnTo>
                        <a:pt x="392" y="139"/>
                      </a:lnTo>
                      <a:cubicBezTo>
                        <a:pt x="113" y="251"/>
                        <a:pt x="1" y="605"/>
                        <a:pt x="150" y="884"/>
                      </a:cubicBezTo>
                      <a:lnTo>
                        <a:pt x="1231" y="2972"/>
                      </a:lnTo>
                      <a:cubicBezTo>
                        <a:pt x="1274" y="3115"/>
                        <a:pt x="1404" y="3203"/>
                        <a:pt x="1555" y="3203"/>
                      </a:cubicBezTo>
                      <a:cubicBezTo>
                        <a:pt x="1601" y="3203"/>
                        <a:pt x="1649" y="3194"/>
                        <a:pt x="1697" y="3177"/>
                      </a:cubicBezTo>
                      <a:lnTo>
                        <a:pt x="2014" y="3065"/>
                      </a:lnTo>
                      <a:cubicBezTo>
                        <a:pt x="2275" y="2935"/>
                        <a:pt x="2387" y="2599"/>
                        <a:pt x="2237" y="2338"/>
                      </a:cubicBezTo>
                      <a:lnTo>
                        <a:pt x="1231" y="232"/>
                      </a:lnTo>
                      <a:cubicBezTo>
                        <a:pt x="1167" y="89"/>
                        <a:pt x="1023" y="0"/>
                        <a:pt x="86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3" name="Google Shape;153;p7"/>
                <p:cNvSpPr/>
                <p:nvPr/>
              </p:nvSpPr>
              <p:spPr>
                <a:xfrm>
                  <a:off x="-2649358" y="3447268"/>
                  <a:ext cx="86404" cy="118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0" h="3212" extrusionOk="0">
                      <a:moveTo>
                        <a:pt x="865" y="0"/>
                      </a:moveTo>
                      <a:cubicBezTo>
                        <a:pt x="838" y="0"/>
                        <a:pt x="811" y="3"/>
                        <a:pt x="783" y="8"/>
                      </a:cubicBezTo>
                      <a:lnTo>
                        <a:pt x="392" y="120"/>
                      </a:lnTo>
                      <a:cubicBezTo>
                        <a:pt x="112" y="251"/>
                        <a:pt x="1" y="586"/>
                        <a:pt x="150" y="866"/>
                      </a:cubicBezTo>
                      <a:lnTo>
                        <a:pt x="1193" y="2972"/>
                      </a:lnTo>
                      <a:cubicBezTo>
                        <a:pt x="1253" y="3122"/>
                        <a:pt x="1398" y="3212"/>
                        <a:pt x="1550" y="3212"/>
                      </a:cubicBezTo>
                      <a:cubicBezTo>
                        <a:pt x="1586" y="3212"/>
                        <a:pt x="1623" y="3206"/>
                        <a:pt x="1659" y="3195"/>
                      </a:cubicBezTo>
                      <a:lnTo>
                        <a:pt x="1995" y="3065"/>
                      </a:lnTo>
                      <a:cubicBezTo>
                        <a:pt x="2256" y="2935"/>
                        <a:pt x="2349" y="2599"/>
                        <a:pt x="2219" y="2338"/>
                      </a:cubicBezTo>
                      <a:lnTo>
                        <a:pt x="1212" y="251"/>
                      </a:lnTo>
                      <a:cubicBezTo>
                        <a:pt x="1164" y="91"/>
                        <a:pt x="1021" y="0"/>
                        <a:pt x="86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4" name="Google Shape;154;p7"/>
                <p:cNvSpPr/>
                <p:nvPr/>
              </p:nvSpPr>
              <p:spPr>
                <a:xfrm>
                  <a:off x="-3171530" y="3973411"/>
                  <a:ext cx="130230" cy="1769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2" h="4814" extrusionOk="0">
                      <a:moveTo>
                        <a:pt x="1292" y="1"/>
                      </a:moveTo>
                      <a:cubicBezTo>
                        <a:pt x="1253" y="1"/>
                        <a:pt x="1214" y="5"/>
                        <a:pt x="1175" y="13"/>
                      </a:cubicBezTo>
                      <a:lnTo>
                        <a:pt x="597" y="180"/>
                      </a:lnTo>
                      <a:cubicBezTo>
                        <a:pt x="187" y="292"/>
                        <a:pt x="0" y="870"/>
                        <a:pt x="224" y="1299"/>
                      </a:cubicBezTo>
                      <a:lnTo>
                        <a:pt x="1845" y="4467"/>
                      </a:lnTo>
                      <a:cubicBezTo>
                        <a:pt x="1933" y="4686"/>
                        <a:pt x="2135" y="4814"/>
                        <a:pt x="2353" y="4814"/>
                      </a:cubicBezTo>
                      <a:cubicBezTo>
                        <a:pt x="2413" y="4814"/>
                        <a:pt x="2475" y="4804"/>
                        <a:pt x="2535" y="4784"/>
                      </a:cubicBezTo>
                      <a:lnTo>
                        <a:pt x="3001" y="4598"/>
                      </a:lnTo>
                      <a:cubicBezTo>
                        <a:pt x="3374" y="4467"/>
                        <a:pt x="3542" y="3927"/>
                        <a:pt x="3337" y="3517"/>
                      </a:cubicBezTo>
                      <a:lnTo>
                        <a:pt x="1827" y="367"/>
                      </a:lnTo>
                      <a:cubicBezTo>
                        <a:pt x="1747" y="142"/>
                        <a:pt x="1529" y="1"/>
                        <a:pt x="129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2" name="Google Shape;192;p10"/>
          <p:cNvGrpSpPr/>
          <p:nvPr/>
        </p:nvGrpSpPr>
        <p:grpSpPr>
          <a:xfrm>
            <a:off x="-1176715" y="-1246132"/>
            <a:ext cx="2888807" cy="2780929"/>
            <a:chOff x="-1313665" y="-1291757"/>
            <a:chExt cx="2888807" cy="2780929"/>
          </a:xfrm>
        </p:grpSpPr>
        <p:sp>
          <p:nvSpPr>
            <p:cNvPr id="193" name="Google Shape;193;p10"/>
            <p:cNvSpPr/>
            <p:nvPr/>
          </p:nvSpPr>
          <p:spPr>
            <a:xfrm rot="8696198" flipH="1">
              <a:off x="-997317" y="-808319"/>
              <a:ext cx="2256112" cy="1814053"/>
            </a:xfrm>
            <a:custGeom>
              <a:avLst/>
              <a:gdLst/>
              <a:ahLst/>
              <a:cxnLst/>
              <a:rect l="l" t="t" r="r" b="b"/>
              <a:pathLst>
                <a:path w="75784" h="60935" extrusionOk="0">
                  <a:moveTo>
                    <a:pt x="15683" y="1"/>
                  </a:moveTo>
                  <a:cubicBezTo>
                    <a:pt x="12063" y="1"/>
                    <a:pt x="8783" y="1433"/>
                    <a:pt x="6021" y="3864"/>
                  </a:cubicBezTo>
                  <a:cubicBezTo>
                    <a:pt x="1" y="9176"/>
                    <a:pt x="2163" y="20061"/>
                    <a:pt x="11016" y="28001"/>
                  </a:cubicBezTo>
                  <a:lnTo>
                    <a:pt x="11221" y="28187"/>
                  </a:lnTo>
                  <a:cubicBezTo>
                    <a:pt x="12563" y="29361"/>
                    <a:pt x="13457" y="30852"/>
                    <a:pt x="13625" y="32250"/>
                  </a:cubicBezTo>
                  <a:cubicBezTo>
                    <a:pt x="14538" y="39687"/>
                    <a:pt x="19776" y="48111"/>
                    <a:pt x="28573" y="54355"/>
                  </a:cubicBezTo>
                  <a:cubicBezTo>
                    <a:pt x="34239" y="58381"/>
                    <a:pt x="41359" y="60692"/>
                    <a:pt x="47565" y="60935"/>
                  </a:cubicBezTo>
                  <a:lnTo>
                    <a:pt x="75783" y="23621"/>
                  </a:lnTo>
                  <a:cubicBezTo>
                    <a:pt x="74386" y="18998"/>
                    <a:pt x="71254" y="14190"/>
                    <a:pt x="66595" y="10127"/>
                  </a:cubicBezTo>
                  <a:cubicBezTo>
                    <a:pt x="60385" y="4702"/>
                    <a:pt x="52912" y="1803"/>
                    <a:pt x="46548" y="1803"/>
                  </a:cubicBezTo>
                  <a:cubicBezTo>
                    <a:pt x="42482" y="1803"/>
                    <a:pt x="38869" y="2986"/>
                    <a:pt x="36326" y="5448"/>
                  </a:cubicBezTo>
                  <a:cubicBezTo>
                    <a:pt x="36010" y="5747"/>
                    <a:pt x="35711" y="6082"/>
                    <a:pt x="35432" y="6418"/>
                  </a:cubicBezTo>
                  <a:cubicBezTo>
                    <a:pt x="34855" y="7124"/>
                    <a:pt x="33946" y="7470"/>
                    <a:pt x="32904" y="7470"/>
                  </a:cubicBezTo>
                  <a:cubicBezTo>
                    <a:pt x="31556" y="7470"/>
                    <a:pt x="29985" y="6891"/>
                    <a:pt x="28629" y="5765"/>
                  </a:cubicBezTo>
                  <a:lnTo>
                    <a:pt x="28442" y="5616"/>
                  </a:lnTo>
                  <a:cubicBezTo>
                    <a:pt x="23942" y="1688"/>
                    <a:pt x="19612" y="1"/>
                    <a:pt x="15683" y="1"/>
                  </a:cubicBezTo>
                  <a:close/>
                </a:path>
              </a:pathLst>
            </a:custGeom>
            <a:solidFill>
              <a:srgbClr val="FFA7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94" name="Google Shape;194;p10"/>
            <p:cNvGrpSpPr/>
            <p:nvPr/>
          </p:nvGrpSpPr>
          <p:grpSpPr>
            <a:xfrm rot="10800000">
              <a:off x="-584570" y="-1004509"/>
              <a:ext cx="2084950" cy="1734834"/>
              <a:chOff x="7173422" y="4083799"/>
              <a:chExt cx="2350564" cy="1955844"/>
            </a:xfrm>
          </p:grpSpPr>
          <p:sp>
            <p:nvSpPr>
              <p:cNvPr id="195" name="Google Shape;195;p10"/>
              <p:cNvSpPr/>
              <p:nvPr/>
            </p:nvSpPr>
            <p:spPr>
              <a:xfrm flipH="1">
                <a:off x="7173422" y="4083799"/>
                <a:ext cx="2350564" cy="1955844"/>
              </a:xfrm>
              <a:custGeom>
                <a:avLst/>
                <a:gdLst/>
                <a:ahLst/>
                <a:cxnLst/>
                <a:rect l="l" t="t" r="r" b="b"/>
                <a:pathLst>
                  <a:path w="70025" h="58266" extrusionOk="0">
                    <a:moveTo>
                      <a:pt x="18874" y="0"/>
                    </a:moveTo>
                    <a:cubicBezTo>
                      <a:pt x="17710" y="0"/>
                      <a:pt x="16530" y="55"/>
                      <a:pt x="15340" y="169"/>
                    </a:cubicBezTo>
                    <a:cubicBezTo>
                      <a:pt x="9171" y="766"/>
                      <a:pt x="3822" y="2835"/>
                      <a:pt x="1" y="5779"/>
                    </a:cubicBezTo>
                    <a:lnTo>
                      <a:pt x="1212" y="52543"/>
                    </a:lnTo>
                    <a:cubicBezTo>
                      <a:pt x="6394" y="55972"/>
                      <a:pt x="13514" y="58246"/>
                      <a:pt x="20484" y="58265"/>
                    </a:cubicBezTo>
                    <a:cubicBezTo>
                      <a:pt x="20562" y="58265"/>
                      <a:pt x="20641" y="58265"/>
                      <a:pt x="20719" y="58265"/>
                    </a:cubicBezTo>
                    <a:cubicBezTo>
                      <a:pt x="31390" y="58265"/>
                      <a:pt x="40445" y="54478"/>
                      <a:pt x="45497" y="49002"/>
                    </a:cubicBezTo>
                    <a:cubicBezTo>
                      <a:pt x="46447" y="47976"/>
                      <a:pt x="48031" y="47287"/>
                      <a:pt x="49821" y="47100"/>
                    </a:cubicBezTo>
                    <a:lnTo>
                      <a:pt x="50100" y="47063"/>
                    </a:lnTo>
                    <a:cubicBezTo>
                      <a:pt x="61898" y="45777"/>
                      <a:pt x="70025" y="38191"/>
                      <a:pt x="68217" y="30363"/>
                    </a:cubicBezTo>
                    <a:cubicBezTo>
                      <a:pt x="66652" y="23546"/>
                      <a:pt x="61444" y="18573"/>
                      <a:pt x="51855" y="18573"/>
                    </a:cubicBezTo>
                    <a:cubicBezTo>
                      <a:pt x="50932" y="18573"/>
                      <a:pt x="49968" y="18619"/>
                      <a:pt x="48963" y="18714"/>
                    </a:cubicBezTo>
                    <a:lnTo>
                      <a:pt x="48740" y="18733"/>
                    </a:lnTo>
                    <a:cubicBezTo>
                      <a:pt x="48541" y="18747"/>
                      <a:pt x="48343" y="18754"/>
                      <a:pt x="48148" y="18754"/>
                    </a:cubicBezTo>
                    <a:cubicBezTo>
                      <a:pt x="45294" y="18754"/>
                      <a:pt x="42936" y="17259"/>
                      <a:pt x="42831" y="15322"/>
                    </a:cubicBezTo>
                    <a:cubicBezTo>
                      <a:pt x="42794" y="14875"/>
                      <a:pt x="42738" y="14446"/>
                      <a:pt x="42664" y="13999"/>
                    </a:cubicBezTo>
                    <a:cubicBezTo>
                      <a:pt x="41169" y="5861"/>
                      <a:pt x="30863" y="0"/>
                      <a:pt x="188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96" name="Google Shape;196;p10"/>
              <p:cNvGrpSpPr/>
              <p:nvPr/>
            </p:nvGrpSpPr>
            <p:grpSpPr>
              <a:xfrm flipH="1">
                <a:off x="7417514" y="4269389"/>
                <a:ext cx="1721841" cy="1113844"/>
                <a:chOff x="-3171530" y="2930427"/>
                <a:chExt cx="1885915" cy="1219982"/>
              </a:xfrm>
            </p:grpSpPr>
            <p:sp>
              <p:nvSpPr>
                <p:cNvPr id="197" name="Google Shape;197;p10"/>
                <p:cNvSpPr/>
                <p:nvPr/>
              </p:nvSpPr>
              <p:spPr>
                <a:xfrm>
                  <a:off x="-2996113" y="3590073"/>
                  <a:ext cx="130929" cy="1771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1" h="4819" extrusionOk="0">
                      <a:moveTo>
                        <a:pt x="1338" y="1"/>
                      </a:moveTo>
                      <a:cubicBezTo>
                        <a:pt x="1290" y="1"/>
                        <a:pt x="1242" y="7"/>
                        <a:pt x="1194" y="20"/>
                      </a:cubicBezTo>
                      <a:lnTo>
                        <a:pt x="616" y="169"/>
                      </a:lnTo>
                      <a:cubicBezTo>
                        <a:pt x="206" y="299"/>
                        <a:pt x="1" y="858"/>
                        <a:pt x="243" y="1306"/>
                      </a:cubicBezTo>
                      <a:lnTo>
                        <a:pt x="1846" y="4474"/>
                      </a:lnTo>
                      <a:cubicBezTo>
                        <a:pt x="1935" y="4682"/>
                        <a:pt x="2154" y="4819"/>
                        <a:pt x="2381" y="4819"/>
                      </a:cubicBezTo>
                      <a:cubicBezTo>
                        <a:pt x="2439" y="4819"/>
                        <a:pt x="2497" y="4810"/>
                        <a:pt x="2554" y="4791"/>
                      </a:cubicBezTo>
                      <a:lnTo>
                        <a:pt x="3020" y="4605"/>
                      </a:lnTo>
                      <a:cubicBezTo>
                        <a:pt x="3393" y="4456"/>
                        <a:pt x="3561" y="3915"/>
                        <a:pt x="3356" y="3505"/>
                      </a:cubicBezTo>
                      <a:lnTo>
                        <a:pt x="1846" y="374"/>
                      </a:lnTo>
                      <a:cubicBezTo>
                        <a:pt x="1769" y="143"/>
                        <a:pt x="1564" y="1"/>
                        <a:pt x="13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8" name="Google Shape;198;p10"/>
                <p:cNvSpPr/>
                <p:nvPr/>
              </p:nvSpPr>
              <p:spPr>
                <a:xfrm>
                  <a:off x="-1416544" y="3756887"/>
                  <a:ext cx="130929" cy="1772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1" h="4821" extrusionOk="0">
                      <a:moveTo>
                        <a:pt x="1294" y="0"/>
                      </a:moveTo>
                      <a:cubicBezTo>
                        <a:pt x="1254" y="0"/>
                        <a:pt x="1214" y="4"/>
                        <a:pt x="1175" y="12"/>
                      </a:cubicBezTo>
                      <a:lnTo>
                        <a:pt x="597" y="180"/>
                      </a:lnTo>
                      <a:cubicBezTo>
                        <a:pt x="206" y="291"/>
                        <a:pt x="1" y="869"/>
                        <a:pt x="224" y="1316"/>
                      </a:cubicBezTo>
                      <a:lnTo>
                        <a:pt x="1846" y="4466"/>
                      </a:lnTo>
                      <a:cubicBezTo>
                        <a:pt x="1932" y="4682"/>
                        <a:pt x="2130" y="4821"/>
                        <a:pt x="2344" y="4821"/>
                      </a:cubicBezTo>
                      <a:cubicBezTo>
                        <a:pt x="2408" y="4821"/>
                        <a:pt x="2472" y="4809"/>
                        <a:pt x="2536" y="4783"/>
                      </a:cubicBezTo>
                      <a:lnTo>
                        <a:pt x="3020" y="4615"/>
                      </a:lnTo>
                      <a:cubicBezTo>
                        <a:pt x="3393" y="4466"/>
                        <a:pt x="3561" y="3926"/>
                        <a:pt x="3356" y="3516"/>
                      </a:cubicBezTo>
                      <a:lnTo>
                        <a:pt x="1846" y="366"/>
                      </a:lnTo>
                      <a:cubicBezTo>
                        <a:pt x="1766" y="142"/>
                        <a:pt x="1534" y="0"/>
                        <a:pt x="129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9" name="Google Shape;199;p10"/>
                <p:cNvSpPr/>
                <p:nvPr/>
              </p:nvSpPr>
              <p:spPr>
                <a:xfrm>
                  <a:off x="-2776831" y="2930427"/>
                  <a:ext cx="130929" cy="1769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1" h="4814" extrusionOk="0">
                      <a:moveTo>
                        <a:pt x="1306" y="0"/>
                      </a:moveTo>
                      <a:cubicBezTo>
                        <a:pt x="1268" y="0"/>
                        <a:pt x="1231" y="4"/>
                        <a:pt x="1194" y="12"/>
                      </a:cubicBezTo>
                      <a:lnTo>
                        <a:pt x="597" y="180"/>
                      </a:lnTo>
                      <a:cubicBezTo>
                        <a:pt x="206" y="292"/>
                        <a:pt x="1" y="869"/>
                        <a:pt x="225" y="1298"/>
                      </a:cubicBezTo>
                      <a:lnTo>
                        <a:pt x="1846" y="4467"/>
                      </a:lnTo>
                      <a:cubicBezTo>
                        <a:pt x="1934" y="4686"/>
                        <a:pt x="2136" y="4813"/>
                        <a:pt x="2354" y="4813"/>
                      </a:cubicBezTo>
                      <a:cubicBezTo>
                        <a:pt x="2414" y="4813"/>
                        <a:pt x="2475" y="4804"/>
                        <a:pt x="2536" y="4783"/>
                      </a:cubicBezTo>
                      <a:lnTo>
                        <a:pt x="3020" y="4597"/>
                      </a:lnTo>
                      <a:cubicBezTo>
                        <a:pt x="3393" y="4467"/>
                        <a:pt x="3561" y="3926"/>
                        <a:pt x="3356" y="3516"/>
                      </a:cubicBezTo>
                      <a:lnTo>
                        <a:pt x="1846" y="366"/>
                      </a:lnTo>
                      <a:cubicBezTo>
                        <a:pt x="1766" y="142"/>
                        <a:pt x="1535" y="0"/>
                        <a:pt x="130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0" name="Google Shape;200;p10"/>
                <p:cNvSpPr/>
                <p:nvPr/>
              </p:nvSpPr>
              <p:spPr>
                <a:xfrm>
                  <a:off x="-2428680" y="3752475"/>
                  <a:ext cx="131591" cy="1772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9" h="4822" extrusionOk="0">
                      <a:moveTo>
                        <a:pt x="1337" y="1"/>
                      </a:moveTo>
                      <a:cubicBezTo>
                        <a:pt x="1290" y="1"/>
                        <a:pt x="1241" y="7"/>
                        <a:pt x="1193" y="20"/>
                      </a:cubicBezTo>
                      <a:lnTo>
                        <a:pt x="615" y="188"/>
                      </a:lnTo>
                      <a:cubicBezTo>
                        <a:pt x="205" y="300"/>
                        <a:pt x="0" y="877"/>
                        <a:pt x="242" y="1306"/>
                      </a:cubicBezTo>
                      <a:lnTo>
                        <a:pt x="1845" y="4475"/>
                      </a:lnTo>
                      <a:cubicBezTo>
                        <a:pt x="1933" y="4694"/>
                        <a:pt x="2147" y="4821"/>
                        <a:pt x="2369" y="4821"/>
                      </a:cubicBezTo>
                      <a:cubicBezTo>
                        <a:pt x="2431" y="4821"/>
                        <a:pt x="2493" y="4812"/>
                        <a:pt x="2554" y="4791"/>
                      </a:cubicBezTo>
                      <a:lnTo>
                        <a:pt x="3038" y="4605"/>
                      </a:lnTo>
                      <a:cubicBezTo>
                        <a:pt x="3411" y="4475"/>
                        <a:pt x="3579" y="3934"/>
                        <a:pt x="3374" y="3524"/>
                      </a:cubicBezTo>
                      <a:lnTo>
                        <a:pt x="1864" y="374"/>
                      </a:lnTo>
                      <a:cubicBezTo>
                        <a:pt x="1771" y="143"/>
                        <a:pt x="1564" y="1"/>
                        <a:pt x="133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1" name="Google Shape;201;p10"/>
                <p:cNvSpPr/>
                <p:nvPr/>
              </p:nvSpPr>
              <p:spPr>
                <a:xfrm>
                  <a:off x="-2438276" y="3054187"/>
                  <a:ext cx="130230" cy="1768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2" h="4810" extrusionOk="0">
                      <a:moveTo>
                        <a:pt x="1311" y="0"/>
                      </a:moveTo>
                      <a:cubicBezTo>
                        <a:pt x="1266" y="0"/>
                        <a:pt x="1220" y="7"/>
                        <a:pt x="1174" y="20"/>
                      </a:cubicBezTo>
                      <a:lnTo>
                        <a:pt x="597" y="187"/>
                      </a:lnTo>
                      <a:cubicBezTo>
                        <a:pt x="187" y="299"/>
                        <a:pt x="0" y="877"/>
                        <a:pt x="205" y="1306"/>
                      </a:cubicBezTo>
                      <a:lnTo>
                        <a:pt x="1808" y="4456"/>
                      </a:lnTo>
                      <a:cubicBezTo>
                        <a:pt x="1894" y="4672"/>
                        <a:pt x="2103" y="4810"/>
                        <a:pt x="2323" y="4810"/>
                      </a:cubicBezTo>
                      <a:cubicBezTo>
                        <a:pt x="2387" y="4810"/>
                        <a:pt x="2453" y="4798"/>
                        <a:pt x="2516" y="4772"/>
                      </a:cubicBezTo>
                      <a:lnTo>
                        <a:pt x="2982" y="4605"/>
                      </a:lnTo>
                      <a:cubicBezTo>
                        <a:pt x="3355" y="4456"/>
                        <a:pt x="3541" y="3915"/>
                        <a:pt x="3336" y="3505"/>
                      </a:cubicBezTo>
                      <a:lnTo>
                        <a:pt x="1827" y="355"/>
                      </a:lnTo>
                      <a:cubicBezTo>
                        <a:pt x="1734" y="140"/>
                        <a:pt x="1528" y="0"/>
                        <a:pt x="131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2" name="Google Shape;202;p10"/>
                <p:cNvSpPr/>
                <p:nvPr/>
              </p:nvSpPr>
              <p:spPr>
                <a:xfrm>
                  <a:off x="-1812640" y="3602684"/>
                  <a:ext cx="130267" cy="1772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3" h="4821" extrusionOk="0">
                      <a:moveTo>
                        <a:pt x="1293" y="1"/>
                      </a:moveTo>
                      <a:cubicBezTo>
                        <a:pt x="1254" y="1"/>
                        <a:pt x="1214" y="4"/>
                        <a:pt x="1175" y="12"/>
                      </a:cubicBezTo>
                      <a:lnTo>
                        <a:pt x="597" y="180"/>
                      </a:lnTo>
                      <a:cubicBezTo>
                        <a:pt x="187" y="292"/>
                        <a:pt x="1" y="870"/>
                        <a:pt x="224" y="1317"/>
                      </a:cubicBezTo>
                      <a:lnTo>
                        <a:pt x="1846" y="4467"/>
                      </a:lnTo>
                      <a:cubicBezTo>
                        <a:pt x="1918" y="4683"/>
                        <a:pt x="2124" y="4821"/>
                        <a:pt x="2342" y="4821"/>
                      </a:cubicBezTo>
                      <a:cubicBezTo>
                        <a:pt x="2407" y="4821"/>
                        <a:pt x="2472" y="4809"/>
                        <a:pt x="2536" y="4784"/>
                      </a:cubicBezTo>
                      <a:lnTo>
                        <a:pt x="3002" y="4616"/>
                      </a:lnTo>
                      <a:cubicBezTo>
                        <a:pt x="3374" y="4467"/>
                        <a:pt x="3542" y="3926"/>
                        <a:pt x="3337" y="3516"/>
                      </a:cubicBezTo>
                      <a:lnTo>
                        <a:pt x="1827" y="366"/>
                      </a:lnTo>
                      <a:cubicBezTo>
                        <a:pt x="1747" y="142"/>
                        <a:pt x="1530" y="1"/>
                        <a:pt x="129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3" name="Google Shape;203;p10"/>
                <p:cNvSpPr/>
                <p:nvPr/>
              </p:nvSpPr>
              <p:spPr>
                <a:xfrm>
                  <a:off x="-2095640" y="3547717"/>
                  <a:ext cx="87727" cy="117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6" h="3201" extrusionOk="0">
                      <a:moveTo>
                        <a:pt x="893" y="0"/>
                      </a:moveTo>
                      <a:cubicBezTo>
                        <a:pt x="856" y="0"/>
                        <a:pt x="819" y="5"/>
                        <a:pt x="783" y="16"/>
                      </a:cubicBezTo>
                      <a:lnTo>
                        <a:pt x="410" y="128"/>
                      </a:lnTo>
                      <a:cubicBezTo>
                        <a:pt x="112" y="258"/>
                        <a:pt x="0" y="594"/>
                        <a:pt x="149" y="874"/>
                      </a:cubicBezTo>
                      <a:lnTo>
                        <a:pt x="1230" y="2961"/>
                      </a:lnTo>
                      <a:cubicBezTo>
                        <a:pt x="1290" y="3111"/>
                        <a:pt x="1435" y="3201"/>
                        <a:pt x="1587" y="3201"/>
                      </a:cubicBezTo>
                      <a:cubicBezTo>
                        <a:pt x="1623" y="3201"/>
                        <a:pt x="1660" y="3196"/>
                        <a:pt x="1696" y="3185"/>
                      </a:cubicBezTo>
                      <a:lnTo>
                        <a:pt x="2013" y="3054"/>
                      </a:lnTo>
                      <a:cubicBezTo>
                        <a:pt x="2274" y="2924"/>
                        <a:pt x="2386" y="2588"/>
                        <a:pt x="2255" y="2327"/>
                      </a:cubicBezTo>
                      <a:lnTo>
                        <a:pt x="1249" y="240"/>
                      </a:lnTo>
                      <a:cubicBezTo>
                        <a:pt x="1189" y="90"/>
                        <a:pt x="1044" y="0"/>
                        <a:pt x="89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4" name="Google Shape;204;p10"/>
                <p:cNvSpPr/>
                <p:nvPr/>
              </p:nvSpPr>
              <p:spPr>
                <a:xfrm>
                  <a:off x="-1607036" y="4028084"/>
                  <a:ext cx="87727" cy="1177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6" h="3202" extrusionOk="0">
                      <a:moveTo>
                        <a:pt x="911" y="0"/>
                      </a:moveTo>
                      <a:cubicBezTo>
                        <a:pt x="875" y="0"/>
                        <a:pt x="839" y="6"/>
                        <a:pt x="802" y="17"/>
                      </a:cubicBezTo>
                      <a:lnTo>
                        <a:pt x="410" y="110"/>
                      </a:lnTo>
                      <a:cubicBezTo>
                        <a:pt x="112" y="240"/>
                        <a:pt x="0" y="594"/>
                        <a:pt x="149" y="874"/>
                      </a:cubicBezTo>
                      <a:lnTo>
                        <a:pt x="1230" y="2961"/>
                      </a:lnTo>
                      <a:cubicBezTo>
                        <a:pt x="1290" y="3112"/>
                        <a:pt x="1435" y="3201"/>
                        <a:pt x="1587" y="3201"/>
                      </a:cubicBezTo>
                      <a:cubicBezTo>
                        <a:pt x="1623" y="3201"/>
                        <a:pt x="1660" y="3196"/>
                        <a:pt x="1696" y="3185"/>
                      </a:cubicBezTo>
                      <a:lnTo>
                        <a:pt x="2013" y="3055"/>
                      </a:lnTo>
                      <a:cubicBezTo>
                        <a:pt x="2274" y="2924"/>
                        <a:pt x="2386" y="2589"/>
                        <a:pt x="2256" y="2328"/>
                      </a:cubicBezTo>
                      <a:lnTo>
                        <a:pt x="1249" y="222"/>
                      </a:lnTo>
                      <a:cubicBezTo>
                        <a:pt x="1189" y="87"/>
                        <a:pt x="1057" y="0"/>
                        <a:pt x="91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5" name="Google Shape;205;p10"/>
                <p:cNvSpPr/>
                <p:nvPr/>
              </p:nvSpPr>
              <p:spPr>
                <a:xfrm>
                  <a:off x="-2105935" y="3925981"/>
                  <a:ext cx="87065" cy="1180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8" h="3211" extrusionOk="0">
                      <a:moveTo>
                        <a:pt x="891" y="0"/>
                      </a:moveTo>
                      <a:cubicBezTo>
                        <a:pt x="856" y="0"/>
                        <a:pt x="820" y="6"/>
                        <a:pt x="783" y="16"/>
                      </a:cubicBezTo>
                      <a:lnTo>
                        <a:pt x="392" y="128"/>
                      </a:lnTo>
                      <a:cubicBezTo>
                        <a:pt x="113" y="240"/>
                        <a:pt x="1" y="594"/>
                        <a:pt x="150" y="874"/>
                      </a:cubicBezTo>
                      <a:lnTo>
                        <a:pt x="1231" y="2980"/>
                      </a:lnTo>
                      <a:cubicBezTo>
                        <a:pt x="1274" y="3123"/>
                        <a:pt x="1404" y="3211"/>
                        <a:pt x="1554" y="3211"/>
                      </a:cubicBezTo>
                      <a:cubicBezTo>
                        <a:pt x="1601" y="3211"/>
                        <a:pt x="1649" y="3202"/>
                        <a:pt x="1697" y="3185"/>
                      </a:cubicBezTo>
                      <a:lnTo>
                        <a:pt x="2014" y="3073"/>
                      </a:lnTo>
                      <a:cubicBezTo>
                        <a:pt x="2275" y="2924"/>
                        <a:pt x="2368" y="2607"/>
                        <a:pt x="2237" y="2346"/>
                      </a:cubicBezTo>
                      <a:lnTo>
                        <a:pt x="1231" y="240"/>
                      </a:lnTo>
                      <a:cubicBezTo>
                        <a:pt x="1171" y="90"/>
                        <a:pt x="1038" y="0"/>
                        <a:pt x="89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6" name="Google Shape;206;p10"/>
                <p:cNvSpPr/>
                <p:nvPr/>
              </p:nvSpPr>
              <p:spPr>
                <a:xfrm>
                  <a:off x="-2654837" y="4005472"/>
                  <a:ext cx="87065" cy="1177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8" h="3202" extrusionOk="0">
                      <a:moveTo>
                        <a:pt x="891" y="0"/>
                      </a:moveTo>
                      <a:cubicBezTo>
                        <a:pt x="856" y="0"/>
                        <a:pt x="820" y="6"/>
                        <a:pt x="783" y="17"/>
                      </a:cubicBezTo>
                      <a:lnTo>
                        <a:pt x="392" y="128"/>
                      </a:lnTo>
                      <a:cubicBezTo>
                        <a:pt x="112" y="259"/>
                        <a:pt x="0" y="594"/>
                        <a:pt x="150" y="874"/>
                      </a:cubicBezTo>
                      <a:lnTo>
                        <a:pt x="1212" y="2980"/>
                      </a:lnTo>
                      <a:cubicBezTo>
                        <a:pt x="1272" y="3115"/>
                        <a:pt x="1416" y="3201"/>
                        <a:pt x="1567" y="3201"/>
                      </a:cubicBezTo>
                      <a:cubicBezTo>
                        <a:pt x="1604" y="3201"/>
                        <a:pt x="1641" y="3196"/>
                        <a:pt x="1678" y="3185"/>
                      </a:cubicBezTo>
                      <a:lnTo>
                        <a:pt x="2013" y="3055"/>
                      </a:lnTo>
                      <a:cubicBezTo>
                        <a:pt x="2274" y="2924"/>
                        <a:pt x="2368" y="2589"/>
                        <a:pt x="2237" y="2328"/>
                      </a:cubicBezTo>
                      <a:lnTo>
                        <a:pt x="1231" y="240"/>
                      </a:lnTo>
                      <a:cubicBezTo>
                        <a:pt x="1171" y="90"/>
                        <a:pt x="1038" y="0"/>
                        <a:pt x="89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7" name="Google Shape;207;p10"/>
                <p:cNvSpPr/>
                <p:nvPr/>
              </p:nvSpPr>
              <p:spPr>
                <a:xfrm>
                  <a:off x="-2985156" y="3236884"/>
                  <a:ext cx="87764" cy="1177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7" h="3203" extrusionOk="0">
                      <a:moveTo>
                        <a:pt x="866" y="0"/>
                      </a:moveTo>
                      <a:cubicBezTo>
                        <a:pt x="839" y="0"/>
                        <a:pt x="811" y="3"/>
                        <a:pt x="784" y="8"/>
                      </a:cubicBezTo>
                      <a:lnTo>
                        <a:pt x="392" y="139"/>
                      </a:lnTo>
                      <a:cubicBezTo>
                        <a:pt x="113" y="251"/>
                        <a:pt x="1" y="605"/>
                        <a:pt x="150" y="884"/>
                      </a:cubicBezTo>
                      <a:lnTo>
                        <a:pt x="1231" y="2972"/>
                      </a:lnTo>
                      <a:cubicBezTo>
                        <a:pt x="1274" y="3115"/>
                        <a:pt x="1404" y="3203"/>
                        <a:pt x="1555" y="3203"/>
                      </a:cubicBezTo>
                      <a:cubicBezTo>
                        <a:pt x="1601" y="3203"/>
                        <a:pt x="1649" y="3194"/>
                        <a:pt x="1697" y="3177"/>
                      </a:cubicBezTo>
                      <a:lnTo>
                        <a:pt x="2014" y="3065"/>
                      </a:lnTo>
                      <a:cubicBezTo>
                        <a:pt x="2275" y="2935"/>
                        <a:pt x="2387" y="2599"/>
                        <a:pt x="2237" y="2338"/>
                      </a:cubicBezTo>
                      <a:lnTo>
                        <a:pt x="1231" y="232"/>
                      </a:lnTo>
                      <a:cubicBezTo>
                        <a:pt x="1167" y="89"/>
                        <a:pt x="1023" y="0"/>
                        <a:pt x="86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8" name="Google Shape;208;p10"/>
                <p:cNvSpPr/>
                <p:nvPr/>
              </p:nvSpPr>
              <p:spPr>
                <a:xfrm>
                  <a:off x="-2649358" y="3447268"/>
                  <a:ext cx="86404" cy="118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0" h="3212" extrusionOk="0">
                      <a:moveTo>
                        <a:pt x="865" y="0"/>
                      </a:moveTo>
                      <a:cubicBezTo>
                        <a:pt x="838" y="0"/>
                        <a:pt x="811" y="3"/>
                        <a:pt x="783" y="8"/>
                      </a:cubicBezTo>
                      <a:lnTo>
                        <a:pt x="392" y="120"/>
                      </a:lnTo>
                      <a:cubicBezTo>
                        <a:pt x="112" y="251"/>
                        <a:pt x="1" y="586"/>
                        <a:pt x="150" y="866"/>
                      </a:cubicBezTo>
                      <a:lnTo>
                        <a:pt x="1193" y="2972"/>
                      </a:lnTo>
                      <a:cubicBezTo>
                        <a:pt x="1253" y="3122"/>
                        <a:pt x="1398" y="3212"/>
                        <a:pt x="1550" y="3212"/>
                      </a:cubicBezTo>
                      <a:cubicBezTo>
                        <a:pt x="1586" y="3212"/>
                        <a:pt x="1623" y="3206"/>
                        <a:pt x="1659" y="3195"/>
                      </a:cubicBezTo>
                      <a:lnTo>
                        <a:pt x="1995" y="3065"/>
                      </a:lnTo>
                      <a:cubicBezTo>
                        <a:pt x="2256" y="2935"/>
                        <a:pt x="2349" y="2599"/>
                        <a:pt x="2219" y="2338"/>
                      </a:cubicBezTo>
                      <a:lnTo>
                        <a:pt x="1212" y="251"/>
                      </a:lnTo>
                      <a:cubicBezTo>
                        <a:pt x="1164" y="91"/>
                        <a:pt x="1021" y="0"/>
                        <a:pt x="86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9" name="Google Shape;209;p10"/>
                <p:cNvSpPr/>
                <p:nvPr/>
              </p:nvSpPr>
              <p:spPr>
                <a:xfrm>
                  <a:off x="-3171530" y="3973411"/>
                  <a:ext cx="130230" cy="1769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2" h="4814" extrusionOk="0">
                      <a:moveTo>
                        <a:pt x="1292" y="1"/>
                      </a:moveTo>
                      <a:cubicBezTo>
                        <a:pt x="1253" y="1"/>
                        <a:pt x="1214" y="5"/>
                        <a:pt x="1175" y="13"/>
                      </a:cubicBezTo>
                      <a:lnTo>
                        <a:pt x="597" y="180"/>
                      </a:lnTo>
                      <a:cubicBezTo>
                        <a:pt x="187" y="292"/>
                        <a:pt x="0" y="870"/>
                        <a:pt x="224" y="1299"/>
                      </a:cubicBezTo>
                      <a:lnTo>
                        <a:pt x="1845" y="4467"/>
                      </a:lnTo>
                      <a:cubicBezTo>
                        <a:pt x="1933" y="4686"/>
                        <a:pt x="2135" y="4814"/>
                        <a:pt x="2353" y="4814"/>
                      </a:cubicBezTo>
                      <a:cubicBezTo>
                        <a:pt x="2413" y="4814"/>
                        <a:pt x="2475" y="4804"/>
                        <a:pt x="2535" y="4784"/>
                      </a:cubicBezTo>
                      <a:lnTo>
                        <a:pt x="3001" y="4598"/>
                      </a:lnTo>
                      <a:cubicBezTo>
                        <a:pt x="3374" y="4467"/>
                        <a:pt x="3542" y="3927"/>
                        <a:pt x="3337" y="3517"/>
                      </a:cubicBezTo>
                      <a:lnTo>
                        <a:pt x="1827" y="367"/>
                      </a:lnTo>
                      <a:cubicBezTo>
                        <a:pt x="1747" y="142"/>
                        <a:pt x="1529" y="1"/>
                        <a:pt x="129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210" name="Google Shape;210;p10"/>
          <p:cNvSpPr txBox="1">
            <a:spLocks noGrp="1"/>
          </p:cNvSpPr>
          <p:nvPr>
            <p:ph type="title"/>
          </p:nvPr>
        </p:nvSpPr>
        <p:spPr>
          <a:xfrm>
            <a:off x="720000" y="2633000"/>
            <a:ext cx="3476700" cy="1107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211" name="Google Shape;211;p10"/>
          <p:cNvSpPr txBox="1">
            <a:spLocks noGrp="1"/>
          </p:cNvSpPr>
          <p:nvPr>
            <p:ph type="subTitle" idx="1"/>
          </p:nvPr>
        </p:nvSpPr>
        <p:spPr>
          <a:xfrm>
            <a:off x="720000" y="3741000"/>
            <a:ext cx="3476700" cy="862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CUSTOM_3"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6" name="Google Shape;346;p16"/>
          <p:cNvGrpSpPr/>
          <p:nvPr/>
        </p:nvGrpSpPr>
        <p:grpSpPr>
          <a:xfrm flipH="1">
            <a:off x="-927460" y="4233763"/>
            <a:ext cx="2745523" cy="2572125"/>
            <a:chOff x="7241447" y="4233763"/>
            <a:chExt cx="2745523" cy="2572125"/>
          </a:xfrm>
        </p:grpSpPr>
        <p:sp>
          <p:nvSpPr>
            <p:cNvPr id="347" name="Google Shape;347;p16"/>
            <p:cNvSpPr/>
            <p:nvPr/>
          </p:nvSpPr>
          <p:spPr>
            <a:xfrm rot="10424114">
              <a:off x="7360116" y="4363710"/>
              <a:ext cx="2508184" cy="2312232"/>
            </a:xfrm>
            <a:custGeom>
              <a:avLst/>
              <a:gdLst/>
              <a:ahLst/>
              <a:cxnLst/>
              <a:rect l="l" t="t" r="r" b="b"/>
              <a:pathLst>
                <a:path w="87936" h="81066" extrusionOk="0">
                  <a:moveTo>
                    <a:pt x="46223" y="1"/>
                  </a:moveTo>
                  <a:cubicBezTo>
                    <a:pt x="38824" y="1809"/>
                    <a:pt x="30753" y="6301"/>
                    <a:pt x="24808" y="12507"/>
                  </a:cubicBezTo>
                  <a:cubicBezTo>
                    <a:pt x="15563" y="22125"/>
                    <a:pt x="11053" y="33494"/>
                    <a:pt x="11519" y="42608"/>
                  </a:cubicBezTo>
                  <a:cubicBezTo>
                    <a:pt x="11612" y="44323"/>
                    <a:pt x="10848" y="46336"/>
                    <a:pt x="9487" y="48069"/>
                  </a:cubicBezTo>
                  <a:cubicBezTo>
                    <a:pt x="9413" y="48162"/>
                    <a:pt x="9338" y="48255"/>
                    <a:pt x="9263" y="48349"/>
                  </a:cubicBezTo>
                  <a:cubicBezTo>
                    <a:pt x="317" y="59998"/>
                    <a:pt x="0" y="73585"/>
                    <a:pt x="8350" y="78468"/>
                  </a:cubicBezTo>
                  <a:cubicBezTo>
                    <a:pt x="11202" y="80134"/>
                    <a:pt x="14283" y="81066"/>
                    <a:pt x="17467" y="81066"/>
                  </a:cubicBezTo>
                  <a:cubicBezTo>
                    <a:pt x="23189" y="81066"/>
                    <a:pt x="29245" y="78055"/>
                    <a:pt x="34910" y="70882"/>
                  </a:cubicBezTo>
                  <a:cubicBezTo>
                    <a:pt x="34947" y="70826"/>
                    <a:pt x="35003" y="70752"/>
                    <a:pt x="35077" y="70659"/>
                  </a:cubicBezTo>
                  <a:cubicBezTo>
                    <a:pt x="36779" y="68624"/>
                    <a:pt x="39026" y="67468"/>
                    <a:pt x="40888" y="67468"/>
                  </a:cubicBezTo>
                  <a:cubicBezTo>
                    <a:pt x="41739" y="67468"/>
                    <a:pt x="42509" y="67709"/>
                    <a:pt x="43110" y="68217"/>
                  </a:cubicBezTo>
                  <a:cubicBezTo>
                    <a:pt x="43520" y="68553"/>
                    <a:pt x="43949" y="68869"/>
                    <a:pt x="44396" y="69168"/>
                  </a:cubicBezTo>
                  <a:cubicBezTo>
                    <a:pt x="46839" y="70756"/>
                    <a:pt x="49753" y="71508"/>
                    <a:pt x="52910" y="71508"/>
                  </a:cubicBezTo>
                  <a:cubicBezTo>
                    <a:pt x="61606" y="71508"/>
                    <a:pt x="72145" y="65804"/>
                    <a:pt x="79735" y="56177"/>
                  </a:cubicBezTo>
                  <a:cubicBezTo>
                    <a:pt x="84469" y="50157"/>
                    <a:pt x="87227" y="43633"/>
                    <a:pt x="87935" y="37762"/>
                  </a:cubicBezTo>
                  <a:lnTo>
                    <a:pt x="46223" y="1"/>
                  </a:lnTo>
                  <a:close/>
                </a:path>
              </a:pathLst>
            </a:custGeom>
            <a:solidFill>
              <a:srgbClr val="FFA79B">
                <a:alpha val="4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16"/>
            <p:cNvSpPr/>
            <p:nvPr/>
          </p:nvSpPr>
          <p:spPr>
            <a:xfrm rot="10424114">
              <a:off x="7814649" y="4659022"/>
              <a:ext cx="2064825" cy="1900676"/>
            </a:xfrm>
            <a:custGeom>
              <a:avLst/>
              <a:gdLst/>
              <a:ahLst/>
              <a:cxnLst/>
              <a:rect l="l" t="t" r="r" b="b"/>
              <a:pathLst>
                <a:path w="72392" h="66637" extrusionOk="0">
                  <a:moveTo>
                    <a:pt x="37426" y="0"/>
                  </a:moveTo>
                  <a:cubicBezTo>
                    <a:pt x="31313" y="1398"/>
                    <a:pt x="24696" y="5032"/>
                    <a:pt x="19832" y="10083"/>
                  </a:cubicBezTo>
                  <a:cubicBezTo>
                    <a:pt x="12283" y="17949"/>
                    <a:pt x="8686" y="27268"/>
                    <a:pt x="9170" y="34798"/>
                  </a:cubicBezTo>
                  <a:cubicBezTo>
                    <a:pt x="9264" y="36214"/>
                    <a:pt x="8667" y="37854"/>
                    <a:pt x="7549" y="39289"/>
                  </a:cubicBezTo>
                  <a:lnTo>
                    <a:pt x="7381" y="39513"/>
                  </a:lnTo>
                  <a:cubicBezTo>
                    <a:pt x="94" y="49037"/>
                    <a:pt x="0" y="60258"/>
                    <a:pt x="6971" y="64377"/>
                  </a:cubicBezTo>
                  <a:cubicBezTo>
                    <a:pt x="9409" y="65824"/>
                    <a:pt x="12039" y="66636"/>
                    <a:pt x="14745" y="66636"/>
                  </a:cubicBezTo>
                  <a:cubicBezTo>
                    <a:pt x="19426" y="66636"/>
                    <a:pt x="24336" y="64206"/>
                    <a:pt x="28871" y="58431"/>
                  </a:cubicBezTo>
                  <a:lnTo>
                    <a:pt x="29001" y="58245"/>
                  </a:lnTo>
                  <a:cubicBezTo>
                    <a:pt x="30368" y="56588"/>
                    <a:pt x="32188" y="55669"/>
                    <a:pt x="33725" y="55669"/>
                  </a:cubicBezTo>
                  <a:cubicBezTo>
                    <a:pt x="34452" y="55669"/>
                    <a:pt x="35116" y="55875"/>
                    <a:pt x="35637" y="56306"/>
                  </a:cubicBezTo>
                  <a:cubicBezTo>
                    <a:pt x="35972" y="56604"/>
                    <a:pt x="36326" y="56865"/>
                    <a:pt x="36699" y="57108"/>
                  </a:cubicBezTo>
                  <a:cubicBezTo>
                    <a:pt x="38801" y="58489"/>
                    <a:pt x="41309" y="59143"/>
                    <a:pt x="44016" y="59143"/>
                  </a:cubicBezTo>
                  <a:cubicBezTo>
                    <a:pt x="51172" y="59143"/>
                    <a:pt x="59718" y="54572"/>
                    <a:pt x="65831" y="46782"/>
                  </a:cubicBezTo>
                  <a:cubicBezTo>
                    <a:pt x="69670" y="41880"/>
                    <a:pt x="71888" y="36512"/>
                    <a:pt x="72391" y="31666"/>
                  </a:cubicBezTo>
                  <a:lnTo>
                    <a:pt x="37426" y="0"/>
                  </a:lnTo>
                  <a:close/>
                </a:path>
              </a:pathLst>
            </a:custGeom>
            <a:solidFill>
              <a:srgbClr val="FFA79B">
                <a:alpha val="4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9" name="Google Shape;349;p16"/>
          <p:cNvGrpSpPr/>
          <p:nvPr/>
        </p:nvGrpSpPr>
        <p:grpSpPr>
          <a:xfrm>
            <a:off x="7216927" y="-2185263"/>
            <a:ext cx="3798743" cy="3692153"/>
            <a:chOff x="6902090" y="-2185263"/>
            <a:chExt cx="3798743" cy="3692153"/>
          </a:xfrm>
        </p:grpSpPr>
        <p:sp>
          <p:nvSpPr>
            <p:cNvPr id="350" name="Google Shape;350;p16"/>
            <p:cNvSpPr/>
            <p:nvPr/>
          </p:nvSpPr>
          <p:spPr>
            <a:xfrm rot="-7845770" flipH="1">
              <a:off x="7235267" y="-1576819"/>
              <a:ext cx="2543914" cy="2045463"/>
            </a:xfrm>
            <a:custGeom>
              <a:avLst/>
              <a:gdLst/>
              <a:ahLst/>
              <a:cxnLst/>
              <a:rect l="l" t="t" r="r" b="b"/>
              <a:pathLst>
                <a:path w="75784" h="60935" extrusionOk="0">
                  <a:moveTo>
                    <a:pt x="15683" y="1"/>
                  </a:moveTo>
                  <a:cubicBezTo>
                    <a:pt x="12063" y="1"/>
                    <a:pt x="8783" y="1433"/>
                    <a:pt x="6021" y="3864"/>
                  </a:cubicBezTo>
                  <a:cubicBezTo>
                    <a:pt x="1" y="9176"/>
                    <a:pt x="2163" y="20061"/>
                    <a:pt x="11016" y="28001"/>
                  </a:cubicBezTo>
                  <a:lnTo>
                    <a:pt x="11221" y="28187"/>
                  </a:lnTo>
                  <a:cubicBezTo>
                    <a:pt x="12563" y="29361"/>
                    <a:pt x="13457" y="30852"/>
                    <a:pt x="13625" y="32250"/>
                  </a:cubicBezTo>
                  <a:cubicBezTo>
                    <a:pt x="14538" y="39687"/>
                    <a:pt x="19776" y="48111"/>
                    <a:pt x="28573" y="54355"/>
                  </a:cubicBezTo>
                  <a:cubicBezTo>
                    <a:pt x="34239" y="58381"/>
                    <a:pt x="41359" y="60692"/>
                    <a:pt x="47565" y="60935"/>
                  </a:cubicBezTo>
                  <a:lnTo>
                    <a:pt x="75783" y="23621"/>
                  </a:lnTo>
                  <a:cubicBezTo>
                    <a:pt x="74386" y="18998"/>
                    <a:pt x="71254" y="14190"/>
                    <a:pt x="66595" y="10127"/>
                  </a:cubicBezTo>
                  <a:cubicBezTo>
                    <a:pt x="60385" y="4702"/>
                    <a:pt x="52912" y="1803"/>
                    <a:pt x="46548" y="1803"/>
                  </a:cubicBezTo>
                  <a:cubicBezTo>
                    <a:pt x="42482" y="1803"/>
                    <a:pt x="38869" y="2986"/>
                    <a:pt x="36326" y="5448"/>
                  </a:cubicBezTo>
                  <a:cubicBezTo>
                    <a:pt x="36010" y="5747"/>
                    <a:pt x="35711" y="6082"/>
                    <a:pt x="35432" y="6418"/>
                  </a:cubicBezTo>
                  <a:cubicBezTo>
                    <a:pt x="34855" y="7124"/>
                    <a:pt x="33946" y="7470"/>
                    <a:pt x="32904" y="7470"/>
                  </a:cubicBezTo>
                  <a:cubicBezTo>
                    <a:pt x="31556" y="7470"/>
                    <a:pt x="29985" y="6891"/>
                    <a:pt x="28629" y="5765"/>
                  </a:cubicBezTo>
                  <a:lnTo>
                    <a:pt x="28442" y="5616"/>
                  </a:lnTo>
                  <a:cubicBezTo>
                    <a:pt x="23942" y="1688"/>
                    <a:pt x="19612" y="1"/>
                    <a:pt x="156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51" name="Google Shape;351;p16"/>
            <p:cNvGrpSpPr/>
            <p:nvPr/>
          </p:nvGrpSpPr>
          <p:grpSpPr>
            <a:xfrm rot="-7845996" flipH="1">
              <a:off x="7814416" y="-1103058"/>
              <a:ext cx="2589010" cy="1971616"/>
              <a:chOff x="-765482" y="4620203"/>
              <a:chExt cx="2588927" cy="1971554"/>
            </a:xfrm>
          </p:grpSpPr>
          <p:sp>
            <p:nvSpPr>
              <p:cNvPr id="352" name="Google Shape;352;p16"/>
              <p:cNvSpPr/>
              <p:nvPr/>
            </p:nvSpPr>
            <p:spPr>
              <a:xfrm>
                <a:off x="-765482" y="4620203"/>
                <a:ext cx="2588927" cy="1971554"/>
              </a:xfrm>
              <a:custGeom>
                <a:avLst/>
                <a:gdLst/>
                <a:ahLst/>
                <a:cxnLst/>
                <a:rect l="l" t="t" r="r" b="b"/>
                <a:pathLst>
                  <a:path w="77126" h="58734" extrusionOk="0">
                    <a:moveTo>
                      <a:pt x="48466" y="1"/>
                    </a:moveTo>
                    <a:cubicBezTo>
                      <a:pt x="42896" y="1"/>
                      <a:pt x="38070" y="1823"/>
                      <a:pt x="35320" y="5462"/>
                    </a:cubicBezTo>
                    <a:cubicBezTo>
                      <a:pt x="35059" y="5816"/>
                      <a:pt x="34798" y="6170"/>
                      <a:pt x="34593" y="6562"/>
                    </a:cubicBezTo>
                    <a:cubicBezTo>
                      <a:pt x="34014" y="7547"/>
                      <a:pt x="32837" y="8056"/>
                      <a:pt x="31449" y="8056"/>
                    </a:cubicBezTo>
                    <a:cubicBezTo>
                      <a:pt x="30289" y="8056"/>
                      <a:pt x="28982" y="7701"/>
                      <a:pt x="27752" y="6972"/>
                    </a:cubicBezTo>
                    <a:cubicBezTo>
                      <a:pt x="27678" y="6916"/>
                      <a:pt x="27603" y="6878"/>
                      <a:pt x="27566" y="6841"/>
                    </a:cubicBezTo>
                    <a:cubicBezTo>
                      <a:pt x="23433" y="4244"/>
                      <a:pt x="19647" y="3104"/>
                      <a:pt x="16282" y="3104"/>
                    </a:cubicBezTo>
                    <a:cubicBezTo>
                      <a:pt x="11727" y="3104"/>
                      <a:pt x="7945" y="5195"/>
                      <a:pt x="5126" y="8593"/>
                    </a:cubicBezTo>
                    <a:cubicBezTo>
                      <a:pt x="0" y="14762"/>
                      <a:pt x="3840" y="25200"/>
                      <a:pt x="13792" y="31649"/>
                    </a:cubicBezTo>
                    <a:lnTo>
                      <a:pt x="14035" y="31816"/>
                    </a:lnTo>
                    <a:cubicBezTo>
                      <a:pt x="15563" y="32767"/>
                      <a:pt x="16663" y="34109"/>
                      <a:pt x="17054" y="35469"/>
                    </a:cubicBezTo>
                    <a:cubicBezTo>
                      <a:pt x="19104" y="42664"/>
                      <a:pt x="25572" y="50175"/>
                      <a:pt x="35226" y="54984"/>
                    </a:cubicBezTo>
                    <a:cubicBezTo>
                      <a:pt x="40263" y="57487"/>
                      <a:pt x="46067" y="58733"/>
                      <a:pt x="51367" y="58733"/>
                    </a:cubicBezTo>
                    <a:cubicBezTo>
                      <a:pt x="52619" y="58733"/>
                      <a:pt x="53842" y="58664"/>
                      <a:pt x="55020" y="58525"/>
                    </a:cubicBezTo>
                    <a:lnTo>
                      <a:pt x="77125" y="17297"/>
                    </a:lnTo>
                    <a:cubicBezTo>
                      <a:pt x="75019" y="12954"/>
                      <a:pt x="71179" y="8686"/>
                      <a:pt x="65942" y="5387"/>
                    </a:cubicBezTo>
                    <a:cubicBezTo>
                      <a:pt x="60252" y="1795"/>
                      <a:pt x="53992" y="1"/>
                      <a:pt x="484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" name="Google Shape;353;p16"/>
              <p:cNvSpPr/>
              <p:nvPr/>
            </p:nvSpPr>
            <p:spPr>
              <a:xfrm>
                <a:off x="1288964" y="4808006"/>
                <a:ext cx="41298" cy="55177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596" y="0"/>
                    </a:moveTo>
                    <a:cubicBezTo>
                      <a:pt x="536" y="0"/>
                      <a:pt x="482" y="37"/>
                      <a:pt x="467" y="98"/>
                    </a:cubicBezTo>
                    <a:lnTo>
                      <a:pt x="56" y="937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4"/>
                      <a:pt x="306" y="1296"/>
                      <a:pt x="318" y="1296"/>
                    </a:cubicBezTo>
                    <a:cubicBezTo>
                      <a:pt x="379" y="1296"/>
                      <a:pt x="436" y="1260"/>
                      <a:pt x="467" y="1198"/>
                    </a:cubicBezTo>
                    <a:lnTo>
                      <a:pt x="895" y="341"/>
                    </a:lnTo>
                    <a:cubicBezTo>
                      <a:pt x="970" y="229"/>
                      <a:pt x="914" y="98"/>
                      <a:pt x="802" y="42"/>
                    </a:cubicBezTo>
                    <a:lnTo>
                      <a:pt x="634" y="5"/>
                    </a:lnTo>
                    <a:cubicBezTo>
                      <a:pt x="621" y="2"/>
                      <a:pt x="609" y="0"/>
                      <a:pt x="5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" name="Google Shape;354;p16"/>
              <p:cNvSpPr/>
              <p:nvPr/>
            </p:nvSpPr>
            <p:spPr>
              <a:xfrm>
                <a:off x="467708" y="4966720"/>
                <a:ext cx="41298" cy="55177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614" y="0"/>
                    </a:moveTo>
                    <a:cubicBezTo>
                      <a:pt x="553" y="0"/>
                      <a:pt x="497" y="36"/>
                      <a:pt x="466" y="98"/>
                    </a:cubicBezTo>
                    <a:lnTo>
                      <a:pt x="56" y="937"/>
                    </a:lnTo>
                    <a:cubicBezTo>
                      <a:pt x="0" y="1049"/>
                      <a:pt x="56" y="1179"/>
                      <a:pt x="149" y="1235"/>
                    </a:cubicBezTo>
                    <a:lnTo>
                      <a:pt x="280" y="1291"/>
                    </a:lnTo>
                    <a:cubicBezTo>
                      <a:pt x="292" y="1294"/>
                      <a:pt x="305" y="1296"/>
                      <a:pt x="318" y="1296"/>
                    </a:cubicBezTo>
                    <a:cubicBezTo>
                      <a:pt x="379" y="1296"/>
                      <a:pt x="435" y="1259"/>
                      <a:pt x="466" y="1198"/>
                    </a:cubicBezTo>
                    <a:lnTo>
                      <a:pt x="895" y="340"/>
                    </a:lnTo>
                    <a:cubicBezTo>
                      <a:pt x="969" y="229"/>
                      <a:pt x="913" y="98"/>
                      <a:pt x="801" y="42"/>
                    </a:cubicBezTo>
                    <a:lnTo>
                      <a:pt x="652" y="5"/>
                    </a:lnTo>
                    <a:cubicBezTo>
                      <a:pt x="640" y="2"/>
                      <a:pt x="627" y="0"/>
                      <a:pt x="6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" name="Google Shape;355;p16"/>
              <p:cNvSpPr/>
              <p:nvPr/>
            </p:nvSpPr>
            <p:spPr>
              <a:xfrm>
                <a:off x="1072346" y="5044161"/>
                <a:ext cx="40489" cy="55518"/>
              </a:xfrm>
              <a:custGeom>
                <a:avLst/>
                <a:gdLst/>
                <a:ahLst/>
                <a:cxnLst/>
                <a:rect l="l" t="t" r="r" b="b"/>
                <a:pathLst>
                  <a:path w="951" h="1304" extrusionOk="0">
                    <a:moveTo>
                      <a:pt x="586" y="1"/>
                    </a:moveTo>
                    <a:cubicBezTo>
                      <a:pt x="529" y="1"/>
                      <a:pt x="481" y="47"/>
                      <a:pt x="466" y="106"/>
                    </a:cubicBezTo>
                    <a:lnTo>
                      <a:pt x="56" y="944"/>
                    </a:lnTo>
                    <a:cubicBezTo>
                      <a:pt x="0" y="1056"/>
                      <a:pt x="38" y="1187"/>
                      <a:pt x="149" y="1243"/>
                    </a:cubicBezTo>
                    <a:lnTo>
                      <a:pt x="280" y="1298"/>
                    </a:lnTo>
                    <a:cubicBezTo>
                      <a:pt x="293" y="1302"/>
                      <a:pt x="305" y="1303"/>
                      <a:pt x="318" y="1303"/>
                    </a:cubicBezTo>
                    <a:cubicBezTo>
                      <a:pt x="379" y="1303"/>
                      <a:pt x="435" y="1267"/>
                      <a:pt x="466" y="1205"/>
                    </a:cubicBezTo>
                    <a:lnTo>
                      <a:pt x="895" y="348"/>
                    </a:lnTo>
                    <a:cubicBezTo>
                      <a:pt x="951" y="236"/>
                      <a:pt x="914" y="106"/>
                      <a:pt x="802" y="50"/>
                    </a:cubicBezTo>
                    <a:lnTo>
                      <a:pt x="634" y="12"/>
                    </a:lnTo>
                    <a:cubicBezTo>
                      <a:pt x="618" y="4"/>
                      <a:pt x="601" y="1"/>
                      <a:pt x="58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" name="Google Shape;356;p16"/>
              <p:cNvSpPr/>
              <p:nvPr/>
            </p:nvSpPr>
            <p:spPr>
              <a:xfrm>
                <a:off x="861263" y="4788167"/>
                <a:ext cx="40531" cy="55220"/>
              </a:xfrm>
              <a:custGeom>
                <a:avLst/>
                <a:gdLst/>
                <a:ahLst/>
                <a:cxnLst/>
                <a:rect l="l" t="t" r="r" b="b"/>
                <a:pathLst>
                  <a:path w="952" h="1297" extrusionOk="0">
                    <a:moveTo>
                      <a:pt x="607" y="0"/>
                    </a:moveTo>
                    <a:cubicBezTo>
                      <a:pt x="535" y="0"/>
                      <a:pt x="479" y="37"/>
                      <a:pt x="448" y="98"/>
                    </a:cubicBezTo>
                    <a:lnTo>
                      <a:pt x="56" y="956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5"/>
                      <a:pt x="307" y="1296"/>
                      <a:pt x="320" y="1296"/>
                    </a:cubicBezTo>
                    <a:cubicBezTo>
                      <a:pt x="380" y="1296"/>
                      <a:pt x="436" y="1263"/>
                      <a:pt x="467" y="1217"/>
                    </a:cubicBezTo>
                    <a:lnTo>
                      <a:pt x="895" y="359"/>
                    </a:lnTo>
                    <a:cubicBezTo>
                      <a:pt x="951" y="229"/>
                      <a:pt x="914" y="98"/>
                      <a:pt x="802" y="43"/>
                    </a:cubicBezTo>
                    <a:lnTo>
                      <a:pt x="653" y="5"/>
                    </a:lnTo>
                    <a:cubicBezTo>
                      <a:pt x="637" y="2"/>
                      <a:pt x="621" y="0"/>
                      <a:pt x="6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" name="Google Shape;357;p16"/>
              <p:cNvSpPr/>
              <p:nvPr/>
            </p:nvSpPr>
            <p:spPr>
              <a:xfrm>
                <a:off x="1014403" y="4865182"/>
                <a:ext cx="51643" cy="70504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56" extrusionOk="0">
                    <a:moveTo>
                      <a:pt x="766" y="1"/>
                    </a:moveTo>
                    <a:cubicBezTo>
                      <a:pt x="686" y="1"/>
                      <a:pt x="611" y="53"/>
                      <a:pt x="579" y="135"/>
                    </a:cubicBezTo>
                    <a:lnTo>
                      <a:pt x="75" y="1216"/>
                    </a:lnTo>
                    <a:cubicBezTo>
                      <a:pt x="1" y="1346"/>
                      <a:pt x="57" y="1514"/>
                      <a:pt x="187" y="1588"/>
                    </a:cubicBezTo>
                    <a:lnTo>
                      <a:pt x="355" y="1644"/>
                    </a:lnTo>
                    <a:cubicBezTo>
                      <a:pt x="375" y="1652"/>
                      <a:pt x="395" y="1656"/>
                      <a:pt x="414" y="1656"/>
                    </a:cubicBezTo>
                    <a:cubicBezTo>
                      <a:pt x="485" y="1656"/>
                      <a:pt x="549" y="1606"/>
                      <a:pt x="579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1"/>
                      <a:pt x="7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" name="Google Shape;358;p16"/>
              <p:cNvSpPr/>
              <p:nvPr/>
            </p:nvSpPr>
            <p:spPr>
              <a:xfrm>
                <a:off x="617654" y="4754832"/>
                <a:ext cx="52410" cy="69908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42" extrusionOk="0">
                    <a:moveTo>
                      <a:pt x="774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187" y="1571"/>
                    </a:cubicBezTo>
                    <a:lnTo>
                      <a:pt x="355" y="1627"/>
                    </a:lnTo>
                    <a:cubicBezTo>
                      <a:pt x="379" y="1637"/>
                      <a:pt x="404" y="1641"/>
                      <a:pt x="429" y="1641"/>
                    </a:cubicBezTo>
                    <a:cubicBezTo>
                      <a:pt x="501" y="1641"/>
                      <a:pt x="569" y="1603"/>
                      <a:pt x="597" y="1534"/>
                    </a:cubicBezTo>
                    <a:lnTo>
                      <a:pt x="1138" y="453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" name="Google Shape;359;p16"/>
              <p:cNvSpPr/>
              <p:nvPr/>
            </p:nvSpPr>
            <p:spPr>
              <a:xfrm>
                <a:off x="1453215" y="4942155"/>
                <a:ext cx="51643" cy="70206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49" extrusionOk="0">
                    <a:moveTo>
                      <a:pt x="766" y="0"/>
                    </a:moveTo>
                    <a:cubicBezTo>
                      <a:pt x="686" y="0"/>
                      <a:pt x="611" y="53"/>
                      <a:pt x="578" y="135"/>
                    </a:cubicBezTo>
                    <a:lnTo>
                      <a:pt x="75" y="1216"/>
                    </a:lnTo>
                    <a:cubicBezTo>
                      <a:pt x="1" y="1346"/>
                      <a:pt x="38" y="1514"/>
                      <a:pt x="187" y="1588"/>
                    </a:cubicBezTo>
                    <a:lnTo>
                      <a:pt x="355" y="1644"/>
                    </a:lnTo>
                    <a:cubicBezTo>
                      <a:pt x="370" y="1647"/>
                      <a:pt x="386" y="1649"/>
                      <a:pt x="401" y="1649"/>
                    </a:cubicBezTo>
                    <a:cubicBezTo>
                      <a:pt x="477" y="1649"/>
                      <a:pt x="547" y="1610"/>
                      <a:pt x="578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0"/>
                      <a:pt x="7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" name="Google Shape;360;p16"/>
              <p:cNvSpPr/>
              <p:nvPr/>
            </p:nvSpPr>
            <p:spPr>
              <a:xfrm>
                <a:off x="704931" y="4998437"/>
                <a:ext cx="52410" cy="69780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39" extrusionOk="0">
                    <a:moveTo>
                      <a:pt x="775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206" y="1571"/>
                    </a:cubicBezTo>
                    <a:lnTo>
                      <a:pt x="355" y="1627"/>
                    </a:lnTo>
                    <a:cubicBezTo>
                      <a:pt x="375" y="1635"/>
                      <a:pt x="397" y="1639"/>
                      <a:pt x="418" y="1639"/>
                    </a:cubicBezTo>
                    <a:cubicBezTo>
                      <a:pt x="494" y="1639"/>
                      <a:pt x="568" y="1592"/>
                      <a:pt x="597" y="1534"/>
                    </a:cubicBezTo>
                    <a:lnTo>
                      <a:pt x="1138" y="434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" name="Google Shape;361;p16"/>
              <p:cNvSpPr/>
              <p:nvPr/>
            </p:nvSpPr>
            <p:spPr>
              <a:xfrm>
                <a:off x="1291348" y="5063489"/>
                <a:ext cx="41298" cy="55220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7" extrusionOk="0">
                    <a:moveTo>
                      <a:pt x="615" y="1"/>
                    </a:moveTo>
                    <a:cubicBezTo>
                      <a:pt x="554" y="1"/>
                      <a:pt x="497" y="37"/>
                      <a:pt x="466" y="99"/>
                    </a:cubicBezTo>
                    <a:lnTo>
                      <a:pt x="56" y="938"/>
                    </a:lnTo>
                    <a:cubicBezTo>
                      <a:pt x="0" y="1049"/>
                      <a:pt x="56" y="1180"/>
                      <a:pt x="150" y="1236"/>
                    </a:cubicBezTo>
                    <a:lnTo>
                      <a:pt x="280" y="1292"/>
                    </a:lnTo>
                    <a:cubicBezTo>
                      <a:pt x="293" y="1295"/>
                      <a:pt x="306" y="1297"/>
                      <a:pt x="320" y="1297"/>
                    </a:cubicBezTo>
                    <a:cubicBezTo>
                      <a:pt x="384" y="1297"/>
                      <a:pt x="451" y="1260"/>
                      <a:pt x="466" y="1199"/>
                    </a:cubicBezTo>
                    <a:lnTo>
                      <a:pt x="914" y="341"/>
                    </a:lnTo>
                    <a:cubicBezTo>
                      <a:pt x="970" y="229"/>
                      <a:pt x="932" y="99"/>
                      <a:pt x="802" y="43"/>
                    </a:cubicBezTo>
                    <a:lnTo>
                      <a:pt x="653" y="6"/>
                    </a:lnTo>
                    <a:cubicBezTo>
                      <a:pt x="640" y="3"/>
                      <a:pt x="627" y="1"/>
                      <a:pt x="6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62" name="Google Shape;362;p16"/>
          <p:cNvSpPr txBox="1">
            <a:spLocks noGrp="1"/>
          </p:cNvSpPr>
          <p:nvPr>
            <p:ph type="title"/>
          </p:nvPr>
        </p:nvSpPr>
        <p:spPr>
          <a:xfrm>
            <a:off x="720000" y="522475"/>
            <a:ext cx="77040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2" name="Google Shape;552;p24"/>
          <p:cNvGrpSpPr/>
          <p:nvPr/>
        </p:nvGrpSpPr>
        <p:grpSpPr>
          <a:xfrm>
            <a:off x="-763449" y="-1473624"/>
            <a:ext cx="2928008" cy="2507804"/>
            <a:chOff x="-763449" y="-1473624"/>
            <a:chExt cx="2928008" cy="2507804"/>
          </a:xfrm>
        </p:grpSpPr>
        <p:sp>
          <p:nvSpPr>
            <p:cNvPr id="553" name="Google Shape;553;p24"/>
            <p:cNvSpPr/>
            <p:nvPr/>
          </p:nvSpPr>
          <p:spPr>
            <a:xfrm>
              <a:off x="-526723" y="-1446845"/>
              <a:ext cx="2691281" cy="2481025"/>
            </a:xfrm>
            <a:custGeom>
              <a:avLst/>
              <a:gdLst/>
              <a:ahLst/>
              <a:cxnLst/>
              <a:rect l="l" t="t" r="r" b="b"/>
              <a:pathLst>
                <a:path w="87936" h="81066" extrusionOk="0">
                  <a:moveTo>
                    <a:pt x="46223" y="1"/>
                  </a:moveTo>
                  <a:cubicBezTo>
                    <a:pt x="38824" y="1809"/>
                    <a:pt x="30753" y="6301"/>
                    <a:pt x="24808" y="12507"/>
                  </a:cubicBezTo>
                  <a:cubicBezTo>
                    <a:pt x="15563" y="22125"/>
                    <a:pt x="11053" y="33494"/>
                    <a:pt x="11519" y="42608"/>
                  </a:cubicBezTo>
                  <a:cubicBezTo>
                    <a:pt x="11612" y="44323"/>
                    <a:pt x="10848" y="46336"/>
                    <a:pt x="9487" y="48069"/>
                  </a:cubicBezTo>
                  <a:cubicBezTo>
                    <a:pt x="9413" y="48162"/>
                    <a:pt x="9338" y="48255"/>
                    <a:pt x="9263" y="48349"/>
                  </a:cubicBezTo>
                  <a:cubicBezTo>
                    <a:pt x="317" y="59998"/>
                    <a:pt x="0" y="73585"/>
                    <a:pt x="8350" y="78468"/>
                  </a:cubicBezTo>
                  <a:cubicBezTo>
                    <a:pt x="11202" y="80134"/>
                    <a:pt x="14283" y="81066"/>
                    <a:pt x="17467" y="81066"/>
                  </a:cubicBezTo>
                  <a:cubicBezTo>
                    <a:pt x="23189" y="81066"/>
                    <a:pt x="29245" y="78055"/>
                    <a:pt x="34910" y="70882"/>
                  </a:cubicBezTo>
                  <a:cubicBezTo>
                    <a:pt x="34947" y="70826"/>
                    <a:pt x="35003" y="70752"/>
                    <a:pt x="35077" y="70659"/>
                  </a:cubicBezTo>
                  <a:cubicBezTo>
                    <a:pt x="36779" y="68624"/>
                    <a:pt x="39026" y="67468"/>
                    <a:pt x="40888" y="67468"/>
                  </a:cubicBezTo>
                  <a:cubicBezTo>
                    <a:pt x="41739" y="67468"/>
                    <a:pt x="42509" y="67709"/>
                    <a:pt x="43110" y="68217"/>
                  </a:cubicBezTo>
                  <a:cubicBezTo>
                    <a:pt x="43520" y="68553"/>
                    <a:pt x="43949" y="68869"/>
                    <a:pt x="44396" y="69168"/>
                  </a:cubicBezTo>
                  <a:cubicBezTo>
                    <a:pt x="46839" y="70756"/>
                    <a:pt x="49753" y="71508"/>
                    <a:pt x="52910" y="71508"/>
                  </a:cubicBezTo>
                  <a:cubicBezTo>
                    <a:pt x="61606" y="71508"/>
                    <a:pt x="72145" y="65804"/>
                    <a:pt x="79735" y="56177"/>
                  </a:cubicBezTo>
                  <a:cubicBezTo>
                    <a:pt x="84469" y="50157"/>
                    <a:pt x="87227" y="43633"/>
                    <a:pt x="87935" y="37762"/>
                  </a:cubicBezTo>
                  <a:lnTo>
                    <a:pt x="46223" y="1"/>
                  </a:lnTo>
                  <a:close/>
                </a:path>
              </a:pathLst>
            </a:custGeom>
            <a:solidFill>
              <a:srgbClr val="FFA79B">
                <a:alpha val="4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24"/>
            <p:cNvSpPr/>
            <p:nvPr/>
          </p:nvSpPr>
          <p:spPr>
            <a:xfrm>
              <a:off x="-763449" y="-1473624"/>
              <a:ext cx="2215557" cy="2039425"/>
            </a:xfrm>
            <a:custGeom>
              <a:avLst/>
              <a:gdLst/>
              <a:ahLst/>
              <a:cxnLst/>
              <a:rect l="l" t="t" r="r" b="b"/>
              <a:pathLst>
                <a:path w="72392" h="66637" extrusionOk="0">
                  <a:moveTo>
                    <a:pt x="37426" y="0"/>
                  </a:moveTo>
                  <a:cubicBezTo>
                    <a:pt x="31313" y="1398"/>
                    <a:pt x="24696" y="5032"/>
                    <a:pt x="19832" y="10083"/>
                  </a:cubicBezTo>
                  <a:cubicBezTo>
                    <a:pt x="12283" y="17949"/>
                    <a:pt x="8686" y="27268"/>
                    <a:pt x="9170" y="34798"/>
                  </a:cubicBezTo>
                  <a:cubicBezTo>
                    <a:pt x="9264" y="36214"/>
                    <a:pt x="8667" y="37854"/>
                    <a:pt x="7549" y="39289"/>
                  </a:cubicBezTo>
                  <a:lnTo>
                    <a:pt x="7381" y="39513"/>
                  </a:lnTo>
                  <a:cubicBezTo>
                    <a:pt x="94" y="49037"/>
                    <a:pt x="0" y="60258"/>
                    <a:pt x="6971" y="64377"/>
                  </a:cubicBezTo>
                  <a:cubicBezTo>
                    <a:pt x="9409" y="65824"/>
                    <a:pt x="12039" y="66636"/>
                    <a:pt x="14745" y="66636"/>
                  </a:cubicBezTo>
                  <a:cubicBezTo>
                    <a:pt x="19426" y="66636"/>
                    <a:pt x="24336" y="64206"/>
                    <a:pt x="28871" y="58431"/>
                  </a:cubicBezTo>
                  <a:lnTo>
                    <a:pt x="29001" y="58245"/>
                  </a:lnTo>
                  <a:cubicBezTo>
                    <a:pt x="30368" y="56588"/>
                    <a:pt x="32188" y="55669"/>
                    <a:pt x="33725" y="55669"/>
                  </a:cubicBezTo>
                  <a:cubicBezTo>
                    <a:pt x="34452" y="55669"/>
                    <a:pt x="35116" y="55875"/>
                    <a:pt x="35637" y="56306"/>
                  </a:cubicBezTo>
                  <a:cubicBezTo>
                    <a:pt x="35972" y="56604"/>
                    <a:pt x="36326" y="56865"/>
                    <a:pt x="36699" y="57108"/>
                  </a:cubicBezTo>
                  <a:cubicBezTo>
                    <a:pt x="38801" y="58489"/>
                    <a:pt x="41309" y="59143"/>
                    <a:pt x="44016" y="59143"/>
                  </a:cubicBezTo>
                  <a:cubicBezTo>
                    <a:pt x="51172" y="59143"/>
                    <a:pt x="59718" y="54572"/>
                    <a:pt x="65831" y="46782"/>
                  </a:cubicBezTo>
                  <a:cubicBezTo>
                    <a:pt x="69670" y="41880"/>
                    <a:pt x="71888" y="36512"/>
                    <a:pt x="72391" y="31666"/>
                  </a:cubicBezTo>
                  <a:lnTo>
                    <a:pt x="37426" y="0"/>
                  </a:lnTo>
                  <a:close/>
                </a:path>
              </a:pathLst>
            </a:custGeom>
            <a:solidFill>
              <a:srgbClr val="FFA79B">
                <a:alpha val="4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5" name="Google Shape;555;p24"/>
          <p:cNvGrpSpPr/>
          <p:nvPr/>
        </p:nvGrpSpPr>
        <p:grpSpPr>
          <a:xfrm>
            <a:off x="-312155" y="3702097"/>
            <a:ext cx="3016270" cy="2651622"/>
            <a:chOff x="-312155" y="3702097"/>
            <a:chExt cx="3016270" cy="2651622"/>
          </a:xfrm>
        </p:grpSpPr>
        <p:grpSp>
          <p:nvGrpSpPr>
            <p:cNvPr id="556" name="Google Shape;556;p24"/>
            <p:cNvGrpSpPr/>
            <p:nvPr/>
          </p:nvGrpSpPr>
          <p:grpSpPr>
            <a:xfrm>
              <a:off x="605710" y="4755713"/>
              <a:ext cx="2098406" cy="1598005"/>
              <a:chOff x="813085" y="4755713"/>
              <a:chExt cx="2098406" cy="1598005"/>
            </a:xfrm>
          </p:grpSpPr>
          <p:sp>
            <p:nvSpPr>
              <p:cNvPr id="557" name="Google Shape;557;p24"/>
              <p:cNvSpPr/>
              <p:nvPr/>
            </p:nvSpPr>
            <p:spPr>
              <a:xfrm>
                <a:off x="813085" y="4755713"/>
                <a:ext cx="2098406" cy="1598005"/>
              </a:xfrm>
              <a:custGeom>
                <a:avLst/>
                <a:gdLst/>
                <a:ahLst/>
                <a:cxnLst/>
                <a:rect l="l" t="t" r="r" b="b"/>
                <a:pathLst>
                  <a:path w="77126" h="58734" extrusionOk="0">
                    <a:moveTo>
                      <a:pt x="48466" y="1"/>
                    </a:moveTo>
                    <a:cubicBezTo>
                      <a:pt x="42896" y="1"/>
                      <a:pt x="38070" y="1823"/>
                      <a:pt x="35320" y="5462"/>
                    </a:cubicBezTo>
                    <a:cubicBezTo>
                      <a:pt x="35059" y="5816"/>
                      <a:pt x="34798" y="6170"/>
                      <a:pt x="34593" y="6562"/>
                    </a:cubicBezTo>
                    <a:cubicBezTo>
                      <a:pt x="34014" y="7547"/>
                      <a:pt x="32837" y="8056"/>
                      <a:pt x="31449" y="8056"/>
                    </a:cubicBezTo>
                    <a:cubicBezTo>
                      <a:pt x="30289" y="8056"/>
                      <a:pt x="28982" y="7701"/>
                      <a:pt x="27752" y="6972"/>
                    </a:cubicBezTo>
                    <a:cubicBezTo>
                      <a:pt x="27678" y="6916"/>
                      <a:pt x="27603" y="6878"/>
                      <a:pt x="27566" y="6841"/>
                    </a:cubicBezTo>
                    <a:cubicBezTo>
                      <a:pt x="23433" y="4244"/>
                      <a:pt x="19647" y="3104"/>
                      <a:pt x="16282" y="3104"/>
                    </a:cubicBezTo>
                    <a:cubicBezTo>
                      <a:pt x="11727" y="3104"/>
                      <a:pt x="7945" y="5195"/>
                      <a:pt x="5126" y="8593"/>
                    </a:cubicBezTo>
                    <a:cubicBezTo>
                      <a:pt x="0" y="14762"/>
                      <a:pt x="3840" y="25200"/>
                      <a:pt x="13792" y="31649"/>
                    </a:cubicBezTo>
                    <a:lnTo>
                      <a:pt x="14035" y="31816"/>
                    </a:lnTo>
                    <a:cubicBezTo>
                      <a:pt x="15563" y="32767"/>
                      <a:pt x="16663" y="34109"/>
                      <a:pt x="17054" y="35469"/>
                    </a:cubicBezTo>
                    <a:cubicBezTo>
                      <a:pt x="19104" y="42664"/>
                      <a:pt x="25572" y="50175"/>
                      <a:pt x="35226" y="54984"/>
                    </a:cubicBezTo>
                    <a:cubicBezTo>
                      <a:pt x="40263" y="57487"/>
                      <a:pt x="46067" y="58733"/>
                      <a:pt x="51367" y="58733"/>
                    </a:cubicBezTo>
                    <a:cubicBezTo>
                      <a:pt x="52619" y="58733"/>
                      <a:pt x="53842" y="58664"/>
                      <a:pt x="55020" y="58525"/>
                    </a:cubicBezTo>
                    <a:lnTo>
                      <a:pt x="77125" y="17297"/>
                    </a:lnTo>
                    <a:cubicBezTo>
                      <a:pt x="75019" y="12954"/>
                      <a:pt x="71179" y="8686"/>
                      <a:pt x="65942" y="5387"/>
                    </a:cubicBezTo>
                    <a:cubicBezTo>
                      <a:pt x="60252" y="1795"/>
                      <a:pt x="53992" y="1"/>
                      <a:pt x="484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" name="Google Shape;558;p24"/>
              <p:cNvSpPr/>
              <p:nvPr/>
            </p:nvSpPr>
            <p:spPr>
              <a:xfrm>
                <a:off x="2478345" y="4907939"/>
                <a:ext cx="33475" cy="44725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596" y="0"/>
                    </a:moveTo>
                    <a:cubicBezTo>
                      <a:pt x="536" y="0"/>
                      <a:pt x="482" y="37"/>
                      <a:pt x="467" y="98"/>
                    </a:cubicBezTo>
                    <a:lnTo>
                      <a:pt x="56" y="937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4"/>
                      <a:pt x="306" y="1296"/>
                      <a:pt x="318" y="1296"/>
                    </a:cubicBezTo>
                    <a:cubicBezTo>
                      <a:pt x="379" y="1296"/>
                      <a:pt x="436" y="1260"/>
                      <a:pt x="467" y="1198"/>
                    </a:cubicBezTo>
                    <a:lnTo>
                      <a:pt x="895" y="341"/>
                    </a:lnTo>
                    <a:cubicBezTo>
                      <a:pt x="970" y="229"/>
                      <a:pt x="914" y="98"/>
                      <a:pt x="802" y="42"/>
                    </a:cubicBezTo>
                    <a:lnTo>
                      <a:pt x="634" y="5"/>
                    </a:lnTo>
                    <a:cubicBezTo>
                      <a:pt x="621" y="2"/>
                      <a:pt x="609" y="0"/>
                      <a:pt x="5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" name="Google Shape;559;p24"/>
              <p:cNvSpPr/>
              <p:nvPr/>
            </p:nvSpPr>
            <p:spPr>
              <a:xfrm>
                <a:off x="2131666" y="4891858"/>
                <a:ext cx="32854" cy="44759"/>
              </a:xfrm>
              <a:custGeom>
                <a:avLst/>
                <a:gdLst/>
                <a:ahLst/>
                <a:cxnLst/>
                <a:rect l="l" t="t" r="r" b="b"/>
                <a:pathLst>
                  <a:path w="952" h="1297" extrusionOk="0">
                    <a:moveTo>
                      <a:pt x="607" y="0"/>
                    </a:moveTo>
                    <a:cubicBezTo>
                      <a:pt x="535" y="0"/>
                      <a:pt x="479" y="37"/>
                      <a:pt x="448" y="98"/>
                    </a:cubicBezTo>
                    <a:lnTo>
                      <a:pt x="56" y="956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5"/>
                      <a:pt x="307" y="1296"/>
                      <a:pt x="320" y="1296"/>
                    </a:cubicBezTo>
                    <a:cubicBezTo>
                      <a:pt x="380" y="1296"/>
                      <a:pt x="436" y="1263"/>
                      <a:pt x="467" y="1217"/>
                    </a:cubicBezTo>
                    <a:lnTo>
                      <a:pt x="895" y="359"/>
                    </a:lnTo>
                    <a:cubicBezTo>
                      <a:pt x="951" y="229"/>
                      <a:pt x="914" y="98"/>
                      <a:pt x="802" y="43"/>
                    </a:cubicBezTo>
                    <a:lnTo>
                      <a:pt x="653" y="5"/>
                    </a:lnTo>
                    <a:cubicBezTo>
                      <a:pt x="637" y="2"/>
                      <a:pt x="621" y="0"/>
                      <a:pt x="6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" name="Google Shape;560;p24"/>
              <p:cNvSpPr/>
              <p:nvPr/>
            </p:nvSpPr>
            <p:spPr>
              <a:xfrm>
                <a:off x="2255795" y="4954284"/>
                <a:ext cx="41861" cy="57149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56" extrusionOk="0">
                    <a:moveTo>
                      <a:pt x="766" y="1"/>
                    </a:moveTo>
                    <a:cubicBezTo>
                      <a:pt x="686" y="1"/>
                      <a:pt x="611" y="53"/>
                      <a:pt x="579" y="135"/>
                    </a:cubicBezTo>
                    <a:lnTo>
                      <a:pt x="75" y="1216"/>
                    </a:lnTo>
                    <a:cubicBezTo>
                      <a:pt x="1" y="1346"/>
                      <a:pt x="57" y="1514"/>
                      <a:pt x="187" y="1588"/>
                    </a:cubicBezTo>
                    <a:lnTo>
                      <a:pt x="355" y="1644"/>
                    </a:lnTo>
                    <a:cubicBezTo>
                      <a:pt x="375" y="1652"/>
                      <a:pt x="395" y="1656"/>
                      <a:pt x="414" y="1656"/>
                    </a:cubicBezTo>
                    <a:cubicBezTo>
                      <a:pt x="485" y="1656"/>
                      <a:pt x="549" y="1606"/>
                      <a:pt x="579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1"/>
                      <a:pt x="7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" name="Google Shape;561;p24"/>
              <p:cNvSpPr/>
              <p:nvPr/>
            </p:nvSpPr>
            <p:spPr>
              <a:xfrm>
                <a:off x="2611481" y="5016675"/>
                <a:ext cx="41861" cy="56907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49" extrusionOk="0">
                    <a:moveTo>
                      <a:pt x="766" y="0"/>
                    </a:moveTo>
                    <a:cubicBezTo>
                      <a:pt x="686" y="0"/>
                      <a:pt x="611" y="53"/>
                      <a:pt x="578" y="135"/>
                    </a:cubicBezTo>
                    <a:lnTo>
                      <a:pt x="75" y="1216"/>
                    </a:lnTo>
                    <a:cubicBezTo>
                      <a:pt x="1" y="1346"/>
                      <a:pt x="38" y="1514"/>
                      <a:pt x="187" y="1588"/>
                    </a:cubicBezTo>
                    <a:lnTo>
                      <a:pt x="355" y="1644"/>
                    </a:lnTo>
                    <a:cubicBezTo>
                      <a:pt x="370" y="1647"/>
                      <a:pt x="386" y="1649"/>
                      <a:pt x="401" y="1649"/>
                    </a:cubicBezTo>
                    <a:cubicBezTo>
                      <a:pt x="477" y="1649"/>
                      <a:pt x="547" y="1610"/>
                      <a:pt x="578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0"/>
                      <a:pt x="7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" name="Google Shape;562;p24"/>
              <p:cNvSpPr/>
              <p:nvPr/>
            </p:nvSpPr>
            <p:spPr>
              <a:xfrm>
                <a:off x="1934205" y="4864838"/>
                <a:ext cx="42482" cy="56665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42" extrusionOk="0">
                    <a:moveTo>
                      <a:pt x="774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187" y="1571"/>
                    </a:cubicBezTo>
                    <a:lnTo>
                      <a:pt x="355" y="1627"/>
                    </a:lnTo>
                    <a:cubicBezTo>
                      <a:pt x="379" y="1637"/>
                      <a:pt x="404" y="1641"/>
                      <a:pt x="429" y="1641"/>
                    </a:cubicBezTo>
                    <a:cubicBezTo>
                      <a:pt x="501" y="1641"/>
                      <a:pt x="569" y="1603"/>
                      <a:pt x="597" y="1534"/>
                    </a:cubicBezTo>
                    <a:lnTo>
                      <a:pt x="1138" y="453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" name="Google Shape;563;p24"/>
              <p:cNvSpPr/>
              <p:nvPr/>
            </p:nvSpPr>
            <p:spPr>
              <a:xfrm>
                <a:off x="2004949" y="5062295"/>
                <a:ext cx="42482" cy="56562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39" extrusionOk="0">
                    <a:moveTo>
                      <a:pt x="775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206" y="1571"/>
                    </a:cubicBezTo>
                    <a:lnTo>
                      <a:pt x="355" y="1627"/>
                    </a:lnTo>
                    <a:cubicBezTo>
                      <a:pt x="375" y="1635"/>
                      <a:pt x="397" y="1639"/>
                      <a:pt x="418" y="1639"/>
                    </a:cubicBezTo>
                    <a:cubicBezTo>
                      <a:pt x="494" y="1639"/>
                      <a:pt x="568" y="1592"/>
                      <a:pt x="597" y="1534"/>
                    </a:cubicBezTo>
                    <a:lnTo>
                      <a:pt x="1138" y="434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64" name="Google Shape;564;p24"/>
            <p:cNvGrpSpPr/>
            <p:nvPr/>
          </p:nvGrpSpPr>
          <p:grpSpPr>
            <a:xfrm rot="-864771">
              <a:off x="-128891" y="3934489"/>
              <a:ext cx="2086861" cy="1736423"/>
              <a:chOff x="-128999" y="3934720"/>
              <a:chExt cx="2086920" cy="1736472"/>
            </a:xfrm>
          </p:grpSpPr>
          <p:sp>
            <p:nvSpPr>
              <p:cNvPr id="565" name="Google Shape;565;p24"/>
              <p:cNvSpPr/>
              <p:nvPr/>
            </p:nvSpPr>
            <p:spPr>
              <a:xfrm>
                <a:off x="-128999" y="3934720"/>
                <a:ext cx="2086920" cy="1736472"/>
              </a:xfrm>
              <a:custGeom>
                <a:avLst/>
                <a:gdLst/>
                <a:ahLst/>
                <a:cxnLst/>
                <a:rect l="l" t="t" r="r" b="b"/>
                <a:pathLst>
                  <a:path w="70025" h="58266" extrusionOk="0">
                    <a:moveTo>
                      <a:pt x="18874" y="0"/>
                    </a:moveTo>
                    <a:cubicBezTo>
                      <a:pt x="17710" y="0"/>
                      <a:pt x="16530" y="55"/>
                      <a:pt x="15340" y="169"/>
                    </a:cubicBezTo>
                    <a:cubicBezTo>
                      <a:pt x="9171" y="766"/>
                      <a:pt x="3822" y="2835"/>
                      <a:pt x="1" y="5779"/>
                    </a:cubicBezTo>
                    <a:lnTo>
                      <a:pt x="1212" y="52543"/>
                    </a:lnTo>
                    <a:cubicBezTo>
                      <a:pt x="6394" y="55972"/>
                      <a:pt x="13514" y="58246"/>
                      <a:pt x="20484" y="58265"/>
                    </a:cubicBezTo>
                    <a:cubicBezTo>
                      <a:pt x="20562" y="58265"/>
                      <a:pt x="20641" y="58265"/>
                      <a:pt x="20719" y="58265"/>
                    </a:cubicBezTo>
                    <a:cubicBezTo>
                      <a:pt x="31390" y="58265"/>
                      <a:pt x="40445" y="54478"/>
                      <a:pt x="45497" y="49002"/>
                    </a:cubicBezTo>
                    <a:cubicBezTo>
                      <a:pt x="46447" y="47976"/>
                      <a:pt x="48031" y="47287"/>
                      <a:pt x="49821" y="47100"/>
                    </a:cubicBezTo>
                    <a:lnTo>
                      <a:pt x="50100" y="47063"/>
                    </a:lnTo>
                    <a:cubicBezTo>
                      <a:pt x="61898" y="45777"/>
                      <a:pt x="70025" y="38191"/>
                      <a:pt x="68217" y="30363"/>
                    </a:cubicBezTo>
                    <a:cubicBezTo>
                      <a:pt x="66652" y="23546"/>
                      <a:pt x="61444" y="18573"/>
                      <a:pt x="51855" y="18573"/>
                    </a:cubicBezTo>
                    <a:cubicBezTo>
                      <a:pt x="50932" y="18573"/>
                      <a:pt x="49968" y="18619"/>
                      <a:pt x="48963" y="18714"/>
                    </a:cubicBezTo>
                    <a:lnTo>
                      <a:pt x="48740" y="18733"/>
                    </a:lnTo>
                    <a:cubicBezTo>
                      <a:pt x="48541" y="18747"/>
                      <a:pt x="48343" y="18754"/>
                      <a:pt x="48148" y="18754"/>
                    </a:cubicBezTo>
                    <a:cubicBezTo>
                      <a:pt x="45294" y="18754"/>
                      <a:pt x="42936" y="17259"/>
                      <a:pt x="42831" y="15322"/>
                    </a:cubicBezTo>
                    <a:cubicBezTo>
                      <a:pt x="42794" y="14875"/>
                      <a:pt x="42738" y="14446"/>
                      <a:pt x="42664" y="13999"/>
                    </a:cubicBezTo>
                    <a:cubicBezTo>
                      <a:pt x="41169" y="5861"/>
                      <a:pt x="30863" y="0"/>
                      <a:pt x="1887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" name="Google Shape;566;p24"/>
              <p:cNvSpPr/>
              <p:nvPr/>
            </p:nvSpPr>
            <p:spPr>
              <a:xfrm>
                <a:off x="354813" y="4634060"/>
                <a:ext cx="106127" cy="143618"/>
              </a:xfrm>
              <a:custGeom>
                <a:avLst/>
                <a:gdLst/>
                <a:ahLst/>
                <a:cxnLst/>
                <a:rect l="l" t="t" r="r" b="b"/>
                <a:pathLst>
                  <a:path w="3561" h="4819" extrusionOk="0">
                    <a:moveTo>
                      <a:pt x="1338" y="1"/>
                    </a:moveTo>
                    <a:cubicBezTo>
                      <a:pt x="1290" y="1"/>
                      <a:pt x="1242" y="7"/>
                      <a:pt x="1194" y="20"/>
                    </a:cubicBezTo>
                    <a:lnTo>
                      <a:pt x="616" y="169"/>
                    </a:lnTo>
                    <a:cubicBezTo>
                      <a:pt x="206" y="299"/>
                      <a:pt x="1" y="858"/>
                      <a:pt x="243" y="1306"/>
                    </a:cubicBezTo>
                    <a:lnTo>
                      <a:pt x="1846" y="4474"/>
                    </a:lnTo>
                    <a:cubicBezTo>
                      <a:pt x="1935" y="4682"/>
                      <a:pt x="2154" y="4819"/>
                      <a:pt x="2381" y="4819"/>
                    </a:cubicBezTo>
                    <a:cubicBezTo>
                      <a:pt x="2439" y="4819"/>
                      <a:pt x="2497" y="4810"/>
                      <a:pt x="2554" y="4791"/>
                    </a:cubicBezTo>
                    <a:lnTo>
                      <a:pt x="3020" y="4605"/>
                    </a:lnTo>
                    <a:cubicBezTo>
                      <a:pt x="3393" y="4456"/>
                      <a:pt x="3561" y="3915"/>
                      <a:pt x="3356" y="3505"/>
                    </a:cubicBezTo>
                    <a:lnTo>
                      <a:pt x="1846" y="374"/>
                    </a:lnTo>
                    <a:cubicBezTo>
                      <a:pt x="1769" y="143"/>
                      <a:pt x="1564" y="1"/>
                      <a:pt x="13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" name="Google Shape;567;p24"/>
              <p:cNvSpPr/>
              <p:nvPr/>
            </p:nvSpPr>
            <p:spPr>
              <a:xfrm>
                <a:off x="1635154" y="4769273"/>
                <a:ext cx="106127" cy="143678"/>
              </a:xfrm>
              <a:custGeom>
                <a:avLst/>
                <a:gdLst/>
                <a:ahLst/>
                <a:cxnLst/>
                <a:rect l="l" t="t" r="r" b="b"/>
                <a:pathLst>
                  <a:path w="3561" h="4821" extrusionOk="0">
                    <a:moveTo>
                      <a:pt x="1294" y="0"/>
                    </a:moveTo>
                    <a:cubicBezTo>
                      <a:pt x="1254" y="0"/>
                      <a:pt x="1214" y="4"/>
                      <a:pt x="1175" y="12"/>
                    </a:cubicBezTo>
                    <a:lnTo>
                      <a:pt x="597" y="180"/>
                    </a:lnTo>
                    <a:cubicBezTo>
                      <a:pt x="206" y="291"/>
                      <a:pt x="1" y="869"/>
                      <a:pt x="224" y="1316"/>
                    </a:cubicBezTo>
                    <a:lnTo>
                      <a:pt x="1846" y="4466"/>
                    </a:lnTo>
                    <a:cubicBezTo>
                      <a:pt x="1932" y="4682"/>
                      <a:pt x="2130" y="4821"/>
                      <a:pt x="2344" y="4821"/>
                    </a:cubicBezTo>
                    <a:cubicBezTo>
                      <a:pt x="2408" y="4821"/>
                      <a:pt x="2472" y="4809"/>
                      <a:pt x="2536" y="4783"/>
                    </a:cubicBezTo>
                    <a:lnTo>
                      <a:pt x="3020" y="4615"/>
                    </a:lnTo>
                    <a:cubicBezTo>
                      <a:pt x="3393" y="4466"/>
                      <a:pt x="3561" y="3926"/>
                      <a:pt x="3356" y="3516"/>
                    </a:cubicBezTo>
                    <a:lnTo>
                      <a:pt x="1846" y="366"/>
                    </a:lnTo>
                    <a:cubicBezTo>
                      <a:pt x="1766" y="142"/>
                      <a:pt x="1534" y="0"/>
                      <a:pt x="129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" name="Google Shape;568;p24"/>
              <p:cNvSpPr/>
              <p:nvPr/>
            </p:nvSpPr>
            <p:spPr>
              <a:xfrm>
                <a:off x="532555" y="4099377"/>
                <a:ext cx="106127" cy="143469"/>
              </a:xfrm>
              <a:custGeom>
                <a:avLst/>
                <a:gdLst/>
                <a:ahLst/>
                <a:cxnLst/>
                <a:rect l="l" t="t" r="r" b="b"/>
                <a:pathLst>
                  <a:path w="3561" h="4814" extrusionOk="0">
                    <a:moveTo>
                      <a:pt x="1306" y="0"/>
                    </a:moveTo>
                    <a:cubicBezTo>
                      <a:pt x="1268" y="0"/>
                      <a:pt x="1231" y="4"/>
                      <a:pt x="1194" y="12"/>
                    </a:cubicBezTo>
                    <a:lnTo>
                      <a:pt x="597" y="180"/>
                    </a:lnTo>
                    <a:cubicBezTo>
                      <a:pt x="206" y="292"/>
                      <a:pt x="1" y="869"/>
                      <a:pt x="225" y="1298"/>
                    </a:cubicBezTo>
                    <a:lnTo>
                      <a:pt x="1846" y="4467"/>
                    </a:lnTo>
                    <a:cubicBezTo>
                      <a:pt x="1934" y="4686"/>
                      <a:pt x="2136" y="4813"/>
                      <a:pt x="2354" y="4813"/>
                    </a:cubicBezTo>
                    <a:cubicBezTo>
                      <a:pt x="2414" y="4813"/>
                      <a:pt x="2475" y="4804"/>
                      <a:pt x="2536" y="4783"/>
                    </a:cubicBezTo>
                    <a:lnTo>
                      <a:pt x="3020" y="4597"/>
                    </a:lnTo>
                    <a:cubicBezTo>
                      <a:pt x="3393" y="4467"/>
                      <a:pt x="3561" y="3926"/>
                      <a:pt x="3356" y="3516"/>
                    </a:cubicBezTo>
                    <a:lnTo>
                      <a:pt x="1846" y="366"/>
                    </a:lnTo>
                    <a:cubicBezTo>
                      <a:pt x="1766" y="142"/>
                      <a:pt x="1535" y="0"/>
                      <a:pt x="13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9" name="Google Shape;569;p24"/>
              <p:cNvSpPr/>
              <p:nvPr/>
            </p:nvSpPr>
            <p:spPr>
              <a:xfrm>
                <a:off x="814754" y="4765697"/>
                <a:ext cx="106663" cy="143708"/>
              </a:xfrm>
              <a:custGeom>
                <a:avLst/>
                <a:gdLst/>
                <a:ahLst/>
                <a:cxnLst/>
                <a:rect l="l" t="t" r="r" b="b"/>
                <a:pathLst>
                  <a:path w="3579" h="4822" extrusionOk="0">
                    <a:moveTo>
                      <a:pt x="1337" y="1"/>
                    </a:moveTo>
                    <a:cubicBezTo>
                      <a:pt x="1290" y="1"/>
                      <a:pt x="1241" y="7"/>
                      <a:pt x="1193" y="20"/>
                    </a:cubicBezTo>
                    <a:lnTo>
                      <a:pt x="615" y="188"/>
                    </a:lnTo>
                    <a:cubicBezTo>
                      <a:pt x="205" y="300"/>
                      <a:pt x="0" y="877"/>
                      <a:pt x="242" y="1306"/>
                    </a:cubicBezTo>
                    <a:lnTo>
                      <a:pt x="1845" y="4475"/>
                    </a:lnTo>
                    <a:cubicBezTo>
                      <a:pt x="1933" y="4694"/>
                      <a:pt x="2147" y="4821"/>
                      <a:pt x="2369" y="4821"/>
                    </a:cubicBezTo>
                    <a:cubicBezTo>
                      <a:pt x="2431" y="4821"/>
                      <a:pt x="2493" y="4812"/>
                      <a:pt x="2554" y="4791"/>
                    </a:cubicBezTo>
                    <a:lnTo>
                      <a:pt x="3038" y="4605"/>
                    </a:lnTo>
                    <a:cubicBezTo>
                      <a:pt x="3411" y="4475"/>
                      <a:pt x="3579" y="3934"/>
                      <a:pt x="3374" y="3524"/>
                    </a:cubicBezTo>
                    <a:lnTo>
                      <a:pt x="1864" y="374"/>
                    </a:lnTo>
                    <a:cubicBezTo>
                      <a:pt x="1771" y="143"/>
                      <a:pt x="1564" y="1"/>
                      <a:pt x="13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" name="Google Shape;570;p24"/>
              <p:cNvSpPr/>
              <p:nvPr/>
            </p:nvSpPr>
            <p:spPr>
              <a:xfrm>
                <a:off x="806975" y="4199692"/>
                <a:ext cx="105560" cy="143350"/>
              </a:xfrm>
              <a:custGeom>
                <a:avLst/>
                <a:gdLst/>
                <a:ahLst/>
                <a:cxnLst/>
                <a:rect l="l" t="t" r="r" b="b"/>
                <a:pathLst>
                  <a:path w="3542" h="4810" extrusionOk="0">
                    <a:moveTo>
                      <a:pt x="1311" y="0"/>
                    </a:moveTo>
                    <a:cubicBezTo>
                      <a:pt x="1266" y="0"/>
                      <a:pt x="1220" y="7"/>
                      <a:pt x="1174" y="20"/>
                    </a:cubicBezTo>
                    <a:lnTo>
                      <a:pt x="597" y="187"/>
                    </a:lnTo>
                    <a:cubicBezTo>
                      <a:pt x="187" y="299"/>
                      <a:pt x="0" y="877"/>
                      <a:pt x="205" y="1306"/>
                    </a:cubicBezTo>
                    <a:lnTo>
                      <a:pt x="1808" y="4456"/>
                    </a:lnTo>
                    <a:cubicBezTo>
                      <a:pt x="1894" y="4672"/>
                      <a:pt x="2103" y="4810"/>
                      <a:pt x="2323" y="4810"/>
                    </a:cubicBezTo>
                    <a:cubicBezTo>
                      <a:pt x="2387" y="4810"/>
                      <a:pt x="2453" y="4798"/>
                      <a:pt x="2516" y="4772"/>
                    </a:cubicBezTo>
                    <a:lnTo>
                      <a:pt x="2982" y="4605"/>
                    </a:lnTo>
                    <a:cubicBezTo>
                      <a:pt x="3355" y="4456"/>
                      <a:pt x="3541" y="3915"/>
                      <a:pt x="3336" y="3505"/>
                    </a:cubicBezTo>
                    <a:lnTo>
                      <a:pt x="1827" y="355"/>
                    </a:lnTo>
                    <a:cubicBezTo>
                      <a:pt x="1734" y="140"/>
                      <a:pt x="1528" y="0"/>
                      <a:pt x="131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" name="Google Shape;571;p24"/>
              <p:cNvSpPr/>
              <p:nvPr/>
            </p:nvSpPr>
            <p:spPr>
              <a:xfrm>
                <a:off x="1314093" y="4644283"/>
                <a:ext cx="105590" cy="143678"/>
              </a:xfrm>
              <a:custGeom>
                <a:avLst/>
                <a:gdLst/>
                <a:ahLst/>
                <a:cxnLst/>
                <a:rect l="l" t="t" r="r" b="b"/>
                <a:pathLst>
                  <a:path w="3543" h="4821" extrusionOk="0">
                    <a:moveTo>
                      <a:pt x="1293" y="1"/>
                    </a:moveTo>
                    <a:cubicBezTo>
                      <a:pt x="1254" y="1"/>
                      <a:pt x="1214" y="4"/>
                      <a:pt x="1175" y="12"/>
                    </a:cubicBezTo>
                    <a:lnTo>
                      <a:pt x="597" y="180"/>
                    </a:lnTo>
                    <a:cubicBezTo>
                      <a:pt x="187" y="292"/>
                      <a:pt x="1" y="870"/>
                      <a:pt x="224" y="1317"/>
                    </a:cubicBezTo>
                    <a:lnTo>
                      <a:pt x="1846" y="4467"/>
                    </a:lnTo>
                    <a:cubicBezTo>
                      <a:pt x="1918" y="4683"/>
                      <a:pt x="2124" y="4821"/>
                      <a:pt x="2342" y="4821"/>
                    </a:cubicBezTo>
                    <a:cubicBezTo>
                      <a:pt x="2407" y="4821"/>
                      <a:pt x="2472" y="4809"/>
                      <a:pt x="2536" y="4784"/>
                    </a:cubicBezTo>
                    <a:lnTo>
                      <a:pt x="3002" y="4616"/>
                    </a:lnTo>
                    <a:cubicBezTo>
                      <a:pt x="3374" y="4467"/>
                      <a:pt x="3542" y="3926"/>
                      <a:pt x="3337" y="3516"/>
                    </a:cubicBezTo>
                    <a:lnTo>
                      <a:pt x="1827" y="366"/>
                    </a:lnTo>
                    <a:cubicBezTo>
                      <a:pt x="1747" y="142"/>
                      <a:pt x="1530" y="1"/>
                      <a:pt x="12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" name="Google Shape;572;p24"/>
              <p:cNvSpPr/>
              <p:nvPr/>
            </p:nvSpPr>
            <p:spPr>
              <a:xfrm>
                <a:off x="1084704" y="4599728"/>
                <a:ext cx="71109" cy="95398"/>
              </a:xfrm>
              <a:custGeom>
                <a:avLst/>
                <a:gdLst/>
                <a:ahLst/>
                <a:cxnLst/>
                <a:rect l="l" t="t" r="r" b="b"/>
                <a:pathLst>
                  <a:path w="2386" h="3201" extrusionOk="0">
                    <a:moveTo>
                      <a:pt x="893" y="0"/>
                    </a:moveTo>
                    <a:cubicBezTo>
                      <a:pt x="856" y="0"/>
                      <a:pt x="819" y="5"/>
                      <a:pt x="783" y="16"/>
                    </a:cubicBezTo>
                    <a:lnTo>
                      <a:pt x="410" y="128"/>
                    </a:lnTo>
                    <a:cubicBezTo>
                      <a:pt x="112" y="258"/>
                      <a:pt x="0" y="594"/>
                      <a:pt x="149" y="874"/>
                    </a:cubicBezTo>
                    <a:lnTo>
                      <a:pt x="1230" y="2961"/>
                    </a:lnTo>
                    <a:cubicBezTo>
                      <a:pt x="1290" y="3111"/>
                      <a:pt x="1435" y="3201"/>
                      <a:pt x="1587" y="3201"/>
                    </a:cubicBezTo>
                    <a:cubicBezTo>
                      <a:pt x="1623" y="3201"/>
                      <a:pt x="1660" y="3196"/>
                      <a:pt x="1696" y="3185"/>
                    </a:cubicBezTo>
                    <a:lnTo>
                      <a:pt x="2013" y="3054"/>
                    </a:lnTo>
                    <a:cubicBezTo>
                      <a:pt x="2274" y="2924"/>
                      <a:pt x="2386" y="2588"/>
                      <a:pt x="2255" y="2327"/>
                    </a:cubicBezTo>
                    <a:lnTo>
                      <a:pt x="1249" y="240"/>
                    </a:lnTo>
                    <a:cubicBezTo>
                      <a:pt x="1189" y="90"/>
                      <a:pt x="1044" y="0"/>
                      <a:pt x="8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" name="Google Shape;573;p24"/>
              <p:cNvSpPr/>
              <p:nvPr/>
            </p:nvSpPr>
            <p:spPr>
              <a:xfrm>
                <a:off x="1480748" y="4989095"/>
                <a:ext cx="71109" cy="95428"/>
              </a:xfrm>
              <a:custGeom>
                <a:avLst/>
                <a:gdLst/>
                <a:ahLst/>
                <a:cxnLst/>
                <a:rect l="l" t="t" r="r" b="b"/>
                <a:pathLst>
                  <a:path w="2386" h="3202" extrusionOk="0">
                    <a:moveTo>
                      <a:pt x="911" y="0"/>
                    </a:moveTo>
                    <a:cubicBezTo>
                      <a:pt x="875" y="0"/>
                      <a:pt x="839" y="6"/>
                      <a:pt x="802" y="17"/>
                    </a:cubicBezTo>
                    <a:lnTo>
                      <a:pt x="410" y="110"/>
                    </a:lnTo>
                    <a:cubicBezTo>
                      <a:pt x="112" y="240"/>
                      <a:pt x="0" y="594"/>
                      <a:pt x="149" y="874"/>
                    </a:cubicBezTo>
                    <a:lnTo>
                      <a:pt x="1230" y="2961"/>
                    </a:lnTo>
                    <a:cubicBezTo>
                      <a:pt x="1290" y="3112"/>
                      <a:pt x="1435" y="3201"/>
                      <a:pt x="1587" y="3201"/>
                    </a:cubicBezTo>
                    <a:cubicBezTo>
                      <a:pt x="1623" y="3201"/>
                      <a:pt x="1660" y="3196"/>
                      <a:pt x="1696" y="3185"/>
                    </a:cubicBezTo>
                    <a:lnTo>
                      <a:pt x="2013" y="3055"/>
                    </a:lnTo>
                    <a:cubicBezTo>
                      <a:pt x="2274" y="2924"/>
                      <a:pt x="2386" y="2589"/>
                      <a:pt x="2256" y="2328"/>
                    </a:cubicBezTo>
                    <a:lnTo>
                      <a:pt x="1249" y="222"/>
                    </a:lnTo>
                    <a:cubicBezTo>
                      <a:pt x="1189" y="87"/>
                      <a:pt x="1057" y="0"/>
                      <a:pt x="91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" name="Google Shape;574;p24"/>
              <p:cNvSpPr/>
              <p:nvPr/>
            </p:nvSpPr>
            <p:spPr>
              <a:xfrm>
                <a:off x="1076359" y="4906334"/>
                <a:ext cx="70572" cy="95696"/>
              </a:xfrm>
              <a:custGeom>
                <a:avLst/>
                <a:gdLst/>
                <a:ahLst/>
                <a:cxnLst/>
                <a:rect l="l" t="t" r="r" b="b"/>
                <a:pathLst>
                  <a:path w="2368" h="3211" extrusionOk="0">
                    <a:moveTo>
                      <a:pt x="891" y="0"/>
                    </a:moveTo>
                    <a:cubicBezTo>
                      <a:pt x="856" y="0"/>
                      <a:pt x="820" y="6"/>
                      <a:pt x="783" y="16"/>
                    </a:cubicBezTo>
                    <a:lnTo>
                      <a:pt x="392" y="128"/>
                    </a:lnTo>
                    <a:cubicBezTo>
                      <a:pt x="113" y="240"/>
                      <a:pt x="1" y="594"/>
                      <a:pt x="150" y="874"/>
                    </a:cubicBezTo>
                    <a:lnTo>
                      <a:pt x="1231" y="2980"/>
                    </a:lnTo>
                    <a:cubicBezTo>
                      <a:pt x="1274" y="3123"/>
                      <a:pt x="1404" y="3211"/>
                      <a:pt x="1554" y="3211"/>
                    </a:cubicBezTo>
                    <a:cubicBezTo>
                      <a:pt x="1601" y="3211"/>
                      <a:pt x="1649" y="3202"/>
                      <a:pt x="1697" y="3185"/>
                    </a:cubicBezTo>
                    <a:lnTo>
                      <a:pt x="2014" y="3073"/>
                    </a:lnTo>
                    <a:cubicBezTo>
                      <a:pt x="2275" y="2924"/>
                      <a:pt x="2368" y="2607"/>
                      <a:pt x="2237" y="2346"/>
                    </a:cubicBezTo>
                    <a:lnTo>
                      <a:pt x="1231" y="240"/>
                    </a:lnTo>
                    <a:cubicBezTo>
                      <a:pt x="1171" y="90"/>
                      <a:pt x="1038" y="0"/>
                      <a:pt x="89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" name="Google Shape;575;p24"/>
              <p:cNvSpPr/>
              <p:nvPr/>
            </p:nvSpPr>
            <p:spPr>
              <a:xfrm>
                <a:off x="631439" y="4970767"/>
                <a:ext cx="70572" cy="95428"/>
              </a:xfrm>
              <a:custGeom>
                <a:avLst/>
                <a:gdLst/>
                <a:ahLst/>
                <a:cxnLst/>
                <a:rect l="l" t="t" r="r" b="b"/>
                <a:pathLst>
                  <a:path w="2368" h="3202" extrusionOk="0">
                    <a:moveTo>
                      <a:pt x="891" y="0"/>
                    </a:moveTo>
                    <a:cubicBezTo>
                      <a:pt x="856" y="0"/>
                      <a:pt x="820" y="6"/>
                      <a:pt x="783" y="17"/>
                    </a:cubicBezTo>
                    <a:lnTo>
                      <a:pt x="392" y="128"/>
                    </a:lnTo>
                    <a:cubicBezTo>
                      <a:pt x="112" y="259"/>
                      <a:pt x="0" y="594"/>
                      <a:pt x="150" y="874"/>
                    </a:cubicBezTo>
                    <a:lnTo>
                      <a:pt x="1212" y="2980"/>
                    </a:lnTo>
                    <a:cubicBezTo>
                      <a:pt x="1272" y="3115"/>
                      <a:pt x="1416" y="3201"/>
                      <a:pt x="1567" y="3201"/>
                    </a:cubicBezTo>
                    <a:cubicBezTo>
                      <a:pt x="1604" y="3201"/>
                      <a:pt x="1641" y="3196"/>
                      <a:pt x="1678" y="3185"/>
                    </a:cubicBezTo>
                    <a:lnTo>
                      <a:pt x="2013" y="3055"/>
                    </a:lnTo>
                    <a:cubicBezTo>
                      <a:pt x="2274" y="2924"/>
                      <a:pt x="2368" y="2589"/>
                      <a:pt x="2237" y="2328"/>
                    </a:cubicBezTo>
                    <a:lnTo>
                      <a:pt x="1231" y="240"/>
                    </a:lnTo>
                    <a:cubicBezTo>
                      <a:pt x="1171" y="90"/>
                      <a:pt x="1038" y="0"/>
                      <a:pt x="89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6" name="Google Shape;576;p24"/>
              <p:cNvSpPr/>
              <p:nvPr/>
            </p:nvSpPr>
            <p:spPr>
              <a:xfrm>
                <a:off x="363694" y="4347780"/>
                <a:ext cx="71139" cy="95457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3203" extrusionOk="0">
                    <a:moveTo>
                      <a:pt x="866" y="0"/>
                    </a:moveTo>
                    <a:cubicBezTo>
                      <a:pt x="839" y="0"/>
                      <a:pt x="811" y="3"/>
                      <a:pt x="784" y="8"/>
                    </a:cubicBezTo>
                    <a:lnTo>
                      <a:pt x="392" y="139"/>
                    </a:lnTo>
                    <a:cubicBezTo>
                      <a:pt x="113" y="251"/>
                      <a:pt x="1" y="605"/>
                      <a:pt x="150" y="884"/>
                    </a:cubicBezTo>
                    <a:lnTo>
                      <a:pt x="1231" y="2972"/>
                    </a:lnTo>
                    <a:cubicBezTo>
                      <a:pt x="1274" y="3115"/>
                      <a:pt x="1404" y="3203"/>
                      <a:pt x="1555" y="3203"/>
                    </a:cubicBezTo>
                    <a:cubicBezTo>
                      <a:pt x="1601" y="3203"/>
                      <a:pt x="1649" y="3194"/>
                      <a:pt x="1697" y="3177"/>
                    </a:cubicBezTo>
                    <a:lnTo>
                      <a:pt x="2014" y="3065"/>
                    </a:lnTo>
                    <a:cubicBezTo>
                      <a:pt x="2275" y="2935"/>
                      <a:pt x="2387" y="2599"/>
                      <a:pt x="2237" y="2338"/>
                    </a:cubicBezTo>
                    <a:lnTo>
                      <a:pt x="1231" y="232"/>
                    </a:lnTo>
                    <a:cubicBezTo>
                      <a:pt x="1167" y="89"/>
                      <a:pt x="1023" y="0"/>
                      <a:pt x="8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7" name="Google Shape;577;p24"/>
              <p:cNvSpPr/>
              <p:nvPr/>
            </p:nvSpPr>
            <p:spPr>
              <a:xfrm>
                <a:off x="635880" y="4518308"/>
                <a:ext cx="70036" cy="95726"/>
              </a:xfrm>
              <a:custGeom>
                <a:avLst/>
                <a:gdLst/>
                <a:ahLst/>
                <a:cxnLst/>
                <a:rect l="l" t="t" r="r" b="b"/>
                <a:pathLst>
                  <a:path w="2350" h="3212" extrusionOk="0">
                    <a:moveTo>
                      <a:pt x="865" y="0"/>
                    </a:moveTo>
                    <a:cubicBezTo>
                      <a:pt x="838" y="0"/>
                      <a:pt x="811" y="3"/>
                      <a:pt x="783" y="8"/>
                    </a:cubicBezTo>
                    <a:lnTo>
                      <a:pt x="392" y="120"/>
                    </a:lnTo>
                    <a:cubicBezTo>
                      <a:pt x="112" y="251"/>
                      <a:pt x="1" y="586"/>
                      <a:pt x="150" y="866"/>
                    </a:cubicBezTo>
                    <a:lnTo>
                      <a:pt x="1193" y="2972"/>
                    </a:lnTo>
                    <a:cubicBezTo>
                      <a:pt x="1253" y="3122"/>
                      <a:pt x="1398" y="3212"/>
                      <a:pt x="1550" y="3212"/>
                    </a:cubicBezTo>
                    <a:cubicBezTo>
                      <a:pt x="1586" y="3212"/>
                      <a:pt x="1623" y="3206"/>
                      <a:pt x="1659" y="3195"/>
                    </a:cubicBezTo>
                    <a:lnTo>
                      <a:pt x="1995" y="3065"/>
                    </a:lnTo>
                    <a:cubicBezTo>
                      <a:pt x="2256" y="2935"/>
                      <a:pt x="2349" y="2599"/>
                      <a:pt x="2219" y="2338"/>
                    </a:cubicBezTo>
                    <a:lnTo>
                      <a:pt x="1212" y="251"/>
                    </a:lnTo>
                    <a:cubicBezTo>
                      <a:pt x="1164" y="91"/>
                      <a:pt x="1021" y="0"/>
                      <a:pt x="86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8" name="Google Shape;578;p24"/>
              <p:cNvSpPr/>
              <p:nvPr/>
            </p:nvSpPr>
            <p:spPr>
              <a:xfrm>
                <a:off x="212626" y="4944779"/>
                <a:ext cx="105560" cy="143469"/>
              </a:xfrm>
              <a:custGeom>
                <a:avLst/>
                <a:gdLst/>
                <a:ahLst/>
                <a:cxnLst/>
                <a:rect l="l" t="t" r="r" b="b"/>
                <a:pathLst>
                  <a:path w="3542" h="4814" extrusionOk="0">
                    <a:moveTo>
                      <a:pt x="1292" y="1"/>
                    </a:moveTo>
                    <a:cubicBezTo>
                      <a:pt x="1253" y="1"/>
                      <a:pt x="1214" y="5"/>
                      <a:pt x="1175" y="13"/>
                    </a:cubicBezTo>
                    <a:lnTo>
                      <a:pt x="597" y="180"/>
                    </a:lnTo>
                    <a:cubicBezTo>
                      <a:pt x="187" y="292"/>
                      <a:pt x="0" y="870"/>
                      <a:pt x="224" y="1299"/>
                    </a:cubicBezTo>
                    <a:lnTo>
                      <a:pt x="1845" y="4467"/>
                    </a:lnTo>
                    <a:cubicBezTo>
                      <a:pt x="1933" y="4686"/>
                      <a:pt x="2135" y="4814"/>
                      <a:pt x="2353" y="4814"/>
                    </a:cubicBezTo>
                    <a:cubicBezTo>
                      <a:pt x="2413" y="4814"/>
                      <a:pt x="2475" y="4804"/>
                      <a:pt x="2535" y="4784"/>
                    </a:cubicBezTo>
                    <a:lnTo>
                      <a:pt x="3001" y="4598"/>
                    </a:lnTo>
                    <a:cubicBezTo>
                      <a:pt x="3374" y="4467"/>
                      <a:pt x="3542" y="3927"/>
                      <a:pt x="3337" y="3517"/>
                    </a:cubicBezTo>
                    <a:lnTo>
                      <a:pt x="1827" y="367"/>
                    </a:lnTo>
                    <a:cubicBezTo>
                      <a:pt x="1747" y="142"/>
                      <a:pt x="1529" y="1"/>
                      <a:pt x="12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0" name="Google Shape;580;p25"/>
          <p:cNvGrpSpPr/>
          <p:nvPr/>
        </p:nvGrpSpPr>
        <p:grpSpPr>
          <a:xfrm flipH="1">
            <a:off x="-927460" y="4233763"/>
            <a:ext cx="2745523" cy="2572125"/>
            <a:chOff x="7241447" y="4233763"/>
            <a:chExt cx="2745523" cy="2572125"/>
          </a:xfrm>
        </p:grpSpPr>
        <p:sp>
          <p:nvSpPr>
            <p:cNvPr id="581" name="Google Shape;581;p25"/>
            <p:cNvSpPr/>
            <p:nvPr/>
          </p:nvSpPr>
          <p:spPr>
            <a:xfrm rot="10424114">
              <a:off x="7360116" y="4363710"/>
              <a:ext cx="2508184" cy="2312232"/>
            </a:xfrm>
            <a:custGeom>
              <a:avLst/>
              <a:gdLst/>
              <a:ahLst/>
              <a:cxnLst/>
              <a:rect l="l" t="t" r="r" b="b"/>
              <a:pathLst>
                <a:path w="87936" h="81066" extrusionOk="0">
                  <a:moveTo>
                    <a:pt x="46223" y="1"/>
                  </a:moveTo>
                  <a:cubicBezTo>
                    <a:pt x="38824" y="1809"/>
                    <a:pt x="30753" y="6301"/>
                    <a:pt x="24808" y="12507"/>
                  </a:cubicBezTo>
                  <a:cubicBezTo>
                    <a:pt x="15563" y="22125"/>
                    <a:pt x="11053" y="33494"/>
                    <a:pt x="11519" y="42608"/>
                  </a:cubicBezTo>
                  <a:cubicBezTo>
                    <a:pt x="11612" y="44323"/>
                    <a:pt x="10848" y="46336"/>
                    <a:pt x="9487" y="48069"/>
                  </a:cubicBezTo>
                  <a:cubicBezTo>
                    <a:pt x="9413" y="48162"/>
                    <a:pt x="9338" y="48255"/>
                    <a:pt x="9263" y="48349"/>
                  </a:cubicBezTo>
                  <a:cubicBezTo>
                    <a:pt x="317" y="59998"/>
                    <a:pt x="0" y="73585"/>
                    <a:pt x="8350" y="78468"/>
                  </a:cubicBezTo>
                  <a:cubicBezTo>
                    <a:pt x="11202" y="80134"/>
                    <a:pt x="14283" y="81066"/>
                    <a:pt x="17467" y="81066"/>
                  </a:cubicBezTo>
                  <a:cubicBezTo>
                    <a:pt x="23189" y="81066"/>
                    <a:pt x="29245" y="78055"/>
                    <a:pt x="34910" y="70882"/>
                  </a:cubicBezTo>
                  <a:cubicBezTo>
                    <a:pt x="34947" y="70826"/>
                    <a:pt x="35003" y="70752"/>
                    <a:pt x="35077" y="70659"/>
                  </a:cubicBezTo>
                  <a:cubicBezTo>
                    <a:pt x="36779" y="68624"/>
                    <a:pt x="39026" y="67468"/>
                    <a:pt x="40888" y="67468"/>
                  </a:cubicBezTo>
                  <a:cubicBezTo>
                    <a:pt x="41739" y="67468"/>
                    <a:pt x="42509" y="67709"/>
                    <a:pt x="43110" y="68217"/>
                  </a:cubicBezTo>
                  <a:cubicBezTo>
                    <a:pt x="43520" y="68553"/>
                    <a:pt x="43949" y="68869"/>
                    <a:pt x="44396" y="69168"/>
                  </a:cubicBezTo>
                  <a:cubicBezTo>
                    <a:pt x="46839" y="70756"/>
                    <a:pt x="49753" y="71508"/>
                    <a:pt x="52910" y="71508"/>
                  </a:cubicBezTo>
                  <a:cubicBezTo>
                    <a:pt x="61606" y="71508"/>
                    <a:pt x="72145" y="65804"/>
                    <a:pt x="79735" y="56177"/>
                  </a:cubicBezTo>
                  <a:cubicBezTo>
                    <a:pt x="84469" y="50157"/>
                    <a:pt x="87227" y="43633"/>
                    <a:pt x="87935" y="37762"/>
                  </a:cubicBezTo>
                  <a:lnTo>
                    <a:pt x="46223" y="1"/>
                  </a:lnTo>
                  <a:close/>
                </a:path>
              </a:pathLst>
            </a:custGeom>
            <a:solidFill>
              <a:srgbClr val="FFA79B">
                <a:alpha val="4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25"/>
            <p:cNvSpPr/>
            <p:nvPr/>
          </p:nvSpPr>
          <p:spPr>
            <a:xfrm rot="10424114">
              <a:off x="7814649" y="4659022"/>
              <a:ext cx="2064825" cy="1900676"/>
            </a:xfrm>
            <a:custGeom>
              <a:avLst/>
              <a:gdLst/>
              <a:ahLst/>
              <a:cxnLst/>
              <a:rect l="l" t="t" r="r" b="b"/>
              <a:pathLst>
                <a:path w="72392" h="66637" extrusionOk="0">
                  <a:moveTo>
                    <a:pt x="37426" y="0"/>
                  </a:moveTo>
                  <a:cubicBezTo>
                    <a:pt x="31313" y="1398"/>
                    <a:pt x="24696" y="5032"/>
                    <a:pt x="19832" y="10083"/>
                  </a:cubicBezTo>
                  <a:cubicBezTo>
                    <a:pt x="12283" y="17949"/>
                    <a:pt x="8686" y="27268"/>
                    <a:pt x="9170" y="34798"/>
                  </a:cubicBezTo>
                  <a:cubicBezTo>
                    <a:pt x="9264" y="36214"/>
                    <a:pt x="8667" y="37854"/>
                    <a:pt x="7549" y="39289"/>
                  </a:cubicBezTo>
                  <a:lnTo>
                    <a:pt x="7381" y="39513"/>
                  </a:lnTo>
                  <a:cubicBezTo>
                    <a:pt x="94" y="49037"/>
                    <a:pt x="0" y="60258"/>
                    <a:pt x="6971" y="64377"/>
                  </a:cubicBezTo>
                  <a:cubicBezTo>
                    <a:pt x="9409" y="65824"/>
                    <a:pt x="12039" y="66636"/>
                    <a:pt x="14745" y="66636"/>
                  </a:cubicBezTo>
                  <a:cubicBezTo>
                    <a:pt x="19426" y="66636"/>
                    <a:pt x="24336" y="64206"/>
                    <a:pt x="28871" y="58431"/>
                  </a:cubicBezTo>
                  <a:lnTo>
                    <a:pt x="29001" y="58245"/>
                  </a:lnTo>
                  <a:cubicBezTo>
                    <a:pt x="30368" y="56588"/>
                    <a:pt x="32188" y="55669"/>
                    <a:pt x="33725" y="55669"/>
                  </a:cubicBezTo>
                  <a:cubicBezTo>
                    <a:pt x="34452" y="55669"/>
                    <a:pt x="35116" y="55875"/>
                    <a:pt x="35637" y="56306"/>
                  </a:cubicBezTo>
                  <a:cubicBezTo>
                    <a:pt x="35972" y="56604"/>
                    <a:pt x="36326" y="56865"/>
                    <a:pt x="36699" y="57108"/>
                  </a:cubicBezTo>
                  <a:cubicBezTo>
                    <a:pt x="38801" y="58489"/>
                    <a:pt x="41309" y="59143"/>
                    <a:pt x="44016" y="59143"/>
                  </a:cubicBezTo>
                  <a:cubicBezTo>
                    <a:pt x="51172" y="59143"/>
                    <a:pt x="59718" y="54572"/>
                    <a:pt x="65831" y="46782"/>
                  </a:cubicBezTo>
                  <a:cubicBezTo>
                    <a:pt x="69670" y="41880"/>
                    <a:pt x="71888" y="36512"/>
                    <a:pt x="72391" y="31666"/>
                  </a:cubicBezTo>
                  <a:lnTo>
                    <a:pt x="37426" y="0"/>
                  </a:lnTo>
                  <a:close/>
                </a:path>
              </a:pathLst>
            </a:custGeom>
            <a:solidFill>
              <a:srgbClr val="FFA79B">
                <a:alpha val="4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3" name="Google Shape;583;p25"/>
          <p:cNvGrpSpPr/>
          <p:nvPr/>
        </p:nvGrpSpPr>
        <p:grpSpPr>
          <a:xfrm>
            <a:off x="7216927" y="-2185263"/>
            <a:ext cx="3798743" cy="3692153"/>
            <a:chOff x="6902090" y="-2185263"/>
            <a:chExt cx="3798743" cy="3692153"/>
          </a:xfrm>
        </p:grpSpPr>
        <p:sp>
          <p:nvSpPr>
            <p:cNvPr id="584" name="Google Shape;584;p25"/>
            <p:cNvSpPr/>
            <p:nvPr/>
          </p:nvSpPr>
          <p:spPr>
            <a:xfrm rot="-7845770" flipH="1">
              <a:off x="7235267" y="-1576819"/>
              <a:ext cx="2543914" cy="2045463"/>
            </a:xfrm>
            <a:custGeom>
              <a:avLst/>
              <a:gdLst/>
              <a:ahLst/>
              <a:cxnLst/>
              <a:rect l="l" t="t" r="r" b="b"/>
              <a:pathLst>
                <a:path w="75784" h="60935" extrusionOk="0">
                  <a:moveTo>
                    <a:pt x="15683" y="1"/>
                  </a:moveTo>
                  <a:cubicBezTo>
                    <a:pt x="12063" y="1"/>
                    <a:pt x="8783" y="1433"/>
                    <a:pt x="6021" y="3864"/>
                  </a:cubicBezTo>
                  <a:cubicBezTo>
                    <a:pt x="1" y="9176"/>
                    <a:pt x="2163" y="20061"/>
                    <a:pt x="11016" y="28001"/>
                  </a:cubicBezTo>
                  <a:lnTo>
                    <a:pt x="11221" y="28187"/>
                  </a:lnTo>
                  <a:cubicBezTo>
                    <a:pt x="12563" y="29361"/>
                    <a:pt x="13457" y="30852"/>
                    <a:pt x="13625" y="32250"/>
                  </a:cubicBezTo>
                  <a:cubicBezTo>
                    <a:pt x="14538" y="39687"/>
                    <a:pt x="19776" y="48111"/>
                    <a:pt x="28573" y="54355"/>
                  </a:cubicBezTo>
                  <a:cubicBezTo>
                    <a:pt x="34239" y="58381"/>
                    <a:pt x="41359" y="60692"/>
                    <a:pt x="47565" y="60935"/>
                  </a:cubicBezTo>
                  <a:lnTo>
                    <a:pt x="75783" y="23621"/>
                  </a:lnTo>
                  <a:cubicBezTo>
                    <a:pt x="74386" y="18998"/>
                    <a:pt x="71254" y="14190"/>
                    <a:pt x="66595" y="10127"/>
                  </a:cubicBezTo>
                  <a:cubicBezTo>
                    <a:pt x="60385" y="4702"/>
                    <a:pt x="52912" y="1803"/>
                    <a:pt x="46548" y="1803"/>
                  </a:cubicBezTo>
                  <a:cubicBezTo>
                    <a:pt x="42482" y="1803"/>
                    <a:pt x="38869" y="2986"/>
                    <a:pt x="36326" y="5448"/>
                  </a:cubicBezTo>
                  <a:cubicBezTo>
                    <a:pt x="36010" y="5747"/>
                    <a:pt x="35711" y="6082"/>
                    <a:pt x="35432" y="6418"/>
                  </a:cubicBezTo>
                  <a:cubicBezTo>
                    <a:pt x="34855" y="7124"/>
                    <a:pt x="33946" y="7470"/>
                    <a:pt x="32904" y="7470"/>
                  </a:cubicBezTo>
                  <a:cubicBezTo>
                    <a:pt x="31556" y="7470"/>
                    <a:pt x="29985" y="6891"/>
                    <a:pt x="28629" y="5765"/>
                  </a:cubicBezTo>
                  <a:lnTo>
                    <a:pt x="28442" y="5616"/>
                  </a:lnTo>
                  <a:cubicBezTo>
                    <a:pt x="23942" y="1688"/>
                    <a:pt x="19612" y="1"/>
                    <a:pt x="156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85" name="Google Shape;585;p25"/>
            <p:cNvGrpSpPr/>
            <p:nvPr/>
          </p:nvGrpSpPr>
          <p:grpSpPr>
            <a:xfrm rot="-7845996" flipH="1">
              <a:off x="7814416" y="-1103058"/>
              <a:ext cx="2589010" cy="1971616"/>
              <a:chOff x="-765482" y="4620203"/>
              <a:chExt cx="2588927" cy="1971554"/>
            </a:xfrm>
          </p:grpSpPr>
          <p:sp>
            <p:nvSpPr>
              <p:cNvPr id="586" name="Google Shape;586;p25"/>
              <p:cNvSpPr/>
              <p:nvPr/>
            </p:nvSpPr>
            <p:spPr>
              <a:xfrm>
                <a:off x="-765482" y="4620203"/>
                <a:ext cx="2588927" cy="1971554"/>
              </a:xfrm>
              <a:custGeom>
                <a:avLst/>
                <a:gdLst/>
                <a:ahLst/>
                <a:cxnLst/>
                <a:rect l="l" t="t" r="r" b="b"/>
                <a:pathLst>
                  <a:path w="77126" h="58734" extrusionOk="0">
                    <a:moveTo>
                      <a:pt x="48466" y="1"/>
                    </a:moveTo>
                    <a:cubicBezTo>
                      <a:pt x="42896" y="1"/>
                      <a:pt x="38070" y="1823"/>
                      <a:pt x="35320" y="5462"/>
                    </a:cubicBezTo>
                    <a:cubicBezTo>
                      <a:pt x="35059" y="5816"/>
                      <a:pt x="34798" y="6170"/>
                      <a:pt x="34593" y="6562"/>
                    </a:cubicBezTo>
                    <a:cubicBezTo>
                      <a:pt x="34014" y="7547"/>
                      <a:pt x="32837" y="8056"/>
                      <a:pt x="31449" y="8056"/>
                    </a:cubicBezTo>
                    <a:cubicBezTo>
                      <a:pt x="30289" y="8056"/>
                      <a:pt x="28982" y="7701"/>
                      <a:pt x="27752" y="6972"/>
                    </a:cubicBezTo>
                    <a:cubicBezTo>
                      <a:pt x="27678" y="6916"/>
                      <a:pt x="27603" y="6878"/>
                      <a:pt x="27566" y="6841"/>
                    </a:cubicBezTo>
                    <a:cubicBezTo>
                      <a:pt x="23433" y="4244"/>
                      <a:pt x="19647" y="3104"/>
                      <a:pt x="16282" y="3104"/>
                    </a:cubicBezTo>
                    <a:cubicBezTo>
                      <a:pt x="11727" y="3104"/>
                      <a:pt x="7945" y="5195"/>
                      <a:pt x="5126" y="8593"/>
                    </a:cubicBezTo>
                    <a:cubicBezTo>
                      <a:pt x="0" y="14762"/>
                      <a:pt x="3840" y="25200"/>
                      <a:pt x="13792" y="31649"/>
                    </a:cubicBezTo>
                    <a:lnTo>
                      <a:pt x="14035" y="31816"/>
                    </a:lnTo>
                    <a:cubicBezTo>
                      <a:pt x="15563" y="32767"/>
                      <a:pt x="16663" y="34109"/>
                      <a:pt x="17054" y="35469"/>
                    </a:cubicBezTo>
                    <a:cubicBezTo>
                      <a:pt x="19104" y="42664"/>
                      <a:pt x="25572" y="50175"/>
                      <a:pt x="35226" y="54984"/>
                    </a:cubicBezTo>
                    <a:cubicBezTo>
                      <a:pt x="40263" y="57487"/>
                      <a:pt x="46067" y="58733"/>
                      <a:pt x="51367" y="58733"/>
                    </a:cubicBezTo>
                    <a:cubicBezTo>
                      <a:pt x="52619" y="58733"/>
                      <a:pt x="53842" y="58664"/>
                      <a:pt x="55020" y="58525"/>
                    </a:cubicBezTo>
                    <a:lnTo>
                      <a:pt x="77125" y="17297"/>
                    </a:lnTo>
                    <a:cubicBezTo>
                      <a:pt x="75019" y="12954"/>
                      <a:pt x="71179" y="8686"/>
                      <a:pt x="65942" y="5387"/>
                    </a:cubicBezTo>
                    <a:cubicBezTo>
                      <a:pt x="60252" y="1795"/>
                      <a:pt x="53992" y="1"/>
                      <a:pt x="484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" name="Google Shape;587;p25"/>
              <p:cNvSpPr/>
              <p:nvPr/>
            </p:nvSpPr>
            <p:spPr>
              <a:xfrm>
                <a:off x="1288964" y="4808006"/>
                <a:ext cx="41298" cy="55177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596" y="0"/>
                    </a:moveTo>
                    <a:cubicBezTo>
                      <a:pt x="536" y="0"/>
                      <a:pt x="482" y="37"/>
                      <a:pt x="467" y="98"/>
                    </a:cubicBezTo>
                    <a:lnTo>
                      <a:pt x="56" y="937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4"/>
                      <a:pt x="306" y="1296"/>
                      <a:pt x="318" y="1296"/>
                    </a:cubicBezTo>
                    <a:cubicBezTo>
                      <a:pt x="379" y="1296"/>
                      <a:pt x="436" y="1260"/>
                      <a:pt x="467" y="1198"/>
                    </a:cubicBezTo>
                    <a:lnTo>
                      <a:pt x="895" y="341"/>
                    </a:lnTo>
                    <a:cubicBezTo>
                      <a:pt x="970" y="229"/>
                      <a:pt x="914" y="98"/>
                      <a:pt x="802" y="42"/>
                    </a:cubicBezTo>
                    <a:lnTo>
                      <a:pt x="634" y="5"/>
                    </a:lnTo>
                    <a:cubicBezTo>
                      <a:pt x="621" y="2"/>
                      <a:pt x="609" y="0"/>
                      <a:pt x="5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" name="Google Shape;588;p25"/>
              <p:cNvSpPr/>
              <p:nvPr/>
            </p:nvSpPr>
            <p:spPr>
              <a:xfrm>
                <a:off x="467708" y="4966720"/>
                <a:ext cx="41298" cy="55177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614" y="0"/>
                    </a:moveTo>
                    <a:cubicBezTo>
                      <a:pt x="553" y="0"/>
                      <a:pt x="497" y="36"/>
                      <a:pt x="466" y="98"/>
                    </a:cubicBezTo>
                    <a:lnTo>
                      <a:pt x="56" y="937"/>
                    </a:lnTo>
                    <a:cubicBezTo>
                      <a:pt x="0" y="1049"/>
                      <a:pt x="56" y="1179"/>
                      <a:pt x="149" y="1235"/>
                    </a:cubicBezTo>
                    <a:lnTo>
                      <a:pt x="280" y="1291"/>
                    </a:lnTo>
                    <a:cubicBezTo>
                      <a:pt x="292" y="1294"/>
                      <a:pt x="305" y="1296"/>
                      <a:pt x="318" y="1296"/>
                    </a:cubicBezTo>
                    <a:cubicBezTo>
                      <a:pt x="379" y="1296"/>
                      <a:pt x="435" y="1259"/>
                      <a:pt x="466" y="1198"/>
                    </a:cubicBezTo>
                    <a:lnTo>
                      <a:pt x="895" y="340"/>
                    </a:lnTo>
                    <a:cubicBezTo>
                      <a:pt x="969" y="229"/>
                      <a:pt x="913" y="98"/>
                      <a:pt x="801" y="42"/>
                    </a:cubicBezTo>
                    <a:lnTo>
                      <a:pt x="652" y="5"/>
                    </a:lnTo>
                    <a:cubicBezTo>
                      <a:pt x="640" y="2"/>
                      <a:pt x="627" y="0"/>
                      <a:pt x="6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" name="Google Shape;589;p25"/>
              <p:cNvSpPr/>
              <p:nvPr/>
            </p:nvSpPr>
            <p:spPr>
              <a:xfrm>
                <a:off x="1072346" y="5044161"/>
                <a:ext cx="40489" cy="55518"/>
              </a:xfrm>
              <a:custGeom>
                <a:avLst/>
                <a:gdLst/>
                <a:ahLst/>
                <a:cxnLst/>
                <a:rect l="l" t="t" r="r" b="b"/>
                <a:pathLst>
                  <a:path w="951" h="1304" extrusionOk="0">
                    <a:moveTo>
                      <a:pt x="586" y="1"/>
                    </a:moveTo>
                    <a:cubicBezTo>
                      <a:pt x="529" y="1"/>
                      <a:pt x="481" y="47"/>
                      <a:pt x="466" y="106"/>
                    </a:cubicBezTo>
                    <a:lnTo>
                      <a:pt x="56" y="944"/>
                    </a:lnTo>
                    <a:cubicBezTo>
                      <a:pt x="0" y="1056"/>
                      <a:pt x="38" y="1187"/>
                      <a:pt x="149" y="1243"/>
                    </a:cubicBezTo>
                    <a:lnTo>
                      <a:pt x="280" y="1298"/>
                    </a:lnTo>
                    <a:cubicBezTo>
                      <a:pt x="293" y="1302"/>
                      <a:pt x="305" y="1303"/>
                      <a:pt x="318" y="1303"/>
                    </a:cubicBezTo>
                    <a:cubicBezTo>
                      <a:pt x="379" y="1303"/>
                      <a:pt x="435" y="1267"/>
                      <a:pt x="466" y="1205"/>
                    </a:cubicBezTo>
                    <a:lnTo>
                      <a:pt x="895" y="348"/>
                    </a:lnTo>
                    <a:cubicBezTo>
                      <a:pt x="951" y="236"/>
                      <a:pt x="914" y="106"/>
                      <a:pt x="802" y="50"/>
                    </a:cubicBezTo>
                    <a:lnTo>
                      <a:pt x="634" y="12"/>
                    </a:lnTo>
                    <a:cubicBezTo>
                      <a:pt x="618" y="4"/>
                      <a:pt x="601" y="1"/>
                      <a:pt x="58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0" name="Google Shape;590;p25"/>
              <p:cNvSpPr/>
              <p:nvPr/>
            </p:nvSpPr>
            <p:spPr>
              <a:xfrm>
                <a:off x="861263" y="4788167"/>
                <a:ext cx="40531" cy="55220"/>
              </a:xfrm>
              <a:custGeom>
                <a:avLst/>
                <a:gdLst/>
                <a:ahLst/>
                <a:cxnLst/>
                <a:rect l="l" t="t" r="r" b="b"/>
                <a:pathLst>
                  <a:path w="952" h="1297" extrusionOk="0">
                    <a:moveTo>
                      <a:pt x="607" y="0"/>
                    </a:moveTo>
                    <a:cubicBezTo>
                      <a:pt x="535" y="0"/>
                      <a:pt x="479" y="37"/>
                      <a:pt x="448" y="98"/>
                    </a:cubicBezTo>
                    <a:lnTo>
                      <a:pt x="56" y="956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5"/>
                      <a:pt x="307" y="1296"/>
                      <a:pt x="320" y="1296"/>
                    </a:cubicBezTo>
                    <a:cubicBezTo>
                      <a:pt x="380" y="1296"/>
                      <a:pt x="436" y="1263"/>
                      <a:pt x="467" y="1217"/>
                    </a:cubicBezTo>
                    <a:lnTo>
                      <a:pt x="895" y="359"/>
                    </a:lnTo>
                    <a:cubicBezTo>
                      <a:pt x="951" y="229"/>
                      <a:pt x="914" y="98"/>
                      <a:pt x="802" y="43"/>
                    </a:cubicBezTo>
                    <a:lnTo>
                      <a:pt x="653" y="5"/>
                    </a:lnTo>
                    <a:cubicBezTo>
                      <a:pt x="637" y="2"/>
                      <a:pt x="621" y="0"/>
                      <a:pt x="6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1" name="Google Shape;591;p25"/>
              <p:cNvSpPr/>
              <p:nvPr/>
            </p:nvSpPr>
            <p:spPr>
              <a:xfrm>
                <a:off x="1014403" y="4865182"/>
                <a:ext cx="51643" cy="70504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56" extrusionOk="0">
                    <a:moveTo>
                      <a:pt x="766" y="1"/>
                    </a:moveTo>
                    <a:cubicBezTo>
                      <a:pt x="686" y="1"/>
                      <a:pt x="611" y="53"/>
                      <a:pt x="579" y="135"/>
                    </a:cubicBezTo>
                    <a:lnTo>
                      <a:pt x="75" y="1216"/>
                    </a:lnTo>
                    <a:cubicBezTo>
                      <a:pt x="1" y="1346"/>
                      <a:pt x="57" y="1514"/>
                      <a:pt x="187" y="1588"/>
                    </a:cubicBezTo>
                    <a:lnTo>
                      <a:pt x="355" y="1644"/>
                    </a:lnTo>
                    <a:cubicBezTo>
                      <a:pt x="375" y="1652"/>
                      <a:pt x="395" y="1656"/>
                      <a:pt x="414" y="1656"/>
                    </a:cubicBezTo>
                    <a:cubicBezTo>
                      <a:pt x="485" y="1656"/>
                      <a:pt x="549" y="1606"/>
                      <a:pt x="579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1"/>
                      <a:pt x="7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2" name="Google Shape;592;p25"/>
              <p:cNvSpPr/>
              <p:nvPr/>
            </p:nvSpPr>
            <p:spPr>
              <a:xfrm>
                <a:off x="617654" y="4754832"/>
                <a:ext cx="52410" cy="69908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42" extrusionOk="0">
                    <a:moveTo>
                      <a:pt x="774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187" y="1571"/>
                    </a:cubicBezTo>
                    <a:lnTo>
                      <a:pt x="355" y="1627"/>
                    </a:lnTo>
                    <a:cubicBezTo>
                      <a:pt x="379" y="1637"/>
                      <a:pt x="404" y="1641"/>
                      <a:pt x="429" y="1641"/>
                    </a:cubicBezTo>
                    <a:cubicBezTo>
                      <a:pt x="501" y="1641"/>
                      <a:pt x="569" y="1603"/>
                      <a:pt x="597" y="1534"/>
                    </a:cubicBezTo>
                    <a:lnTo>
                      <a:pt x="1138" y="453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3" name="Google Shape;593;p25"/>
              <p:cNvSpPr/>
              <p:nvPr/>
            </p:nvSpPr>
            <p:spPr>
              <a:xfrm>
                <a:off x="1453215" y="4942155"/>
                <a:ext cx="51643" cy="70206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49" extrusionOk="0">
                    <a:moveTo>
                      <a:pt x="766" y="0"/>
                    </a:moveTo>
                    <a:cubicBezTo>
                      <a:pt x="686" y="0"/>
                      <a:pt x="611" y="53"/>
                      <a:pt x="578" y="135"/>
                    </a:cubicBezTo>
                    <a:lnTo>
                      <a:pt x="75" y="1216"/>
                    </a:lnTo>
                    <a:cubicBezTo>
                      <a:pt x="1" y="1346"/>
                      <a:pt x="38" y="1514"/>
                      <a:pt x="187" y="1588"/>
                    </a:cubicBezTo>
                    <a:lnTo>
                      <a:pt x="355" y="1644"/>
                    </a:lnTo>
                    <a:cubicBezTo>
                      <a:pt x="370" y="1647"/>
                      <a:pt x="386" y="1649"/>
                      <a:pt x="401" y="1649"/>
                    </a:cubicBezTo>
                    <a:cubicBezTo>
                      <a:pt x="477" y="1649"/>
                      <a:pt x="547" y="1610"/>
                      <a:pt x="578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0"/>
                      <a:pt x="7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4" name="Google Shape;594;p25"/>
              <p:cNvSpPr/>
              <p:nvPr/>
            </p:nvSpPr>
            <p:spPr>
              <a:xfrm>
                <a:off x="704931" y="4998437"/>
                <a:ext cx="52410" cy="69780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39" extrusionOk="0">
                    <a:moveTo>
                      <a:pt x="775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206" y="1571"/>
                    </a:cubicBezTo>
                    <a:lnTo>
                      <a:pt x="355" y="1627"/>
                    </a:lnTo>
                    <a:cubicBezTo>
                      <a:pt x="375" y="1635"/>
                      <a:pt x="397" y="1639"/>
                      <a:pt x="418" y="1639"/>
                    </a:cubicBezTo>
                    <a:cubicBezTo>
                      <a:pt x="494" y="1639"/>
                      <a:pt x="568" y="1592"/>
                      <a:pt x="597" y="1534"/>
                    </a:cubicBezTo>
                    <a:lnTo>
                      <a:pt x="1138" y="434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5" name="Google Shape;595;p25"/>
              <p:cNvSpPr/>
              <p:nvPr/>
            </p:nvSpPr>
            <p:spPr>
              <a:xfrm>
                <a:off x="1291348" y="5063489"/>
                <a:ext cx="41298" cy="55220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7" extrusionOk="0">
                    <a:moveTo>
                      <a:pt x="615" y="1"/>
                    </a:moveTo>
                    <a:cubicBezTo>
                      <a:pt x="554" y="1"/>
                      <a:pt x="497" y="37"/>
                      <a:pt x="466" y="99"/>
                    </a:cubicBezTo>
                    <a:lnTo>
                      <a:pt x="56" y="938"/>
                    </a:lnTo>
                    <a:cubicBezTo>
                      <a:pt x="0" y="1049"/>
                      <a:pt x="56" y="1180"/>
                      <a:pt x="150" y="1236"/>
                    </a:cubicBezTo>
                    <a:lnTo>
                      <a:pt x="280" y="1292"/>
                    </a:lnTo>
                    <a:cubicBezTo>
                      <a:pt x="293" y="1295"/>
                      <a:pt x="306" y="1297"/>
                      <a:pt x="320" y="1297"/>
                    </a:cubicBezTo>
                    <a:cubicBezTo>
                      <a:pt x="384" y="1297"/>
                      <a:pt x="451" y="1260"/>
                      <a:pt x="466" y="1199"/>
                    </a:cubicBezTo>
                    <a:lnTo>
                      <a:pt x="914" y="341"/>
                    </a:lnTo>
                    <a:cubicBezTo>
                      <a:pt x="970" y="229"/>
                      <a:pt x="932" y="99"/>
                      <a:pt x="802" y="43"/>
                    </a:cubicBezTo>
                    <a:lnTo>
                      <a:pt x="653" y="6"/>
                    </a:lnTo>
                    <a:cubicBezTo>
                      <a:pt x="640" y="3"/>
                      <a:pt x="627" y="1"/>
                      <a:pt x="6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9_1_1"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7" name="Google Shape;597;p26"/>
          <p:cNvGrpSpPr/>
          <p:nvPr/>
        </p:nvGrpSpPr>
        <p:grpSpPr>
          <a:xfrm>
            <a:off x="7355747" y="4233763"/>
            <a:ext cx="2745523" cy="2572125"/>
            <a:chOff x="7241447" y="4233763"/>
            <a:chExt cx="2745523" cy="2572125"/>
          </a:xfrm>
        </p:grpSpPr>
        <p:sp>
          <p:nvSpPr>
            <p:cNvPr id="598" name="Google Shape;598;p26"/>
            <p:cNvSpPr/>
            <p:nvPr/>
          </p:nvSpPr>
          <p:spPr>
            <a:xfrm rot="10424114">
              <a:off x="7360116" y="4363710"/>
              <a:ext cx="2508184" cy="2312232"/>
            </a:xfrm>
            <a:custGeom>
              <a:avLst/>
              <a:gdLst/>
              <a:ahLst/>
              <a:cxnLst/>
              <a:rect l="l" t="t" r="r" b="b"/>
              <a:pathLst>
                <a:path w="87936" h="81066" extrusionOk="0">
                  <a:moveTo>
                    <a:pt x="46223" y="1"/>
                  </a:moveTo>
                  <a:cubicBezTo>
                    <a:pt x="38824" y="1809"/>
                    <a:pt x="30753" y="6301"/>
                    <a:pt x="24808" y="12507"/>
                  </a:cubicBezTo>
                  <a:cubicBezTo>
                    <a:pt x="15563" y="22125"/>
                    <a:pt x="11053" y="33494"/>
                    <a:pt x="11519" y="42608"/>
                  </a:cubicBezTo>
                  <a:cubicBezTo>
                    <a:pt x="11612" y="44323"/>
                    <a:pt x="10848" y="46336"/>
                    <a:pt x="9487" y="48069"/>
                  </a:cubicBezTo>
                  <a:cubicBezTo>
                    <a:pt x="9413" y="48162"/>
                    <a:pt x="9338" y="48255"/>
                    <a:pt x="9263" y="48349"/>
                  </a:cubicBezTo>
                  <a:cubicBezTo>
                    <a:pt x="317" y="59998"/>
                    <a:pt x="0" y="73585"/>
                    <a:pt x="8350" y="78468"/>
                  </a:cubicBezTo>
                  <a:cubicBezTo>
                    <a:pt x="11202" y="80134"/>
                    <a:pt x="14283" y="81066"/>
                    <a:pt x="17467" y="81066"/>
                  </a:cubicBezTo>
                  <a:cubicBezTo>
                    <a:pt x="23189" y="81066"/>
                    <a:pt x="29245" y="78055"/>
                    <a:pt x="34910" y="70882"/>
                  </a:cubicBezTo>
                  <a:cubicBezTo>
                    <a:pt x="34947" y="70826"/>
                    <a:pt x="35003" y="70752"/>
                    <a:pt x="35077" y="70659"/>
                  </a:cubicBezTo>
                  <a:cubicBezTo>
                    <a:pt x="36779" y="68624"/>
                    <a:pt x="39026" y="67468"/>
                    <a:pt x="40888" y="67468"/>
                  </a:cubicBezTo>
                  <a:cubicBezTo>
                    <a:pt x="41739" y="67468"/>
                    <a:pt x="42509" y="67709"/>
                    <a:pt x="43110" y="68217"/>
                  </a:cubicBezTo>
                  <a:cubicBezTo>
                    <a:pt x="43520" y="68553"/>
                    <a:pt x="43949" y="68869"/>
                    <a:pt x="44396" y="69168"/>
                  </a:cubicBezTo>
                  <a:cubicBezTo>
                    <a:pt x="46839" y="70756"/>
                    <a:pt x="49753" y="71508"/>
                    <a:pt x="52910" y="71508"/>
                  </a:cubicBezTo>
                  <a:cubicBezTo>
                    <a:pt x="61606" y="71508"/>
                    <a:pt x="72145" y="65804"/>
                    <a:pt x="79735" y="56177"/>
                  </a:cubicBezTo>
                  <a:cubicBezTo>
                    <a:pt x="84469" y="50157"/>
                    <a:pt x="87227" y="43633"/>
                    <a:pt x="87935" y="37762"/>
                  </a:cubicBezTo>
                  <a:lnTo>
                    <a:pt x="46223" y="1"/>
                  </a:lnTo>
                  <a:close/>
                </a:path>
              </a:pathLst>
            </a:custGeom>
            <a:solidFill>
              <a:srgbClr val="FFA79B">
                <a:alpha val="4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26"/>
            <p:cNvSpPr/>
            <p:nvPr/>
          </p:nvSpPr>
          <p:spPr>
            <a:xfrm rot="10424114">
              <a:off x="7814649" y="4659022"/>
              <a:ext cx="2064825" cy="1900676"/>
            </a:xfrm>
            <a:custGeom>
              <a:avLst/>
              <a:gdLst/>
              <a:ahLst/>
              <a:cxnLst/>
              <a:rect l="l" t="t" r="r" b="b"/>
              <a:pathLst>
                <a:path w="72392" h="66637" extrusionOk="0">
                  <a:moveTo>
                    <a:pt x="37426" y="0"/>
                  </a:moveTo>
                  <a:cubicBezTo>
                    <a:pt x="31313" y="1398"/>
                    <a:pt x="24696" y="5032"/>
                    <a:pt x="19832" y="10083"/>
                  </a:cubicBezTo>
                  <a:cubicBezTo>
                    <a:pt x="12283" y="17949"/>
                    <a:pt x="8686" y="27268"/>
                    <a:pt x="9170" y="34798"/>
                  </a:cubicBezTo>
                  <a:cubicBezTo>
                    <a:pt x="9264" y="36214"/>
                    <a:pt x="8667" y="37854"/>
                    <a:pt x="7549" y="39289"/>
                  </a:cubicBezTo>
                  <a:lnTo>
                    <a:pt x="7381" y="39513"/>
                  </a:lnTo>
                  <a:cubicBezTo>
                    <a:pt x="94" y="49037"/>
                    <a:pt x="0" y="60258"/>
                    <a:pt x="6971" y="64377"/>
                  </a:cubicBezTo>
                  <a:cubicBezTo>
                    <a:pt x="9409" y="65824"/>
                    <a:pt x="12039" y="66636"/>
                    <a:pt x="14745" y="66636"/>
                  </a:cubicBezTo>
                  <a:cubicBezTo>
                    <a:pt x="19426" y="66636"/>
                    <a:pt x="24336" y="64206"/>
                    <a:pt x="28871" y="58431"/>
                  </a:cubicBezTo>
                  <a:lnTo>
                    <a:pt x="29001" y="58245"/>
                  </a:lnTo>
                  <a:cubicBezTo>
                    <a:pt x="30368" y="56588"/>
                    <a:pt x="32188" y="55669"/>
                    <a:pt x="33725" y="55669"/>
                  </a:cubicBezTo>
                  <a:cubicBezTo>
                    <a:pt x="34452" y="55669"/>
                    <a:pt x="35116" y="55875"/>
                    <a:pt x="35637" y="56306"/>
                  </a:cubicBezTo>
                  <a:cubicBezTo>
                    <a:pt x="35972" y="56604"/>
                    <a:pt x="36326" y="56865"/>
                    <a:pt x="36699" y="57108"/>
                  </a:cubicBezTo>
                  <a:cubicBezTo>
                    <a:pt x="38801" y="58489"/>
                    <a:pt x="41309" y="59143"/>
                    <a:pt x="44016" y="59143"/>
                  </a:cubicBezTo>
                  <a:cubicBezTo>
                    <a:pt x="51172" y="59143"/>
                    <a:pt x="59718" y="54572"/>
                    <a:pt x="65831" y="46782"/>
                  </a:cubicBezTo>
                  <a:cubicBezTo>
                    <a:pt x="69670" y="41880"/>
                    <a:pt x="71888" y="36512"/>
                    <a:pt x="72391" y="31666"/>
                  </a:cubicBezTo>
                  <a:lnTo>
                    <a:pt x="37426" y="0"/>
                  </a:lnTo>
                  <a:close/>
                </a:path>
              </a:pathLst>
            </a:custGeom>
            <a:solidFill>
              <a:srgbClr val="FFA79B">
                <a:alpha val="4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0" name="Google Shape;600;p26"/>
          <p:cNvGrpSpPr/>
          <p:nvPr/>
        </p:nvGrpSpPr>
        <p:grpSpPr>
          <a:xfrm flipH="1">
            <a:off x="-1841860" y="-2185263"/>
            <a:ext cx="3798743" cy="3692153"/>
            <a:chOff x="6902090" y="-2185263"/>
            <a:chExt cx="3798743" cy="3692153"/>
          </a:xfrm>
        </p:grpSpPr>
        <p:sp>
          <p:nvSpPr>
            <p:cNvPr id="601" name="Google Shape;601;p26"/>
            <p:cNvSpPr/>
            <p:nvPr/>
          </p:nvSpPr>
          <p:spPr>
            <a:xfrm rot="-7845770" flipH="1">
              <a:off x="7235267" y="-1576819"/>
              <a:ext cx="2543914" cy="2045463"/>
            </a:xfrm>
            <a:custGeom>
              <a:avLst/>
              <a:gdLst/>
              <a:ahLst/>
              <a:cxnLst/>
              <a:rect l="l" t="t" r="r" b="b"/>
              <a:pathLst>
                <a:path w="75784" h="60935" extrusionOk="0">
                  <a:moveTo>
                    <a:pt x="15683" y="1"/>
                  </a:moveTo>
                  <a:cubicBezTo>
                    <a:pt x="12063" y="1"/>
                    <a:pt x="8783" y="1433"/>
                    <a:pt x="6021" y="3864"/>
                  </a:cubicBezTo>
                  <a:cubicBezTo>
                    <a:pt x="1" y="9176"/>
                    <a:pt x="2163" y="20061"/>
                    <a:pt x="11016" y="28001"/>
                  </a:cubicBezTo>
                  <a:lnTo>
                    <a:pt x="11221" y="28187"/>
                  </a:lnTo>
                  <a:cubicBezTo>
                    <a:pt x="12563" y="29361"/>
                    <a:pt x="13457" y="30852"/>
                    <a:pt x="13625" y="32250"/>
                  </a:cubicBezTo>
                  <a:cubicBezTo>
                    <a:pt x="14538" y="39687"/>
                    <a:pt x="19776" y="48111"/>
                    <a:pt x="28573" y="54355"/>
                  </a:cubicBezTo>
                  <a:cubicBezTo>
                    <a:pt x="34239" y="58381"/>
                    <a:pt x="41359" y="60692"/>
                    <a:pt x="47565" y="60935"/>
                  </a:cubicBezTo>
                  <a:lnTo>
                    <a:pt x="75783" y="23621"/>
                  </a:lnTo>
                  <a:cubicBezTo>
                    <a:pt x="74386" y="18998"/>
                    <a:pt x="71254" y="14190"/>
                    <a:pt x="66595" y="10127"/>
                  </a:cubicBezTo>
                  <a:cubicBezTo>
                    <a:pt x="60385" y="4702"/>
                    <a:pt x="52912" y="1803"/>
                    <a:pt x="46548" y="1803"/>
                  </a:cubicBezTo>
                  <a:cubicBezTo>
                    <a:pt x="42482" y="1803"/>
                    <a:pt x="38869" y="2986"/>
                    <a:pt x="36326" y="5448"/>
                  </a:cubicBezTo>
                  <a:cubicBezTo>
                    <a:pt x="36010" y="5747"/>
                    <a:pt x="35711" y="6082"/>
                    <a:pt x="35432" y="6418"/>
                  </a:cubicBezTo>
                  <a:cubicBezTo>
                    <a:pt x="34855" y="7124"/>
                    <a:pt x="33946" y="7470"/>
                    <a:pt x="32904" y="7470"/>
                  </a:cubicBezTo>
                  <a:cubicBezTo>
                    <a:pt x="31556" y="7470"/>
                    <a:pt x="29985" y="6891"/>
                    <a:pt x="28629" y="5765"/>
                  </a:cubicBezTo>
                  <a:lnTo>
                    <a:pt x="28442" y="5616"/>
                  </a:lnTo>
                  <a:cubicBezTo>
                    <a:pt x="23942" y="1688"/>
                    <a:pt x="19612" y="1"/>
                    <a:pt x="156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02" name="Google Shape;602;p26"/>
            <p:cNvGrpSpPr/>
            <p:nvPr/>
          </p:nvGrpSpPr>
          <p:grpSpPr>
            <a:xfrm rot="-7845996" flipH="1">
              <a:off x="7814416" y="-1103058"/>
              <a:ext cx="2589010" cy="1971616"/>
              <a:chOff x="-765482" y="4620203"/>
              <a:chExt cx="2588927" cy="1971554"/>
            </a:xfrm>
          </p:grpSpPr>
          <p:sp>
            <p:nvSpPr>
              <p:cNvPr id="603" name="Google Shape;603;p26"/>
              <p:cNvSpPr/>
              <p:nvPr/>
            </p:nvSpPr>
            <p:spPr>
              <a:xfrm>
                <a:off x="-765482" y="4620203"/>
                <a:ext cx="2588927" cy="1971554"/>
              </a:xfrm>
              <a:custGeom>
                <a:avLst/>
                <a:gdLst/>
                <a:ahLst/>
                <a:cxnLst/>
                <a:rect l="l" t="t" r="r" b="b"/>
                <a:pathLst>
                  <a:path w="77126" h="58734" extrusionOk="0">
                    <a:moveTo>
                      <a:pt x="48466" y="1"/>
                    </a:moveTo>
                    <a:cubicBezTo>
                      <a:pt x="42896" y="1"/>
                      <a:pt x="38070" y="1823"/>
                      <a:pt x="35320" y="5462"/>
                    </a:cubicBezTo>
                    <a:cubicBezTo>
                      <a:pt x="35059" y="5816"/>
                      <a:pt x="34798" y="6170"/>
                      <a:pt x="34593" y="6562"/>
                    </a:cubicBezTo>
                    <a:cubicBezTo>
                      <a:pt x="34014" y="7547"/>
                      <a:pt x="32837" y="8056"/>
                      <a:pt x="31449" y="8056"/>
                    </a:cubicBezTo>
                    <a:cubicBezTo>
                      <a:pt x="30289" y="8056"/>
                      <a:pt x="28982" y="7701"/>
                      <a:pt x="27752" y="6972"/>
                    </a:cubicBezTo>
                    <a:cubicBezTo>
                      <a:pt x="27678" y="6916"/>
                      <a:pt x="27603" y="6878"/>
                      <a:pt x="27566" y="6841"/>
                    </a:cubicBezTo>
                    <a:cubicBezTo>
                      <a:pt x="23433" y="4244"/>
                      <a:pt x="19647" y="3104"/>
                      <a:pt x="16282" y="3104"/>
                    </a:cubicBezTo>
                    <a:cubicBezTo>
                      <a:pt x="11727" y="3104"/>
                      <a:pt x="7945" y="5195"/>
                      <a:pt x="5126" y="8593"/>
                    </a:cubicBezTo>
                    <a:cubicBezTo>
                      <a:pt x="0" y="14762"/>
                      <a:pt x="3840" y="25200"/>
                      <a:pt x="13792" y="31649"/>
                    </a:cubicBezTo>
                    <a:lnTo>
                      <a:pt x="14035" y="31816"/>
                    </a:lnTo>
                    <a:cubicBezTo>
                      <a:pt x="15563" y="32767"/>
                      <a:pt x="16663" y="34109"/>
                      <a:pt x="17054" y="35469"/>
                    </a:cubicBezTo>
                    <a:cubicBezTo>
                      <a:pt x="19104" y="42664"/>
                      <a:pt x="25572" y="50175"/>
                      <a:pt x="35226" y="54984"/>
                    </a:cubicBezTo>
                    <a:cubicBezTo>
                      <a:pt x="40263" y="57487"/>
                      <a:pt x="46067" y="58733"/>
                      <a:pt x="51367" y="58733"/>
                    </a:cubicBezTo>
                    <a:cubicBezTo>
                      <a:pt x="52619" y="58733"/>
                      <a:pt x="53842" y="58664"/>
                      <a:pt x="55020" y="58525"/>
                    </a:cubicBezTo>
                    <a:lnTo>
                      <a:pt x="77125" y="17297"/>
                    </a:lnTo>
                    <a:cubicBezTo>
                      <a:pt x="75019" y="12954"/>
                      <a:pt x="71179" y="8686"/>
                      <a:pt x="65942" y="5387"/>
                    </a:cubicBezTo>
                    <a:cubicBezTo>
                      <a:pt x="60252" y="1795"/>
                      <a:pt x="53992" y="1"/>
                      <a:pt x="484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" name="Google Shape;604;p26"/>
              <p:cNvSpPr/>
              <p:nvPr/>
            </p:nvSpPr>
            <p:spPr>
              <a:xfrm>
                <a:off x="1288964" y="4808006"/>
                <a:ext cx="41298" cy="55177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596" y="0"/>
                    </a:moveTo>
                    <a:cubicBezTo>
                      <a:pt x="536" y="0"/>
                      <a:pt x="482" y="37"/>
                      <a:pt x="467" y="98"/>
                    </a:cubicBezTo>
                    <a:lnTo>
                      <a:pt x="56" y="937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4"/>
                      <a:pt x="306" y="1296"/>
                      <a:pt x="318" y="1296"/>
                    </a:cubicBezTo>
                    <a:cubicBezTo>
                      <a:pt x="379" y="1296"/>
                      <a:pt x="436" y="1260"/>
                      <a:pt x="467" y="1198"/>
                    </a:cubicBezTo>
                    <a:lnTo>
                      <a:pt x="895" y="341"/>
                    </a:lnTo>
                    <a:cubicBezTo>
                      <a:pt x="970" y="229"/>
                      <a:pt x="914" y="98"/>
                      <a:pt x="802" y="42"/>
                    </a:cubicBezTo>
                    <a:lnTo>
                      <a:pt x="634" y="5"/>
                    </a:lnTo>
                    <a:cubicBezTo>
                      <a:pt x="621" y="2"/>
                      <a:pt x="609" y="0"/>
                      <a:pt x="5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5" name="Google Shape;605;p26"/>
              <p:cNvSpPr/>
              <p:nvPr/>
            </p:nvSpPr>
            <p:spPr>
              <a:xfrm>
                <a:off x="467708" y="4966720"/>
                <a:ext cx="41298" cy="55177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614" y="0"/>
                    </a:moveTo>
                    <a:cubicBezTo>
                      <a:pt x="553" y="0"/>
                      <a:pt x="497" y="36"/>
                      <a:pt x="466" y="98"/>
                    </a:cubicBezTo>
                    <a:lnTo>
                      <a:pt x="56" y="937"/>
                    </a:lnTo>
                    <a:cubicBezTo>
                      <a:pt x="0" y="1049"/>
                      <a:pt x="56" y="1179"/>
                      <a:pt x="149" y="1235"/>
                    </a:cubicBezTo>
                    <a:lnTo>
                      <a:pt x="280" y="1291"/>
                    </a:lnTo>
                    <a:cubicBezTo>
                      <a:pt x="292" y="1294"/>
                      <a:pt x="305" y="1296"/>
                      <a:pt x="318" y="1296"/>
                    </a:cubicBezTo>
                    <a:cubicBezTo>
                      <a:pt x="379" y="1296"/>
                      <a:pt x="435" y="1259"/>
                      <a:pt x="466" y="1198"/>
                    </a:cubicBezTo>
                    <a:lnTo>
                      <a:pt x="895" y="340"/>
                    </a:lnTo>
                    <a:cubicBezTo>
                      <a:pt x="969" y="229"/>
                      <a:pt x="913" y="98"/>
                      <a:pt x="801" y="42"/>
                    </a:cubicBezTo>
                    <a:lnTo>
                      <a:pt x="652" y="5"/>
                    </a:lnTo>
                    <a:cubicBezTo>
                      <a:pt x="640" y="2"/>
                      <a:pt x="627" y="0"/>
                      <a:pt x="6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6" name="Google Shape;606;p26"/>
              <p:cNvSpPr/>
              <p:nvPr/>
            </p:nvSpPr>
            <p:spPr>
              <a:xfrm>
                <a:off x="1072346" y="5044161"/>
                <a:ext cx="40489" cy="55518"/>
              </a:xfrm>
              <a:custGeom>
                <a:avLst/>
                <a:gdLst/>
                <a:ahLst/>
                <a:cxnLst/>
                <a:rect l="l" t="t" r="r" b="b"/>
                <a:pathLst>
                  <a:path w="951" h="1304" extrusionOk="0">
                    <a:moveTo>
                      <a:pt x="586" y="1"/>
                    </a:moveTo>
                    <a:cubicBezTo>
                      <a:pt x="529" y="1"/>
                      <a:pt x="481" y="47"/>
                      <a:pt x="466" y="106"/>
                    </a:cubicBezTo>
                    <a:lnTo>
                      <a:pt x="56" y="944"/>
                    </a:lnTo>
                    <a:cubicBezTo>
                      <a:pt x="0" y="1056"/>
                      <a:pt x="38" y="1187"/>
                      <a:pt x="149" y="1243"/>
                    </a:cubicBezTo>
                    <a:lnTo>
                      <a:pt x="280" y="1298"/>
                    </a:lnTo>
                    <a:cubicBezTo>
                      <a:pt x="293" y="1302"/>
                      <a:pt x="305" y="1303"/>
                      <a:pt x="318" y="1303"/>
                    </a:cubicBezTo>
                    <a:cubicBezTo>
                      <a:pt x="379" y="1303"/>
                      <a:pt x="435" y="1267"/>
                      <a:pt x="466" y="1205"/>
                    </a:cubicBezTo>
                    <a:lnTo>
                      <a:pt x="895" y="348"/>
                    </a:lnTo>
                    <a:cubicBezTo>
                      <a:pt x="951" y="236"/>
                      <a:pt x="914" y="106"/>
                      <a:pt x="802" y="50"/>
                    </a:cubicBezTo>
                    <a:lnTo>
                      <a:pt x="634" y="12"/>
                    </a:lnTo>
                    <a:cubicBezTo>
                      <a:pt x="618" y="4"/>
                      <a:pt x="601" y="1"/>
                      <a:pt x="58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" name="Google Shape;607;p26"/>
              <p:cNvSpPr/>
              <p:nvPr/>
            </p:nvSpPr>
            <p:spPr>
              <a:xfrm>
                <a:off x="861263" y="4788167"/>
                <a:ext cx="40531" cy="55220"/>
              </a:xfrm>
              <a:custGeom>
                <a:avLst/>
                <a:gdLst/>
                <a:ahLst/>
                <a:cxnLst/>
                <a:rect l="l" t="t" r="r" b="b"/>
                <a:pathLst>
                  <a:path w="952" h="1297" extrusionOk="0">
                    <a:moveTo>
                      <a:pt x="607" y="0"/>
                    </a:moveTo>
                    <a:cubicBezTo>
                      <a:pt x="535" y="0"/>
                      <a:pt x="479" y="37"/>
                      <a:pt x="448" y="98"/>
                    </a:cubicBezTo>
                    <a:lnTo>
                      <a:pt x="56" y="956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5"/>
                      <a:pt x="307" y="1296"/>
                      <a:pt x="320" y="1296"/>
                    </a:cubicBezTo>
                    <a:cubicBezTo>
                      <a:pt x="380" y="1296"/>
                      <a:pt x="436" y="1263"/>
                      <a:pt x="467" y="1217"/>
                    </a:cubicBezTo>
                    <a:lnTo>
                      <a:pt x="895" y="359"/>
                    </a:lnTo>
                    <a:cubicBezTo>
                      <a:pt x="951" y="229"/>
                      <a:pt x="914" y="98"/>
                      <a:pt x="802" y="43"/>
                    </a:cubicBezTo>
                    <a:lnTo>
                      <a:pt x="653" y="5"/>
                    </a:lnTo>
                    <a:cubicBezTo>
                      <a:pt x="637" y="2"/>
                      <a:pt x="621" y="0"/>
                      <a:pt x="6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" name="Google Shape;608;p26"/>
              <p:cNvSpPr/>
              <p:nvPr/>
            </p:nvSpPr>
            <p:spPr>
              <a:xfrm>
                <a:off x="1014403" y="4865182"/>
                <a:ext cx="51643" cy="70504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56" extrusionOk="0">
                    <a:moveTo>
                      <a:pt x="766" y="1"/>
                    </a:moveTo>
                    <a:cubicBezTo>
                      <a:pt x="686" y="1"/>
                      <a:pt x="611" y="53"/>
                      <a:pt x="579" y="135"/>
                    </a:cubicBezTo>
                    <a:lnTo>
                      <a:pt x="75" y="1216"/>
                    </a:lnTo>
                    <a:cubicBezTo>
                      <a:pt x="1" y="1346"/>
                      <a:pt x="57" y="1514"/>
                      <a:pt x="187" y="1588"/>
                    </a:cubicBezTo>
                    <a:lnTo>
                      <a:pt x="355" y="1644"/>
                    </a:lnTo>
                    <a:cubicBezTo>
                      <a:pt x="375" y="1652"/>
                      <a:pt x="395" y="1656"/>
                      <a:pt x="414" y="1656"/>
                    </a:cubicBezTo>
                    <a:cubicBezTo>
                      <a:pt x="485" y="1656"/>
                      <a:pt x="549" y="1606"/>
                      <a:pt x="579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1"/>
                      <a:pt x="7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9" name="Google Shape;609;p26"/>
              <p:cNvSpPr/>
              <p:nvPr/>
            </p:nvSpPr>
            <p:spPr>
              <a:xfrm>
                <a:off x="617654" y="4754832"/>
                <a:ext cx="52410" cy="69908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42" extrusionOk="0">
                    <a:moveTo>
                      <a:pt x="774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187" y="1571"/>
                    </a:cubicBezTo>
                    <a:lnTo>
                      <a:pt x="355" y="1627"/>
                    </a:lnTo>
                    <a:cubicBezTo>
                      <a:pt x="379" y="1637"/>
                      <a:pt x="404" y="1641"/>
                      <a:pt x="429" y="1641"/>
                    </a:cubicBezTo>
                    <a:cubicBezTo>
                      <a:pt x="501" y="1641"/>
                      <a:pt x="569" y="1603"/>
                      <a:pt x="597" y="1534"/>
                    </a:cubicBezTo>
                    <a:lnTo>
                      <a:pt x="1138" y="453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0" name="Google Shape;610;p26"/>
              <p:cNvSpPr/>
              <p:nvPr/>
            </p:nvSpPr>
            <p:spPr>
              <a:xfrm>
                <a:off x="1453215" y="4942155"/>
                <a:ext cx="51643" cy="70206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49" extrusionOk="0">
                    <a:moveTo>
                      <a:pt x="766" y="0"/>
                    </a:moveTo>
                    <a:cubicBezTo>
                      <a:pt x="686" y="0"/>
                      <a:pt x="611" y="53"/>
                      <a:pt x="578" y="135"/>
                    </a:cubicBezTo>
                    <a:lnTo>
                      <a:pt x="75" y="1216"/>
                    </a:lnTo>
                    <a:cubicBezTo>
                      <a:pt x="1" y="1346"/>
                      <a:pt x="38" y="1514"/>
                      <a:pt x="187" y="1588"/>
                    </a:cubicBezTo>
                    <a:lnTo>
                      <a:pt x="355" y="1644"/>
                    </a:lnTo>
                    <a:cubicBezTo>
                      <a:pt x="370" y="1647"/>
                      <a:pt x="386" y="1649"/>
                      <a:pt x="401" y="1649"/>
                    </a:cubicBezTo>
                    <a:cubicBezTo>
                      <a:pt x="477" y="1649"/>
                      <a:pt x="547" y="1610"/>
                      <a:pt x="578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0"/>
                      <a:pt x="7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" name="Google Shape;611;p26"/>
              <p:cNvSpPr/>
              <p:nvPr/>
            </p:nvSpPr>
            <p:spPr>
              <a:xfrm>
                <a:off x="704931" y="4998437"/>
                <a:ext cx="52410" cy="69780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39" extrusionOk="0">
                    <a:moveTo>
                      <a:pt x="775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206" y="1571"/>
                    </a:cubicBezTo>
                    <a:lnTo>
                      <a:pt x="355" y="1627"/>
                    </a:lnTo>
                    <a:cubicBezTo>
                      <a:pt x="375" y="1635"/>
                      <a:pt x="397" y="1639"/>
                      <a:pt x="418" y="1639"/>
                    </a:cubicBezTo>
                    <a:cubicBezTo>
                      <a:pt x="494" y="1639"/>
                      <a:pt x="568" y="1592"/>
                      <a:pt x="597" y="1534"/>
                    </a:cubicBezTo>
                    <a:lnTo>
                      <a:pt x="1138" y="434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2" name="Google Shape;612;p26"/>
              <p:cNvSpPr/>
              <p:nvPr/>
            </p:nvSpPr>
            <p:spPr>
              <a:xfrm>
                <a:off x="1291348" y="5063489"/>
                <a:ext cx="41298" cy="55220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7" extrusionOk="0">
                    <a:moveTo>
                      <a:pt x="615" y="1"/>
                    </a:moveTo>
                    <a:cubicBezTo>
                      <a:pt x="554" y="1"/>
                      <a:pt x="497" y="37"/>
                      <a:pt x="466" y="99"/>
                    </a:cubicBezTo>
                    <a:lnTo>
                      <a:pt x="56" y="938"/>
                    </a:lnTo>
                    <a:cubicBezTo>
                      <a:pt x="0" y="1049"/>
                      <a:pt x="56" y="1180"/>
                      <a:pt x="150" y="1236"/>
                    </a:cubicBezTo>
                    <a:lnTo>
                      <a:pt x="280" y="1292"/>
                    </a:lnTo>
                    <a:cubicBezTo>
                      <a:pt x="293" y="1295"/>
                      <a:pt x="306" y="1297"/>
                      <a:pt x="320" y="1297"/>
                    </a:cubicBezTo>
                    <a:cubicBezTo>
                      <a:pt x="384" y="1297"/>
                      <a:pt x="451" y="1260"/>
                      <a:pt x="466" y="1199"/>
                    </a:cubicBezTo>
                    <a:lnTo>
                      <a:pt x="914" y="341"/>
                    </a:lnTo>
                    <a:cubicBezTo>
                      <a:pt x="970" y="229"/>
                      <a:pt x="932" y="99"/>
                      <a:pt x="802" y="43"/>
                    </a:cubicBezTo>
                    <a:lnTo>
                      <a:pt x="653" y="6"/>
                    </a:lnTo>
                    <a:cubicBezTo>
                      <a:pt x="640" y="3"/>
                      <a:pt x="627" y="1"/>
                      <a:pt x="6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2247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cifico"/>
              <a:buNone/>
              <a:defRPr sz="3600">
                <a:solidFill>
                  <a:schemeClr val="dk1"/>
                </a:solidFill>
                <a:latin typeface="Pacifico"/>
                <a:ea typeface="Pacifico"/>
                <a:cs typeface="Pacifico"/>
                <a:sym typeface="Pacific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idact Gothic"/>
              <a:buChar char="●"/>
              <a:defRPr sz="1600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idact Gothic"/>
              <a:buChar char="○"/>
              <a:defRPr sz="1600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idact Gothic"/>
              <a:buChar char="■"/>
              <a:defRPr sz="1600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idact Gothic"/>
              <a:buChar char="●"/>
              <a:defRPr sz="1600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idact Gothic"/>
              <a:buChar char="○"/>
              <a:defRPr sz="1600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idact Gothic"/>
              <a:buChar char="■"/>
              <a:defRPr sz="1600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lvl="6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idact Gothic"/>
              <a:buChar char="●"/>
              <a:defRPr sz="1600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lvl="7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idact Gothic"/>
              <a:buChar char="○"/>
              <a:defRPr sz="1600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lvl="8" indent="-3302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600"/>
              <a:buFont typeface="Didact Gothic"/>
              <a:buChar char="■"/>
              <a:defRPr sz="1600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3" r:id="rId3"/>
    <p:sldLayoutId id="2147483656" r:id="rId4"/>
    <p:sldLayoutId id="2147483658" r:id="rId5"/>
    <p:sldLayoutId id="2147483662" r:id="rId6"/>
    <p:sldLayoutId id="2147483670" r:id="rId7"/>
    <p:sldLayoutId id="2147483671" r:id="rId8"/>
    <p:sldLayoutId id="2147483672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" Target="slide14.xml"/><Relationship Id="rId1" Type="http://schemas.openxmlformats.org/officeDocument/2006/relationships/slideLayout" Target="../slideLayouts/slideLayout4.xml"/><Relationship Id="rId5" Type="http://schemas.openxmlformats.org/officeDocument/2006/relationships/slide" Target="slide16.xml"/><Relationship Id="rId4" Type="http://schemas.openxmlformats.org/officeDocument/2006/relationships/slide" Target="slide1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4.xml"/><Relationship Id="rId7" Type="http://schemas.openxmlformats.org/officeDocument/2006/relationships/slide" Target="slide1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3.png"/><Relationship Id="rId5" Type="http://schemas.openxmlformats.org/officeDocument/2006/relationships/slide" Target="slide13.xml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4.xml"/><Relationship Id="rId7" Type="http://schemas.openxmlformats.org/officeDocument/2006/relationships/slide" Target="slide1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3.png"/><Relationship Id="rId5" Type="http://schemas.openxmlformats.org/officeDocument/2006/relationships/slide" Target="slide13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4.xml"/><Relationship Id="rId7" Type="http://schemas.openxmlformats.org/officeDocument/2006/relationships/slide" Target="slide1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3.png"/><Relationship Id="rId5" Type="http://schemas.openxmlformats.org/officeDocument/2006/relationships/slide" Target="slide13.xm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gif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ình Nền PowerPoint để Tải Xuống Miễn Phí - Slidesdoc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644"/>
            <a:ext cx="9144000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203200" y="89983"/>
            <a:ext cx="8347242" cy="4718760"/>
            <a:chOff x="203200" y="89983"/>
            <a:chExt cx="8347242" cy="4718760"/>
          </a:xfrm>
        </p:grpSpPr>
        <p:sp>
          <p:nvSpPr>
            <p:cNvPr id="4" name="Rectangle 208">
              <a:extLst>
                <a:ext uri="{FF2B5EF4-FFF2-40B4-BE49-F238E27FC236}">
                  <a16:creationId xmlns:a16="http://schemas.microsoft.com/office/drawing/2014/main" id="{893753CB-8B02-23FF-D8AF-AEEE1482AA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3200" y="89983"/>
              <a:ext cx="8347242" cy="1363451"/>
            </a:xfrm>
            <a:prstGeom prst="rect">
              <a:avLst/>
            </a:prstGeom>
            <a:noFill/>
            <a:ln>
              <a:noFill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  <a:defRPr/>
              </a:pPr>
              <a:r>
                <a:rPr lang="en-US" altLang="en-US" sz="2400" b="1" dirty="0">
                  <a:solidFill>
                    <a:schemeClr val="tx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SỞ GIÁO DỤC VÀ ĐÀO TẠO BÌNH ĐỊNH</a:t>
              </a:r>
            </a:p>
            <a:p>
              <a:pPr algn="ctr" eaLnBrk="1" hangingPunct="1">
                <a:spcBef>
                  <a:spcPct val="50000"/>
                </a:spcBef>
                <a:buFontTx/>
                <a:buNone/>
                <a:defRPr/>
              </a:pPr>
              <a:r>
                <a:rPr lang="en-US" altLang="en-US" sz="2400" b="1" dirty="0">
                  <a:solidFill>
                    <a:schemeClr val="tx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TRƯỜNG THPT </a:t>
              </a:r>
              <a:r>
                <a:rPr lang="en-US" altLang="en-US" sz="2400" b="1">
                  <a:solidFill>
                    <a:schemeClr val="tx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XUÂN </a:t>
              </a:r>
              <a:r>
                <a:rPr lang="en-US" altLang="en-US" sz="2400" b="1" smtClean="0">
                  <a:solidFill>
                    <a:schemeClr val="tx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DIỆU</a:t>
              </a:r>
              <a:endParaRPr lang="en-US" altLang="en-US" sz="2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Rectangle 208"/>
            <p:cNvSpPr>
              <a:spLocks noChangeArrowheads="1"/>
            </p:cNvSpPr>
            <p:nvPr/>
          </p:nvSpPr>
          <p:spPr bwMode="auto">
            <a:xfrm>
              <a:off x="2229853" y="1314053"/>
              <a:ext cx="4066609" cy="9118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 altLang="en-US" sz="3200" b="1" dirty="0">
                  <a:solidFill>
                    <a:srgbClr val="006600"/>
                  </a:solidFill>
                  <a:latin typeface="Times New Roman" pitchFamily="18" charset="0"/>
                </a:rPr>
                <a:t>TẬP THỂ </a:t>
              </a:r>
              <a:r>
                <a:rPr lang="en-US" altLang="en-US" sz="3200" b="1">
                  <a:solidFill>
                    <a:srgbClr val="006600"/>
                  </a:solidFill>
                  <a:latin typeface="Times New Roman" pitchFamily="18" charset="0"/>
                </a:rPr>
                <a:t>LỚP </a:t>
              </a:r>
              <a:r>
                <a:rPr lang="en-US" altLang="en-US" sz="3200" b="1" smtClean="0">
                  <a:solidFill>
                    <a:srgbClr val="006600"/>
                  </a:solidFill>
                  <a:latin typeface="Times New Roman" pitchFamily="18" charset="0"/>
                </a:rPr>
                <a:t>11A1</a:t>
              </a:r>
              <a:endParaRPr lang="en-US" altLang="en-US" sz="3200" b="1" baseline="-25000" dirty="0">
                <a:solidFill>
                  <a:srgbClr val="006600"/>
                </a:solidFill>
                <a:latin typeface="Times New Roman" pitchFamily="18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EF5850C-511A-2433-401B-DFF2F4881F7C}"/>
                </a:ext>
              </a:extLst>
            </p:cNvPr>
            <p:cNvSpPr txBox="1"/>
            <p:nvPr/>
          </p:nvSpPr>
          <p:spPr>
            <a:xfrm>
              <a:off x="734579" y="2014349"/>
              <a:ext cx="7284483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altLang="en-US" sz="3200" b="1" dirty="0">
                  <a:solidFill>
                    <a:srgbClr val="80008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CHÀO MỪNG QUÝ THẦY CÔ VỀ </a:t>
              </a:r>
            </a:p>
            <a:p>
              <a:pPr algn="ctr">
                <a:defRPr/>
              </a:pPr>
              <a:r>
                <a:rPr lang="en-US" altLang="en-US" sz="3200" b="1" dirty="0">
                  <a:solidFill>
                    <a:srgbClr val="80008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DỰ GIỜ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229853" y="3450018"/>
              <a:ext cx="524677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4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Giáo</a:t>
              </a:r>
              <a:r>
                <a:rPr lang="en-US" sz="2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viên</a:t>
              </a:r>
              <a:r>
                <a:rPr lang="en-US" sz="2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: </a:t>
              </a:r>
              <a:r>
                <a:rPr lang="en-US" sz="2400" b="1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Nguyễn</a:t>
              </a:r>
              <a:r>
                <a:rPr lang="en-US" sz="2400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Thị Mỹ Phượng</a:t>
              </a:r>
              <a:endPara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  <a:p>
              <a:pPr algn="just"/>
              <a:r>
                <a:rPr lang="en-US" sz="24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Tổ</a:t>
              </a:r>
              <a:r>
                <a:rPr lang="en-US" sz="24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: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Hóa</a:t>
              </a:r>
              <a:r>
                <a:rPr lang="en-US" sz="24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– </a:t>
              </a:r>
              <a:r>
                <a:rPr lang="en-US" sz="2400" b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Lý </a:t>
              </a:r>
              <a:r>
                <a:rPr lang="en-US" sz="24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–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Công</a:t>
              </a:r>
              <a:r>
                <a:rPr lang="en-US" sz="24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nghệ</a:t>
              </a:r>
              <a:endPara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EF5850C-511A-2433-401B-DFF2F4881F7C}"/>
                </a:ext>
              </a:extLst>
            </p:cNvPr>
            <p:cNvSpPr txBox="1"/>
            <p:nvPr/>
          </p:nvSpPr>
          <p:spPr>
            <a:xfrm>
              <a:off x="1614157" y="4408633"/>
              <a:ext cx="6108192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altLang="en-US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NĂM HỌC: 2023 – 2024 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10664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64BABA-FDF0-4076-B4CA-C7A80E2BE3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4355" y="1122733"/>
            <a:ext cx="6255289" cy="1107900"/>
          </a:xfrm>
        </p:spPr>
        <p:txBody>
          <a:bodyPr/>
          <a:lstStyle/>
          <a:p>
            <a:pPr algn="ctr"/>
            <a:r>
              <a:rPr lang="en-US" sz="6000"/>
              <a:t>Chủ đề tranh biện</a:t>
            </a:r>
            <a:endParaRPr lang="vi-VN" sz="600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E5AB907-A966-42F6-BA3E-6C41A22FC8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2399" y="2230633"/>
            <a:ext cx="8119202" cy="1789600"/>
          </a:xfrm>
        </p:spPr>
        <p:txBody>
          <a:bodyPr/>
          <a:lstStyle/>
          <a:p>
            <a:pPr marL="0" indent="0" algn="ctr"/>
            <a:r>
              <a:rPr lang="en-US" sz="4800">
                <a:latin typeface="+mn-lt"/>
              </a:rPr>
              <a:t>“Công nghệ 4.0” giúp gia đình xích lại gần nhau h</a:t>
            </a:r>
            <a:r>
              <a:rPr lang="vi-VN" sz="4800">
                <a:latin typeface="+mn-lt"/>
              </a:rPr>
              <a:t>ơ</a:t>
            </a:r>
            <a:r>
              <a:rPr lang="en-US" sz="4800">
                <a:latin typeface="+mn-lt"/>
              </a:rPr>
              <a:t>n.</a:t>
            </a:r>
            <a:endParaRPr lang="vi-VN" sz="480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847597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64BABA-FDF0-4076-B4CA-C7A80E2BE3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5244" y="68820"/>
            <a:ext cx="4844178" cy="1107900"/>
          </a:xfrm>
        </p:spPr>
        <p:txBody>
          <a:bodyPr/>
          <a:lstStyle/>
          <a:p>
            <a:r>
              <a:rPr lang="en-US"/>
              <a:t>Quy tắc tranh biện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E5AB907-A966-42F6-BA3E-6C41A22FC8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2398" y="745470"/>
            <a:ext cx="8119202" cy="862500"/>
          </a:xfrm>
        </p:spPr>
        <p:txBody>
          <a:bodyPr/>
          <a:lstStyle/>
          <a:p>
            <a:pPr marL="0" indent="0" algn="ctr"/>
            <a:r>
              <a:rPr lang="en-US" sz="2800">
                <a:latin typeface="+mn-lt"/>
              </a:rPr>
              <a:t>Mỗi cuộc tranh biện diễn ra trong 03 hiệp</a:t>
            </a:r>
            <a:endParaRPr lang="vi-VN" sz="2800">
              <a:latin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16A6EB0-3F6A-4ECA-B57C-B3122AD9A5F8}"/>
              </a:ext>
            </a:extLst>
          </p:cNvPr>
          <p:cNvSpPr txBox="1"/>
          <p:nvPr/>
        </p:nvSpPr>
        <p:spPr>
          <a:xfrm flipH="1">
            <a:off x="1038519" y="1643829"/>
            <a:ext cx="725762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tx1">
                  <a:lumMod val="75000"/>
                </a:schemeClr>
              </a:buClr>
              <a:buAutoNum type="arabicPeriod"/>
            </a:pPr>
            <a:r>
              <a:rPr lang="en-US" sz="1800" b="1">
                <a:solidFill>
                  <a:schemeClr val="tx1">
                    <a:lumMod val="75000"/>
                  </a:schemeClr>
                </a:solidFill>
              </a:rPr>
              <a:t>Trình bày quan điểm (03 phút/đội)</a:t>
            </a:r>
          </a:p>
          <a:p>
            <a:pPr marL="631825" lvl="3" indent="-269875">
              <a:buFont typeface="Arial" panose="020B0604020202020204" pitchFamily="34" charset="0"/>
              <a:buChar char="•"/>
            </a:pPr>
            <a:r>
              <a:rPr lang="en-US" sz="1800"/>
              <a:t>Hai đội lần l</a:t>
            </a:r>
            <a:r>
              <a:rPr lang="vi-VN" sz="1800"/>
              <a:t>ư</a:t>
            </a:r>
            <a:r>
              <a:rPr lang="en-US" sz="1800"/>
              <a:t>ợt trình bày luận điểm của mình.</a:t>
            </a:r>
          </a:p>
          <a:p>
            <a:pPr marL="631825" lvl="3" indent="-269875">
              <a:buFont typeface="Arial" panose="020B0604020202020204" pitchFamily="34" charset="0"/>
              <a:buChar char="•"/>
            </a:pPr>
            <a:r>
              <a:rPr lang="en-US" sz="1800"/>
              <a:t>Đội Ủng hộ trình bày tr</a:t>
            </a:r>
            <a:r>
              <a:rPr lang="vi-VN" sz="1800"/>
              <a:t>ư</a:t>
            </a:r>
            <a:r>
              <a:rPr lang="en-US" sz="1800"/>
              <a:t>ớc, đội Phản đối trả lời sau.</a:t>
            </a:r>
          </a:p>
          <a:p>
            <a:pPr marL="342900" indent="-342900">
              <a:buClr>
                <a:schemeClr val="tx1">
                  <a:lumMod val="75000"/>
                </a:schemeClr>
              </a:buClr>
              <a:buAutoNum type="arabicPeriod"/>
            </a:pPr>
            <a:r>
              <a:rPr lang="en-US" sz="1800" b="1">
                <a:solidFill>
                  <a:schemeClr val="tx1">
                    <a:lumMod val="75000"/>
                  </a:schemeClr>
                </a:solidFill>
              </a:rPr>
              <a:t>Câu hỏi phản biện (02 phút/đội)</a:t>
            </a:r>
          </a:p>
          <a:p>
            <a:pPr marL="631825" lvl="1" indent="-269875">
              <a:buFont typeface="Arial" panose="020B0604020202020204" pitchFamily="34" charset="0"/>
              <a:buChar char="•"/>
            </a:pPr>
            <a:r>
              <a:rPr lang="en-US" sz="1800"/>
              <a:t>Hai đội lần l</a:t>
            </a:r>
            <a:r>
              <a:rPr lang="vi-VN" sz="1800"/>
              <a:t>ư</a:t>
            </a:r>
            <a:r>
              <a:rPr lang="en-US" sz="1800"/>
              <a:t>ợt đặt câu hỏi cho đối ph</a:t>
            </a:r>
            <a:r>
              <a:rPr lang="vi-VN" sz="1800"/>
              <a:t>ư</a:t>
            </a:r>
            <a:r>
              <a:rPr lang="en-US" sz="1800"/>
              <a:t>ơng.</a:t>
            </a:r>
          </a:p>
          <a:p>
            <a:pPr marL="631825" lvl="1" indent="-269875">
              <a:buFont typeface="Arial" panose="020B0604020202020204" pitchFamily="34" charset="0"/>
              <a:buChar char="•"/>
            </a:pPr>
            <a:r>
              <a:rPr lang="en-US" sz="1800"/>
              <a:t>Chỉ đặt câu hỏi, không nêu luận điểm của mình.</a:t>
            </a:r>
          </a:p>
          <a:p>
            <a:pPr marL="342900" indent="-342900">
              <a:buClr>
                <a:schemeClr val="tx1">
                  <a:lumMod val="75000"/>
                </a:schemeClr>
              </a:buClr>
              <a:buAutoNum type="arabicPeriod"/>
            </a:pPr>
            <a:r>
              <a:rPr lang="en-US" sz="1800" b="1">
                <a:solidFill>
                  <a:schemeClr val="tx1">
                    <a:lumMod val="75000"/>
                  </a:schemeClr>
                </a:solidFill>
              </a:rPr>
              <a:t>Trả lời câu hỏi (</a:t>
            </a:r>
            <a:r>
              <a:rPr lang="en-US" sz="1800" b="1" smtClean="0">
                <a:solidFill>
                  <a:schemeClr val="tx1">
                    <a:lumMod val="75000"/>
                  </a:schemeClr>
                </a:solidFill>
              </a:rPr>
              <a:t>02 </a:t>
            </a:r>
            <a:r>
              <a:rPr lang="en-US" sz="1800" b="1">
                <a:solidFill>
                  <a:schemeClr val="tx1">
                    <a:lumMod val="75000"/>
                  </a:schemeClr>
                </a:solidFill>
              </a:rPr>
              <a:t>phút/đội)</a:t>
            </a:r>
          </a:p>
          <a:p>
            <a:pPr marL="631825" indent="-269875">
              <a:buFont typeface="Arial" panose="020B0604020202020204" pitchFamily="34" charset="0"/>
              <a:buChar char="•"/>
            </a:pPr>
            <a:r>
              <a:rPr lang="en-US" sz="1800"/>
              <a:t>Hai đội lần l</a:t>
            </a:r>
            <a:r>
              <a:rPr lang="vi-VN" sz="1800"/>
              <a:t>ư</a:t>
            </a:r>
            <a:r>
              <a:rPr lang="en-US" sz="1800"/>
              <a:t>ợt trả lời câu hỏi của đối ph</a:t>
            </a:r>
            <a:r>
              <a:rPr lang="vi-VN" sz="1800"/>
              <a:t>ư</a:t>
            </a:r>
            <a:r>
              <a:rPr lang="en-US" sz="1800"/>
              <a:t>ơng để bảo vệ quan điểm của mình.</a:t>
            </a:r>
          </a:p>
          <a:p>
            <a:pPr marL="631825" indent="-269875">
              <a:buFont typeface="Arial" panose="020B0604020202020204" pitchFamily="34" charset="0"/>
              <a:buChar char="•"/>
            </a:pPr>
            <a:r>
              <a:rPr lang="en-US" sz="1800"/>
              <a:t>Câu trả lời phải đúng chủ đề câu hỏi đặt ra, không đ</a:t>
            </a:r>
            <a:r>
              <a:rPr lang="vi-VN" sz="1800"/>
              <a:t>ư</a:t>
            </a:r>
            <a:r>
              <a:rPr lang="en-US" sz="1800"/>
              <a:t>ợc hỏi ng</a:t>
            </a:r>
            <a:r>
              <a:rPr lang="vi-VN" sz="1800"/>
              <a:t>ư</a:t>
            </a:r>
            <a:r>
              <a:rPr lang="en-US" sz="1800"/>
              <a:t>ợc lại.</a:t>
            </a:r>
            <a:endParaRPr lang="vi-VN" sz="1800"/>
          </a:p>
        </p:txBody>
      </p:sp>
    </p:spTree>
    <p:extLst>
      <p:ext uri="{BB962C8B-B14F-4D97-AF65-F5344CB8AC3E}">
        <p14:creationId xmlns:p14="http://schemas.microsoft.com/office/powerpoint/2010/main" val="2369346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E4CEC6-ABE3-4C5D-8717-B0FDCAA683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28ECC4-5799-47B6-8C54-25057C8E11C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02F12E-38A4-45A7-9E29-E9AEF942BB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542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6FBFE6E-2087-4141-8CCF-88A46B9618FA}"/>
              </a:ext>
            </a:extLst>
          </p:cNvPr>
          <p:cNvSpPr txBox="1">
            <a:spLocks/>
          </p:cNvSpPr>
          <p:nvPr/>
        </p:nvSpPr>
        <p:spPr>
          <a:xfrm>
            <a:off x="3233644" y="170420"/>
            <a:ext cx="2676712" cy="11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acifico"/>
              <a:buNone/>
              <a:defRPr sz="4800" b="0" i="0" u="none" strike="noStrike" cap="none">
                <a:solidFill>
                  <a:schemeClr val="dk1"/>
                </a:solidFill>
                <a:latin typeface="Pacifico"/>
                <a:ea typeface="Pacifico"/>
                <a:cs typeface="Pacifico"/>
                <a:sym typeface="Pacific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Thời gian</a:t>
            </a:r>
            <a:endParaRPr lang="vi-VN"/>
          </a:p>
        </p:txBody>
      </p:sp>
      <p:pic>
        <p:nvPicPr>
          <p:cNvPr id="5" name="Picture 4">
            <a:hlinkClick r:id="rId2" action="ppaction://hlinksldjump"/>
            <a:extLst>
              <a:ext uri="{FF2B5EF4-FFF2-40B4-BE49-F238E27FC236}">
                <a16:creationId xmlns:a16="http://schemas.microsoft.com/office/drawing/2014/main" id="{AFC34324-3FD4-4A92-9EAC-323BBE101C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3288" y="1533172"/>
            <a:ext cx="2077156" cy="2077156"/>
          </a:xfrm>
          <a:prstGeom prst="rect">
            <a:avLst/>
          </a:prstGeom>
        </p:spPr>
      </p:pic>
      <p:pic>
        <p:nvPicPr>
          <p:cNvPr id="6" name="Picture 5">
            <a:hlinkClick r:id="rId4" action="ppaction://hlinksldjump"/>
            <a:extLst>
              <a:ext uri="{FF2B5EF4-FFF2-40B4-BE49-F238E27FC236}">
                <a16:creationId xmlns:a16="http://schemas.microsoft.com/office/drawing/2014/main" id="{83DA3A5D-EB0B-426B-8108-F19F9F3710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4576" y="1533172"/>
            <a:ext cx="2077156" cy="2077156"/>
          </a:xfrm>
          <a:prstGeom prst="rect">
            <a:avLst/>
          </a:prstGeom>
        </p:spPr>
      </p:pic>
      <p:pic>
        <p:nvPicPr>
          <p:cNvPr id="7" name="Picture 6">
            <a:hlinkClick r:id="rId5" action="ppaction://hlinksldjump"/>
            <a:extLst>
              <a:ext uri="{FF2B5EF4-FFF2-40B4-BE49-F238E27FC236}">
                <a16:creationId xmlns:a16="http://schemas.microsoft.com/office/drawing/2014/main" id="{20F7980A-D29F-41F3-BF7B-38547716F7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5864" y="1533172"/>
            <a:ext cx="2077156" cy="207715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F5CB788-76B1-467B-A38C-5FB97EB71148}"/>
              </a:ext>
            </a:extLst>
          </p:cNvPr>
          <p:cNvSpPr txBox="1"/>
          <p:nvPr/>
        </p:nvSpPr>
        <p:spPr>
          <a:xfrm>
            <a:off x="1207036" y="3770488"/>
            <a:ext cx="15696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C00000"/>
                </a:solidFill>
              </a:rPr>
              <a:t>1 phút</a:t>
            </a:r>
            <a:endParaRPr lang="vi-VN" sz="3600" b="1">
              <a:solidFill>
                <a:srgbClr val="C0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84C3232-5B15-4BC5-B238-760A8D179FD6}"/>
              </a:ext>
            </a:extLst>
          </p:cNvPr>
          <p:cNvSpPr txBox="1"/>
          <p:nvPr/>
        </p:nvSpPr>
        <p:spPr>
          <a:xfrm>
            <a:off x="3758324" y="3770487"/>
            <a:ext cx="15696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C00000"/>
                </a:solidFill>
              </a:rPr>
              <a:t>2 phút</a:t>
            </a:r>
            <a:endParaRPr lang="vi-VN" sz="3600" b="1">
              <a:solidFill>
                <a:srgbClr val="C0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0A731C9-D9FD-4AD2-86EB-362960D45728}"/>
              </a:ext>
            </a:extLst>
          </p:cNvPr>
          <p:cNvSpPr txBox="1"/>
          <p:nvPr/>
        </p:nvSpPr>
        <p:spPr>
          <a:xfrm>
            <a:off x="6309612" y="3770487"/>
            <a:ext cx="15696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C00000"/>
                </a:solidFill>
              </a:rPr>
              <a:t>3 phút</a:t>
            </a:r>
            <a:endParaRPr lang="vi-VN" sz="3600" b="1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8180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6FBFE6E-2087-4141-8CCF-88A46B9618FA}"/>
              </a:ext>
            </a:extLst>
          </p:cNvPr>
          <p:cNvSpPr txBox="1">
            <a:spLocks/>
          </p:cNvSpPr>
          <p:nvPr/>
        </p:nvSpPr>
        <p:spPr>
          <a:xfrm>
            <a:off x="2032001" y="80109"/>
            <a:ext cx="5802488" cy="11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acifico"/>
              <a:buNone/>
              <a:defRPr sz="4800" b="0" i="0" u="none" strike="noStrike" cap="none">
                <a:solidFill>
                  <a:schemeClr val="dk1"/>
                </a:solidFill>
                <a:latin typeface="Pacifico"/>
                <a:ea typeface="Pacifico"/>
                <a:cs typeface="Pacifico"/>
                <a:sym typeface="Pacific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Thời gian </a:t>
            </a:r>
            <a:r>
              <a:rPr lang="en-US" sz="9600">
                <a:solidFill>
                  <a:srgbClr val="C00000"/>
                </a:solidFill>
              </a:rPr>
              <a:t>01</a:t>
            </a:r>
            <a:r>
              <a:rPr lang="en-US"/>
              <a:t> phút</a:t>
            </a:r>
            <a:endParaRPr lang="vi-VN"/>
          </a:p>
        </p:txBody>
      </p:sp>
      <p:pic>
        <p:nvPicPr>
          <p:cNvPr id="5" name="1 Minute Timer and Alarm - Countdown ⏰">
            <a:hlinkClick r:id="" action="ppaction://media"/>
            <a:extLst>
              <a:ext uri="{FF2B5EF4-FFF2-40B4-BE49-F238E27FC236}">
                <a16:creationId xmlns:a16="http://schemas.microsoft.com/office/drawing/2014/main" id="{2CA4D408-F7B7-4058-8C76-1DF235947EE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65956" y="1335941"/>
            <a:ext cx="6626578" cy="3727450"/>
          </a:xfrm>
          <a:prstGeom prst="rect">
            <a:avLst/>
          </a:prstGeom>
        </p:spPr>
      </p:pic>
      <p:pic>
        <p:nvPicPr>
          <p:cNvPr id="10" name="Picture 9">
            <a:hlinkClick r:id="rId5" action="ppaction://hlinksldjump"/>
            <a:extLst>
              <a:ext uri="{FF2B5EF4-FFF2-40B4-BE49-F238E27FC236}">
                <a16:creationId xmlns:a16="http://schemas.microsoft.com/office/drawing/2014/main" id="{1108BB52-0716-4D92-8DBE-515AAAF65E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6702" y="4136719"/>
            <a:ext cx="725487" cy="896190"/>
          </a:xfrm>
          <a:prstGeom prst="rect">
            <a:avLst/>
          </a:prstGeom>
        </p:spPr>
      </p:pic>
      <p:pic>
        <p:nvPicPr>
          <p:cNvPr id="12" name="Picture 11">
            <a:hlinkClick r:id="rId7" action="ppaction://hlinksldjump"/>
            <a:extLst>
              <a:ext uri="{FF2B5EF4-FFF2-40B4-BE49-F238E27FC236}">
                <a16:creationId xmlns:a16="http://schemas.microsoft.com/office/drawing/2014/main" id="{33510868-415B-4656-9205-DFF3628DAA4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25935" y="4136719"/>
            <a:ext cx="591363" cy="92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320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6FBFE6E-2087-4141-8CCF-88A46B9618FA}"/>
              </a:ext>
            </a:extLst>
          </p:cNvPr>
          <p:cNvSpPr txBox="1">
            <a:spLocks/>
          </p:cNvSpPr>
          <p:nvPr/>
        </p:nvSpPr>
        <p:spPr>
          <a:xfrm>
            <a:off x="2032001" y="80109"/>
            <a:ext cx="5802488" cy="11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acifico"/>
              <a:buNone/>
              <a:defRPr sz="4800" b="0" i="0" u="none" strike="noStrike" cap="none">
                <a:solidFill>
                  <a:schemeClr val="dk1"/>
                </a:solidFill>
                <a:latin typeface="Pacifico"/>
                <a:ea typeface="Pacifico"/>
                <a:cs typeface="Pacifico"/>
                <a:sym typeface="Pacific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Thời gian </a:t>
            </a:r>
            <a:r>
              <a:rPr lang="en-US" sz="9600">
                <a:solidFill>
                  <a:srgbClr val="C00000"/>
                </a:solidFill>
              </a:rPr>
              <a:t>02</a:t>
            </a:r>
            <a:r>
              <a:rPr lang="en-US"/>
              <a:t> phút</a:t>
            </a:r>
            <a:endParaRPr lang="vi-VN"/>
          </a:p>
        </p:txBody>
      </p:sp>
      <p:pic>
        <p:nvPicPr>
          <p:cNvPr id="2" name="2 Minute Timer - Countdown - Alarm⏰">
            <a:hlinkClick r:id="" action="ppaction://media"/>
            <a:extLst>
              <a:ext uri="{FF2B5EF4-FFF2-40B4-BE49-F238E27FC236}">
                <a16:creationId xmlns:a16="http://schemas.microsoft.com/office/drawing/2014/main" id="{E3CFAB79-38BC-4152-80F0-034FCE7D81B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65792" y="1480999"/>
            <a:ext cx="6368697" cy="3582392"/>
          </a:xfrm>
          <a:prstGeom prst="rect">
            <a:avLst/>
          </a:prstGeom>
        </p:spPr>
      </p:pic>
      <p:pic>
        <p:nvPicPr>
          <p:cNvPr id="5" name="Picture 4">
            <a:hlinkClick r:id="rId5" action="ppaction://hlinksldjump"/>
            <a:extLst>
              <a:ext uri="{FF2B5EF4-FFF2-40B4-BE49-F238E27FC236}">
                <a16:creationId xmlns:a16="http://schemas.microsoft.com/office/drawing/2014/main" id="{6906119D-3DD4-4C1E-943A-EA141BAFFC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6702" y="4136719"/>
            <a:ext cx="725487" cy="896190"/>
          </a:xfrm>
          <a:prstGeom prst="rect">
            <a:avLst/>
          </a:prstGeom>
        </p:spPr>
      </p:pic>
      <p:pic>
        <p:nvPicPr>
          <p:cNvPr id="6" name="Picture 5">
            <a:hlinkClick r:id="rId7" action="ppaction://hlinksldjump"/>
            <a:extLst>
              <a:ext uri="{FF2B5EF4-FFF2-40B4-BE49-F238E27FC236}">
                <a16:creationId xmlns:a16="http://schemas.microsoft.com/office/drawing/2014/main" id="{5ED40C00-C8B0-4978-9E8B-8BBD8C22596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25935" y="4136719"/>
            <a:ext cx="591363" cy="92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169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0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6FBFE6E-2087-4141-8CCF-88A46B9618FA}"/>
              </a:ext>
            </a:extLst>
          </p:cNvPr>
          <p:cNvSpPr txBox="1">
            <a:spLocks/>
          </p:cNvSpPr>
          <p:nvPr/>
        </p:nvSpPr>
        <p:spPr>
          <a:xfrm>
            <a:off x="2032001" y="80109"/>
            <a:ext cx="5802488" cy="11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acifico"/>
              <a:buNone/>
              <a:defRPr sz="4800" b="0" i="0" u="none" strike="noStrike" cap="none">
                <a:solidFill>
                  <a:schemeClr val="dk1"/>
                </a:solidFill>
                <a:latin typeface="Pacifico"/>
                <a:ea typeface="Pacifico"/>
                <a:cs typeface="Pacifico"/>
                <a:sym typeface="Pacific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Thời gian </a:t>
            </a:r>
            <a:r>
              <a:rPr lang="en-US" sz="9600">
                <a:solidFill>
                  <a:srgbClr val="C00000"/>
                </a:solidFill>
              </a:rPr>
              <a:t>03</a:t>
            </a:r>
            <a:r>
              <a:rPr lang="en-US"/>
              <a:t> phút</a:t>
            </a:r>
            <a:endParaRPr lang="vi-VN"/>
          </a:p>
        </p:txBody>
      </p:sp>
      <p:pic>
        <p:nvPicPr>
          <p:cNvPr id="2" name="3 Minute Timer - Countdown - Alarm⏰">
            <a:hlinkClick r:id="" action="ppaction://media"/>
            <a:extLst>
              <a:ext uri="{FF2B5EF4-FFF2-40B4-BE49-F238E27FC236}">
                <a16:creationId xmlns:a16="http://schemas.microsoft.com/office/drawing/2014/main" id="{481ACDA5-123D-409A-B6A8-EF05658887E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04899" y="1365956"/>
            <a:ext cx="6573218" cy="3697435"/>
          </a:xfrm>
          <a:prstGeom prst="rect">
            <a:avLst/>
          </a:prstGeom>
        </p:spPr>
      </p:pic>
      <p:pic>
        <p:nvPicPr>
          <p:cNvPr id="5" name="Picture 4">
            <a:hlinkClick r:id="rId5" action="ppaction://hlinksldjump"/>
            <a:extLst>
              <a:ext uri="{FF2B5EF4-FFF2-40B4-BE49-F238E27FC236}">
                <a16:creationId xmlns:a16="http://schemas.microsoft.com/office/drawing/2014/main" id="{D68E83F4-A76C-4787-8193-72EFE30C82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6702" y="4136719"/>
            <a:ext cx="725487" cy="896190"/>
          </a:xfrm>
          <a:prstGeom prst="rect">
            <a:avLst/>
          </a:prstGeom>
        </p:spPr>
      </p:pic>
      <p:pic>
        <p:nvPicPr>
          <p:cNvPr id="6" name="Picture 5">
            <a:hlinkClick r:id="rId7" action="ppaction://hlinksldjump"/>
            <a:extLst>
              <a:ext uri="{FF2B5EF4-FFF2-40B4-BE49-F238E27FC236}">
                <a16:creationId xmlns:a16="http://schemas.microsoft.com/office/drawing/2014/main" id="{0E40FC09-F736-4ADF-919C-E02EF303317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25935" y="4136719"/>
            <a:ext cx="591363" cy="92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687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0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435;p45">
            <a:extLst>
              <a:ext uri="{FF2B5EF4-FFF2-40B4-BE49-F238E27FC236}">
                <a16:creationId xmlns:a16="http://schemas.microsoft.com/office/drawing/2014/main" id="{CEAFB00A-A5EF-453C-9774-96BDB7A115D4}"/>
              </a:ext>
            </a:extLst>
          </p:cNvPr>
          <p:cNvSpPr txBox="1">
            <a:spLocks/>
          </p:cNvSpPr>
          <p:nvPr/>
        </p:nvSpPr>
        <p:spPr>
          <a:xfrm>
            <a:off x="254164" y="1804646"/>
            <a:ext cx="3476700" cy="11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acifico"/>
              <a:buNone/>
              <a:defRPr sz="4800" b="0" i="0" u="none" strike="noStrike" cap="none">
                <a:solidFill>
                  <a:schemeClr val="dk1"/>
                </a:solidFill>
                <a:latin typeface="Pacifico"/>
                <a:ea typeface="Pacifico"/>
                <a:cs typeface="Pacifico"/>
                <a:sym typeface="Pacific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/>
              <a:t>Hoạt động </a:t>
            </a:r>
            <a:r>
              <a:rPr lang="en-US"/>
              <a:t>3</a:t>
            </a:r>
            <a:endParaRPr lang="vi-VN"/>
          </a:p>
        </p:txBody>
      </p:sp>
      <p:sp>
        <p:nvSpPr>
          <p:cNvPr id="5" name="Google Shape;1436;p45">
            <a:extLst>
              <a:ext uri="{FF2B5EF4-FFF2-40B4-BE49-F238E27FC236}">
                <a16:creationId xmlns:a16="http://schemas.microsoft.com/office/drawing/2014/main" id="{06454ADF-CD74-4F9B-B0CF-9835C4FCB4D3}"/>
              </a:ext>
            </a:extLst>
          </p:cNvPr>
          <p:cNvSpPr txBox="1">
            <a:spLocks/>
          </p:cNvSpPr>
          <p:nvPr/>
        </p:nvSpPr>
        <p:spPr>
          <a:xfrm>
            <a:off x="254164" y="2175384"/>
            <a:ext cx="3603644" cy="17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idact Gothic"/>
              <a:buNone/>
              <a:defRPr sz="16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302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idact Gothic"/>
              <a:buNone/>
              <a:defRPr sz="16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302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idact Gothic"/>
              <a:buNone/>
              <a:defRPr sz="16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302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idact Gothic"/>
              <a:buNone/>
              <a:defRPr sz="16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302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idact Gothic"/>
              <a:buNone/>
              <a:defRPr sz="16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302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idact Gothic"/>
              <a:buNone/>
              <a:defRPr sz="16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302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idact Gothic"/>
              <a:buNone/>
              <a:defRPr sz="16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302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idact Gothic"/>
              <a:buNone/>
              <a:defRPr sz="16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302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idact Gothic"/>
              <a:buNone/>
              <a:defRPr sz="16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 algn="r"/>
            <a:r>
              <a:rPr lang="en-US" sz="5400" b="1">
                <a:latin typeface="+mn-lt"/>
              </a:rPr>
              <a:t>Trò ch</a:t>
            </a:r>
            <a:r>
              <a:rPr lang="vi-VN" sz="5400" b="1">
                <a:latin typeface="+mn-lt"/>
              </a:rPr>
              <a:t>ơ</a:t>
            </a:r>
            <a:r>
              <a:rPr lang="en-US" sz="5400" b="1">
                <a:latin typeface="+mn-lt"/>
              </a:rPr>
              <a:t>i</a:t>
            </a:r>
          </a:p>
        </p:txBody>
      </p:sp>
      <p:pic>
        <p:nvPicPr>
          <p:cNvPr id="3074" name="Picture 2" descr="Raising Hand Clipart - FREE Vector Design - Cdr, Ai, EPS, PNG, SVG">
            <a:extLst>
              <a:ext uri="{FF2B5EF4-FFF2-40B4-BE49-F238E27FC236}">
                <a16:creationId xmlns:a16="http://schemas.microsoft.com/office/drawing/2014/main" id="{425E7992-0583-4A40-A58F-D9F18ADDF2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92"/>
          <a:stretch/>
        </p:blipFill>
        <p:spPr bwMode="auto">
          <a:xfrm>
            <a:off x="4357511" y="1804646"/>
            <a:ext cx="4786489" cy="3338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4795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84" name="Google Shape;1984;p57"/>
          <p:cNvGrpSpPr/>
          <p:nvPr/>
        </p:nvGrpSpPr>
        <p:grpSpPr>
          <a:xfrm>
            <a:off x="720002" y="3715238"/>
            <a:ext cx="453840" cy="873873"/>
            <a:chOff x="1637325" y="1952075"/>
            <a:chExt cx="199350" cy="383850"/>
          </a:xfrm>
        </p:grpSpPr>
        <p:sp>
          <p:nvSpPr>
            <p:cNvPr id="1985" name="Google Shape;1985;p57"/>
            <p:cNvSpPr/>
            <p:nvPr/>
          </p:nvSpPr>
          <p:spPr>
            <a:xfrm>
              <a:off x="1672350" y="1952075"/>
              <a:ext cx="150625" cy="93375"/>
            </a:xfrm>
            <a:custGeom>
              <a:avLst/>
              <a:gdLst/>
              <a:ahLst/>
              <a:cxnLst/>
              <a:rect l="l" t="t" r="r" b="b"/>
              <a:pathLst>
                <a:path w="6025" h="3735" extrusionOk="0">
                  <a:moveTo>
                    <a:pt x="2998" y="0"/>
                  </a:moveTo>
                  <a:cubicBezTo>
                    <a:pt x="2587" y="0"/>
                    <a:pt x="2213" y="131"/>
                    <a:pt x="1901" y="354"/>
                  </a:cubicBezTo>
                  <a:cubicBezTo>
                    <a:pt x="1893" y="352"/>
                    <a:pt x="1884" y="352"/>
                    <a:pt x="1875" y="352"/>
                  </a:cubicBezTo>
                  <a:cubicBezTo>
                    <a:pt x="1742" y="352"/>
                    <a:pt x="1604" y="510"/>
                    <a:pt x="1604" y="510"/>
                  </a:cubicBezTo>
                  <a:cubicBezTo>
                    <a:pt x="1604" y="510"/>
                    <a:pt x="1620" y="189"/>
                    <a:pt x="1401" y="103"/>
                  </a:cubicBezTo>
                  <a:cubicBezTo>
                    <a:pt x="1357" y="86"/>
                    <a:pt x="1318" y="79"/>
                    <a:pt x="1283" y="79"/>
                  </a:cubicBezTo>
                  <a:cubicBezTo>
                    <a:pt x="1099" y="79"/>
                    <a:pt x="1033" y="283"/>
                    <a:pt x="1033" y="283"/>
                  </a:cubicBezTo>
                  <a:cubicBezTo>
                    <a:pt x="919" y="232"/>
                    <a:pt x="822" y="214"/>
                    <a:pt x="738" y="214"/>
                  </a:cubicBezTo>
                  <a:cubicBezTo>
                    <a:pt x="707" y="214"/>
                    <a:pt x="677" y="216"/>
                    <a:pt x="650" y="221"/>
                  </a:cubicBezTo>
                  <a:cubicBezTo>
                    <a:pt x="509" y="236"/>
                    <a:pt x="383" y="338"/>
                    <a:pt x="337" y="479"/>
                  </a:cubicBezTo>
                  <a:cubicBezTo>
                    <a:pt x="266" y="721"/>
                    <a:pt x="462" y="894"/>
                    <a:pt x="462" y="894"/>
                  </a:cubicBezTo>
                  <a:cubicBezTo>
                    <a:pt x="0" y="980"/>
                    <a:pt x="71" y="1277"/>
                    <a:pt x="71" y="1277"/>
                  </a:cubicBezTo>
                  <a:cubicBezTo>
                    <a:pt x="128" y="1541"/>
                    <a:pt x="360" y="1586"/>
                    <a:pt x="510" y="1586"/>
                  </a:cubicBezTo>
                  <a:cubicBezTo>
                    <a:pt x="586" y="1586"/>
                    <a:pt x="642" y="1574"/>
                    <a:pt x="642" y="1574"/>
                  </a:cubicBezTo>
                  <a:lnTo>
                    <a:pt x="642" y="1574"/>
                  </a:lnTo>
                  <a:cubicBezTo>
                    <a:pt x="634" y="1637"/>
                    <a:pt x="634" y="1692"/>
                    <a:pt x="642" y="1746"/>
                  </a:cubicBezTo>
                  <a:cubicBezTo>
                    <a:pt x="676" y="1958"/>
                    <a:pt x="818" y="2117"/>
                    <a:pt x="1015" y="2117"/>
                  </a:cubicBezTo>
                  <a:cubicBezTo>
                    <a:pt x="1043" y="2117"/>
                    <a:pt x="1073" y="2113"/>
                    <a:pt x="1103" y="2106"/>
                  </a:cubicBezTo>
                  <a:lnTo>
                    <a:pt x="1103" y="2106"/>
                  </a:lnTo>
                  <a:lnTo>
                    <a:pt x="1088" y="2482"/>
                  </a:lnTo>
                  <a:cubicBezTo>
                    <a:pt x="1064" y="3108"/>
                    <a:pt x="1549" y="3640"/>
                    <a:pt x="2175" y="3663"/>
                  </a:cubicBezTo>
                  <a:lnTo>
                    <a:pt x="3998" y="3734"/>
                  </a:lnTo>
                  <a:cubicBezTo>
                    <a:pt x="4013" y="3734"/>
                    <a:pt x="4028" y="3735"/>
                    <a:pt x="4042" y="3735"/>
                  </a:cubicBezTo>
                  <a:cubicBezTo>
                    <a:pt x="4602" y="3735"/>
                    <a:pt x="5063" y="3297"/>
                    <a:pt x="5086" y="2732"/>
                  </a:cubicBezTo>
                  <a:lnTo>
                    <a:pt x="5109" y="2099"/>
                  </a:lnTo>
                  <a:cubicBezTo>
                    <a:pt x="5250" y="2059"/>
                    <a:pt x="5352" y="1919"/>
                    <a:pt x="5376" y="1746"/>
                  </a:cubicBezTo>
                  <a:cubicBezTo>
                    <a:pt x="5383" y="1692"/>
                    <a:pt x="5391" y="1637"/>
                    <a:pt x="5383" y="1574"/>
                  </a:cubicBezTo>
                  <a:lnTo>
                    <a:pt x="5383" y="1574"/>
                  </a:lnTo>
                  <a:cubicBezTo>
                    <a:pt x="5383" y="1574"/>
                    <a:pt x="5439" y="1586"/>
                    <a:pt x="5515" y="1586"/>
                  </a:cubicBezTo>
                  <a:cubicBezTo>
                    <a:pt x="5665" y="1586"/>
                    <a:pt x="5895" y="1541"/>
                    <a:pt x="5947" y="1277"/>
                  </a:cubicBezTo>
                  <a:cubicBezTo>
                    <a:pt x="5947" y="1277"/>
                    <a:pt x="6025" y="980"/>
                    <a:pt x="5563" y="894"/>
                  </a:cubicBezTo>
                  <a:cubicBezTo>
                    <a:pt x="5563" y="894"/>
                    <a:pt x="5759" y="721"/>
                    <a:pt x="5688" y="479"/>
                  </a:cubicBezTo>
                  <a:cubicBezTo>
                    <a:pt x="5642" y="338"/>
                    <a:pt x="5516" y="236"/>
                    <a:pt x="5376" y="221"/>
                  </a:cubicBezTo>
                  <a:cubicBezTo>
                    <a:pt x="5348" y="216"/>
                    <a:pt x="5318" y="214"/>
                    <a:pt x="5286" y="214"/>
                  </a:cubicBezTo>
                  <a:cubicBezTo>
                    <a:pt x="5200" y="214"/>
                    <a:pt x="5100" y="232"/>
                    <a:pt x="4992" y="283"/>
                  </a:cubicBezTo>
                  <a:cubicBezTo>
                    <a:pt x="4992" y="283"/>
                    <a:pt x="4920" y="79"/>
                    <a:pt x="4739" y="79"/>
                  </a:cubicBezTo>
                  <a:cubicBezTo>
                    <a:pt x="4705" y="79"/>
                    <a:pt x="4667" y="86"/>
                    <a:pt x="4624" y="103"/>
                  </a:cubicBezTo>
                  <a:cubicBezTo>
                    <a:pt x="4468" y="166"/>
                    <a:pt x="4429" y="330"/>
                    <a:pt x="4421" y="432"/>
                  </a:cubicBezTo>
                  <a:cubicBezTo>
                    <a:pt x="4116" y="182"/>
                    <a:pt x="3732" y="25"/>
                    <a:pt x="3310" y="9"/>
                  </a:cubicBezTo>
                  <a:lnTo>
                    <a:pt x="3067" y="2"/>
                  </a:lnTo>
                  <a:cubicBezTo>
                    <a:pt x="3044" y="1"/>
                    <a:pt x="3021" y="0"/>
                    <a:pt x="2998" y="0"/>
                  </a:cubicBezTo>
                  <a:close/>
                </a:path>
              </a:pathLst>
            </a:custGeom>
            <a:solidFill>
              <a:srgbClr val="21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6" name="Google Shape;1986;p57"/>
            <p:cNvSpPr/>
            <p:nvPr/>
          </p:nvSpPr>
          <p:spPr>
            <a:xfrm>
              <a:off x="1701875" y="1994150"/>
              <a:ext cx="95300" cy="103700"/>
            </a:xfrm>
            <a:custGeom>
              <a:avLst/>
              <a:gdLst/>
              <a:ahLst/>
              <a:cxnLst/>
              <a:rect l="l" t="t" r="r" b="b"/>
              <a:pathLst>
                <a:path w="3812" h="4148" extrusionOk="0">
                  <a:moveTo>
                    <a:pt x="2567" y="1"/>
                  </a:moveTo>
                  <a:cubicBezTo>
                    <a:pt x="2567" y="9"/>
                    <a:pt x="2567" y="17"/>
                    <a:pt x="2575" y="40"/>
                  </a:cubicBezTo>
                  <a:cubicBezTo>
                    <a:pt x="2653" y="337"/>
                    <a:pt x="2575" y="674"/>
                    <a:pt x="2293" y="674"/>
                  </a:cubicBezTo>
                  <a:cubicBezTo>
                    <a:pt x="1753" y="674"/>
                    <a:pt x="1745" y="79"/>
                    <a:pt x="1745" y="79"/>
                  </a:cubicBezTo>
                  <a:cubicBezTo>
                    <a:pt x="1745" y="201"/>
                    <a:pt x="1588" y="638"/>
                    <a:pt x="1140" y="638"/>
                  </a:cubicBezTo>
                  <a:cubicBezTo>
                    <a:pt x="1099" y="638"/>
                    <a:pt x="1056" y="635"/>
                    <a:pt x="1010" y="627"/>
                  </a:cubicBezTo>
                  <a:cubicBezTo>
                    <a:pt x="814" y="596"/>
                    <a:pt x="736" y="447"/>
                    <a:pt x="713" y="337"/>
                  </a:cubicBezTo>
                  <a:cubicBezTo>
                    <a:pt x="619" y="517"/>
                    <a:pt x="556" y="721"/>
                    <a:pt x="556" y="932"/>
                  </a:cubicBezTo>
                  <a:lnTo>
                    <a:pt x="548" y="1049"/>
                  </a:lnTo>
                  <a:lnTo>
                    <a:pt x="454" y="1049"/>
                  </a:lnTo>
                  <a:cubicBezTo>
                    <a:pt x="450" y="1049"/>
                    <a:pt x="445" y="1049"/>
                    <a:pt x="440" y="1049"/>
                  </a:cubicBezTo>
                  <a:cubicBezTo>
                    <a:pt x="204" y="1049"/>
                    <a:pt x="8" y="1242"/>
                    <a:pt x="1" y="1480"/>
                  </a:cubicBezTo>
                  <a:lnTo>
                    <a:pt x="1" y="1527"/>
                  </a:lnTo>
                  <a:cubicBezTo>
                    <a:pt x="1" y="1769"/>
                    <a:pt x="188" y="1973"/>
                    <a:pt x="431" y="1973"/>
                  </a:cubicBezTo>
                  <a:lnTo>
                    <a:pt x="533" y="1980"/>
                  </a:lnTo>
                  <a:lnTo>
                    <a:pt x="533" y="1996"/>
                  </a:lnTo>
                  <a:cubicBezTo>
                    <a:pt x="517" y="2513"/>
                    <a:pt x="807" y="2974"/>
                    <a:pt x="1237" y="3209"/>
                  </a:cubicBezTo>
                  <a:lnTo>
                    <a:pt x="1213" y="4093"/>
                  </a:lnTo>
                  <a:cubicBezTo>
                    <a:pt x="1213" y="4109"/>
                    <a:pt x="1229" y="4117"/>
                    <a:pt x="1245" y="4117"/>
                  </a:cubicBezTo>
                  <a:lnTo>
                    <a:pt x="2614" y="4148"/>
                  </a:lnTo>
                  <a:cubicBezTo>
                    <a:pt x="2630" y="4148"/>
                    <a:pt x="2645" y="4140"/>
                    <a:pt x="2645" y="4124"/>
                  </a:cubicBezTo>
                  <a:lnTo>
                    <a:pt x="2669" y="3201"/>
                  </a:lnTo>
                  <a:cubicBezTo>
                    <a:pt x="3068" y="2974"/>
                    <a:pt x="3349" y="2552"/>
                    <a:pt x="3357" y="2059"/>
                  </a:cubicBezTo>
                  <a:lnTo>
                    <a:pt x="3357" y="2035"/>
                  </a:lnTo>
                  <a:cubicBezTo>
                    <a:pt x="3362" y="2035"/>
                    <a:pt x="3367" y="2035"/>
                    <a:pt x="3371" y="2035"/>
                  </a:cubicBezTo>
                  <a:cubicBezTo>
                    <a:pt x="3608" y="2035"/>
                    <a:pt x="3803" y="1843"/>
                    <a:pt x="3803" y="1613"/>
                  </a:cubicBezTo>
                  <a:lnTo>
                    <a:pt x="3803" y="1566"/>
                  </a:lnTo>
                  <a:cubicBezTo>
                    <a:pt x="3811" y="1323"/>
                    <a:pt x="3623" y="1120"/>
                    <a:pt x="3381" y="1112"/>
                  </a:cubicBezTo>
                  <a:lnTo>
                    <a:pt x="3381" y="995"/>
                  </a:lnTo>
                  <a:cubicBezTo>
                    <a:pt x="3381" y="862"/>
                    <a:pt x="3365" y="729"/>
                    <a:pt x="3334" y="603"/>
                  </a:cubicBezTo>
                  <a:cubicBezTo>
                    <a:pt x="3291" y="613"/>
                    <a:pt x="3251" y="618"/>
                    <a:pt x="3212" y="618"/>
                  </a:cubicBezTo>
                  <a:cubicBezTo>
                    <a:pt x="2788" y="618"/>
                    <a:pt x="2589" y="73"/>
                    <a:pt x="2567" y="1"/>
                  </a:cubicBezTo>
                  <a:close/>
                </a:path>
              </a:pathLst>
            </a:custGeom>
            <a:solidFill>
              <a:srgbClr val="9154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7" name="Google Shape;1987;p57"/>
            <p:cNvSpPr/>
            <p:nvPr/>
          </p:nvSpPr>
          <p:spPr>
            <a:xfrm>
              <a:off x="1714800" y="2038375"/>
              <a:ext cx="71225" cy="48925"/>
            </a:xfrm>
            <a:custGeom>
              <a:avLst/>
              <a:gdLst/>
              <a:ahLst/>
              <a:cxnLst/>
              <a:rect l="l" t="t" r="r" b="b"/>
              <a:pathLst>
                <a:path w="2849" h="1957" extrusionOk="0">
                  <a:moveTo>
                    <a:pt x="16" y="0"/>
                  </a:moveTo>
                  <a:cubicBezTo>
                    <a:pt x="15" y="19"/>
                    <a:pt x="15" y="38"/>
                    <a:pt x="16" y="57"/>
                  </a:cubicBezTo>
                  <a:lnTo>
                    <a:pt x="16" y="57"/>
                  </a:lnTo>
                  <a:lnTo>
                    <a:pt x="16" y="0"/>
                  </a:lnTo>
                  <a:close/>
                  <a:moveTo>
                    <a:pt x="2848" y="63"/>
                  </a:moveTo>
                  <a:lnTo>
                    <a:pt x="2847" y="98"/>
                  </a:lnTo>
                  <a:lnTo>
                    <a:pt x="2847" y="98"/>
                  </a:lnTo>
                  <a:cubicBezTo>
                    <a:pt x="2847" y="86"/>
                    <a:pt x="2848" y="75"/>
                    <a:pt x="2848" y="63"/>
                  </a:cubicBezTo>
                  <a:close/>
                  <a:moveTo>
                    <a:pt x="16" y="57"/>
                  </a:moveTo>
                  <a:lnTo>
                    <a:pt x="16" y="227"/>
                  </a:lnTo>
                  <a:cubicBezTo>
                    <a:pt x="0" y="806"/>
                    <a:pt x="360" y="1307"/>
                    <a:pt x="869" y="1502"/>
                  </a:cubicBezTo>
                  <a:cubicBezTo>
                    <a:pt x="884" y="1753"/>
                    <a:pt x="1135" y="1956"/>
                    <a:pt x="1440" y="1956"/>
                  </a:cubicBezTo>
                  <a:cubicBezTo>
                    <a:pt x="1753" y="1956"/>
                    <a:pt x="2011" y="1753"/>
                    <a:pt x="2019" y="1495"/>
                  </a:cubicBezTo>
                  <a:cubicBezTo>
                    <a:pt x="2488" y="1299"/>
                    <a:pt x="2832" y="837"/>
                    <a:pt x="2840" y="290"/>
                  </a:cubicBezTo>
                  <a:lnTo>
                    <a:pt x="2847" y="98"/>
                  </a:lnTo>
                  <a:lnTo>
                    <a:pt x="2847" y="98"/>
                  </a:lnTo>
                  <a:cubicBezTo>
                    <a:pt x="2813" y="808"/>
                    <a:pt x="2218" y="1378"/>
                    <a:pt x="1500" y="1378"/>
                  </a:cubicBezTo>
                  <a:cubicBezTo>
                    <a:pt x="1490" y="1378"/>
                    <a:pt x="1481" y="1377"/>
                    <a:pt x="1471" y="1377"/>
                  </a:cubicBezTo>
                  <a:lnTo>
                    <a:pt x="1330" y="1369"/>
                  </a:lnTo>
                  <a:cubicBezTo>
                    <a:pt x="614" y="1354"/>
                    <a:pt x="31" y="767"/>
                    <a:pt x="16" y="57"/>
                  </a:cubicBezTo>
                  <a:close/>
                </a:path>
              </a:pathLst>
            </a:custGeom>
            <a:solidFill>
              <a:srgbClr val="813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8" name="Google Shape;1988;p57"/>
            <p:cNvSpPr/>
            <p:nvPr/>
          </p:nvSpPr>
          <p:spPr>
            <a:xfrm>
              <a:off x="1706775" y="2025775"/>
              <a:ext cx="7850" cy="11050"/>
            </a:xfrm>
            <a:custGeom>
              <a:avLst/>
              <a:gdLst/>
              <a:ahLst/>
              <a:cxnLst/>
              <a:rect l="l" t="t" r="r" b="b"/>
              <a:pathLst>
                <a:path w="314" h="442" extrusionOk="0">
                  <a:moveTo>
                    <a:pt x="51" y="0"/>
                  </a:moveTo>
                  <a:cubicBezTo>
                    <a:pt x="41" y="0"/>
                    <a:pt x="31" y="4"/>
                    <a:pt x="24" y="11"/>
                  </a:cubicBezTo>
                  <a:cubicBezTo>
                    <a:pt x="0" y="27"/>
                    <a:pt x="0" y="58"/>
                    <a:pt x="16" y="74"/>
                  </a:cubicBezTo>
                  <a:lnTo>
                    <a:pt x="180" y="269"/>
                  </a:lnTo>
                  <a:lnTo>
                    <a:pt x="71" y="356"/>
                  </a:lnTo>
                  <a:cubicBezTo>
                    <a:pt x="55" y="371"/>
                    <a:pt x="47" y="402"/>
                    <a:pt x="63" y="426"/>
                  </a:cubicBezTo>
                  <a:cubicBezTo>
                    <a:pt x="78" y="434"/>
                    <a:pt x="86" y="442"/>
                    <a:pt x="102" y="442"/>
                  </a:cubicBezTo>
                  <a:cubicBezTo>
                    <a:pt x="110" y="442"/>
                    <a:pt x="125" y="434"/>
                    <a:pt x="133" y="426"/>
                  </a:cubicBezTo>
                  <a:lnTo>
                    <a:pt x="313" y="277"/>
                  </a:lnTo>
                  <a:lnTo>
                    <a:pt x="86" y="19"/>
                  </a:lnTo>
                  <a:cubicBezTo>
                    <a:pt x="78" y="6"/>
                    <a:pt x="64" y="0"/>
                    <a:pt x="51" y="0"/>
                  </a:cubicBezTo>
                  <a:close/>
                </a:path>
              </a:pathLst>
            </a:custGeom>
            <a:solidFill>
              <a:srgbClr val="813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9" name="Google Shape;1989;p57"/>
            <p:cNvSpPr/>
            <p:nvPr/>
          </p:nvSpPr>
          <p:spPr>
            <a:xfrm>
              <a:off x="1784825" y="2027925"/>
              <a:ext cx="7050" cy="11050"/>
            </a:xfrm>
            <a:custGeom>
              <a:avLst/>
              <a:gdLst/>
              <a:ahLst/>
              <a:cxnLst/>
              <a:rect l="l" t="t" r="r" b="b"/>
              <a:pathLst>
                <a:path w="282" h="442" extrusionOk="0">
                  <a:moveTo>
                    <a:pt x="220" y="0"/>
                  </a:moveTo>
                  <a:cubicBezTo>
                    <a:pt x="208" y="0"/>
                    <a:pt x="197" y="6"/>
                    <a:pt x="188" y="19"/>
                  </a:cubicBezTo>
                  <a:lnTo>
                    <a:pt x="0" y="309"/>
                  </a:lnTo>
                  <a:lnTo>
                    <a:pt x="196" y="434"/>
                  </a:lnTo>
                  <a:cubicBezTo>
                    <a:pt x="204" y="442"/>
                    <a:pt x="211" y="442"/>
                    <a:pt x="219" y="442"/>
                  </a:cubicBezTo>
                  <a:cubicBezTo>
                    <a:pt x="235" y="442"/>
                    <a:pt x="251" y="434"/>
                    <a:pt x="258" y="426"/>
                  </a:cubicBezTo>
                  <a:cubicBezTo>
                    <a:pt x="274" y="403"/>
                    <a:pt x="266" y="371"/>
                    <a:pt x="243" y="356"/>
                  </a:cubicBezTo>
                  <a:lnTo>
                    <a:pt x="125" y="285"/>
                  </a:lnTo>
                  <a:lnTo>
                    <a:pt x="266" y="74"/>
                  </a:lnTo>
                  <a:cubicBezTo>
                    <a:pt x="282" y="50"/>
                    <a:pt x="274" y="19"/>
                    <a:pt x="251" y="11"/>
                  </a:cubicBezTo>
                  <a:cubicBezTo>
                    <a:pt x="240" y="4"/>
                    <a:pt x="229" y="0"/>
                    <a:pt x="220" y="0"/>
                  </a:cubicBezTo>
                  <a:close/>
                </a:path>
              </a:pathLst>
            </a:custGeom>
            <a:solidFill>
              <a:srgbClr val="813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0" name="Google Shape;1990;p57"/>
            <p:cNvSpPr/>
            <p:nvPr/>
          </p:nvSpPr>
          <p:spPr>
            <a:xfrm>
              <a:off x="1748425" y="2064575"/>
              <a:ext cx="6300" cy="2450"/>
            </a:xfrm>
            <a:custGeom>
              <a:avLst/>
              <a:gdLst/>
              <a:ahLst/>
              <a:cxnLst/>
              <a:rect l="l" t="t" r="r" b="b"/>
              <a:pathLst>
                <a:path w="252" h="98" extrusionOk="0">
                  <a:moveTo>
                    <a:pt x="126" y="1"/>
                  </a:moveTo>
                  <a:cubicBezTo>
                    <a:pt x="79" y="1"/>
                    <a:pt x="32" y="32"/>
                    <a:pt x="9" y="71"/>
                  </a:cubicBezTo>
                  <a:cubicBezTo>
                    <a:pt x="1" y="79"/>
                    <a:pt x="9" y="87"/>
                    <a:pt x="16" y="95"/>
                  </a:cubicBezTo>
                  <a:lnTo>
                    <a:pt x="24" y="95"/>
                  </a:lnTo>
                  <a:cubicBezTo>
                    <a:pt x="24" y="95"/>
                    <a:pt x="32" y="95"/>
                    <a:pt x="40" y="87"/>
                  </a:cubicBezTo>
                  <a:cubicBezTo>
                    <a:pt x="56" y="55"/>
                    <a:pt x="95" y="32"/>
                    <a:pt x="126" y="32"/>
                  </a:cubicBezTo>
                  <a:cubicBezTo>
                    <a:pt x="165" y="40"/>
                    <a:pt x="204" y="55"/>
                    <a:pt x="220" y="87"/>
                  </a:cubicBezTo>
                  <a:cubicBezTo>
                    <a:pt x="225" y="92"/>
                    <a:pt x="231" y="98"/>
                    <a:pt x="236" y="98"/>
                  </a:cubicBezTo>
                  <a:cubicBezTo>
                    <a:pt x="239" y="98"/>
                    <a:pt x="241" y="97"/>
                    <a:pt x="243" y="95"/>
                  </a:cubicBezTo>
                  <a:cubicBezTo>
                    <a:pt x="251" y="95"/>
                    <a:pt x="251" y="79"/>
                    <a:pt x="251" y="71"/>
                  </a:cubicBezTo>
                  <a:cubicBezTo>
                    <a:pt x="228" y="32"/>
                    <a:pt x="181" y="1"/>
                    <a:pt x="126" y="1"/>
                  </a:cubicBezTo>
                  <a:close/>
                </a:path>
              </a:pathLst>
            </a:custGeom>
            <a:solidFill>
              <a:srgbClr val="813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1" name="Google Shape;1991;p57"/>
            <p:cNvSpPr/>
            <p:nvPr/>
          </p:nvSpPr>
          <p:spPr>
            <a:xfrm>
              <a:off x="1725550" y="2013100"/>
              <a:ext cx="16050" cy="6025"/>
            </a:xfrm>
            <a:custGeom>
              <a:avLst/>
              <a:gdLst/>
              <a:ahLst/>
              <a:cxnLst/>
              <a:rect l="l" t="t" r="r" b="b"/>
              <a:pathLst>
                <a:path w="642" h="241" extrusionOk="0">
                  <a:moveTo>
                    <a:pt x="343" y="1"/>
                  </a:moveTo>
                  <a:cubicBezTo>
                    <a:pt x="333" y="1"/>
                    <a:pt x="323" y="1"/>
                    <a:pt x="313" y="2"/>
                  </a:cubicBezTo>
                  <a:cubicBezTo>
                    <a:pt x="180" y="10"/>
                    <a:pt x="79" y="72"/>
                    <a:pt x="39" y="127"/>
                  </a:cubicBezTo>
                  <a:cubicBezTo>
                    <a:pt x="0" y="182"/>
                    <a:pt x="16" y="221"/>
                    <a:pt x="55" y="237"/>
                  </a:cubicBezTo>
                  <a:cubicBezTo>
                    <a:pt x="68" y="239"/>
                    <a:pt x="82" y="240"/>
                    <a:pt x="97" y="240"/>
                  </a:cubicBezTo>
                  <a:cubicBezTo>
                    <a:pt x="126" y="240"/>
                    <a:pt x="157" y="237"/>
                    <a:pt x="188" y="237"/>
                  </a:cubicBezTo>
                  <a:cubicBezTo>
                    <a:pt x="235" y="229"/>
                    <a:pt x="282" y="229"/>
                    <a:pt x="321" y="221"/>
                  </a:cubicBezTo>
                  <a:lnTo>
                    <a:pt x="462" y="221"/>
                  </a:lnTo>
                  <a:cubicBezTo>
                    <a:pt x="509" y="221"/>
                    <a:pt x="556" y="221"/>
                    <a:pt x="587" y="205"/>
                  </a:cubicBezTo>
                  <a:cubicBezTo>
                    <a:pt x="626" y="182"/>
                    <a:pt x="642" y="143"/>
                    <a:pt x="595" y="88"/>
                  </a:cubicBezTo>
                  <a:cubicBezTo>
                    <a:pt x="559" y="44"/>
                    <a:pt x="462" y="1"/>
                    <a:pt x="343" y="1"/>
                  </a:cubicBezTo>
                  <a:close/>
                </a:path>
              </a:pathLst>
            </a:custGeom>
            <a:solidFill>
              <a:srgbClr val="21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2" name="Google Shape;1992;p57"/>
            <p:cNvSpPr/>
            <p:nvPr/>
          </p:nvSpPr>
          <p:spPr>
            <a:xfrm>
              <a:off x="1761550" y="2019425"/>
              <a:ext cx="16450" cy="6725"/>
            </a:xfrm>
            <a:custGeom>
              <a:avLst/>
              <a:gdLst/>
              <a:ahLst/>
              <a:cxnLst/>
              <a:rect l="l" t="t" r="r" b="b"/>
              <a:pathLst>
                <a:path w="658" h="269" extrusionOk="0">
                  <a:moveTo>
                    <a:pt x="277" y="1"/>
                  </a:moveTo>
                  <a:cubicBezTo>
                    <a:pt x="171" y="1"/>
                    <a:pt x="85" y="39"/>
                    <a:pt x="47" y="77"/>
                  </a:cubicBezTo>
                  <a:cubicBezTo>
                    <a:pt x="0" y="132"/>
                    <a:pt x="8" y="179"/>
                    <a:pt x="47" y="195"/>
                  </a:cubicBezTo>
                  <a:cubicBezTo>
                    <a:pt x="78" y="218"/>
                    <a:pt x="133" y="218"/>
                    <a:pt x="180" y="226"/>
                  </a:cubicBezTo>
                  <a:cubicBezTo>
                    <a:pt x="227" y="226"/>
                    <a:pt x="282" y="226"/>
                    <a:pt x="321" y="234"/>
                  </a:cubicBezTo>
                  <a:cubicBezTo>
                    <a:pt x="360" y="242"/>
                    <a:pt x="415" y="250"/>
                    <a:pt x="462" y="257"/>
                  </a:cubicBezTo>
                  <a:cubicBezTo>
                    <a:pt x="495" y="263"/>
                    <a:pt x="528" y="268"/>
                    <a:pt x="561" y="268"/>
                  </a:cubicBezTo>
                  <a:cubicBezTo>
                    <a:pt x="575" y="268"/>
                    <a:pt x="589" y="268"/>
                    <a:pt x="603" y="265"/>
                  </a:cubicBezTo>
                  <a:cubicBezTo>
                    <a:pt x="642" y="250"/>
                    <a:pt x="657" y="210"/>
                    <a:pt x="626" y="148"/>
                  </a:cubicBezTo>
                  <a:cubicBezTo>
                    <a:pt x="595" y="93"/>
                    <a:pt x="493" y="23"/>
                    <a:pt x="352" y="7"/>
                  </a:cubicBezTo>
                  <a:cubicBezTo>
                    <a:pt x="326" y="3"/>
                    <a:pt x="301" y="1"/>
                    <a:pt x="277" y="1"/>
                  </a:cubicBezTo>
                  <a:close/>
                </a:path>
              </a:pathLst>
            </a:custGeom>
            <a:solidFill>
              <a:srgbClr val="21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3" name="Google Shape;1993;p57"/>
            <p:cNvSpPr/>
            <p:nvPr/>
          </p:nvSpPr>
          <p:spPr>
            <a:xfrm>
              <a:off x="1731800" y="2029750"/>
              <a:ext cx="6475" cy="6325"/>
            </a:xfrm>
            <a:custGeom>
              <a:avLst/>
              <a:gdLst/>
              <a:ahLst/>
              <a:cxnLst/>
              <a:rect l="l" t="t" r="r" b="b"/>
              <a:pathLst>
                <a:path w="259" h="253" extrusionOk="0">
                  <a:moveTo>
                    <a:pt x="120" y="0"/>
                  </a:moveTo>
                  <a:cubicBezTo>
                    <a:pt x="57" y="0"/>
                    <a:pt x="8" y="52"/>
                    <a:pt x="1" y="118"/>
                  </a:cubicBezTo>
                  <a:cubicBezTo>
                    <a:pt x="1" y="189"/>
                    <a:pt x="56" y="251"/>
                    <a:pt x="126" y="251"/>
                  </a:cubicBezTo>
                  <a:cubicBezTo>
                    <a:pt x="130" y="252"/>
                    <a:pt x="135" y="252"/>
                    <a:pt x="139" y="252"/>
                  </a:cubicBezTo>
                  <a:cubicBezTo>
                    <a:pt x="204" y="252"/>
                    <a:pt x="259" y="200"/>
                    <a:pt x="259" y="134"/>
                  </a:cubicBezTo>
                  <a:cubicBezTo>
                    <a:pt x="259" y="64"/>
                    <a:pt x="204" y="1"/>
                    <a:pt x="134" y="1"/>
                  </a:cubicBezTo>
                  <a:cubicBezTo>
                    <a:pt x="129" y="0"/>
                    <a:pt x="125" y="0"/>
                    <a:pt x="120" y="0"/>
                  </a:cubicBezTo>
                  <a:close/>
                </a:path>
              </a:pathLst>
            </a:custGeom>
            <a:solidFill>
              <a:srgbClr val="21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4" name="Google Shape;1994;p57"/>
            <p:cNvSpPr/>
            <p:nvPr/>
          </p:nvSpPr>
          <p:spPr>
            <a:xfrm>
              <a:off x="1748625" y="2025075"/>
              <a:ext cx="8825" cy="17025"/>
            </a:xfrm>
            <a:custGeom>
              <a:avLst/>
              <a:gdLst/>
              <a:ahLst/>
              <a:cxnLst/>
              <a:rect l="l" t="t" r="r" b="b"/>
              <a:pathLst>
                <a:path w="353" h="681" extrusionOk="0">
                  <a:moveTo>
                    <a:pt x="181" y="0"/>
                  </a:moveTo>
                  <a:cubicBezTo>
                    <a:pt x="157" y="8"/>
                    <a:pt x="141" y="31"/>
                    <a:pt x="149" y="55"/>
                  </a:cubicBezTo>
                  <a:lnTo>
                    <a:pt x="259" y="532"/>
                  </a:lnTo>
                  <a:cubicBezTo>
                    <a:pt x="247" y="551"/>
                    <a:pt x="215" y="589"/>
                    <a:pt x="137" y="589"/>
                  </a:cubicBezTo>
                  <a:cubicBezTo>
                    <a:pt x="116" y="589"/>
                    <a:pt x="92" y="586"/>
                    <a:pt x="63" y="579"/>
                  </a:cubicBezTo>
                  <a:cubicBezTo>
                    <a:pt x="59" y="578"/>
                    <a:pt x="55" y="577"/>
                    <a:pt x="51" y="577"/>
                  </a:cubicBezTo>
                  <a:cubicBezTo>
                    <a:pt x="32" y="577"/>
                    <a:pt x="15" y="591"/>
                    <a:pt x="8" y="610"/>
                  </a:cubicBezTo>
                  <a:cubicBezTo>
                    <a:pt x="1" y="634"/>
                    <a:pt x="16" y="657"/>
                    <a:pt x="40" y="665"/>
                  </a:cubicBezTo>
                  <a:cubicBezTo>
                    <a:pt x="79" y="681"/>
                    <a:pt x="118" y="681"/>
                    <a:pt x="141" y="681"/>
                  </a:cubicBezTo>
                  <a:cubicBezTo>
                    <a:pt x="259" y="681"/>
                    <a:pt x="314" y="618"/>
                    <a:pt x="337" y="587"/>
                  </a:cubicBezTo>
                  <a:cubicBezTo>
                    <a:pt x="353" y="563"/>
                    <a:pt x="353" y="540"/>
                    <a:pt x="345" y="517"/>
                  </a:cubicBezTo>
                  <a:lnTo>
                    <a:pt x="243" y="39"/>
                  </a:lnTo>
                  <a:cubicBezTo>
                    <a:pt x="235" y="16"/>
                    <a:pt x="212" y="0"/>
                    <a:pt x="181" y="0"/>
                  </a:cubicBezTo>
                  <a:close/>
                </a:path>
              </a:pathLst>
            </a:custGeom>
            <a:solidFill>
              <a:srgbClr val="813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5" name="Google Shape;1995;p57"/>
            <p:cNvSpPr/>
            <p:nvPr/>
          </p:nvSpPr>
          <p:spPr>
            <a:xfrm>
              <a:off x="1762700" y="2032850"/>
              <a:ext cx="9425" cy="3200"/>
            </a:xfrm>
            <a:custGeom>
              <a:avLst/>
              <a:gdLst/>
              <a:ahLst/>
              <a:cxnLst/>
              <a:rect l="l" t="t" r="r" b="b"/>
              <a:pathLst>
                <a:path w="377" h="128" extrusionOk="0">
                  <a:moveTo>
                    <a:pt x="186" y="1"/>
                  </a:moveTo>
                  <a:cubicBezTo>
                    <a:pt x="143" y="1"/>
                    <a:pt x="93" y="9"/>
                    <a:pt x="40" y="33"/>
                  </a:cubicBezTo>
                  <a:cubicBezTo>
                    <a:pt x="17" y="49"/>
                    <a:pt x="1" y="73"/>
                    <a:pt x="17" y="96"/>
                  </a:cubicBezTo>
                  <a:cubicBezTo>
                    <a:pt x="22" y="113"/>
                    <a:pt x="40" y="126"/>
                    <a:pt x="58" y="126"/>
                  </a:cubicBezTo>
                  <a:cubicBezTo>
                    <a:pt x="66" y="126"/>
                    <a:pt x="73" y="124"/>
                    <a:pt x="79" y="119"/>
                  </a:cubicBezTo>
                  <a:cubicBezTo>
                    <a:pt x="121" y="99"/>
                    <a:pt x="159" y="92"/>
                    <a:pt x="192" y="92"/>
                  </a:cubicBezTo>
                  <a:cubicBezTo>
                    <a:pt x="257" y="92"/>
                    <a:pt x="298" y="119"/>
                    <a:pt x="298" y="119"/>
                  </a:cubicBezTo>
                  <a:cubicBezTo>
                    <a:pt x="306" y="127"/>
                    <a:pt x="314" y="127"/>
                    <a:pt x="330" y="127"/>
                  </a:cubicBezTo>
                  <a:cubicBezTo>
                    <a:pt x="337" y="127"/>
                    <a:pt x="353" y="127"/>
                    <a:pt x="369" y="112"/>
                  </a:cubicBezTo>
                  <a:cubicBezTo>
                    <a:pt x="377" y="88"/>
                    <a:pt x="377" y="57"/>
                    <a:pt x="353" y="49"/>
                  </a:cubicBezTo>
                  <a:cubicBezTo>
                    <a:pt x="348" y="44"/>
                    <a:pt x="282" y="1"/>
                    <a:pt x="186" y="1"/>
                  </a:cubicBezTo>
                  <a:close/>
                </a:path>
              </a:pathLst>
            </a:custGeom>
            <a:solidFill>
              <a:srgbClr val="21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6" name="Google Shape;1996;p57"/>
            <p:cNvSpPr/>
            <p:nvPr/>
          </p:nvSpPr>
          <p:spPr>
            <a:xfrm>
              <a:off x="1731025" y="2034125"/>
              <a:ext cx="9425" cy="3300"/>
            </a:xfrm>
            <a:custGeom>
              <a:avLst/>
              <a:gdLst/>
              <a:ahLst/>
              <a:cxnLst/>
              <a:rect l="l" t="t" r="r" b="b"/>
              <a:pathLst>
                <a:path w="377" h="132" extrusionOk="0">
                  <a:moveTo>
                    <a:pt x="185" y="1"/>
                  </a:moveTo>
                  <a:cubicBezTo>
                    <a:pt x="140" y="1"/>
                    <a:pt x="88" y="10"/>
                    <a:pt x="32" y="37"/>
                  </a:cubicBezTo>
                  <a:cubicBezTo>
                    <a:pt x="8" y="53"/>
                    <a:pt x="0" y="76"/>
                    <a:pt x="8" y="100"/>
                  </a:cubicBezTo>
                  <a:cubicBezTo>
                    <a:pt x="20" y="117"/>
                    <a:pt x="36" y="126"/>
                    <a:pt x="53" y="126"/>
                  </a:cubicBezTo>
                  <a:cubicBezTo>
                    <a:pt x="59" y="126"/>
                    <a:pt x="65" y="125"/>
                    <a:pt x="71" y="123"/>
                  </a:cubicBezTo>
                  <a:cubicBezTo>
                    <a:pt x="113" y="102"/>
                    <a:pt x="151" y="95"/>
                    <a:pt x="183" y="95"/>
                  </a:cubicBezTo>
                  <a:cubicBezTo>
                    <a:pt x="248" y="95"/>
                    <a:pt x="290" y="123"/>
                    <a:pt x="290" y="123"/>
                  </a:cubicBezTo>
                  <a:cubicBezTo>
                    <a:pt x="306" y="131"/>
                    <a:pt x="313" y="131"/>
                    <a:pt x="321" y="131"/>
                  </a:cubicBezTo>
                  <a:cubicBezTo>
                    <a:pt x="337" y="131"/>
                    <a:pt x="353" y="123"/>
                    <a:pt x="360" y="115"/>
                  </a:cubicBezTo>
                  <a:cubicBezTo>
                    <a:pt x="376" y="92"/>
                    <a:pt x="368" y="61"/>
                    <a:pt x="345" y="45"/>
                  </a:cubicBezTo>
                  <a:cubicBezTo>
                    <a:pt x="345" y="45"/>
                    <a:pt x="282" y="1"/>
                    <a:pt x="185" y="1"/>
                  </a:cubicBezTo>
                  <a:close/>
                </a:path>
              </a:pathLst>
            </a:custGeom>
            <a:solidFill>
              <a:srgbClr val="813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7" name="Google Shape;1997;p57"/>
            <p:cNvSpPr/>
            <p:nvPr/>
          </p:nvSpPr>
          <p:spPr>
            <a:xfrm>
              <a:off x="1732375" y="2042800"/>
              <a:ext cx="21075" cy="13075"/>
            </a:xfrm>
            <a:custGeom>
              <a:avLst/>
              <a:gdLst/>
              <a:ahLst/>
              <a:cxnLst/>
              <a:rect l="l" t="t" r="r" b="b"/>
              <a:pathLst>
                <a:path w="843" h="523" extrusionOk="0">
                  <a:moveTo>
                    <a:pt x="167" y="0"/>
                  </a:moveTo>
                  <a:cubicBezTo>
                    <a:pt x="8" y="0"/>
                    <a:pt x="0" y="482"/>
                    <a:pt x="330" y="520"/>
                  </a:cubicBezTo>
                  <a:cubicBezTo>
                    <a:pt x="347" y="522"/>
                    <a:pt x="363" y="522"/>
                    <a:pt x="380" y="522"/>
                  </a:cubicBezTo>
                  <a:cubicBezTo>
                    <a:pt x="684" y="522"/>
                    <a:pt x="843" y="189"/>
                    <a:pt x="627" y="152"/>
                  </a:cubicBezTo>
                  <a:cubicBezTo>
                    <a:pt x="408" y="113"/>
                    <a:pt x="189" y="3"/>
                    <a:pt x="189" y="3"/>
                  </a:cubicBezTo>
                  <a:cubicBezTo>
                    <a:pt x="181" y="1"/>
                    <a:pt x="174" y="0"/>
                    <a:pt x="167" y="0"/>
                  </a:cubicBezTo>
                  <a:close/>
                </a:path>
              </a:pathLst>
            </a:custGeom>
            <a:solidFill>
              <a:srgbClr val="813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8" name="Google Shape;1998;p57"/>
            <p:cNvSpPr/>
            <p:nvPr/>
          </p:nvSpPr>
          <p:spPr>
            <a:xfrm>
              <a:off x="1736100" y="2047825"/>
              <a:ext cx="4150" cy="6225"/>
            </a:xfrm>
            <a:custGeom>
              <a:avLst/>
              <a:gdLst/>
              <a:ahLst/>
              <a:cxnLst/>
              <a:rect l="l" t="t" r="r" b="b"/>
              <a:pathLst>
                <a:path w="166" h="249" extrusionOk="0">
                  <a:moveTo>
                    <a:pt x="36" y="1"/>
                  </a:moveTo>
                  <a:cubicBezTo>
                    <a:pt x="25" y="1"/>
                    <a:pt x="14" y="6"/>
                    <a:pt x="9" y="21"/>
                  </a:cubicBezTo>
                  <a:cubicBezTo>
                    <a:pt x="1" y="37"/>
                    <a:pt x="9" y="53"/>
                    <a:pt x="24" y="68"/>
                  </a:cubicBezTo>
                  <a:cubicBezTo>
                    <a:pt x="71" y="92"/>
                    <a:pt x="87" y="146"/>
                    <a:pt x="56" y="193"/>
                  </a:cubicBezTo>
                  <a:cubicBezTo>
                    <a:pt x="48" y="209"/>
                    <a:pt x="56" y="232"/>
                    <a:pt x="71" y="240"/>
                  </a:cubicBezTo>
                  <a:cubicBezTo>
                    <a:pt x="79" y="240"/>
                    <a:pt x="87" y="248"/>
                    <a:pt x="87" y="248"/>
                  </a:cubicBezTo>
                  <a:cubicBezTo>
                    <a:pt x="103" y="248"/>
                    <a:pt x="110" y="240"/>
                    <a:pt x="118" y="225"/>
                  </a:cubicBezTo>
                  <a:cubicBezTo>
                    <a:pt x="165" y="146"/>
                    <a:pt x="134" y="45"/>
                    <a:pt x="56" y="6"/>
                  </a:cubicBezTo>
                  <a:cubicBezTo>
                    <a:pt x="50" y="3"/>
                    <a:pt x="43" y="1"/>
                    <a:pt x="36" y="1"/>
                  </a:cubicBezTo>
                  <a:close/>
                </a:path>
              </a:pathLst>
            </a:custGeom>
            <a:solidFill>
              <a:srgbClr val="9154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9" name="Google Shape;1999;p57"/>
            <p:cNvSpPr/>
            <p:nvPr/>
          </p:nvSpPr>
          <p:spPr>
            <a:xfrm>
              <a:off x="1739050" y="2044225"/>
              <a:ext cx="6475" cy="3600"/>
            </a:xfrm>
            <a:custGeom>
              <a:avLst/>
              <a:gdLst/>
              <a:ahLst/>
              <a:cxnLst/>
              <a:rect l="l" t="t" r="r" b="b"/>
              <a:pathLst>
                <a:path w="259" h="144" extrusionOk="0">
                  <a:moveTo>
                    <a:pt x="39" y="1"/>
                  </a:moveTo>
                  <a:cubicBezTo>
                    <a:pt x="39" y="1"/>
                    <a:pt x="0" y="95"/>
                    <a:pt x="118" y="134"/>
                  </a:cubicBezTo>
                  <a:cubicBezTo>
                    <a:pt x="138" y="141"/>
                    <a:pt x="155" y="143"/>
                    <a:pt x="170" y="143"/>
                  </a:cubicBezTo>
                  <a:cubicBezTo>
                    <a:pt x="242" y="143"/>
                    <a:pt x="258" y="79"/>
                    <a:pt x="258" y="79"/>
                  </a:cubicBezTo>
                  <a:lnTo>
                    <a:pt x="3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0" name="Google Shape;2000;p57"/>
            <p:cNvSpPr/>
            <p:nvPr/>
          </p:nvSpPr>
          <p:spPr>
            <a:xfrm>
              <a:off x="1793625" y="2107800"/>
              <a:ext cx="43050" cy="126675"/>
            </a:xfrm>
            <a:custGeom>
              <a:avLst/>
              <a:gdLst/>
              <a:ahLst/>
              <a:cxnLst/>
              <a:rect l="l" t="t" r="r" b="b"/>
              <a:pathLst>
                <a:path w="1722" h="5067" extrusionOk="0">
                  <a:moveTo>
                    <a:pt x="736" y="1"/>
                  </a:moveTo>
                  <a:lnTo>
                    <a:pt x="0" y="572"/>
                  </a:lnTo>
                  <a:cubicBezTo>
                    <a:pt x="8" y="588"/>
                    <a:pt x="822" y="1683"/>
                    <a:pt x="775" y="3811"/>
                  </a:cubicBezTo>
                  <a:cubicBezTo>
                    <a:pt x="751" y="3882"/>
                    <a:pt x="751" y="3937"/>
                    <a:pt x="751" y="3937"/>
                  </a:cubicBezTo>
                  <a:cubicBezTo>
                    <a:pt x="673" y="4038"/>
                    <a:pt x="571" y="4124"/>
                    <a:pt x="485" y="4226"/>
                  </a:cubicBezTo>
                  <a:cubicBezTo>
                    <a:pt x="478" y="4234"/>
                    <a:pt x="470" y="4250"/>
                    <a:pt x="470" y="4257"/>
                  </a:cubicBezTo>
                  <a:cubicBezTo>
                    <a:pt x="462" y="4273"/>
                    <a:pt x="470" y="4289"/>
                    <a:pt x="485" y="4304"/>
                  </a:cubicBezTo>
                  <a:cubicBezTo>
                    <a:pt x="516" y="4339"/>
                    <a:pt x="559" y="4355"/>
                    <a:pt x="603" y="4355"/>
                  </a:cubicBezTo>
                  <a:cubicBezTo>
                    <a:pt x="638" y="4355"/>
                    <a:pt x="673" y="4345"/>
                    <a:pt x="704" y="4328"/>
                  </a:cubicBezTo>
                  <a:cubicBezTo>
                    <a:pt x="751" y="4304"/>
                    <a:pt x="783" y="4273"/>
                    <a:pt x="822" y="4234"/>
                  </a:cubicBezTo>
                  <a:cubicBezTo>
                    <a:pt x="837" y="4218"/>
                    <a:pt x="908" y="4156"/>
                    <a:pt x="908" y="4132"/>
                  </a:cubicBezTo>
                  <a:lnTo>
                    <a:pt x="908" y="4132"/>
                  </a:lnTo>
                  <a:cubicBezTo>
                    <a:pt x="908" y="4132"/>
                    <a:pt x="916" y="4258"/>
                    <a:pt x="697" y="4860"/>
                  </a:cubicBezTo>
                  <a:cubicBezTo>
                    <a:pt x="665" y="4954"/>
                    <a:pt x="837" y="5016"/>
                    <a:pt x="837" y="5016"/>
                  </a:cubicBezTo>
                  <a:cubicBezTo>
                    <a:pt x="890" y="5052"/>
                    <a:pt x="941" y="5067"/>
                    <a:pt x="989" y="5067"/>
                  </a:cubicBezTo>
                  <a:cubicBezTo>
                    <a:pt x="1197" y="5067"/>
                    <a:pt x="1357" y="4783"/>
                    <a:pt x="1440" y="4617"/>
                  </a:cubicBezTo>
                  <a:cubicBezTo>
                    <a:pt x="1636" y="4226"/>
                    <a:pt x="1722" y="3835"/>
                    <a:pt x="1714" y="3397"/>
                  </a:cubicBezTo>
                  <a:cubicBezTo>
                    <a:pt x="1706" y="3201"/>
                    <a:pt x="1690" y="3005"/>
                    <a:pt x="1675" y="2802"/>
                  </a:cubicBezTo>
                  <a:cubicBezTo>
                    <a:pt x="1643" y="2466"/>
                    <a:pt x="1589" y="2121"/>
                    <a:pt x="1503" y="1785"/>
                  </a:cubicBezTo>
                  <a:cubicBezTo>
                    <a:pt x="1393" y="1315"/>
                    <a:pt x="1229" y="862"/>
                    <a:pt x="1010" y="431"/>
                  </a:cubicBezTo>
                  <a:cubicBezTo>
                    <a:pt x="931" y="283"/>
                    <a:pt x="845" y="134"/>
                    <a:pt x="736" y="1"/>
                  </a:cubicBezTo>
                  <a:close/>
                </a:path>
              </a:pathLst>
            </a:custGeom>
            <a:solidFill>
              <a:srgbClr val="9154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1" name="Google Shape;2001;p57"/>
            <p:cNvSpPr/>
            <p:nvPr/>
          </p:nvSpPr>
          <p:spPr>
            <a:xfrm>
              <a:off x="1637325" y="2013125"/>
              <a:ext cx="81000" cy="128850"/>
            </a:xfrm>
            <a:custGeom>
              <a:avLst/>
              <a:gdLst/>
              <a:ahLst/>
              <a:cxnLst/>
              <a:rect l="l" t="t" r="r" b="b"/>
              <a:pathLst>
                <a:path w="3240" h="5154" extrusionOk="0">
                  <a:moveTo>
                    <a:pt x="892" y="1"/>
                  </a:moveTo>
                  <a:cubicBezTo>
                    <a:pt x="838" y="1"/>
                    <a:pt x="791" y="32"/>
                    <a:pt x="783" y="87"/>
                  </a:cubicBezTo>
                  <a:lnTo>
                    <a:pt x="759" y="345"/>
                  </a:lnTo>
                  <a:lnTo>
                    <a:pt x="775" y="165"/>
                  </a:lnTo>
                  <a:cubicBezTo>
                    <a:pt x="783" y="110"/>
                    <a:pt x="744" y="63"/>
                    <a:pt x="697" y="63"/>
                  </a:cubicBezTo>
                  <a:cubicBezTo>
                    <a:pt x="692" y="63"/>
                    <a:pt x="687" y="62"/>
                    <a:pt x="683" y="62"/>
                  </a:cubicBezTo>
                  <a:cubicBezTo>
                    <a:pt x="634" y="62"/>
                    <a:pt x="594" y="99"/>
                    <a:pt x="587" y="142"/>
                  </a:cubicBezTo>
                  <a:lnTo>
                    <a:pt x="517" y="799"/>
                  </a:lnTo>
                  <a:lnTo>
                    <a:pt x="580" y="212"/>
                  </a:lnTo>
                  <a:cubicBezTo>
                    <a:pt x="587" y="165"/>
                    <a:pt x="556" y="126"/>
                    <a:pt x="509" y="118"/>
                  </a:cubicBezTo>
                  <a:cubicBezTo>
                    <a:pt x="462" y="118"/>
                    <a:pt x="423" y="149"/>
                    <a:pt x="415" y="196"/>
                  </a:cubicBezTo>
                  <a:lnTo>
                    <a:pt x="353" y="783"/>
                  </a:lnTo>
                  <a:cubicBezTo>
                    <a:pt x="165" y="1214"/>
                    <a:pt x="321" y="1511"/>
                    <a:pt x="321" y="1511"/>
                  </a:cubicBezTo>
                  <a:cubicBezTo>
                    <a:pt x="329" y="1534"/>
                    <a:pt x="282" y="1644"/>
                    <a:pt x="274" y="1660"/>
                  </a:cubicBezTo>
                  <a:cubicBezTo>
                    <a:pt x="251" y="1754"/>
                    <a:pt x="227" y="1847"/>
                    <a:pt x="204" y="1941"/>
                  </a:cubicBezTo>
                  <a:cubicBezTo>
                    <a:pt x="157" y="2129"/>
                    <a:pt x="126" y="2325"/>
                    <a:pt x="102" y="2512"/>
                  </a:cubicBezTo>
                  <a:cubicBezTo>
                    <a:pt x="47" y="2990"/>
                    <a:pt x="1" y="3553"/>
                    <a:pt x="220" y="3999"/>
                  </a:cubicBezTo>
                  <a:cubicBezTo>
                    <a:pt x="290" y="4132"/>
                    <a:pt x="384" y="4265"/>
                    <a:pt x="493" y="4367"/>
                  </a:cubicBezTo>
                  <a:cubicBezTo>
                    <a:pt x="705" y="4570"/>
                    <a:pt x="932" y="4695"/>
                    <a:pt x="1143" y="4782"/>
                  </a:cubicBezTo>
                  <a:cubicBezTo>
                    <a:pt x="1362" y="4875"/>
                    <a:pt x="1550" y="4922"/>
                    <a:pt x="1706" y="4969"/>
                  </a:cubicBezTo>
                  <a:cubicBezTo>
                    <a:pt x="1855" y="5008"/>
                    <a:pt x="1972" y="5055"/>
                    <a:pt x="2043" y="5087"/>
                  </a:cubicBezTo>
                  <a:lnTo>
                    <a:pt x="2051" y="5087"/>
                  </a:lnTo>
                  <a:cubicBezTo>
                    <a:pt x="2152" y="5132"/>
                    <a:pt x="2257" y="5154"/>
                    <a:pt x="2362" y="5154"/>
                  </a:cubicBezTo>
                  <a:cubicBezTo>
                    <a:pt x="2653" y="5154"/>
                    <a:pt x="2933" y="4986"/>
                    <a:pt x="3060" y="4703"/>
                  </a:cubicBezTo>
                  <a:cubicBezTo>
                    <a:pt x="3240" y="4312"/>
                    <a:pt x="3068" y="3858"/>
                    <a:pt x="2676" y="3686"/>
                  </a:cubicBezTo>
                  <a:cubicBezTo>
                    <a:pt x="2434" y="3577"/>
                    <a:pt x="2215" y="3537"/>
                    <a:pt x="2027" y="3506"/>
                  </a:cubicBezTo>
                  <a:cubicBezTo>
                    <a:pt x="1784" y="3467"/>
                    <a:pt x="1432" y="3506"/>
                    <a:pt x="1237" y="3318"/>
                  </a:cubicBezTo>
                  <a:cubicBezTo>
                    <a:pt x="1166" y="3248"/>
                    <a:pt x="1135" y="3154"/>
                    <a:pt x="1104" y="3060"/>
                  </a:cubicBezTo>
                  <a:cubicBezTo>
                    <a:pt x="955" y="2567"/>
                    <a:pt x="986" y="2074"/>
                    <a:pt x="1057" y="1574"/>
                  </a:cubicBezTo>
                  <a:lnTo>
                    <a:pt x="1057" y="1574"/>
                  </a:lnTo>
                  <a:cubicBezTo>
                    <a:pt x="1057" y="1574"/>
                    <a:pt x="1058" y="1574"/>
                    <a:pt x="1060" y="1574"/>
                  </a:cubicBezTo>
                  <a:cubicBezTo>
                    <a:pt x="1078" y="1574"/>
                    <a:pt x="1157" y="1556"/>
                    <a:pt x="1260" y="1253"/>
                  </a:cubicBezTo>
                  <a:cubicBezTo>
                    <a:pt x="1385" y="908"/>
                    <a:pt x="1409" y="682"/>
                    <a:pt x="1284" y="658"/>
                  </a:cubicBezTo>
                  <a:cubicBezTo>
                    <a:pt x="1281" y="658"/>
                    <a:pt x="1277" y="657"/>
                    <a:pt x="1274" y="657"/>
                  </a:cubicBezTo>
                  <a:cubicBezTo>
                    <a:pt x="1216" y="657"/>
                    <a:pt x="1173" y="724"/>
                    <a:pt x="1143" y="783"/>
                  </a:cubicBezTo>
                  <a:cubicBezTo>
                    <a:pt x="1127" y="815"/>
                    <a:pt x="1104" y="830"/>
                    <a:pt x="1080" y="838"/>
                  </a:cubicBezTo>
                  <a:lnTo>
                    <a:pt x="1159" y="173"/>
                  </a:lnTo>
                  <a:cubicBezTo>
                    <a:pt x="1159" y="126"/>
                    <a:pt x="1127" y="79"/>
                    <a:pt x="1072" y="71"/>
                  </a:cubicBezTo>
                  <a:cubicBezTo>
                    <a:pt x="1068" y="71"/>
                    <a:pt x="1064" y="70"/>
                    <a:pt x="1060" y="70"/>
                  </a:cubicBezTo>
                  <a:cubicBezTo>
                    <a:pt x="1017" y="70"/>
                    <a:pt x="971" y="107"/>
                    <a:pt x="971" y="157"/>
                  </a:cubicBezTo>
                  <a:lnTo>
                    <a:pt x="971" y="110"/>
                  </a:lnTo>
                  <a:cubicBezTo>
                    <a:pt x="979" y="56"/>
                    <a:pt x="939" y="9"/>
                    <a:pt x="892" y="1"/>
                  </a:cubicBezTo>
                  <a:close/>
                </a:path>
              </a:pathLst>
            </a:custGeom>
            <a:solidFill>
              <a:srgbClr val="9154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2" name="Google Shape;2002;p57"/>
            <p:cNvSpPr/>
            <p:nvPr/>
          </p:nvSpPr>
          <p:spPr>
            <a:xfrm>
              <a:off x="1659425" y="2016025"/>
              <a:ext cx="3150" cy="11600"/>
            </a:xfrm>
            <a:custGeom>
              <a:avLst/>
              <a:gdLst/>
              <a:ahLst/>
              <a:cxnLst/>
              <a:rect l="l" t="t" r="r" b="b"/>
              <a:pathLst>
                <a:path w="126" h="464" extrusionOk="0">
                  <a:moveTo>
                    <a:pt x="78" y="0"/>
                  </a:moveTo>
                  <a:cubicBezTo>
                    <a:pt x="66" y="0"/>
                    <a:pt x="54" y="14"/>
                    <a:pt x="48" y="33"/>
                  </a:cubicBezTo>
                  <a:lnTo>
                    <a:pt x="8" y="425"/>
                  </a:lnTo>
                  <a:cubicBezTo>
                    <a:pt x="1" y="440"/>
                    <a:pt x="16" y="456"/>
                    <a:pt x="40" y="464"/>
                  </a:cubicBezTo>
                  <a:cubicBezTo>
                    <a:pt x="55" y="464"/>
                    <a:pt x="71" y="448"/>
                    <a:pt x="79" y="433"/>
                  </a:cubicBezTo>
                  <a:lnTo>
                    <a:pt x="118" y="41"/>
                  </a:lnTo>
                  <a:cubicBezTo>
                    <a:pt x="126" y="18"/>
                    <a:pt x="110" y="2"/>
                    <a:pt x="87" y="2"/>
                  </a:cubicBezTo>
                  <a:cubicBezTo>
                    <a:pt x="84" y="1"/>
                    <a:pt x="81" y="0"/>
                    <a:pt x="78" y="0"/>
                  </a:cubicBezTo>
                  <a:close/>
                </a:path>
              </a:pathLst>
            </a:custGeom>
            <a:solidFill>
              <a:srgbClr val="813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3" name="Google Shape;2003;p57"/>
            <p:cNvSpPr/>
            <p:nvPr/>
          </p:nvSpPr>
          <p:spPr>
            <a:xfrm>
              <a:off x="1654725" y="2016075"/>
              <a:ext cx="2975" cy="11550"/>
            </a:xfrm>
            <a:custGeom>
              <a:avLst/>
              <a:gdLst/>
              <a:ahLst/>
              <a:cxnLst/>
              <a:rect l="l" t="t" r="r" b="b"/>
              <a:pathLst>
                <a:path w="119" h="462" extrusionOk="0">
                  <a:moveTo>
                    <a:pt x="87" y="0"/>
                  </a:moveTo>
                  <a:cubicBezTo>
                    <a:pt x="71" y="0"/>
                    <a:pt x="48" y="8"/>
                    <a:pt x="48" y="31"/>
                  </a:cubicBezTo>
                  <a:lnTo>
                    <a:pt x="1" y="423"/>
                  </a:lnTo>
                  <a:cubicBezTo>
                    <a:pt x="1" y="446"/>
                    <a:pt x="17" y="462"/>
                    <a:pt x="32" y="462"/>
                  </a:cubicBezTo>
                  <a:lnTo>
                    <a:pt x="40" y="462"/>
                  </a:lnTo>
                  <a:cubicBezTo>
                    <a:pt x="56" y="462"/>
                    <a:pt x="71" y="446"/>
                    <a:pt x="71" y="431"/>
                  </a:cubicBezTo>
                  <a:lnTo>
                    <a:pt x="118" y="39"/>
                  </a:lnTo>
                  <a:cubicBezTo>
                    <a:pt x="118" y="16"/>
                    <a:pt x="103" y="0"/>
                    <a:pt x="87" y="0"/>
                  </a:cubicBezTo>
                  <a:close/>
                </a:path>
              </a:pathLst>
            </a:custGeom>
            <a:solidFill>
              <a:srgbClr val="813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4" name="Google Shape;2004;p57"/>
            <p:cNvSpPr/>
            <p:nvPr/>
          </p:nvSpPr>
          <p:spPr>
            <a:xfrm>
              <a:off x="1649850" y="2017050"/>
              <a:ext cx="2950" cy="11550"/>
            </a:xfrm>
            <a:custGeom>
              <a:avLst/>
              <a:gdLst/>
              <a:ahLst/>
              <a:cxnLst/>
              <a:rect l="l" t="t" r="r" b="b"/>
              <a:pathLst>
                <a:path w="118" h="462" extrusionOk="0">
                  <a:moveTo>
                    <a:pt x="86" y="0"/>
                  </a:moveTo>
                  <a:cubicBezTo>
                    <a:pt x="71" y="0"/>
                    <a:pt x="47" y="8"/>
                    <a:pt x="47" y="32"/>
                  </a:cubicBezTo>
                  <a:lnTo>
                    <a:pt x="8" y="423"/>
                  </a:lnTo>
                  <a:cubicBezTo>
                    <a:pt x="0" y="446"/>
                    <a:pt x="16" y="462"/>
                    <a:pt x="39" y="462"/>
                  </a:cubicBezTo>
                  <a:cubicBezTo>
                    <a:pt x="55" y="462"/>
                    <a:pt x="71" y="446"/>
                    <a:pt x="71" y="431"/>
                  </a:cubicBezTo>
                  <a:lnTo>
                    <a:pt x="118" y="39"/>
                  </a:lnTo>
                  <a:cubicBezTo>
                    <a:pt x="118" y="16"/>
                    <a:pt x="110" y="0"/>
                    <a:pt x="86" y="0"/>
                  </a:cubicBezTo>
                  <a:close/>
                </a:path>
              </a:pathLst>
            </a:custGeom>
            <a:solidFill>
              <a:srgbClr val="813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5" name="Google Shape;2005;p57"/>
            <p:cNvSpPr/>
            <p:nvPr/>
          </p:nvSpPr>
          <p:spPr>
            <a:xfrm>
              <a:off x="1657475" y="2033275"/>
              <a:ext cx="8250" cy="9425"/>
            </a:xfrm>
            <a:custGeom>
              <a:avLst/>
              <a:gdLst/>
              <a:ahLst/>
              <a:cxnLst/>
              <a:rect l="l" t="t" r="r" b="b"/>
              <a:pathLst>
                <a:path w="330" h="377" extrusionOk="0">
                  <a:moveTo>
                    <a:pt x="290" y="1"/>
                  </a:moveTo>
                  <a:cubicBezTo>
                    <a:pt x="282" y="1"/>
                    <a:pt x="8" y="32"/>
                    <a:pt x="0" y="337"/>
                  </a:cubicBezTo>
                  <a:cubicBezTo>
                    <a:pt x="0" y="361"/>
                    <a:pt x="16" y="376"/>
                    <a:pt x="40" y="376"/>
                  </a:cubicBezTo>
                  <a:cubicBezTo>
                    <a:pt x="55" y="376"/>
                    <a:pt x="71" y="361"/>
                    <a:pt x="71" y="345"/>
                  </a:cubicBezTo>
                  <a:cubicBezTo>
                    <a:pt x="79" y="95"/>
                    <a:pt x="282" y="71"/>
                    <a:pt x="298" y="71"/>
                  </a:cubicBezTo>
                  <a:cubicBezTo>
                    <a:pt x="313" y="71"/>
                    <a:pt x="329" y="48"/>
                    <a:pt x="329" y="32"/>
                  </a:cubicBezTo>
                  <a:cubicBezTo>
                    <a:pt x="321" y="9"/>
                    <a:pt x="306" y="1"/>
                    <a:pt x="290" y="1"/>
                  </a:cubicBezTo>
                  <a:close/>
                </a:path>
              </a:pathLst>
            </a:custGeom>
            <a:solidFill>
              <a:srgbClr val="813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" name="Google Shape;2006;p57"/>
            <p:cNvSpPr/>
            <p:nvPr/>
          </p:nvSpPr>
          <p:spPr>
            <a:xfrm>
              <a:off x="1670775" y="2087175"/>
              <a:ext cx="156325" cy="100675"/>
            </a:xfrm>
            <a:custGeom>
              <a:avLst/>
              <a:gdLst/>
              <a:ahLst/>
              <a:cxnLst/>
              <a:rect l="l" t="t" r="r" b="b"/>
              <a:pathLst>
                <a:path w="6253" h="4027" extrusionOk="0">
                  <a:moveTo>
                    <a:pt x="4311" y="0"/>
                  </a:moveTo>
                  <a:cubicBezTo>
                    <a:pt x="4269" y="0"/>
                    <a:pt x="4233" y="2"/>
                    <a:pt x="4202" y="4"/>
                  </a:cubicBezTo>
                  <a:lnTo>
                    <a:pt x="2121" y="4"/>
                  </a:lnTo>
                  <a:cubicBezTo>
                    <a:pt x="2058" y="4"/>
                    <a:pt x="2004" y="4"/>
                    <a:pt x="1949" y="20"/>
                  </a:cubicBezTo>
                  <a:lnTo>
                    <a:pt x="1957" y="12"/>
                  </a:lnTo>
                  <a:cubicBezTo>
                    <a:pt x="1957" y="12"/>
                    <a:pt x="1886" y="3"/>
                    <a:pt x="1749" y="3"/>
                  </a:cubicBezTo>
                  <a:cubicBezTo>
                    <a:pt x="1475" y="3"/>
                    <a:pt x="934" y="38"/>
                    <a:pt x="157" y="247"/>
                  </a:cubicBezTo>
                  <a:lnTo>
                    <a:pt x="0" y="2054"/>
                  </a:lnTo>
                  <a:lnTo>
                    <a:pt x="1135" y="2313"/>
                  </a:lnTo>
                  <a:lnTo>
                    <a:pt x="1135" y="4026"/>
                  </a:lnTo>
                  <a:lnTo>
                    <a:pt x="5094" y="4026"/>
                  </a:lnTo>
                  <a:lnTo>
                    <a:pt x="5094" y="2305"/>
                  </a:lnTo>
                  <a:lnTo>
                    <a:pt x="6252" y="1131"/>
                  </a:lnTo>
                  <a:cubicBezTo>
                    <a:pt x="5466" y="134"/>
                    <a:pt x="4679" y="0"/>
                    <a:pt x="43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7" name="Google Shape;2007;p57"/>
            <p:cNvSpPr/>
            <p:nvPr/>
          </p:nvSpPr>
          <p:spPr>
            <a:xfrm>
              <a:off x="1697975" y="2087275"/>
              <a:ext cx="104075" cy="154750"/>
            </a:xfrm>
            <a:custGeom>
              <a:avLst/>
              <a:gdLst/>
              <a:ahLst/>
              <a:cxnLst/>
              <a:rect l="l" t="t" r="r" b="b"/>
              <a:pathLst>
                <a:path w="4163" h="6190" extrusionOk="0">
                  <a:moveTo>
                    <a:pt x="790" y="0"/>
                  </a:moveTo>
                  <a:lnTo>
                    <a:pt x="798" y="1409"/>
                  </a:lnTo>
                  <a:lnTo>
                    <a:pt x="47" y="1409"/>
                  </a:lnTo>
                  <a:lnTo>
                    <a:pt x="47" y="1769"/>
                  </a:lnTo>
                  <a:lnTo>
                    <a:pt x="47" y="4022"/>
                  </a:lnTo>
                  <a:lnTo>
                    <a:pt x="0" y="6189"/>
                  </a:lnTo>
                  <a:lnTo>
                    <a:pt x="1988" y="6189"/>
                  </a:lnTo>
                  <a:lnTo>
                    <a:pt x="1988" y="5352"/>
                  </a:lnTo>
                  <a:lnTo>
                    <a:pt x="2113" y="5352"/>
                  </a:lnTo>
                  <a:lnTo>
                    <a:pt x="2136" y="6189"/>
                  </a:lnTo>
                  <a:lnTo>
                    <a:pt x="4163" y="6189"/>
                  </a:lnTo>
                  <a:lnTo>
                    <a:pt x="4014" y="4022"/>
                  </a:lnTo>
                  <a:lnTo>
                    <a:pt x="4006" y="4022"/>
                  </a:lnTo>
                  <a:lnTo>
                    <a:pt x="4006" y="1769"/>
                  </a:lnTo>
                  <a:lnTo>
                    <a:pt x="4006" y="1409"/>
                  </a:lnTo>
                  <a:lnTo>
                    <a:pt x="3255" y="1409"/>
                  </a:lnTo>
                  <a:lnTo>
                    <a:pt x="3255" y="0"/>
                  </a:lnTo>
                  <a:lnTo>
                    <a:pt x="2825" y="0"/>
                  </a:lnTo>
                  <a:lnTo>
                    <a:pt x="2825" y="1323"/>
                  </a:lnTo>
                  <a:lnTo>
                    <a:pt x="1229" y="1323"/>
                  </a:lnTo>
                  <a:lnTo>
                    <a:pt x="122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8" name="Google Shape;2008;p57"/>
            <p:cNvSpPr/>
            <p:nvPr/>
          </p:nvSpPr>
          <p:spPr>
            <a:xfrm>
              <a:off x="1717925" y="2102125"/>
              <a:ext cx="10775" cy="7475"/>
            </a:xfrm>
            <a:custGeom>
              <a:avLst/>
              <a:gdLst/>
              <a:ahLst/>
              <a:cxnLst/>
              <a:rect l="l" t="t" r="r" b="b"/>
              <a:pathLst>
                <a:path w="431" h="299" extrusionOk="0">
                  <a:moveTo>
                    <a:pt x="0" y="1"/>
                  </a:moveTo>
                  <a:lnTo>
                    <a:pt x="0" y="298"/>
                  </a:lnTo>
                  <a:lnTo>
                    <a:pt x="431" y="298"/>
                  </a:lnTo>
                  <a:lnTo>
                    <a:pt x="43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" name="Google Shape;2009;p57"/>
            <p:cNvSpPr/>
            <p:nvPr/>
          </p:nvSpPr>
          <p:spPr>
            <a:xfrm>
              <a:off x="1768575" y="2102325"/>
              <a:ext cx="10800" cy="7475"/>
            </a:xfrm>
            <a:custGeom>
              <a:avLst/>
              <a:gdLst/>
              <a:ahLst/>
              <a:cxnLst/>
              <a:rect l="l" t="t" r="r" b="b"/>
              <a:pathLst>
                <a:path w="432" h="299" extrusionOk="0">
                  <a:moveTo>
                    <a:pt x="1" y="1"/>
                  </a:moveTo>
                  <a:lnTo>
                    <a:pt x="1" y="298"/>
                  </a:lnTo>
                  <a:lnTo>
                    <a:pt x="431" y="298"/>
                  </a:lnTo>
                  <a:lnTo>
                    <a:pt x="43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0" name="Google Shape;2010;p57"/>
            <p:cNvSpPr/>
            <p:nvPr/>
          </p:nvSpPr>
          <p:spPr>
            <a:xfrm>
              <a:off x="1720450" y="2137350"/>
              <a:ext cx="57150" cy="36400"/>
            </a:xfrm>
            <a:custGeom>
              <a:avLst/>
              <a:gdLst/>
              <a:ahLst/>
              <a:cxnLst/>
              <a:rect l="l" t="t" r="r" b="b"/>
              <a:pathLst>
                <a:path w="2286" h="1456" extrusionOk="0">
                  <a:moveTo>
                    <a:pt x="2192" y="94"/>
                  </a:moveTo>
                  <a:lnTo>
                    <a:pt x="2192" y="1362"/>
                  </a:lnTo>
                  <a:lnTo>
                    <a:pt x="95" y="1362"/>
                  </a:lnTo>
                  <a:lnTo>
                    <a:pt x="95" y="94"/>
                  </a:lnTo>
                  <a:close/>
                  <a:moveTo>
                    <a:pt x="1" y="0"/>
                  </a:moveTo>
                  <a:lnTo>
                    <a:pt x="1" y="1456"/>
                  </a:lnTo>
                  <a:lnTo>
                    <a:pt x="2286" y="1456"/>
                  </a:lnTo>
                  <a:lnTo>
                    <a:pt x="2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1" name="Google Shape;2011;p57"/>
            <p:cNvSpPr/>
            <p:nvPr/>
          </p:nvSpPr>
          <p:spPr>
            <a:xfrm>
              <a:off x="1695825" y="2242000"/>
              <a:ext cx="51850" cy="12550"/>
            </a:xfrm>
            <a:custGeom>
              <a:avLst/>
              <a:gdLst/>
              <a:ahLst/>
              <a:cxnLst/>
              <a:rect l="l" t="t" r="r" b="b"/>
              <a:pathLst>
                <a:path w="2074" h="502" extrusionOk="0">
                  <a:moveTo>
                    <a:pt x="0" y="0"/>
                  </a:moveTo>
                  <a:lnTo>
                    <a:pt x="0" y="501"/>
                  </a:lnTo>
                  <a:lnTo>
                    <a:pt x="2074" y="501"/>
                  </a:lnTo>
                  <a:lnTo>
                    <a:pt x="207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2" name="Google Shape;2012;p57"/>
            <p:cNvSpPr/>
            <p:nvPr/>
          </p:nvSpPr>
          <p:spPr>
            <a:xfrm>
              <a:off x="1750575" y="2242000"/>
              <a:ext cx="51875" cy="12550"/>
            </a:xfrm>
            <a:custGeom>
              <a:avLst/>
              <a:gdLst/>
              <a:ahLst/>
              <a:cxnLst/>
              <a:rect l="l" t="t" r="r" b="b"/>
              <a:pathLst>
                <a:path w="2075" h="502" extrusionOk="0">
                  <a:moveTo>
                    <a:pt x="1" y="0"/>
                  </a:moveTo>
                  <a:lnTo>
                    <a:pt x="1" y="501"/>
                  </a:lnTo>
                  <a:lnTo>
                    <a:pt x="2074" y="501"/>
                  </a:lnTo>
                  <a:lnTo>
                    <a:pt x="2074" y="274"/>
                  </a:lnTo>
                  <a:lnTo>
                    <a:pt x="207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3" name="Google Shape;2013;p57"/>
            <p:cNvSpPr/>
            <p:nvPr/>
          </p:nvSpPr>
          <p:spPr>
            <a:xfrm>
              <a:off x="1701875" y="2254525"/>
              <a:ext cx="41500" cy="39525"/>
            </a:xfrm>
            <a:custGeom>
              <a:avLst/>
              <a:gdLst/>
              <a:ahLst/>
              <a:cxnLst/>
              <a:rect l="l" t="t" r="r" b="b"/>
              <a:pathLst>
                <a:path w="1660" h="1581" extrusionOk="0">
                  <a:moveTo>
                    <a:pt x="1" y="0"/>
                  </a:moveTo>
                  <a:lnTo>
                    <a:pt x="188" y="1581"/>
                  </a:lnTo>
                  <a:lnTo>
                    <a:pt x="1659" y="1581"/>
                  </a:lnTo>
                  <a:lnTo>
                    <a:pt x="1659" y="0"/>
                  </a:lnTo>
                  <a:close/>
                </a:path>
              </a:pathLst>
            </a:custGeom>
            <a:solidFill>
              <a:srgbClr val="9154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4" name="Google Shape;2014;p57"/>
            <p:cNvSpPr/>
            <p:nvPr/>
          </p:nvSpPr>
          <p:spPr>
            <a:xfrm>
              <a:off x="1706575" y="2294025"/>
              <a:ext cx="36800" cy="24100"/>
            </a:xfrm>
            <a:custGeom>
              <a:avLst/>
              <a:gdLst/>
              <a:ahLst/>
              <a:cxnLst/>
              <a:rect l="l" t="t" r="r" b="b"/>
              <a:pathLst>
                <a:path w="1472" h="964" extrusionOk="0">
                  <a:moveTo>
                    <a:pt x="0" y="1"/>
                  </a:moveTo>
                  <a:lnTo>
                    <a:pt x="94" y="799"/>
                  </a:lnTo>
                  <a:cubicBezTo>
                    <a:pt x="133" y="760"/>
                    <a:pt x="188" y="736"/>
                    <a:pt x="243" y="736"/>
                  </a:cubicBezTo>
                  <a:cubicBezTo>
                    <a:pt x="360" y="736"/>
                    <a:pt x="462" y="838"/>
                    <a:pt x="462" y="955"/>
                  </a:cubicBezTo>
                  <a:lnTo>
                    <a:pt x="462" y="963"/>
                  </a:lnTo>
                  <a:lnTo>
                    <a:pt x="1471" y="963"/>
                  </a:lnTo>
                  <a:lnTo>
                    <a:pt x="147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5" name="Google Shape;2015;p57"/>
            <p:cNvSpPr/>
            <p:nvPr/>
          </p:nvSpPr>
          <p:spPr>
            <a:xfrm>
              <a:off x="1694650" y="2312425"/>
              <a:ext cx="48725" cy="23500"/>
            </a:xfrm>
            <a:custGeom>
              <a:avLst/>
              <a:gdLst/>
              <a:ahLst/>
              <a:cxnLst/>
              <a:rect l="l" t="t" r="r" b="b"/>
              <a:pathLst>
                <a:path w="1949" h="940" extrusionOk="0">
                  <a:moveTo>
                    <a:pt x="720" y="0"/>
                  </a:moveTo>
                  <a:cubicBezTo>
                    <a:pt x="665" y="0"/>
                    <a:pt x="610" y="24"/>
                    <a:pt x="571" y="63"/>
                  </a:cubicBezTo>
                  <a:cubicBezTo>
                    <a:pt x="532" y="102"/>
                    <a:pt x="501" y="157"/>
                    <a:pt x="501" y="219"/>
                  </a:cubicBezTo>
                  <a:lnTo>
                    <a:pt x="501" y="227"/>
                  </a:lnTo>
                  <a:lnTo>
                    <a:pt x="493" y="227"/>
                  </a:lnTo>
                  <a:cubicBezTo>
                    <a:pt x="219" y="227"/>
                    <a:pt x="0" y="454"/>
                    <a:pt x="0" y="728"/>
                  </a:cubicBezTo>
                  <a:lnTo>
                    <a:pt x="0" y="783"/>
                  </a:lnTo>
                  <a:cubicBezTo>
                    <a:pt x="0" y="869"/>
                    <a:pt x="71" y="939"/>
                    <a:pt x="157" y="939"/>
                  </a:cubicBezTo>
                  <a:lnTo>
                    <a:pt x="1659" y="939"/>
                  </a:lnTo>
                  <a:cubicBezTo>
                    <a:pt x="1815" y="939"/>
                    <a:pt x="1948" y="814"/>
                    <a:pt x="1948" y="657"/>
                  </a:cubicBezTo>
                  <a:lnTo>
                    <a:pt x="1948" y="478"/>
                  </a:lnTo>
                  <a:lnTo>
                    <a:pt x="1948" y="305"/>
                  </a:lnTo>
                  <a:lnTo>
                    <a:pt x="1948" y="227"/>
                  </a:lnTo>
                  <a:lnTo>
                    <a:pt x="939" y="227"/>
                  </a:lnTo>
                  <a:lnTo>
                    <a:pt x="939" y="219"/>
                  </a:lnTo>
                  <a:cubicBezTo>
                    <a:pt x="939" y="102"/>
                    <a:pt x="837" y="0"/>
                    <a:pt x="7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6" name="Google Shape;2016;p57"/>
            <p:cNvSpPr/>
            <p:nvPr/>
          </p:nvSpPr>
          <p:spPr>
            <a:xfrm>
              <a:off x="1754900" y="2254525"/>
              <a:ext cx="41275" cy="62225"/>
            </a:xfrm>
            <a:custGeom>
              <a:avLst/>
              <a:gdLst/>
              <a:ahLst/>
              <a:cxnLst/>
              <a:rect l="l" t="t" r="r" b="b"/>
              <a:pathLst>
                <a:path w="1651" h="2489" extrusionOk="0">
                  <a:moveTo>
                    <a:pt x="0" y="0"/>
                  </a:moveTo>
                  <a:lnTo>
                    <a:pt x="0" y="1581"/>
                  </a:lnTo>
                  <a:lnTo>
                    <a:pt x="1455" y="1581"/>
                  </a:lnTo>
                  <a:lnTo>
                    <a:pt x="1354" y="2488"/>
                  </a:lnTo>
                  <a:lnTo>
                    <a:pt x="1651" y="0"/>
                  </a:lnTo>
                  <a:close/>
                </a:path>
              </a:pathLst>
            </a:custGeom>
            <a:solidFill>
              <a:srgbClr val="9154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7" name="Google Shape;2017;p57"/>
            <p:cNvSpPr/>
            <p:nvPr/>
          </p:nvSpPr>
          <p:spPr>
            <a:xfrm>
              <a:off x="1754900" y="2294025"/>
              <a:ext cx="36400" cy="24100"/>
            </a:xfrm>
            <a:custGeom>
              <a:avLst/>
              <a:gdLst/>
              <a:ahLst/>
              <a:cxnLst/>
              <a:rect l="l" t="t" r="r" b="b"/>
              <a:pathLst>
                <a:path w="1456" h="964" extrusionOk="0">
                  <a:moveTo>
                    <a:pt x="0" y="1"/>
                  </a:moveTo>
                  <a:lnTo>
                    <a:pt x="0" y="963"/>
                  </a:lnTo>
                  <a:lnTo>
                    <a:pt x="923" y="963"/>
                  </a:lnTo>
                  <a:lnTo>
                    <a:pt x="923" y="955"/>
                  </a:lnTo>
                  <a:cubicBezTo>
                    <a:pt x="923" y="838"/>
                    <a:pt x="1025" y="736"/>
                    <a:pt x="1142" y="736"/>
                  </a:cubicBezTo>
                  <a:cubicBezTo>
                    <a:pt x="1244" y="736"/>
                    <a:pt x="1330" y="814"/>
                    <a:pt x="1354" y="908"/>
                  </a:cubicBezTo>
                  <a:lnTo>
                    <a:pt x="14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8" name="Google Shape;2018;p57"/>
            <p:cNvSpPr/>
            <p:nvPr/>
          </p:nvSpPr>
          <p:spPr>
            <a:xfrm>
              <a:off x="1754900" y="2312425"/>
              <a:ext cx="48725" cy="23500"/>
            </a:xfrm>
            <a:custGeom>
              <a:avLst/>
              <a:gdLst/>
              <a:ahLst/>
              <a:cxnLst/>
              <a:rect l="l" t="t" r="r" b="b"/>
              <a:pathLst>
                <a:path w="1949" h="940" extrusionOk="0">
                  <a:moveTo>
                    <a:pt x="1142" y="0"/>
                  </a:moveTo>
                  <a:cubicBezTo>
                    <a:pt x="1025" y="0"/>
                    <a:pt x="923" y="102"/>
                    <a:pt x="923" y="219"/>
                  </a:cubicBezTo>
                  <a:lnTo>
                    <a:pt x="923" y="227"/>
                  </a:lnTo>
                  <a:lnTo>
                    <a:pt x="0" y="227"/>
                  </a:lnTo>
                  <a:lnTo>
                    <a:pt x="0" y="305"/>
                  </a:lnTo>
                  <a:lnTo>
                    <a:pt x="0" y="478"/>
                  </a:lnTo>
                  <a:lnTo>
                    <a:pt x="0" y="657"/>
                  </a:lnTo>
                  <a:cubicBezTo>
                    <a:pt x="0" y="814"/>
                    <a:pt x="125" y="939"/>
                    <a:pt x="282" y="939"/>
                  </a:cubicBezTo>
                  <a:lnTo>
                    <a:pt x="1784" y="939"/>
                  </a:lnTo>
                  <a:cubicBezTo>
                    <a:pt x="1870" y="939"/>
                    <a:pt x="1948" y="869"/>
                    <a:pt x="1948" y="783"/>
                  </a:cubicBezTo>
                  <a:lnTo>
                    <a:pt x="1948" y="728"/>
                  </a:lnTo>
                  <a:cubicBezTo>
                    <a:pt x="1948" y="454"/>
                    <a:pt x="1721" y="227"/>
                    <a:pt x="1448" y="227"/>
                  </a:cubicBezTo>
                  <a:lnTo>
                    <a:pt x="1361" y="227"/>
                  </a:lnTo>
                  <a:lnTo>
                    <a:pt x="1361" y="219"/>
                  </a:lnTo>
                  <a:cubicBezTo>
                    <a:pt x="1361" y="204"/>
                    <a:pt x="1354" y="188"/>
                    <a:pt x="1354" y="172"/>
                  </a:cubicBezTo>
                  <a:cubicBezTo>
                    <a:pt x="1330" y="78"/>
                    <a:pt x="1244" y="0"/>
                    <a:pt x="11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19" name="Google Shape;2019;p57"/>
          <p:cNvGrpSpPr/>
          <p:nvPr/>
        </p:nvGrpSpPr>
        <p:grpSpPr>
          <a:xfrm>
            <a:off x="1135433" y="3008069"/>
            <a:ext cx="668524" cy="1580586"/>
            <a:chOff x="1853275" y="1641450"/>
            <a:chExt cx="293650" cy="694275"/>
          </a:xfrm>
        </p:grpSpPr>
        <p:sp>
          <p:nvSpPr>
            <p:cNvPr id="2020" name="Google Shape;2020;p57"/>
            <p:cNvSpPr/>
            <p:nvPr/>
          </p:nvSpPr>
          <p:spPr>
            <a:xfrm>
              <a:off x="1853275" y="1641450"/>
              <a:ext cx="203675" cy="210325"/>
            </a:xfrm>
            <a:custGeom>
              <a:avLst/>
              <a:gdLst/>
              <a:ahLst/>
              <a:cxnLst/>
              <a:rect l="l" t="t" r="r" b="b"/>
              <a:pathLst>
                <a:path w="8147" h="8413" extrusionOk="0">
                  <a:moveTo>
                    <a:pt x="6122" y="0"/>
                  </a:moveTo>
                  <a:cubicBezTo>
                    <a:pt x="6097" y="0"/>
                    <a:pt x="6073" y="1"/>
                    <a:pt x="6049" y="1"/>
                  </a:cubicBezTo>
                  <a:lnTo>
                    <a:pt x="5853" y="9"/>
                  </a:lnTo>
                  <a:cubicBezTo>
                    <a:pt x="4766" y="56"/>
                    <a:pt x="3913" y="972"/>
                    <a:pt x="3960" y="2059"/>
                  </a:cubicBezTo>
                  <a:lnTo>
                    <a:pt x="3991" y="2771"/>
                  </a:lnTo>
                  <a:cubicBezTo>
                    <a:pt x="3991" y="2896"/>
                    <a:pt x="4023" y="3022"/>
                    <a:pt x="4062" y="3131"/>
                  </a:cubicBezTo>
                  <a:cubicBezTo>
                    <a:pt x="3913" y="3382"/>
                    <a:pt x="3827" y="3687"/>
                    <a:pt x="3835" y="4015"/>
                  </a:cubicBezTo>
                  <a:cubicBezTo>
                    <a:pt x="3835" y="4227"/>
                    <a:pt x="3882" y="4422"/>
                    <a:pt x="3952" y="4602"/>
                  </a:cubicBezTo>
                  <a:cubicBezTo>
                    <a:pt x="3850" y="4560"/>
                    <a:pt x="3738" y="4532"/>
                    <a:pt x="3620" y="4532"/>
                  </a:cubicBezTo>
                  <a:cubicBezTo>
                    <a:pt x="3585" y="4532"/>
                    <a:pt x="3550" y="4534"/>
                    <a:pt x="3514" y="4540"/>
                  </a:cubicBezTo>
                  <a:cubicBezTo>
                    <a:pt x="3052" y="4594"/>
                    <a:pt x="2716" y="5025"/>
                    <a:pt x="2763" y="5510"/>
                  </a:cubicBezTo>
                  <a:cubicBezTo>
                    <a:pt x="2778" y="5619"/>
                    <a:pt x="2810" y="5721"/>
                    <a:pt x="2857" y="5815"/>
                  </a:cubicBezTo>
                  <a:cubicBezTo>
                    <a:pt x="2743" y="5760"/>
                    <a:pt x="2618" y="5732"/>
                    <a:pt x="2490" y="5732"/>
                  </a:cubicBezTo>
                  <a:cubicBezTo>
                    <a:pt x="2291" y="5732"/>
                    <a:pt x="2086" y="5799"/>
                    <a:pt x="1910" y="5932"/>
                  </a:cubicBezTo>
                  <a:cubicBezTo>
                    <a:pt x="1644" y="6136"/>
                    <a:pt x="1503" y="6441"/>
                    <a:pt x="1511" y="6738"/>
                  </a:cubicBezTo>
                  <a:cubicBezTo>
                    <a:pt x="1454" y="6721"/>
                    <a:pt x="1392" y="6713"/>
                    <a:pt x="1327" y="6713"/>
                  </a:cubicBezTo>
                  <a:cubicBezTo>
                    <a:pt x="932" y="6713"/>
                    <a:pt x="415" y="7001"/>
                    <a:pt x="220" y="7122"/>
                  </a:cubicBezTo>
                  <a:cubicBezTo>
                    <a:pt x="95" y="7153"/>
                    <a:pt x="1" y="7262"/>
                    <a:pt x="1" y="7403"/>
                  </a:cubicBezTo>
                  <a:cubicBezTo>
                    <a:pt x="1" y="7489"/>
                    <a:pt x="40" y="7568"/>
                    <a:pt x="102" y="7622"/>
                  </a:cubicBezTo>
                  <a:cubicBezTo>
                    <a:pt x="40" y="7669"/>
                    <a:pt x="1" y="7748"/>
                    <a:pt x="1" y="7841"/>
                  </a:cubicBezTo>
                  <a:cubicBezTo>
                    <a:pt x="1" y="7998"/>
                    <a:pt x="134" y="8123"/>
                    <a:pt x="290" y="8123"/>
                  </a:cubicBezTo>
                  <a:cubicBezTo>
                    <a:pt x="306" y="8123"/>
                    <a:pt x="322" y="8123"/>
                    <a:pt x="337" y="8115"/>
                  </a:cubicBezTo>
                  <a:cubicBezTo>
                    <a:pt x="337" y="8123"/>
                    <a:pt x="337" y="8123"/>
                    <a:pt x="337" y="8123"/>
                  </a:cubicBezTo>
                  <a:cubicBezTo>
                    <a:pt x="337" y="8280"/>
                    <a:pt x="462" y="8413"/>
                    <a:pt x="627" y="8413"/>
                  </a:cubicBezTo>
                  <a:cubicBezTo>
                    <a:pt x="775" y="8413"/>
                    <a:pt x="893" y="8295"/>
                    <a:pt x="908" y="8147"/>
                  </a:cubicBezTo>
                  <a:cubicBezTo>
                    <a:pt x="1253" y="7990"/>
                    <a:pt x="1581" y="7521"/>
                    <a:pt x="1722" y="7286"/>
                  </a:cubicBezTo>
                  <a:cubicBezTo>
                    <a:pt x="1881" y="7454"/>
                    <a:pt x="2101" y="7540"/>
                    <a:pt x="2331" y="7540"/>
                  </a:cubicBezTo>
                  <a:cubicBezTo>
                    <a:pt x="2531" y="7540"/>
                    <a:pt x="2738" y="7475"/>
                    <a:pt x="2919" y="7341"/>
                  </a:cubicBezTo>
                  <a:cubicBezTo>
                    <a:pt x="3287" y="7051"/>
                    <a:pt x="3412" y="6566"/>
                    <a:pt x="3232" y="6191"/>
                  </a:cubicBezTo>
                  <a:lnTo>
                    <a:pt x="3232" y="6191"/>
                  </a:lnTo>
                  <a:cubicBezTo>
                    <a:pt x="3349" y="6249"/>
                    <a:pt x="3483" y="6281"/>
                    <a:pt x="3618" y="6281"/>
                  </a:cubicBezTo>
                  <a:cubicBezTo>
                    <a:pt x="3646" y="6281"/>
                    <a:pt x="3674" y="6279"/>
                    <a:pt x="3702" y="6277"/>
                  </a:cubicBezTo>
                  <a:cubicBezTo>
                    <a:pt x="4171" y="6214"/>
                    <a:pt x="4508" y="5784"/>
                    <a:pt x="4453" y="5306"/>
                  </a:cubicBezTo>
                  <a:cubicBezTo>
                    <a:pt x="4453" y="5275"/>
                    <a:pt x="4445" y="5252"/>
                    <a:pt x="4445" y="5228"/>
                  </a:cubicBezTo>
                  <a:lnTo>
                    <a:pt x="4445" y="5228"/>
                  </a:lnTo>
                  <a:cubicBezTo>
                    <a:pt x="4616" y="5340"/>
                    <a:pt x="4808" y="5409"/>
                    <a:pt x="5021" y="5409"/>
                  </a:cubicBezTo>
                  <a:cubicBezTo>
                    <a:pt x="5032" y="5409"/>
                    <a:pt x="5044" y="5408"/>
                    <a:pt x="5055" y="5408"/>
                  </a:cubicBezTo>
                  <a:cubicBezTo>
                    <a:pt x="5705" y="5385"/>
                    <a:pt x="6229" y="4727"/>
                    <a:pt x="6213" y="3937"/>
                  </a:cubicBezTo>
                  <a:cubicBezTo>
                    <a:pt x="6213" y="3898"/>
                    <a:pt x="6206" y="3859"/>
                    <a:pt x="6206" y="3820"/>
                  </a:cubicBezTo>
                  <a:lnTo>
                    <a:pt x="6941" y="3788"/>
                  </a:lnTo>
                  <a:cubicBezTo>
                    <a:pt x="7622" y="3757"/>
                    <a:pt x="8146" y="3186"/>
                    <a:pt x="8123" y="2513"/>
                  </a:cubicBezTo>
                  <a:lnTo>
                    <a:pt x="8091" y="1895"/>
                  </a:lnTo>
                  <a:cubicBezTo>
                    <a:pt x="8053" y="832"/>
                    <a:pt x="7177" y="0"/>
                    <a:pt x="6122" y="0"/>
                  </a:cubicBezTo>
                  <a:close/>
                </a:path>
              </a:pathLst>
            </a:custGeom>
            <a:solidFill>
              <a:srgbClr val="21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1" name="Google Shape;2021;p57"/>
            <p:cNvSpPr/>
            <p:nvPr/>
          </p:nvSpPr>
          <p:spPr>
            <a:xfrm>
              <a:off x="1954225" y="1677650"/>
              <a:ext cx="100750" cy="131675"/>
            </a:xfrm>
            <a:custGeom>
              <a:avLst/>
              <a:gdLst/>
              <a:ahLst/>
              <a:cxnLst/>
              <a:rect l="l" t="t" r="r" b="b"/>
              <a:pathLst>
                <a:path w="4030" h="5267" extrusionOk="0">
                  <a:moveTo>
                    <a:pt x="1471" y="1"/>
                  </a:moveTo>
                  <a:cubicBezTo>
                    <a:pt x="1443" y="71"/>
                    <a:pt x="1247" y="572"/>
                    <a:pt x="820" y="572"/>
                  </a:cubicBezTo>
                  <a:cubicBezTo>
                    <a:pt x="769" y="572"/>
                    <a:pt x="715" y="564"/>
                    <a:pt x="657" y="549"/>
                  </a:cubicBezTo>
                  <a:cubicBezTo>
                    <a:pt x="587" y="721"/>
                    <a:pt x="540" y="909"/>
                    <a:pt x="540" y="1112"/>
                  </a:cubicBezTo>
                  <a:lnTo>
                    <a:pt x="540" y="1550"/>
                  </a:lnTo>
                  <a:lnTo>
                    <a:pt x="415" y="1550"/>
                  </a:lnTo>
                  <a:cubicBezTo>
                    <a:pt x="188" y="1550"/>
                    <a:pt x="0" y="1738"/>
                    <a:pt x="0" y="1965"/>
                  </a:cubicBezTo>
                  <a:lnTo>
                    <a:pt x="0" y="2074"/>
                  </a:lnTo>
                  <a:cubicBezTo>
                    <a:pt x="0" y="2301"/>
                    <a:pt x="188" y="2481"/>
                    <a:pt x="415" y="2481"/>
                  </a:cubicBezTo>
                  <a:lnTo>
                    <a:pt x="564" y="2481"/>
                  </a:lnTo>
                  <a:cubicBezTo>
                    <a:pt x="618" y="2841"/>
                    <a:pt x="798" y="3154"/>
                    <a:pt x="1072" y="3373"/>
                  </a:cubicBezTo>
                  <a:lnTo>
                    <a:pt x="1072" y="4406"/>
                  </a:lnTo>
                  <a:cubicBezTo>
                    <a:pt x="1072" y="4883"/>
                    <a:pt x="1456" y="5267"/>
                    <a:pt x="1933" y="5267"/>
                  </a:cubicBezTo>
                  <a:cubicBezTo>
                    <a:pt x="2402" y="5267"/>
                    <a:pt x="2794" y="4883"/>
                    <a:pt x="2794" y="4406"/>
                  </a:cubicBezTo>
                  <a:lnTo>
                    <a:pt x="2794" y="3475"/>
                  </a:lnTo>
                  <a:cubicBezTo>
                    <a:pt x="3138" y="3256"/>
                    <a:pt x="3380" y="2904"/>
                    <a:pt x="3443" y="2481"/>
                  </a:cubicBezTo>
                  <a:lnTo>
                    <a:pt x="3623" y="2481"/>
                  </a:lnTo>
                  <a:cubicBezTo>
                    <a:pt x="3850" y="2481"/>
                    <a:pt x="4030" y="2301"/>
                    <a:pt x="4030" y="2074"/>
                  </a:cubicBezTo>
                  <a:lnTo>
                    <a:pt x="4030" y="1965"/>
                  </a:lnTo>
                  <a:cubicBezTo>
                    <a:pt x="4030" y="1738"/>
                    <a:pt x="3850" y="1550"/>
                    <a:pt x="3623" y="1550"/>
                  </a:cubicBezTo>
                  <a:lnTo>
                    <a:pt x="3466" y="1550"/>
                  </a:lnTo>
                  <a:lnTo>
                    <a:pt x="3466" y="1112"/>
                  </a:lnTo>
                  <a:cubicBezTo>
                    <a:pt x="3466" y="869"/>
                    <a:pt x="3404" y="643"/>
                    <a:pt x="3294" y="439"/>
                  </a:cubicBezTo>
                  <a:cubicBezTo>
                    <a:pt x="3247" y="510"/>
                    <a:pt x="3177" y="564"/>
                    <a:pt x="3052" y="580"/>
                  </a:cubicBezTo>
                  <a:cubicBezTo>
                    <a:pt x="3006" y="587"/>
                    <a:pt x="2962" y="590"/>
                    <a:pt x="2921" y="590"/>
                  </a:cubicBezTo>
                  <a:cubicBezTo>
                    <a:pt x="2465" y="590"/>
                    <a:pt x="2301" y="187"/>
                    <a:pt x="2301" y="79"/>
                  </a:cubicBezTo>
                  <a:cubicBezTo>
                    <a:pt x="2301" y="79"/>
                    <a:pt x="2293" y="627"/>
                    <a:pt x="1753" y="627"/>
                  </a:cubicBezTo>
                  <a:cubicBezTo>
                    <a:pt x="1463" y="627"/>
                    <a:pt x="1377" y="314"/>
                    <a:pt x="1463" y="40"/>
                  </a:cubicBezTo>
                  <a:cubicBezTo>
                    <a:pt x="1463" y="24"/>
                    <a:pt x="1471" y="9"/>
                    <a:pt x="1471" y="1"/>
                  </a:cubicBezTo>
                  <a:close/>
                </a:path>
              </a:pathLst>
            </a:custGeom>
            <a:solidFill>
              <a:srgbClr val="9154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2" name="Google Shape;2022;p57"/>
            <p:cNvSpPr/>
            <p:nvPr/>
          </p:nvSpPr>
          <p:spPr>
            <a:xfrm>
              <a:off x="1968100" y="1739675"/>
              <a:ext cx="72400" cy="42850"/>
            </a:xfrm>
            <a:custGeom>
              <a:avLst/>
              <a:gdLst/>
              <a:ahLst/>
              <a:cxnLst/>
              <a:rect l="l" t="t" r="r" b="b"/>
              <a:pathLst>
                <a:path w="2896" h="1714" extrusionOk="0">
                  <a:moveTo>
                    <a:pt x="1" y="0"/>
                  </a:moveTo>
                  <a:cubicBezTo>
                    <a:pt x="71" y="446"/>
                    <a:pt x="345" y="814"/>
                    <a:pt x="713" y="1025"/>
                  </a:cubicBezTo>
                  <a:cubicBezTo>
                    <a:pt x="721" y="1409"/>
                    <a:pt x="1026" y="1714"/>
                    <a:pt x="1409" y="1714"/>
                  </a:cubicBezTo>
                  <a:cubicBezTo>
                    <a:pt x="1777" y="1714"/>
                    <a:pt x="2082" y="1424"/>
                    <a:pt x="2105" y="1064"/>
                  </a:cubicBezTo>
                  <a:cubicBezTo>
                    <a:pt x="2520" y="869"/>
                    <a:pt x="2818" y="470"/>
                    <a:pt x="2896" y="0"/>
                  </a:cubicBezTo>
                  <a:lnTo>
                    <a:pt x="2810" y="0"/>
                  </a:lnTo>
                  <a:cubicBezTo>
                    <a:pt x="2606" y="532"/>
                    <a:pt x="2098" y="908"/>
                    <a:pt x="1487" y="908"/>
                  </a:cubicBezTo>
                  <a:lnTo>
                    <a:pt x="1409" y="908"/>
                  </a:lnTo>
                  <a:cubicBezTo>
                    <a:pt x="799" y="908"/>
                    <a:pt x="290" y="532"/>
                    <a:pt x="87" y="0"/>
                  </a:cubicBezTo>
                  <a:close/>
                </a:path>
              </a:pathLst>
            </a:custGeom>
            <a:solidFill>
              <a:srgbClr val="813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3" name="Google Shape;2023;p57"/>
            <p:cNvSpPr/>
            <p:nvPr/>
          </p:nvSpPr>
          <p:spPr>
            <a:xfrm>
              <a:off x="1958725" y="1722350"/>
              <a:ext cx="6850" cy="9325"/>
            </a:xfrm>
            <a:custGeom>
              <a:avLst/>
              <a:gdLst/>
              <a:ahLst/>
              <a:cxnLst/>
              <a:rect l="l" t="t" r="r" b="b"/>
              <a:pathLst>
                <a:path w="274" h="373" extrusionOk="0">
                  <a:moveTo>
                    <a:pt x="54" y="1"/>
                  </a:moveTo>
                  <a:cubicBezTo>
                    <a:pt x="41" y="1"/>
                    <a:pt x="28" y="5"/>
                    <a:pt x="16" y="13"/>
                  </a:cubicBezTo>
                  <a:cubicBezTo>
                    <a:pt x="0" y="28"/>
                    <a:pt x="0" y="59"/>
                    <a:pt x="16" y="75"/>
                  </a:cubicBezTo>
                  <a:lnTo>
                    <a:pt x="141" y="224"/>
                  </a:lnTo>
                  <a:lnTo>
                    <a:pt x="63" y="286"/>
                  </a:lnTo>
                  <a:cubicBezTo>
                    <a:pt x="47" y="310"/>
                    <a:pt x="47" y="333"/>
                    <a:pt x="63" y="357"/>
                  </a:cubicBezTo>
                  <a:cubicBezTo>
                    <a:pt x="71" y="365"/>
                    <a:pt x="86" y="372"/>
                    <a:pt x="94" y="372"/>
                  </a:cubicBezTo>
                  <a:cubicBezTo>
                    <a:pt x="110" y="372"/>
                    <a:pt x="117" y="365"/>
                    <a:pt x="125" y="357"/>
                  </a:cubicBezTo>
                  <a:lnTo>
                    <a:pt x="274" y="232"/>
                  </a:lnTo>
                  <a:lnTo>
                    <a:pt x="86" y="13"/>
                  </a:lnTo>
                  <a:cubicBezTo>
                    <a:pt x="78" y="5"/>
                    <a:pt x="67" y="1"/>
                    <a:pt x="54" y="1"/>
                  </a:cubicBezTo>
                  <a:close/>
                </a:path>
              </a:pathLst>
            </a:custGeom>
            <a:solidFill>
              <a:srgbClr val="813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4" name="Google Shape;2024;p57"/>
            <p:cNvSpPr/>
            <p:nvPr/>
          </p:nvSpPr>
          <p:spPr>
            <a:xfrm>
              <a:off x="2043425" y="1722350"/>
              <a:ext cx="6850" cy="9325"/>
            </a:xfrm>
            <a:custGeom>
              <a:avLst/>
              <a:gdLst/>
              <a:ahLst/>
              <a:cxnLst/>
              <a:rect l="l" t="t" r="r" b="b"/>
              <a:pathLst>
                <a:path w="274" h="373" extrusionOk="0">
                  <a:moveTo>
                    <a:pt x="219" y="1"/>
                  </a:moveTo>
                  <a:cubicBezTo>
                    <a:pt x="207" y="1"/>
                    <a:pt x="196" y="5"/>
                    <a:pt x="188" y="13"/>
                  </a:cubicBezTo>
                  <a:lnTo>
                    <a:pt x="0" y="232"/>
                  </a:lnTo>
                  <a:lnTo>
                    <a:pt x="149" y="357"/>
                  </a:lnTo>
                  <a:cubicBezTo>
                    <a:pt x="157" y="365"/>
                    <a:pt x="164" y="372"/>
                    <a:pt x="180" y="372"/>
                  </a:cubicBezTo>
                  <a:cubicBezTo>
                    <a:pt x="188" y="372"/>
                    <a:pt x="204" y="365"/>
                    <a:pt x="211" y="357"/>
                  </a:cubicBezTo>
                  <a:cubicBezTo>
                    <a:pt x="227" y="333"/>
                    <a:pt x="227" y="310"/>
                    <a:pt x="204" y="286"/>
                  </a:cubicBezTo>
                  <a:lnTo>
                    <a:pt x="133" y="224"/>
                  </a:lnTo>
                  <a:lnTo>
                    <a:pt x="258" y="75"/>
                  </a:lnTo>
                  <a:cubicBezTo>
                    <a:pt x="274" y="59"/>
                    <a:pt x="274" y="28"/>
                    <a:pt x="251" y="13"/>
                  </a:cubicBezTo>
                  <a:cubicBezTo>
                    <a:pt x="243" y="5"/>
                    <a:pt x="231" y="1"/>
                    <a:pt x="219" y="1"/>
                  </a:cubicBezTo>
                  <a:close/>
                </a:path>
              </a:pathLst>
            </a:custGeom>
            <a:solidFill>
              <a:srgbClr val="813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5" name="Google Shape;2025;p57"/>
            <p:cNvSpPr/>
            <p:nvPr/>
          </p:nvSpPr>
          <p:spPr>
            <a:xfrm>
              <a:off x="2037950" y="1733400"/>
              <a:ext cx="21325" cy="20375"/>
            </a:xfrm>
            <a:custGeom>
              <a:avLst/>
              <a:gdLst/>
              <a:ahLst/>
              <a:cxnLst/>
              <a:rect l="l" t="t" r="r" b="b"/>
              <a:pathLst>
                <a:path w="853" h="815" extrusionOk="0">
                  <a:moveTo>
                    <a:pt x="430" y="95"/>
                  </a:moveTo>
                  <a:cubicBezTo>
                    <a:pt x="610" y="95"/>
                    <a:pt x="759" y="236"/>
                    <a:pt x="759" y="408"/>
                  </a:cubicBezTo>
                  <a:cubicBezTo>
                    <a:pt x="759" y="580"/>
                    <a:pt x="610" y="721"/>
                    <a:pt x="430" y="721"/>
                  </a:cubicBezTo>
                  <a:cubicBezTo>
                    <a:pt x="243" y="721"/>
                    <a:pt x="94" y="580"/>
                    <a:pt x="94" y="408"/>
                  </a:cubicBezTo>
                  <a:cubicBezTo>
                    <a:pt x="94" y="236"/>
                    <a:pt x="243" y="95"/>
                    <a:pt x="430" y="95"/>
                  </a:cubicBezTo>
                  <a:close/>
                  <a:moveTo>
                    <a:pt x="430" y="1"/>
                  </a:moveTo>
                  <a:cubicBezTo>
                    <a:pt x="196" y="1"/>
                    <a:pt x="0" y="181"/>
                    <a:pt x="0" y="408"/>
                  </a:cubicBezTo>
                  <a:cubicBezTo>
                    <a:pt x="0" y="627"/>
                    <a:pt x="196" y="815"/>
                    <a:pt x="430" y="815"/>
                  </a:cubicBezTo>
                  <a:cubicBezTo>
                    <a:pt x="665" y="815"/>
                    <a:pt x="853" y="627"/>
                    <a:pt x="853" y="408"/>
                  </a:cubicBezTo>
                  <a:cubicBezTo>
                    <a:pt x="853" y="181"/>
                    <a:pt x="665" y="1"/>
                    <a:pt x="4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6" name="Google Shape;2026;p57"/>
            <p:cNvSpPr/>
            <p:nvPr/>
          </p:nvSpPr>
          <p:spPr>
            <a:xfrm>
              <a:off x="1951675" y="1733400"/>
              <a:ext cx="21350" cy="20375"/>
            </a:xfrm>
            <a:custGeom>
              <a:avLst/>
              <a:gdLst/>
              <a:ahLst/>
              <a:cxnLst/>
              <a:rect l="l" t="t" r="r" b="b"/>
              <a:pathLst>
                <a:path w="854" h="815" extrusionOk="0">
                  <a:moveTo>
                    <a:pt x="423" y="95"/>
                  </a:moveTo>
                  <a:cubicBezTo>
                    <a:pt x="611" y="95"/>
                    <a:pt x="759" y="236"/>
                    <a:pt x="759" y="408"/>
                  </a:cubicBezTo>
                  <a:cubicBezTo>
                    <a:pt x="759" y="580"/>
                    <a:pt x="611" y="721"/>
                    <a:pt x="423" y="721"/>
                  </a:cubicBezTo>
                  <a:cubicBezTo>
                    <a:pt x="243" y="721"/>
                    <a:pt x="94" y="580"/>
                    <a:pt x="94" y="408"/>
                  </a:cubicBezTo>
                  <a:cubicBezTo>
                    <a:pt x="94" y="236"/>
                    <a:pt x="243" y="95"/>
                    <a:pt x="423" y="95"/>
                  </a:cubicBezTo>
                  <a:close/>
                  <a:moveTo>
                    <a:pt x="423" y="1"/>
                  </a:moveTo>
                  <a:cubicBezTo>
                    <a:pt x="188" y="1"/>
                    <a:pt x="0" y="181"/>
                    <a:pt x="0" y="408"/>
                  </a:cubicBezTo>
                  <a:cubicBezTo>
                    <a:pt x="0" y="627"/>
                    <a:pt x="188" y="815"/>
                    <a:pt x="423" y="815"/>
                  </a:cubicBezTo>
                  <a:cubicBezTo>
                    <a:pt x="658" y="815"/>
                    <a:pt x="853" y="627"/>
                    <a:pt x="853" y="408"/>
                  </a:cubicBezTo>
                  <a:cubicBezTo>
                    <a:pt x="853" y="181"/>
                    <a:pt x="658" y="1"/>
                    <a:pt x="4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7" name="Google Shape;2027;p57"/>
            <p:cNvSpPr/>
            <p:nvPr/>
          </p:nvSpPr>
          <p:spPr>
            <a:xfrm>
              <a:off x="2004100" y="1750875"/>
              <a:ext cx="9225" cy="4075"/>
            </a:xfrm>
            <a:custGeom>
              <a:avLst/>
              <a:gdLst/>
              <a:ahLst/>
              <a:cxnLst/>
              <a:rect l="l" t="t" r="r" b="b"/>
              <a:pathLst>
                <a:path w="369" h="163" extrusionOk="0">
                  <a:moveTo>
                    <a:pt x="155" y="0"/>
                  </a:moveTo>
                  <a:cubicBezTo>
                    <a:pt x="88" y="0"/>
                    <a:pt x="36" y="22"/>
                    <a:pt x="32" y="22"/>
                  </a:cubicBezTo>
                  <a:cubicBezTo>
                    <a:pt x="8" y="37"/>
                    <a:pt x="0" y="61"/>
                    <a:pt x="8" y="84"/>
                  </a:cubicBezTo>
                  <a:cubicBezTo>
                    <a:pt x="14" y="102"/>
                    <a:pt x="33" y="111"/>
                    <a:pt x="52" y="111"/>
                  </a:cubicBezTo>
                  <a:cubicBezTo>
                    <a:pt x="59" y="111"/>
                    <a:pt x="65" y="110"/>
                    <a:pt x="71" y="108"/>
                  </a:cubicBezTo>
                  <a:cubicBezTo>
                    <a:pt x="71" y="108"/>
                    <a:pt x="107" y="92"/>
                    <a:pt x="154" y="92"/>
                  </a:cubicBezTo>
                  <a:cubicBezTo>
                    <a:pt x="194" y="92"/>
                    <a:pt x="242" y="104"/>
                    <a:pt x="282" y="147"/>
                  </a:cubicBezTo>
                  <a:cubicBezTo>
                    <a:pt x="290" y="155"/>
                    <a:pt x="306" y="163"/>
                    <a:pt x="321" y="163"/>
                  </a:cubicBezTo>
                  <a:cubicBezTo>
                    <a:pt x="329" y="163"/>
                    <a:pt x="345" y="155"/>
                    <a:pt x="353" y="147"/>
                  </a:cubicBezTo>
                  <a:cubicBezTo>
                    <a:pt x="368" y="131"/>
                    <a:pt x="368" y="100"/>
                    <a:pt x="353" y="84"/>
                  </a:cubicBezTo>
                  <a:cubicBezTo>
                    <a:pt x="290" y="18"/>
                    <a:pt x="216" y="0"/>
                    <a:pt x="155" y="0"/>
                  </a:cubicBezTo>
                  <a:close/>
                </a:path>
              </a:pathLst>
            </a:custGeom>
            <a:solidFill>
              <a:srgbClr val="813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8" name="Google Shape;2028;p57"/>
            <p:cNvSpPr/>
            <p:nvPr/>
          </p:nvSpPr>
          <p:spPr>
            <a:xfrm>
              <a:off x="1984300" y="1725850"/>
              <a:ext cx="28075" cy="17575"/>
            </a:xfrm>
            <a:custGeom>
              <a:avLst/>
              <a:gdLst/>
              <a:ahLst/>
              <a:cxnLst/>
              <a:rect l="l" t="t" r="r" b="b"/>
              <a:pathLst>
                <a:path w="1123" h="703" extrusionOk="0">
                  <a:moveTo>
                    <a:pt x="251" y="1"/>
                  </a:moveTo>
                  <a:cubicBezTo>
                    <a:pt x="43" y="1"/>
                    <a:pt x="1" y="627"/>
                    <a:pt x="432" y="694"/>
                  </a:cubicBezTo>
                  <a:cubicBezTo>
                    <a:pt x="466" y="700"/>
                    <a:pt x="499" y="703"/>
                    <a:pt x="530" y="703"/>
                  </a:cubicBezTo>
                  <a:cubicBezTo>
                    <a:pt x="915" y="703"/>
                    <a:pt x="1123" y="290"/>
                    <a:pt x="855" y="232"/>
                  </a:cubicBezTo>
                  <a:cubicBezTo>
                    <a:pt x="565" y="170"/>
                    <a:pt x="284" y="6"/>
                    <a:pt x="284" y="6"/>
                  </a:cubicBezTo>
                  <a:cubicBezTo>
                    <a:pt x="272" y="2"/>
                    <a:pt x="261" y="1"/>
                    <a:pt x="2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" name="Google Shape;2029;p57"/>
            <p:cNvSpPr/>
            <p:nvPr/>
          </p:nvSpPr>
          <p:spPr>
            <a:xfrm>
              <a:off x="1984150" y="1697425"/>
              <a:ext cx="16650" cy="7300"/>
            </a:xfrm>
            <a:custGeom>
              <a:avLst/>
              <a:gdLst/>
              <a:ahLst/>
              <a:cxnLst/>
              <a:rect l="l" t="t" r="r" b="b"/>
              <a:pathLst>
                <a:path w="666" h="292" extrusionOk="0">
                  <a:moveTo>
                    <a:pt x="392" y="0"/>
                  </a:moveTo>
                  <a:cubicBezTo>
                    <a:pt x="362" y="0"/>
                    <a:pt x="331" y="3"/>
                    <a:pt x="298" y="8"/>
                  </a:cubicBezTo>
                  <a:cubicBezTo>
                    <a:pt x="157" y="31"/>
                    <a:pt x="63" y="110"/>
                    <a:pt x="32" y="172"/>
                  </a:cubicBezTo>
                  <a:cubicBezTo>
                    <a:pt x="0" y="235"/>
                    <a:pt x="24" y="282"/>
                    <a:pt x="63" y="290"/>
                  </a:cubicBezTo>
                  <a:cubicBezTo>
                    <a:pt x="72" y="291"/>
                    <a:pt x="81" y="292"/>
                    <a:pt x="90" y="292"/>
                  </a:cubicBezTo>
                  <a:cubicBezTo>
                    <a:pt x="128" y="292"/>
                    <a:pt x="166" y="280"/>
                    <a:pt x="204" y="274"/>
                  </a:cubicBezTo>
                  <a:cubicBezTo>
                    <a:pt x="251" y="258"/>
                    <a:pt x="305" y="251"/>
                    <a:pt x="345" y="243"/>
                  </a:cubicBezTo>
                  <a:cubicBezTo>
                    <a:pt x="392" y="235"/>
                    <a:pt x="438" y="227"/>
                    <a:pt x="485" y="219"/>
                  </a:cubicBezTo>
                  <a:cubicBezTo>
                    <a:pt x="540" y="211"/>
                    <a:pt x="587" y="204"/>
                    <a:pt x="626" y="180"/>
                  </a:cubicBezTo>
                  <a:cubicBezTo>
                    <a:pt x="658" y="157"/>
                    <a:pt x="665" y="110"/>
                    <a:pt x="611" y="63"/>
                  </a:cubicBezTo>
                  <a:cubicBezTo>
                    <a:pt x="569" y="27"/>
                    <a:pt x="490" y="0"/>
                    <a:pt x="392" y="0"/>
                  </a:cubicBezTo>
                  <a:close/>
                </a:path>
              </a:pathLst>
            </a:custGeom>
            <a:solidFill>
              <a:srgbClr val="21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" name="Google Shape;2030;p57"/>
            <p:cNvSpPr/>
            <p:nvPr/>
          </p:nvSpPr>
          <p:spPr>
            <a:xfrm>
              <a:off x="2017000" y="1702700"/>
              <a:ext cx="16850" cy="6125"/>
            </a:xfrm>
            <a:custGeom>
              <a:avLst/>
              <a:gdLst/>
              <a:ahLst/>
              <a:cxnLst/>
              <a:rect l="l" t="t" r="r" b="b"/>
              <a:pathLst>
                <a:path w="674" h="245" extrusionOk="0">
                  <a:moveTo>
                    <a:pt x="337" y="0"/>
                  </a:moveTo>
                  <a:cubicBezTo>
                    <a:pt x="196" y="0"/>
                    <a:pt x="87" y="63"/>
                    <a:pt x="40" y="118"/>
                  </a:cubicBezTo>
                  <a:cubicBezTo>
                    <a:pt x="1" y="173"/>
                    <a:pt x="9" y="220"/>
                    <a:pt x="48" y="235"/>
                  </a:cubicBezTo>
                  <a:cubicBezTo>
                    <a:pt x="67" y="243"/>
                    <a:pt x="91" y="245"/>
                    <a:pt x="115" y="245"/>
                  </a:cubicBezTo>
                  <a:cubicBezTo>
                    <a:pt x="140" y="245"/>
                    <a:pt x="165" y="243"/>
                    <a:pt x="189" y="243"/>
                  </a:cubicBezTo>
                  <a:lnTo>
                    <a:pt x="478" y="243"/>
                  </a:lnTo>
                  <a:cubicBezTo>
                    <a:pt x="502" y="243"/>
                    <a:pt x="527" y="245"/>
                    <a:pt x="551" y="245"/>
                  </a:cubicBezTo>
                  <a:cubicBezTo>
                    <a:pt x="576" y="245"/>
                    <a:pt x="599" y="243"/>
                    <a:pt x="619" y="235"/>
                  </a:cubicBezTo>
                  <a:cubicBezTo>
                    <a:pt x="658" y="220"/>
                    <a:pt x="674" y="173"/>
                    <a:pt x="627" y="118"/>
                  </a:cubicBezTo>
                  <a:cubicBezTo>
                    <a:pt x="588" y="63"/>
                    <a:pt x="486" y="0"/>
                    <a:pt x="337" y="0"/>
                  </a:cubicBezTo>
                  <a:close/>
                </a:path>
              </a:pathLst>
            </a:custGeom>
            <a:solidFill>
              <a:srgbClr val="21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" name="Google Shape;2031;p57"/>
            <p:cNvSpPr/>
            <p:nvPr/>
          </p:nvSpPr>
          <p:spPr>
            <a:xfrm>
              <a:off x="2003125" y="1703625"/>
              <a:ext cx="11175" cy="22375"/>
            </a:xfrm>
            <a:custGeom>
              <a:avLst/>
              <a:gdLst/>
              <a:ahLst/>
              <a:cxnLst/>
              <a:rect l="l" t="t" r="r" b="b"/>
              <a:pathLst>
                <a:path w="447" h="895" extrusionOk="0">
                  <a:moveTo>
                    <a:pt x="247" y="1"/>
                  </a:moveTo>
                  <a:cubicBezTo>
                    <a:pt x="243" y="1"/>
                    <a:pt x="239" y="1"/>
                    <a:pt x="235" y="3"/>
                  </a:cubicBezTo>
                  <a:cubicBezTo>
                    <a:pt x="212" y="10"/>
                    <a:pt x="196" y="34"/>
                    <a:pt x="196" y="57"/>
                  </a:cubicBezTo>
                  <a:lnTo>
                    <a:pt x="345" y="722"/>
                  </a:lnTo>
                  <a:cubicBezTo>
                    <a:pt x="326" y="747"/>
                    <a:pt x="280" y="800"/>
                    <a:pt x="171" y="800"/>
                  </a:cubicBezTo>
                  <a:cubicBezTo>
                    <a:pt x="140" y="800"/>
                    <a:pt x="104" y="795"/>
                    <a:pt x="63" y="785"/>
                  </a:cubicBezTo>
                  <a:cubicBezTo>
                    <a:pt x="59" y="784"/>
                    <a:pt x="55" y="783"/>
                    <a:pt x="50" y="783"/>
                  </a:cubicBezTo>
                  <a:cubicBezTo>
                    <a:pt x="32" y="783"/>
                    <a:pt x="15" y="797"/>
                    <a:pt x="8" y="816"/>
                  </a:cubicBezTo>
                  <a:cubicBezTo>
                    <a:pt x="0" y="848"/>
                    <a:pt x="16" y="871"/>
                    <a:pt x="39" y="879"/>
                  </a:cubicBezTo>
                  <a:cubicBezTo>
                    <a:pt x="94" y="887"/>
                    <a:pt x="133" y="895"/>
                    <a:pt x="172" y="895"/>
                  </a:cubicBezTo>
                  <a:cubicBezTo>
                    <a:pt x="329" y="895"/>
                    <a:pt x="399" y="808"/>
                    <a:pt x="423" y="769"/>
                  </a:cubicBezTo>
                  <a:cubicBezTo>
                    <a:pt x="438" y="746"/>
                    <a:pt x="446" y="715"/>
                    <a:pt x="438" y="691"/>
                  </a:cubicBezTo>
                  <a:lnTo>
                    <a:pt x="290" y="42"/>
                  </a:lnTo>
                  <a:cubicBezTo>
                    <a:pt x="283" y="16"/>
                    <a:pt x="266" y="1"/>
                    <a:pt x="247" y="1"/>
                  </a:cubicBezTo>
                  <a:close/>
                </a:path>
              </a:pathLst>
            </a:custGeom>
            <a:solidFill>
              <a:srgbClr val="813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" name="Google Shape;2032;p57"/>
            <p:cNvSpPr/>
            <p:nvPr/>
          </p:nvSpPr>
          <p:spPr>
            <a:xfrm>
              <a:off x="2021900" y="1713075"/>
              <a:ext cx="4525" cy="4525"/>
            </a:xfrm>
            <a:custGeom>
              <a:avLst/>
              <a:gdLst/>
              <a:ahLst/>
              <a:cxnLst/>
              <a:rect l="l" t="t" r="r" b="b"/>
              <a:pathLst>
                <a:path w="181" h="181" extrusionOk="0">
                  <a:moveTo>
                    <a:pt x="87" y="0"/>
                  </a:moveTo>
                  <a:cubicBezTo>
                    <a:pt x="40" y="0"/>
                    <a:pt x="0" y="39"/>
                    <a:pt x="0" y="86"/>
                  </a:cubicBezTo>
                  <a:cubicBezTo>
                    <a:pt x="0" y="133"/>
                    <a:pt x="40" y="180"/>
                    <a:pt x="87" y="180"/>
                  </a:cubicBezTo>
                  <a:cubicBezTo>
                    <a:pt x="133" y="180"/>
                    <a:pt x="180" y="133"/>
                    <a:pt x="180" y="86"/>
                  </a:cubicBezTo>
                  <a:cubicBezTo>
                    <a:pt x="180" y="39"/>
                    <a:pt x="133" y="0"/>
                    <a:pt x="87" y="0"/>
                  </a:cubicBezTo>
                  <a:close/>
                </a:path>
              </a:pathLst>
            </a:custGeom>
            <a:solidFill>
              <a:srgbClr val="21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3" name="Google Shape;2033;p57"/>
            <p:cNvSpPr/>
            <p:nvPr/>
          </p:nvSpPr>
          <p:spPr>
            <a:xfrm>
              <a:off x="1992550" y="1713250"/>
              <a:ext cx="4525" cy="4525"/>
            </a:xfrm>
            <a:custGeom>
              <a:avLst/>
              <a:gdLst/>
              <a:ahLst/>
              <a:cxnLst/>
              <a:rect l="l" t="t" r="r" b="b"/>
              <a:pathLst>
                <a:path w="181" h="181" extrusionOk="0">
                  <a:moveTo>
                    <a:pt x="87" y="1"/>
                  </a:moveTo>
                  <a:cubicBezTo>
                    <a:pt x="40" y="1"/>
                    <a:pt x="1" y="40"/>
                    <a:pt x="1" y="87"/>
                  </a:cubicBezTo>
                  <a:cubicBezTo>
                    <a:pt x="1" y="142"/>
                    <a:pt x="40" y="181"/>
                    <a:pt x="87" y="181"/>
                  </a:cubicBezTo>
                  <a:cubicBezTo>
                    <a:pt x="134" y="181"/>
                    <a:pt x="181" y="142"/>
                    <a:pt x="181" y="87"/>
                  </a:cubicBezTo>
                  <a:cubicBezTo>
                    <a:pt x="181" y="40"/>
                    <a:pt x="134" y="1"/>
                    <a:pt x="87" y="1"/>
                  </a:cubicBezTo>
                  <a:close/>
                </a:path>
              </a:pathLst>
            </a:custGeom>
            <a:solidFill>
              <a:srgbClr val="21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4" name="Google Shape;2034;p57"/>
            <p:cNvSpPr/>
            <p:nvPr/>
          </p:nvSpPr>
          <p:spPr>
            <a:xfrm>
              <a:off x="1990200" y="1716800"/>
              <a:ext cx="9225" cy="3150"/>
            </a:xfrm>
            <a:custGeom>
              <a:avLst/>
              <a:gdLst/>
              <a:ahLst/>
              <a:cxnLst/>
              <a:rect l="l" t="t" r="r" b="b"/>
              <a:pathLst>
                <a:path w="369" h="126" extrusionOk="0">
                  <a:moveTo>
                    <a:pt x="181" y="1"/>
                  </a:moveTo>
                  <a:cubicBezTo>
                    <a:pt x="90" y="1"/>
                    <a:pt x="30" y="39"/>
                    <a:pt x="24" y="39"/>
                  </a:cubicBezTo>
                  <a:cubicBezTo>
                    <a:pt x="1" y="55"/>
                    <a:pt x="1" y="86"/>
                    <a:pt x="9" y="102"/>
                  </a:cubicBezTo>
                  <a:cubicBezTo>
                    <a:pt x="19" y="117"/>
                    <a:pt x="35" y="125"/>
                    <a:pt x="52" y="125"/>
                  </a:cubicBezTo>
                  <a:cubicBezTo>
                    <a:pt x="62" y="125"/>
                    <a:pt x="71" y="123"/>
                    <a:pt x="79" y="117"/>
                  </a:cubicBezTo>
                  <a:cubicBezTo>
                    <a:pt x="79" y="117"/>
                    <a:pt x="117" y="95"/>
                    <a:pt x="175" y="95"/>
                  </a:cubicBezTo>
                  <a:cubicBezTo>
                    <a:pt x="208" y="95"/>
                    <a:pt x="248" y="102"/>
                    <a:pt x="290" y="125"/>
                  </a:cubicBezTo>
                  <a:lnTo>
                    <a:pt x="314" y="125"/>
                  </a:lnTo>
                  <a:cubicBezTo>
                    <a:pt x="329" y="125"/>
                    <a:pt x="345" y="117"/>
                    <a:pt x="353" y="102"/>
                  </a:cubicBezTo>
                  <a:cubicBezTo>
                    <a:pt x="369" y="78"/>
                    <a:pt x="361" y="47"/>
                    <a:pt x="337" y="39"/>
                  </a:cubicBezTo>
                  <a:cubicBezTo>
                    <a:pt x="280" y="10"/>
                    <a:pt x="227" y="1"/>
                    <a:pt x="181" y="1"/>
                  </a:cubicBezTo>
                  <a:close/>
                </a:path>
              </a:pathLst>
            </a:custGeom>
            <a:solidFill>
              <a:srgbClr val="813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5" name="Google Shape;2035;p57"/>
            <p:cNvSpPr/>
            <p:nvPr/>
          </p:nvSpPr>
          <p:spPr>
            <a:xfrm>
              <a:off x="2020150" y="1716800"/>
              <a:ext cx="9200" cy="3150"/>
            </a:xfrm>
            <a:custGeom>
              <a:avLst/>
              <a:gdLst/>
              <a:ahLst/>
              <a:cxnLst/>
              <a:rect l="l" t="t" r="r" b="b"/>
              <a:pathLst>
                <a:path w="368" h="126" extrusionOk="0">
                  <a:moveTo>
                    <a:pt x="181" y="1"/>
                  </a:moveTo>
                  <a:cubicBezTo>
                    <a:pt x="90" y="1"/>
                    <a:pt x="29" y="39"/>
                    <a:pt x="23" y="39"/>
                  </a:cubicBezTo>
                  <a:cubicBezTo>
                    <a:pt x="8" y="55"/>
                    <a:pt x="0" y="86"/>
                    <a:pt x="16" y="102"/>
                  </a:cubicBezTo>
                  <a:cubicBezTo>
                    <a:pt x="26" y="117"/>
                    <a:pt x="39" y="125"/>
                    <a:pt x="54" y="125"/>
                  </a:cubicBezTo>
                  <a:cubicBezTo>
                    <a:pt x="62" y="125"/>
                    <a:pt x="70" y="123"/>
                    <a:pt x="78" y="117"/>
                  </a:cubicBezTo>
                  <a:cubicBezTo>
                    <a:pt x="78" y="117"/>
                    <a:pt x="116" y="95"/>
                    <a:pt x="176" y="95"/>
                  </a:cubicBezTo>
                  <a:cubicBezTo>
                    <a:pt x="210" y="95"/>
                    <a:pt x="252" y="102"/>
                    <a:pt x="297" y="125"/>
                  </a:cubicBezTo>
                  <a:lnTo>
                    <a:pt x="313" y="125"/>
                  </a:lnTo>
                  <a:cubicBezTo>
                    <a:pt x="329" y="125"/>
                    <a:pt x="352" y="117"/>
                    <a:pt x="360" y="102"/>
                  </a:cubicBezTo>
                  <a:cubicBezTo>
                    <a:pt x="368" y="78"/>
                    <a:pt x="360" y="47"/>
                    <a:pt x="336" y="39"/>
                  </a:cubicBezTo>
                  <a:cubicBezTo>
                    <a:pt x="279" y="10"/>
                    <a:pt x="226" y="1"/>
                    <a:pt x="181" y="1"/>
                  </a:cubicBezTo>
                  <a:close/>
                </a:path>
              </a:pathLst>
            </a:custGeom>
            <a:solidFill>
              <a:srgbClr val="813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6" name="Google Shape;2036;p57"/>
            <p:cNvSpPr/>
            <p:nvPr/>
          </p:nvSpPr>
          <p:spPr>
            <a:xfrm>
              <a:off x="2008000" y="2144775"/>
              <a:ext cx="49525" cy="149275"/>
            </a:xfrm>
            <a:custGeom>
              <a:avLst/>
              <a:gdLst/>
              <a:ahLst/>
              <a:cxnLst/>
              <a:rect l="l" t="t" r="r" b="b"/>
              <a:pathLst>
                <a:path w="1981" h="5971" extrusionOk="0">
                  <a:moveTo>
                    <a:pt x="1" y="1"/>
                  </a:moveTo>
                  <a:lnTo>
                    <a:pt x="48" y="5971"/>
                  </a:lnTo>
                  <a:lnTo>
                    <a:pt x="1574" y="5963"/>
                  </a:lnTo>
                  <a:lnTo>
                    <a:pt x="1980" y="1"/>
                  </a:lnTo>
                  <a:close/>
                </a:path>
              </a:pathLst>
            </a:custGeom>
            <a:solidFill>
              <a:srgbClr val="9154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7" name="Google Shape;2037;p57"/>
            <p:cNvSpPr/>
            <p:nvPr/>
          </p:nvSpPr>
          <p:spPr>
            <a:xfrm>
              <a:off x="1932900" y="2144775"/>
              <a:ext cx="54975" cy="148900"/>
            </a:xfrm>
            <a:custGeom>
              <a:avLst/>
              <a:gdLst/>
              <a:ahLst/>
              <a:cxnLst/>
              <a:rect l="l" t="t" r="r" b="b"/>
              <a:pathLst>
                <a:path w="2199" h="5956" extrusionOk="0">
                  <a:moveTo>
                    <a:pt x="180" y="1"/>
                  </a:moveTo>
                  <a:lnTo>
                    <a:pt x="0" y="5947"/>
                  </a:lnTo>
                  <a:lnTo>
                    <a:pt x="1417" y="5955"/>
                  </a:lnTo>
                  <a:lnTo>
                    <a:pt x="2199" y="1"/>
                  </a:lnTo>
                  <a:close/>
                </a:path>
              </a:pathLst>
            </a:custGeom>
            <a:solidFill>
              <a:srgbClr val="9154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8" name="Google Shape;2038;p57"/>
            <p:cNvSpPr/>
            <p:nvPr/>
          </p:nvSpPr>
          <p:spPr>
            <a:xfrm>
              <a:off x="1889475" y="2293450"/>
              <a:ext cx="78850" cy="40125"/>
            </a:xfrm>
            <a:custGeom>
              <a:avLst/>
              <a:gdLst/>
              <a:ahLst/>
              <a:cxnLst/>
              <a:rect l="l" t="t" r="r" b="b"/>
              <a:pathLst>
                <a:path w="3154" h="1605" extrusionOk="0">
                  <a:moveTo>
                    <a:pt x="1628" y="0"/>
                  </a:moveTo>
                  <a:lnTo>
                    <a:pt x="1620" y="634"/>
                  </a:lnTo>
                  <a:lnTo>
                    <a:pt x="900" y="626"/>
                  </a:lnTo>
                  <a:cubicBezTo>
                    <a:pt x="407" y="626"/>
                    <a:pt x="0" y="1025"/>
                    <a:pt x="0" y="1518"/>
                  </a:cubicBezTo>
                  <a:lnTo>
                    <a:pt x="0" y="1589"/>
                  </a:lnTo>
                  <a:lnTo>
                    <a:pt x="1612" y="1596"/>
                  </a:lnTo>
                  <a:lnTo>
                    <a:pt x="2934" y="1604"/>
                  </a:lnTo>
                  <a:cubicBezTo>
                    <a:pt x="3052" y="1604"/>
                    <a:pt x="3146" y="1510"/>
                    <a:pt x="3146" y="1393"/>
                  </a:cubicBezTo>
                  <a:lnTo>
                    <a:pt x="3154" y="8"/>
                  </a:lnTo>
                  <a:lnTo>
                    <a:pt x="162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9" name="Google Shape;2039;p57"/>
            <p:cNvSpPr/>
            <p:nvPr/>
          </p:nvSpPr>
          <p:spPr>
            <a:xfrm>
              <a:off x="1889475" y="2329050"/>
              <a:ext cx="78650" cy="6275"/>
            </a:xfrm>
            <a:custGeom>
              <a:avLst/>
              <a:gdLst/>
              <a:ahLst/>
              <a:cxnLst/>
              <a:rect l="l" t="t" r="r" b="b"/>
              <a:pathLst>
                <a:path w="3146" h="251" extrusionOk="0">
                  <a:moveTo>
                    <a:pt x="0" y="0"/>
                  </a:moveTo>
                  <a:lnTo>
                    <a:pt x="0" y="235"/>
                  </a:lnTo>
                  <a:lnTo>
                    <a:pt x="3146" y="251"/>
                  </a:lnTo>
                  <a:lnTo>
                    <a:pt x="3146" y="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0" name="Google Shape;2040;p57"/>
            <p:cNvSpPr/>
            <p:nvPr/>
          </p:nvSpPr>
          <p:spPr>
            <a:xfrm>
              <a:off x="1919975" y="2302050"/>
              <a:ext cx="10200" cy="9025"/>
            </a:xfrm>
            <a:custGeom>
              <a:avLst/>
              <a:gdLst/>
              <a:ahLst/>
              <a:cxnLst/>
              <a:rect l="l" t="t" r="r" b="b"/>
              <a:pathLst>
                <a:path w="408" h="361" extrusionOk="0">
                  <a:moveTo>
                    <a:pt x="150" y="71"/>
                  </a:moveTo>
                  <a:cubicBezTo>
                    <a:pt x="204" y="79"/>
                    <a:pt x="267" y="157"/>
                    <a:pt x="337" y="290"/>
                  </a:cubicBezTo>
                  <a:cubicBezTo>
                    <a:pt x="189" y="251"/>
                    <a:pt x="95" y="196"/>
                    <a:pt x="79" y="149"/>
                  </a:cubicBezTo>
                  <a:cubicBezTo>
                    <a:pt x="79" y="141"/>
                    <a:pt x="71" y="126"/>
                    <a:pt x="95" y="94"/>
                  </a:cubicBezTo>
                  <a:cubicBezTo>
                    <a:pt x="118" y="79"/>
                    <a:pt x="134" y="71"/>
                    <a:pt x="150" y="71"/>
                  </a:cubicBezTo>
                  <a:close/>
                  <a:moveTo>
                    <a:pt x="165" y="1"/>
                  </a:moveTo>
                  <a:cubicBezTo>
                    <a:pt x="134" y="1"/>
                    <a:pt x="87" y="1"/>
                    <a:pt x="48" y="55"/>
                  </a:cubicBezTo>
                  <a:cubicBezTo>
                    <a:pt x="1" y="102"/>
                    <a:pt x="1" y="141"/>
                    <a:pt x="9" y="173"/>
                  </a:cubicBezTo>
                  <a:cubicBezTo>
                    <a:pt x="32" y="243"/>
                    <a:pt x="134" y="306"/>
                    <a:pt x="314" y="360"/>
                  </a:cubicBezTo>
                  <a:lnTo>
                    <a:pt x="337" y="360"/>
                  </a:lnTo>
                  <a:cubicBezTo>
                    <a:pt x="353" y="360"/>
                    <a:pt x="376" y="353"/>
                    <a:pt x="384" y="337"/>
                  </a:cubicBezTo>
                  <a:cubicBezTo>
                    <a:pt x="408" y="313"/>
                    <a:pt x="408" y="282"/>
                    <a:pt x="400" y="259"/>
                  </a:cubicBezTo>
                  <a:cubicBezTo>
                    <a:pt x="345" y="149"/>
                    <a:pt x="259" y="16"/>
                    <a:pt x="1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1" name="Google Shape;2041;p57"/>
            <p:cNvSpPr/>
            <p:nvPr/>
          </p:nvSpPr>
          <p:spPr>
            <a:xfrm>
              <a:off x="1928000" y="2305100"/>
              <a:ext cx="13125" cy="7725"/>
            </a:xfrm>
            <a:custGeom>
              <a:avLst/>
              <a:gdLst/>
              <a:ahLst/>
              <a:cxnLst/>
              <a:rect l="l" t="t" r="r" b="b"/>
              <a:pathLst>
                <a:path w="525" h="309" extrusionOk="0">
                  <a:moveTo>
                    <a:pt x="376" y="74"/>
                  </a:moveTo>
                  <a:cubicBezTo>
                    <a:pt x="392" y="74"/>
                    <a:pt x="408" y="74"/>
                    <a:pt x="423" y="82"/>
                  </a:cubicBezTo>
                  <a:cubicBezTo>
                    <a:pt x="431" y="82"/>
                    <a:pt x="447" y="98"/>
                    <a:pt x="455" y="145"/>
                  </a:cubicBezTo>
                  <a:cubicBezTo>
                    <a:pt x="455" y="184"/>
                    <a:pt x="447" y="207"/>
                    <a:pt x="423" y="223"/>
                  </a:cubicBezTo>
                  <a:cubicBezTo>
                    <a:pt x="406" y="234"/>
                    <a:pt x="377" y="241"/>
                    <a:pt x="340" y="241"/>
                  </a:cubicBezTo>
                  <a:cubicBezTo>
                    <a:pt x="278" y="241"/>
                    <a:pt x="190" y="223"/>
                    <a:pt x="87" y="184"/>
                  </a:cubicBezTo>
                  <a:cubicBezTo>
                    <a:pt x="87" y="184"/>
                    <a:pt x="79" y="184"/>
                    <a:pt x="87" y="176"/>
                  </a:cubicBezTo>
                  <a:cubicBezTo>
                    <a:pt x="212" y="105"/>
                    <a:pt x="314" y="74"/>
                    <a:pt x="376" y="74"/>
                  </a:cubicBezTo>
                  <a:close/>
                  <a:moveTo>
                    <a:pt x="376" y="1"/>
                  </a:moveTo>
                  <a:cubicBezTo>
                    <a:pt x="279" y="1"/>
                    <a:pt x="151" y="59"/>
                    <a:pt x="55" y="113"/>
                  </a:cubicBezTo>
                  <a:cubicBezTo>
                    <a:pt x="16" y="137"/>
                    <a:pt x="1" y="184"/>
                    <a:pt x="24" y="215"/>
                  </a:cubicBezTo>
                  <a:cubicBezTo>
                    <a:pt x="32" y="238"/>
                    <a:pt x="48" y="246"/>
                    <a:pt x="63" y="254"/>
                  </a:cubicBezTo>
                  <a:cubicBezTo>
                    <a:pt x="149" y="285"/>
                    <a:pt x="251" y="309"/>
                    <a:pt x="337" y="309"/>
                  </a:cubicBezTo>
                  <a:cubicBezTo>
                    <a:pt x="384" y="309"/>
                    <a:pt x="431" y="301"/>
                    <a:pt x="470" y="278"/>
                  </a:cubicBezTo>
                  <a:cubicBezTo>
                    <a:pt x="494" y="254"/>
                    <a:pt x="525" y="215"/>
                    <a:pt x="525" y="145"/>
                  </a:cubicBezTo>
                  <a:cubicBezTo>
                    <a:pt x="517" y="66"/>
                    <a:pt x="486" y="35"/>
                    <a:pt x="455" y="19"/>
                  </a:cubicBezTo>
                  <a:cubicBezTo>
                    <a:pt x="432" y="6"/>
                    <a:pt x="406" y="1"/>
                    <a:pt x="3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2" name="Google Shape;2042;p57"/>
            <p:cNvSpPr/>
            <p:nvPr/>
          </p:nvSpPr>
          <p:spPr>
            <a:xfrm>
              <a:off x="1927225" y="2309475"/>
              <a:ext cx="6675" cy="10800"/>
            </a:xfrm>
            <a:custGeom>
              <a:avLst/>
              <a:gdLst/>
              <a:ahLst/>
              <a:cxnLst/>
              <a:rect l="l" t="t" r="r" b="b"/>
              <a:pathLst>
                <a:path w="267" h="432" extrusionOk="0">
                  <a:moveTo>
                    <a:pt x="71" y="1"/>
                  </a:moveTo>
                  <a:cubicBezTo>
                    <a:pt x="55" y="1"/>
                    <a:pt x="32" y="16"/>
                    <a:pt x="32" y="32"/>
                  </a:cubicBezTo>
                  <a:cubicBezTo>
                    <a:pt x="32" y="48"/>
                    <a:pt x="0" y="314"/>
                    <a:pt x="212" y="431"/>
                  </a:cubicBezTo>
                  <a:lnTo>
                    <a:pt x="227" y="431"/>
                  </a:lnTo>
                  <a:cubicBezTo>
                    <a:pt x="243" y="431"/>
                    <a:pt x="251" y="423"/>
                    <a:pt x="259" y="416"/>
                  </a:cubicBezTo>
                  <a:cubicBezTo>
                    <a:pt x="266" y="400"/>
                    <a:pt x="259" y="376"/>
                    <a:pt x="243" y="369"/>
                  </a:cubicBezTo>
                  <a:cubicBezTo>
                    <a:pt x="79" y="275"/>
                    <a:pt x="102" y="48"/>
                    <a:pt x="102" y="40"/>
                  </a:cubicBezTo>
                  <a:cubicBezTo>
                    <a:pt x="102" y="24"/>
                    <a:pt x="94" y="9"/>
                    <a:pt x="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3" name="Google Shape;2043;p57"/>
            <p:cNvSpPr/>
            <p:nvPr/>
          </p:nvSpPr>
          <p:spPr>
            <a:xfrm>
              <a:off x="1947575" y="2305175"/>
              <a:ext cx="15850" cy="15875"/>
            </a:xfrm>
            <a:custGeom>
              <a:avLst/>
              <a:gdLst/>
              <a:ahLst/>
              <a:cxnLst/>
              <a:rect l="l" t="t" r="r" b="b"/>
              <a:pathLst>
                <a:path w="634" h="635" extrusionOk="0">
                  <a:moveTo>
                    <a:pt x="313" y="71"/>
                  </a:moveTo>
                  <a:cubicBezTo>
                    <a:pt x="454" y="71"/>
                    <a:pt x="563" y="188"/>
                    <a:pt x="563" y="322"/>
                  </a:cubicBezTo>
                  <a:cubicBezTo>
                    <a:pt x="563" y="455"/>
                    <a:pt x="446" y="564"/>
                    <a:pt x="313" y="564"/>
                  </a:cubicBezTo>
                  <a:cubicBezTo>
                    <a:pt x="180" y="564"/>
                    <a:pt x="71" y="455"/>
                    <a:pt x="71" y="314"/>
                  </a:cubicBezTo>
                  <a:cubicBezTo>
                    <a:pt x="71" y="181"/>
                    <a:pt x="180" y="71"/>
                    <a:pt x="313" y="71"/>
                  </a:cubicBezTo>
                  <a:close/>
                  <a:moveTo>
                    <a:pt x="313" y="1"/>
                  </a:moveTo>
                  <a:cubicBezTo>
                    <a:pt x="141" y="1"/>
                    <a:pt x="0" y="142"/>
                    <a:pt x="0" y="314"/>
                  </a:cubicBezTo>
                  <a:cubicBezTo>
                    <a:pt x="0" y="494"/>
                    <a:pt x="141" y="634"/>
                    <a:pt x="313" y="634"/>
                  </a:cubicBezTo>
                  <a:cubicBezTo>
                    <a:pt x="485" y="634"/>
                    <a:pt x="634" y="494"/>
                    <a:pt x="634" y="322"/>
                  </a:cubicBezTo>
                  <a:cubicBezTo>
                    <a:pt x="634" y="149"/>
                    <a:pt x="493" y="1"/>
                    <a:pt x="31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4" name="Google Shape;2044;p57"/>
            <p:cNvSpPr/>
            <p:nvPr/>
          </p:nvSpPr>
          <p:spPr>
            <a:xfrm>
              <a:off x="2009175" y="2293825"/>
              <a:ext cx="78875" cy="40150"/>
            </a:xfrm>
            <a:custGeom>
              <a:avLst/>
              <a:gdLst/>
              <a:ahLst/>
              <a:cxnLst/>
              <a:rect l="l" t="t" r="r" b="b"/>
              <a:pathLst>
                <a:path w="3155" h="1606" extrusionOk="0">
                  <a:moveTo>
                    <a:pt x="1527" y="1"/>
                  </a:moveTo>
                  <a:lnTo>
                    <a:pt x="1" y="9"/>
                  </a:lnTo>
                  <a:lnTo>
                    <a:pt x="9" y="1394"/>
                  </a:lnTo>
                  <a:cubicBezTo>
                    <a:pt x="9" y="1507"/>
                    <a:pt x="96" y="1605"/>
                    <a:pt x="207" y="1605"/>
                  </a:cubicBezTo>
                  <a:cubicBezTo>
                    <a:pt x="211" y="1605"/>
                    <a:pt x="216" y="1605"/>
                    <a:pt x="220" y="1605"/>
                  </a:cubicBezTo>
                  <a:lnTo>
                    <a:pt x="1542" y="1597"/>
                  </a:lnTo>
                  <a:lnTo>
                    <a:pt x="3154" y="1589"/>
                  </a:lnTo>
                  <a:lnTo>
                    <a:pt x="3154" y="1519"/>
                  </a:lnTo>
                  <a:cubicBezTo>
                    <a:pt x="3154" y="1031"/>
                    <a:pt x="2755" y="635"/>
                    <a:pt x="2269" y="635"/>
                  </a:cubicBezTo>
                  <a:cubicBezTo>
                    <a:pt x="2264" y="635"/>
                    <a:pt x="2259" y="635"/>
                    <a:pt x="2254" y="635"/>
                  </a:cubicBezTo>
                  <a:lnTo>
                    <a:pt x="1534" y="635"/>
                  </a:lnTo>
                  <a:lnTo>
                    <a:pt x="152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5" name="Google Shape;2045;p57"/>
            <p:cNvSpPr/>
            <p:nvPr/>
          </p:nvSpPr>
          <p:spPr>
            <a:xfrm>
              <a:off x="2009375" y="2329425"/>
              <a:ext cx="78675" cy="6300"/>
            </a:xfrm>
            <a:custGeom>
              <a:avLst/>
              <a:gdLst/>
              <a:ahLst/>
              <a:cxnLst/>
              <a:rect l="l" t="t" r="r" b="b"/>
              <a:pathLst>
                <a:path w="3147" h="252" extrusionOk="0">
                  <a:moveTo>
                    <a:pt x="3146" y="1"/>
                  </a:moveTo>
                  <a:lnTo>
                    <a:pt x="1" y="24"/>
                  </a:lnTo>
                  <a:lnTo>
                    <a:pt x="1" y="251"/>
                  </a:lnTo>
                  <a:lnTo>
                    <a:pt x="3146" y="236"/>
                  </a:lnTo>
                  <a:lnTo>
                    <a:pt x="314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6" name="Google Shape;2046;p57"/>
            <p:cNvSpPr/>
            <p:nvPr/>
          </p:nvSpPr>
          <p:spPr>
            <a:xfrm>
              <a:off x="2047325" y="2302450"/>
              <a:ext cx="10200" cy="9025"/>
            </a:xfrm>
            <a:custGeom>
              <a:avLst/>
              <a:gdLst/>
              <a:ahLst/>
              <a:cxnLst/>
              <a:rect l="l" t="t" r="r" b="b"/>
              <a:pathLst>
                <a:path w="408" h="361" extrusionOk="0">
                  <a:moveTo>
                    <a:pt x="259" y="71"/>
                  </a:moveTo>
                  <a:cubicBezTo>
                    <a:pt x="274" y="71"/>
                    <a:pt x="290" y="78"/>
                    <a:pt x="306" y="102"/>
                  </a:cubicBezTo>
                  <a:cubicBezTo>
                    <a:pt x="337" y="125"/>
                    <a:pt x="329" y="149"/>
                    <a:pt x="329" y="149"/>
                  </a:cubicBezTo>
                  <a:cubicBezTo>
                    <a:pt x="314" y="196"/>
                    <a:pt x="220" y="251"/>
                    <a:pt x="71" y="290"/>
                  </a:cubicBezTo>
                  <a:cubicBezTo>
                    <a:pt x="134" y="157"/>
                    <a:pt x="204" y="78"/>
                    <a:pt x="251" y="71"/>
                  </a:cubicBezTo>
                  <a:close/>
                  <a:moveTo>
                    <a:pt x="243" y="0"/>
                  </a:moveTo>
                  <a:cubicBezTo>
                    <a:pt x="165" y="16"/>
                    <a:pt x="87" y="102"/>
                    <a:pt x="8" y="258"/>
                  </a:cubicBezTo>
                  <a:cubicBezTo>
                    <a:pt x="1" y="282"/>
                    <a:pt x="1" y="313"/>
                    <a:pt x="16" y="337"/>
                  </a:cubicBezTo>
                  <a:cubicBezTo>
                    <a:pt x="32" y="352"/>
                    <a:pt x="55" y="360"/>
                    <a:pt x="71" y="360"/>
                  </a:cubicBezTo>
                  <a:lnTo>
                    <a:pt x="95" y="360"/>
                  </a:lnTo>
                  <a:cubicBezTo>
                    <a:pt x="274" y="305"/>
                    <a:pt x="376" y="243"/>
                    <a:pt x="400" y="172"/>
                  </a:cubicBezTo>
                  <a:cubicBezTo>
                    <a:pt x="407" y="141"/>
                    <a:pt x="407" y="102"/>
                    <a:pt x="361" y="55"/>
                  </a:cubicBezTo>
                  <a:cubicBezTo>
                    <a:pt x="321" y="0"/>
                    <a:pt x="274" y="0"/>
                    <a:pt x="2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7" name="Google Shape;2047;p57"/>
            <p:cNvSpPr/>
            <p:nvPr/>
          </p:nvSpPr>
          <p:spPr>
            <a:xfrm>
              <a:off x="2036375" y="2305550"/>
              <a:ext cx="13125" cy="7675"/>
            </a:xfrm>
            <a:custGeom>
              <a:avLst/>
              <a:gdLst/>
              <a:ahLst/>
              <a:cxnLst/>
              <a:rect l="l" t="t" r="r" b="b"/>
              <a:pathLst>
                <a:path w="525" h="307" extrusionOk="0">
                  <a:moveTo>
                    <a:pt x="151" y="69"/>
                  </a:moveTo>
                  <a:cubicBezTo>
                    <a:pt x="216" y="69"/>
                    <a:pt x="318" y="107"/>
                    <a:pt x="439" y="173"/>
                  </a:cubicBezTo>
                  <a:cubicBezTo>
                    <a:pt x="446" y="181"/>
                    <a:pt x="439" y="181"/>
                    <a:pt x="439" y="189"/>
                  </a:cubicBezTo>
                  <a:cubicBezTo>
                    <a:pt x="338" y="223"/>
                    <a:pt x="251" y="239"/>
                    <a:pt x="189" y="239"/>
                  </a:cubicBezTo>
                  <a:cubicBezTo>
                    <a:pt x="150" y="239"/>
                    <a:pt x="120" y="233"/>
                    <a:pt x="102" y="220"/>
                  </a:cubicBezTo>
                  <a:cubicBezTo>
                    <a:pt x="79" y="205"/>
                    <a:pt x="71" y="181"/>
                    <a:pt x="71" y="142"/>
                  </a:cubicBezTo>
                  <a:cubicBezTo>
                    <a:pt x="79" y="95"/>
                    <a:pt x="94" y="80"/>
                    <a:pt x="102" y="80"/>
                  </a:cubicBezTo>
                  <a:cubicBezTo>
                    <a:pt x="115" y="72"/>
                    <a:pt x="131" y="69"/>
                    <a:pt x="151" y="69"/>
                  </a:cubicBezTo>
                  <a:close/>
                  <a:moveTo>
                    <a:pt x="149" y="1"/>
                  </a:moveTo>
                  <a:cubicBezTo>
                    <a:pt x="119" y="1"/>
                    <a:pt x="93" y="6"/>
                    <a:pt x="71" y="17"/>
                  </a:cubicBezTo>
                  <a:cubicBezTo>
                    <a:pt x="40" y="33"/>
                    <a:pt x="8" y="64"/>
                    <a:pt x="0" y="142"/>
                  </a:cubicBezTo>
                  <a:cubicBezTo>
                    <a:pt x="0" y="213"/>
                    <a:pt x="32" y="252"/>
                    <a:pt x="55" y="275"/>
                  </a:cubicBezTo>
                  <a:cubicBezTo>
                    <a:pt x="87" y="299"/>
                    <a:pt x="133" y="307"/>
                    <a:pt x="188" y="307"/>
                  </a:cubicBezTo>
                  <a:cubicBezTo>
                    <a:pt x="274" y="307"/>
                    <a:pt x="376" y="283"/>
                    <a:pt x="462" y="252"/>
                  </a:cubicBezTo>
                  <a:cubicBezTo>
                    <a:pt x="478" y="244"/>
                    <a:pt x="493" y="236"/>
                    <a:pt x="501" y="213"/>
                  </a:cubicBezTo>
                  <a:cubicBezTo>
                    <a:pt x="525" y="181"/>
                    <a:pt x="509" y="134"/>
                    <a:pt x="470" y="111"/>
                  </a:cubicBezTo>
                  <a:cubicBezTo>
                    <a:pt x="334" y="37"/>
                    <a:pt x="227" y="1"/>
                    <a:pt x="1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" name="Google Shape;2048;p57"/>
            <p:cNvSpPr/>
            <p:nvPr/>
          </p:nvSpPr>
          <p:spPr>
            <a:xfrm>
              <a:off x="2043600" y="2309875"/>
              <a:ext cx="6500" cy="10775"/>
            </a:xfrm>
            <a:custGeom>
              <a:avLst/>
              <a:gdLst/>
              <a:ahLst/>
              <a:cxnLst/>
              <a:rect l="l" t="t" r="r" b="b"/>
              <a:pathLst>
                <a:path w="260" h="431" extrusionOk="0">
                  <a:moveTo>
                    <a:pt x="197" y="0"/>
                  </a:moveTo>
                  <a:cubicBezTo>
                    <a:pt x="173" y="8"/>
                    <a:pt x="165" y="24"/>
                    <a:pt x="165" y="40"/>
                  </a:cubicBezTo>
                  <a:cubicBezTo>
                    <a:pt x="165" y="47"/>
                    <a:pt x="189" y="274"/>
                    <a:pt x="24" y="368"/>
                  </a:cubicBezTo>
                  <a:cubicBezTo>
                    <a:pt x="1" y="376"/>
                    <a:pt x="1" y="400"/>
                    <a:pt x="9" y="415"/>
                  </a:cubicBezTo>
                  <a:cubicBezTo>
                    <a:pt x="17" y="423"/>
                    <a:pt x="24" y="431"/>
                    <a:pt x="40" y="431"/>
                  </a:cubicBezTo>
                  <a:lnTo>
                    <a:pt x="56" y="431"/>
                  </a:lnTo>
                  <a:cubicBezTo>
                    <a:pt x="259" y="313"/>
                    <a:pt x="236" y="47"/>
                    <a:pt x="236" y="32"/>
                  </a:cubicBezTo>
                  <a:cubicBezTo>
                    <a:pt x="228" y="16"/>
                    <a:pt x="212" y="0"/>
                    <a:pt x="19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" name="Google Shape;2049;p57"/>
            <p:cNvSpPr/>
            <p:nvPr/>
          </p:nvSpPr>
          <p:spPr>
            <a:xfrm>
              <a:off x="2014075" y="2305575"/>
              <a:ext cx="15875" cy="15875"/>
            </a:xfrm>
            <a:custGeom>
              <a:avLst/>
              <a:gdLst/>
              <a:ahLst/>
              <a:cxnLst/>
              <a:rect l="l" t="t" r="r" b="b"/>
              <a:pathLst>
                <a:path w="635" h="635" extrusionOk="0">
                  <a:moveTo>
                    <a:pt x="321" y="71"/>
                  </a:moveTo>
                  <a:cubicBezTo>
                    <a:pt x="384" y="71"/>
                    <a:pt x="446" y="94"/>
                    <a:pt x="493" y="141"/>
                  </a:cubicBezTo>
                  <a:cubicBezTo>
                    <a:pt x="540" y="188"/>
                    <a:pt x="564" y="251"/>
                    <a:pt x="564" y="321"/>
                  </a:cubicBezTo>
                  <a:cubicBezTo>
                    <a:pt x="564" y="384"/>
                    <a:pt x="540" y="446"/>
                    <a:pt x="493" y="493"/>
                  </a:cubicBezTo>
                  <a:cubicBezTo>
                    <a:pt x="446" y="540"/>
                    <a:pt x="384" y="564"/>
                    <a:pt x="321" y="564"/>
                  </a:cubicBezTo>
                  <a:cubicBezTo>
                    <a:pt x="315" y="565"/>
                    <a:pt x="308" y="565"/>
                    <a:pt x="302" y="565"/>
                  </a:cubicBezTo>
                  <a:cubicBezTo>
                    <a:pt x="246" y="565"/>
                    <a:pt x="191" y="535"/>
                    <a:pt x="149" y="493"/>
                  </a:cubicBezTo>
                  <a:cubicBezTo>
                    <a:pt x="102" y="446"/>
                    <a:pt x="71" y="384"/>
                    <a:pt x="71" y="321"/>
                  </a:cubicBezTo>
                  <a:cubicBezTo>
                    <a:pt x="71" y="259"/>
                    <a:pt x="94" y="196"/>
                    <a:pt x="141" y="149"/>
                  </a:cubicBezTo>
                  <a:cubicBezTo>
                    <a:pt x="188" y="102"/>
                    <a:pt x="251" y="71"/>
                    <a:pt x="313" y="71"/>
                  </a:cubicBezTo>
                  <a:close/>
                  <a:moveTo>
                    <a:pt x="313" y="0"/>
                  </a:moveTo>
                  <a:cubicBezTo>
                    <a:pt x="235" y="0"/>
                    <a:pt x="149" y="39"/>
                    <a:pt x="94" y="94"/>
                  </a:cubicBezTo>
                  <a:cubicBezTo>
                    <a:pt x="32" y="157"/>
                    <a:pt x="0" y="235"/>
                    <a:pt x="0" y="321"/>
                  </a:cubicBezTo>
                  <a:cubicBezTo>
                    <a:pt x="0" y="407"/>
                    <a:pt x="40" y="485"/>
                    <a:pt x="94" y="548"/>
                  </a:cubicBezTo>
                  <a:cubicBezTo>
                    <a:pt x="157" y="603"/>
                    <a:pt x="235" y="634"/>
                    <a:pt x="321" y="634"/>
                  </a:cubicBezTo>
                  <a:cubicBezTo>
                    <a:pt x="407" y="634"/>
                    <a:pt x="486" y="603"/>
                    <a:pt x="540" y="540"/>
                  </a:cubicBezTo>
                  <a:cubicBezTo>
                    <a:pt x="603" y="485"/>
                    <a:pt x="634" y="399"/>
                    <a:pt x="634" y="321"/>
                  </a:cubicBezTo>
                  <a:cubicBezTo>
                    <a:pt x="634" y="235"/>
                    <a:pt x="603" y="157"/>
                    <a:pt x="540" y="94"/>
                  </a:cubicBezTo>
                  <a:cubicBezTo>
                    <a:pt x="478" y="32"/>
                    <a:pt x="407" y="0"/>
                    <a:pt x="3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" name="Google Shape;2050;p57"/>
            <p:cNvSpPr/>
            <p:nvPr/>
          </p:nvSpPr>
          <p:spPr>
            <a:xfrm>
              <a:off x="1895325" y="1773500"/>
              <a:ext cx="215400" cy="93300"/>
            </a:xfrm>
            <a:custGeom>
              <a:avLst/>
              <a:gdLst/>
              <a:ahLst/>
              <a:cxnLst/>
              <a:rect l="l" t="t" r="r" b="b"/>
              <a:pathLst>
                <a:path w="8616" h="3732" extrusionOk="0">
                  <a:moveTo>
                    <a:pt x="3326" y="1"/>
                  </a:moveTo>
                  <a:lnTo>
                    <a:pt x="3326" y="463"/>
                  </a:lnTo>
                  <a:lnTo>
                    <a:pt x="2826" y="455"/>
                  </a:lnTo>
                  <a:lnTo>
                    <a:pt x="2497" y="517"/>
                  </a:lnTo>
                  <a:cubicBezTo>
                    <a:pt x="1762" y="658"/>
                    <a:pt x="1104" y="1081"/>
                    <a:pt x="682" y="1699"/>
                  </a:cubicBezTo>
                  <a:lnTo>
                    <a:pt x="1" y="2685"/>
                  </a:lnTo>
                  <a:lnTo>
                    <a:pt x="142" y="2771"/>
                  </a:lnTo>
                  <a:lnTo>
                    <a:pt x="1542" y="3655"/>
                  </a:lnTo>
                  <a:lnTo>
                    <a:pt x="1605" y="3694"/>
                  </a:lnTo>
                  <a:lnTo>
                    <a:pt x="2458" y="2685"/>
                  </a:lnTo>
                  <a:lnTo>
                    <a:pt x="2427" y="3428"/>
                  </a:lnTo>
                  <a:lnTo>
                    <a:pt x="6167" y="3436"/>
                  </a:lnTo>
                  <a:lnTo>
                    <a:pt x="6135" y="2513"/>
                  </a:lnTo>
                  <a:lnTo>
                    <a:pt x="7020" y="3702"/>
                  </a:lnTo>
                  <a:cubicBezTo>
                    <a:pt x="7034" y="3721"/>
                    <a:pt x="7057" y="3731"/>
                    <a:pt x="7079" y="3731"/>
                  </a:cubicBezTo>
                  <a:cubicBezTo>
                    <a:pt x="7094" y="3731"/>
                    <a:pt x="7109" y="3727"/>
                    <a:pt x="7121" y="3718"/>
                  </a:cubicBezTo>
                  <a:lnTo>
                    <a:pt x="7184" y="3678"/>
                  </a:lnTo>
                  <a:lnTo>
                    <a:pt x="8577" y="2693"/>
                  </a:lnTo>
                  <a:lnTo>
                    <a:pt x="8616" y="2669"/>
                  </a:lnTo>
                  <a:lnTo>
                    <a:pt x="7724" y="1401"/>
                  </a:lnTo>
                  <a:cubicBezTo>
                    <a:pt x="7356" y="877"/>
                    <a:pt x="6761" y="556"/>
                    <a:pt x="6120" y="541"/>
                  </a:cubicBezTo>
                  <a:lnTo>
                    <a:pt x="5494" y="517"/>
                  </a:lnTo>
                  <a:lnTo>
                    <a:pt x="5212" y="509"/>
                  </a:lnTo>
                  <a:lnTo>
                    <a:pt x="521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" name="Google Shape;2051;p57"/>
            <p:cNvSpPr/>
            <p:nvPr/>
          </p:nvSpPr>
          <p:spPr>
            <a:xfrm>
              <a:off x="1902000" y="1780550"/>
              <a:ext cx="195625" cy="364250"/>
            </a:xfrm>
            <a:custGeom>
              <a:avLst/>
              <a:gdLst/>
              <a:ahLst/>
              <a:cxnLst/>
              <a:rect l="l" t="t" r="r" b="b"/>
              <a:pathLst>
                <a:path w="7825" h="14570" extrusionOk="0">
                  <a:moveTo>
                    <a:pt x="2645" y="1"/>
                  </a:moveTo>
                  <a:cubicBezTo>
                    <a:pt x="2512" y="1"/>
                    <a:pt x="2410" y="102"/>
                    <a:pt x="2418" y="227"/>
                  </a:cubicBezTo>
                  <a:lnTo>
                    <a:pt x="2426" y="2011"/>
                  </a:lnTo>
                  <a:cubicBezTo>
                    <a:pt x="2433" y="2144"/>
                    <a:pt x="2332" y="2246"/>
                    <a:pt x="2199" y="2246"/>
                  </a:cubicBezTo>
                  <a:lnTo>
                    <a:pt x="1706" y="2246"/>
                  </a:lnTo>
                  <a:cubicBezTo>
                    <a:pt x="1581" y="2246"/>
                    <a:pt x="1479" y="2348"/>
                    <a:pt x="1479" y="2473"/>
                  </a:cubicBezTo>
                  <a:lnTo>
                    <a:pt x="1698" y="5196"/>
                  </a:lnTo>
                  <a:lnTo>
                    <a:pt x="0" y="14570"/>
                  </a:lnTo>
                  <a:lnTo>
                    <a:pt x="7825" y="14570"/>
                  </a:lnTo>
                  <a:lnTo>
                    <a:pt x="6244" y="5196"/>
                  </a:lnTo>
                  <a:lnTo>
                    <a:pt x="6494" y="2473"/>
                  </a:lnTo>
                  <a:cubicBezTo>
                    <a:pt x="6494" y="2348"/>
                    <a:pt x="6393" y="2246"/>
                    <a:pt x="6267" y="2246"/>
                  </a:cubicBezTo>
                  <a:lnTo>
                    <a:pt x="5767" y="2246"/>
                  </a:lnTo>
                  <a:cubicBezTo>
                    <a:pt x="5641" y="2246"/>
                    <a:pt x="5540" y="2144"/>
                    <a:pt x="5540" y="2019"/>
                  </a:cubicBezTo>
                  <a:lnTo>
                    <a:pt x="5540" y="227"/>
                  </a:lnTo>
                  <a:cubicBezTo>
                    <a:pt x="5540" y="102"/>
                    <a:pt x="5438" y="1"/>
                    <a:pt x="5313" y="1"/>
                  </a:cubicBezTo>
                  <a:lnTo>
                    <a:pt x="5227" y="1"/>
                  </a:lnTo>
                  <a:cubicBezTo>
                    <a:pt x="5102" y="1"/>
                    <a:pt x="5000" y="102"/>
                    <a:pt x="5000" y="227"/>
                  </a:cubicBezTo>
                  <a:lnTo>
                    <a:pt x="5000" y="1612"/>
                  </a:lnTo>
                  <a:cubicBezTo>
                    <a:pt x="5000" y="1659"/>
                    <a:pt x="4984" y="1698"/>
                    <a:pt x="4969" y="1730"/>
                  </a:cubicBezTo>
                  <a:lnTo>
                    <a:pt x="4178" y="3013"/>
                  </a:lnTo>
                  <a:cubicBezTo>
                    <a:pt x="4135" y="3087"/>
                    <a:pt x="4061" y="3124"/>
                    <a:pt x="3987" y="3124"/>
                  </a:cubicBezTo>
                  <a:cubicBezTo>
                    <a:pt x="3912" y="3124"/>
                    <a:pt x="3838" y="3087"/>
                    <a:pt x="3795" y="3013"/>
                  </a:cubicBezTo>
                  <a:lnTo>
                    <a:pt x="3005" y="1730"/>
                  </a:lnTo>
                  <a:cubicBezTo>
                    <a:pt x="2989" y="1698"/>
                    <a:pt x="2973" y="1659"/>
                    <a:pt x="2973" y="1612"/>
                  </a:cubicBezTo>
                  <a:lnTo>
                    <a:pt x="2973" y="227"/>
                  </a:lnTo>
                  <a:cubicBezTo>
                    <a:pt x="2973" y="102"/>
                    <a:pt x="2872" y="1"/>
                    <a:pt x="27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" name="Google Shape;2052;p57"/>
            <p:cNvSpPr/>
            <p:nvPr/>
          </p:nvSpPr>
          <p:spPr>
            <a:xfrm>
              <a:off x="1857200" y="1842750"/>
              <a:ext cx="112875" cy="124375"/>
            </a:xfrm>
            <a:custGeom>
              <a:avLst/>
              <a:gdLst/>
              <a:ahLst/>
              <a:cxnLst/>
              <a:rect l="l" t="t" r="r" b="b"/>
              <a:pathLst>
                <a:path w="4515" h="4975" extrusionOk="0">
                  <a:moveTo>
                    <a:pt x="1667" y="1"/>
                  </a:moveTo>
                  <a:lnTo>
                    <a:pt x="368" y="1581"/>
                  </a:lnTo>
                  <a:cubicBezTo>
                    <a:pt x="0" y="2129"/>
                    <a:pt x="16" y="3084"/>
                    <a:pt x="540" y="3537"/>
                  </a:cubicBezTo>
                  <a:cubicBezTo>
                    <a:pt x="712" y="3694"/>
                    <a:pt x="939" y="3764"/>
                    <a:pt x="1143" y="3866"/>
                  </a:cubicBezTo>
                  <a:cubicBezTo>
                    <a:pt x="1330" y="3960"/>
                    <a:pt x="1526" y="4046"/>
                    <a:pt x="1722" y="4140"/>
                  </a:cubicBezTo>
                  <a:cubicBezTo>
                    <a:pt x="1886" y="4218"/>
                    <a:pt x="2058" y="4296"/>
                    <a:pt x="2222" y="4375"/>
                  </a:cubicBezTo>
                  <a:cubicBezTo>
                    <a:pt x="2246" y="4390"/>
                    <a:pt x="2426" y="4453"/>
                    <a:pt x="2434" y="4476"/>
                  </a:cubicBezTo>
                  <a:cubicBezTo>
                    <a:pt x="2465" y="4688"/>
                    <a:pt x="2606" y="4828"/>
                    <a:pt x="2731" y="4914"/>
                  </a:cubicBezTo>
                  <a:cubicBezTo>
                    <a:pt x="2787" y="4955"/>
                    <a:pt x="2852" y="4974"/>
                    <a:pt x="2917" y="4974"/>
                  </a:cubicBezTo>
                  <a:cubicBezTo>
                    <a:pt x="2979" y="4974"/>
                    <a:pt x="3042" y="4957"/>
                    <a:pt x="3099" y="4922"/>
                  </a:cubicBezTo>
                  <a:cubicBezTo>
                    <a:pt x="3482" y="4680"/>
                    <a:pt x="3553" y="4281"/>
                    <a:pt x="3553" y="4281"/>
                  </a:cubicBezTo>
                  <a:lnTo>
                    <a:pt x="3717" y="4343"/>
                  </a:lnTo>
                  <a:cubicBezTo>
                    <a:pt x="3815" y="4379"/>
                    <a:pt x="3916" y="4396"/>
                    <a:pt x="4018" y="4396"/>
                  </a:cubicBezTo>
                  <a:cubicBezTo>
                    <a:pt x="4120" y="4396"/>
                    <a:pt x="4222" y="4379"/>
                    <a:pt x="4319" y="4343"/>
                  </a:cubicBezTo>
                  <a:cubicBezTo>
                    <a:pt x="4374" y="4328"/>
                    <a:pt x="4382" y="4257"/>
                    <a:pt x="4327" y="4234"/>
                  </a:cubicBezTo>
                  <a:lnTo>
                    <a:pt x="3654" y="3889"/>
                  </a:lnTo>
                  <a:lnTo>
                    <a:pt x="3654" y="3889"/>
                  </a:lnTo>
                  <a:lnTo>
                    <a:pt x="4280" y="4109"/>
                  </a:lnTo>
                  <a:cubicBezTo>
                    <a:pt x="4300" y="4116"/>
                    <a:pt x="4320" y="4120"/>
                    <a:pt x="4340" y="4120"/>
                  </a:cubicBezTo>
                  <a:cubicBezTo>
                    <a:pt x="4382" y="4120"/>
                    <a:pt x="4423" y="4104"/>
                    <a:pt x="4460" y="4077"/>
                  </a:cubicBezTo>
                  <a:cubicBezTo>
                    <a:pt x="4515" y="4038"/>
                    <a:pt x="4507" y="3952"/>
                    <a:pt x="4452" y="3913"/>
                  </a:cubicBezTo>
                  <a:lnTo>
                    <a:pt x="4289" y="3809"/>
                  </a:lnTo>
                  <a:lnTo>
                    <a:pt x="4289" y="3809"/>
                  </a:lnTo>
                  <a:lnTo>
                    <a:pt x="4335" y="3670"/>
                  </a:lnTo>
                  <a:cubicBezTo>
                    <a:pt x="4374" y="3545"/>
                    <a:pt x="4304" y="3404"/>
                    <a:pt x="4171" y="3365"/>
                  </a:cubicBezTo>
                  <a:lnTo>
                    <a:pt x="3521" y="3193"/>
                  </a:lnTo>
                  <a:cubicBezTo>
                    <a:pt x="3490" y="3184"/>
                    <a:pt x="3458" y="3180"/>
                    <a:pt x="3426" y="3180"/>
                  </a:cubicBezTo>
                  <a:cubicBezTo>
                    <a:pt x="3347" y="3180"/>
                    <a:pt x="3270" y="3208"/>
                    <a:pt x="3208" y="3264"/>
                  </a:cubicBezTo>
                  <a:lnTo>
                    <a:pt x="3185" y="3279"/>
                  </a:lnTo>
                  <a:lnTo>
                    <a:pt x="1534" y="2489"/>
                  </a:lnTo>
                  <a:cubicBezTo>
                    <a:pt x="1526" y="2442"/>
                    <a:pt x="1534" y="2395"/>
                    <a:pt x="1542" y="2364"/>
                  </a:cubicBezTo>
                  <a:lnTo>
                    <a:pt x="3067" y="885"/>
                  </a:lnTo>
                  <a:lnTo>
                    <a:pt x="1667" y="1"/>
                  </a:lnTo>
                  <a:close/>
                </a:path>
              </a:pathLst>
            </a:custGeom>
            <a:solidFill>
              <a:srgbClr val="9154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" name="Google Shape;2053;p57"/>
            <p:cNvSpPr/>
            <p:nvPr/>
          </p:nvSpPr>
          <p:spPr>
            <a:xfrm>
              <a:off x="1916275" y="1929400"/>
              <a:ext cx="15275" cy="23900"/>
            </a:xfrm>
            <a:custGeom>
              <a:avLst/>
              <a:gdLst/>
              <a:ahLst/>
              <a:cxnLst/>
              <a:rect l="l" t="t" r="r" b="b"/>
              <a:pathLst>
                <a:path w="611" h="956" extrusionOk="0">
                  <a:moveTo>
                    <a:pt x="611" y="1"/>
                  </a:moveTo>
                  <a:cubicBezTo>
                    <a:pt x="399" y="64"/>
                    <a:pt x="8" y="228"/>
                    <a:pt x="0" y="603"/>
                  </a:cubicBezTo>
                  <a:cubicBezTo>
                    <a:pt x="0" y="776"/>
                    <a:pt x="24" y="885"/>
                    <a:pt x="63" y="956"/>
                  </a:cubicBezTo>
                  <a:cubicBezTo>
                    <a:pt x="47" y="768"/>
                    <a:pt x="118" y="525"/>
                    <a:pt x="352" y="212"/>
                  </a:cubicBezTo>
                  <a:lnTo>
                    <a:pt x="611" y="1"/>
                  </a:lnTo>
                  <a:close/>
                </a:path>
              </a:pathLst>
            </a:custGeom>
            <a:solidFill>
              <a:srgbClr val="813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4" name="Google Shape;2054;p57"/>
            <p:cNvSpPr/>
            <p:nvPr/>
          </p:nvSpPr>
          <p:spPr>
            <a:xfrm>
              <a:off x="2032275" y="1840800"/>
              <a:ext cx="114650" cy="127675"/>
            </a:xfrm>
            <a:custGeom>
              <a:avLst/>
              <a:gdLst/>
              <a:ahLst/>
              <a:cxnLst/>
              <a:rect l="l" t="t" r="r" b="b"/>
              <a:pathLst>
                <a:path w="4586" h="5107" extrusionOk="0">
                  <a:moveTo>
                    <a:pt x="3099" y="1"/>
                  </a:moveTo>
                  <a:lnTo>
                    <a:pt x="1706" y="986"/>
                  </a:lnTo>
                  <a:lnTo>
                    <a:pt x="3044" y="2442"/>
                  </a:lnTo>
                  <a:cubicBezTo>
                    <a:pt x="3052" y="2473"/>
                    <a:pt x="3060" y="2520"/>
                    <a:pt x="3060" y="2567"/>
                  </a:cubicBezTo>
                  <a:lnTo>
                    <a:pt x="1291" y="3404"/>
                  </a:lnTo>
                  <a:cubicBezTo>
                    <a:pt x="1224" y="3348"/>
                    <a:pt x="1145" y="3320"/>
                    <a:pt x="1065" y="3320"/>
                  </a:cubicBezTo>
                  <a:cubicBezTo>
                    <a:pt x="1034" y="3320"/>
                    <a:pt x="1002" y="3325"/>
                    <a:pt x="970" y="3334"/>
                  </a:cubicBezTo>
                  <a:lnTo>
                    <a:pt x="329" y="3529"/>
                  </a:lnTo>
                  <a:cubicBezTo>
                    <a:pt x="196" y="3568"/>
                    <a:pt x="125" y="3709"/>
                    <a:pt x="172" y="3834"/>
                  </a:cubicBezTo>
                  <a:lnTo>
                    <a:pt x="219" y="3966"/>
                  </a:lnTo>
                  <a:lnTo>
                    <a:pt x="219" y="3966"/>
                  </a:lnTo>
                  <a:lnTo>
                    <a:pt x="55" y="4077"/>
                  </a:lnTo>
                  <a:cubicBezTo>
                    <a:pt x="0" y="4116"/>
                    <a:pt x="0" y="4202"/>
                    <a:pt x="55" y="4249"/>
                  </a:cubicBezTo>
                  <a:cubicBezTo>
                    <a:pt x="86" y="4270"/>
                    <a:pt x="128" y="4284"/>
                    <a:pt x="169" y="4284"/>
                  </a:cubicBezTo>
                  <a:cubicBezTo>
                    <a:pt x="189" y="4284"/>
                    <a:pt x="209" y="4280"/>
                    <a:pt x="227" y="4273"/>
                  </a:cubicBezTo>
                  <a:lnTo>
                    <a:pt x="853" y="4038"/>
                  </a:lnTo>
                  <a:lnTo>
                    <a:pt x="180" y="4398"/>
                  </a:lnTo>
                  <a:cubicBezTo>
                    <a:pt x="133" y="4421"/>
                    <a:pt x="141" y="4492"/>
                    <a:pt x="196" y="4507"/>
                  </a:cubicBezTo>
                  <a:cubicBezTo>
                    <a:pt x="288" y="4537"/>
                    <a:pt x="384" y="4553"/>
                    <a:pt x="480" y="4553"/>
                  </a:cubicBezTo>
                  <a:cubicBezTo>
                    <a:pt x="587" y="4553"/>
                    <a:pt x="695" y="4533"/>
                    <a:pt x="798" y="4492"/>
                  </a:cubicBezTo>
                  <a:lnTo>
                    <a:pt x="970" y="4429"/>
                  </a:lnTo>
                  <a:cubicBezTo>
                    <a:pt x="970" y="4429"/>
                    <a:pt x="1041" y="4828"/>
                    <a:pt x="1432" y="5055"/>
                  </a:cubicBezTo>
                  <a:cubicBezTo>
                    <a:pt x="1488" y="5089"/>
                    <a:pt x="1549" y="5106"/>
                    <a:pt x="1609" y="5106"/>
                  </a:cubicBezTo>
                  <a:cubicBezTo>
                    <a:pt x="1676" y="5106"/>
                    <a:pt x="1742" y="5085"/>
                    <a:pt x="1800" y="5039"/>
                  </a:cubicBezTo>
                  <a:cubicBezTo>
                    <a:pt x="1925" y="4953"/>
                    <a:pt x="2066" y="4805"/>
                    <a:pt x="2089" y="4586"/>
                  </a:cubicBezTo>
                  <a:cubicBezTo>
                    <a:pt x="2676" y="4304"/>
                    <a:pt x="3263" y="4030"/>
                    <a:pt x="3850" y="3748"/>
                  </a:cubicBezTo>
                  <a:cubicBezTo>
                    <a:pt x="3897" y="3725"/>
                    <a:pt x="3936" y="3709"/>
                    <a:pt x="3975" y="3686"/>
                  </a:cubicBezTo>
                  <a:cubicBezTo>
                    <a:pt x="4585" y="3279"/>
                    <a:pt x="4585" y="2207"/>
                    <a:pt x="4218" y="1659"/>
                  </a:cubicBezTo>
                  <a:lnTo>
                    <a:pt x="3099" y="1"/>
                  </a:lnTo>
                  <a:close/>
                </a:path>
              </a:pathLst>
            </a:custGeom>
            <a:solidFill>
              <a:srgbClr val="9154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5" name="Google Shape;2055;p57"/>
            <p:cNvSpPr/>
            <p:nvPr/>
          </p:nvSpPr>
          <p:spPr>
            <a:xfrm>
              <a:off x="2070400" y="1930775"/>
              <a:ext cx="15675" cy="23700"/>
            </a:xfrm>
            <a:custGeom>
              <a:avLst/>
              <a:gdLst/>
              <a:ahLst/>
              <a:cxnLst/>
              <a:rect l="l" t="t" r="r" b="b"/>
              <a:pathLst>
                <a:path w="627" h="948" extrusionOk="0">
                  <a:moveTo>
                    <a:pt x="1" y="1"/>
                  </a:moveTo>
                  <a:lnTo>
                    <a:pt x="259" y="212"/>
                  </a:lnTo>
                  <a:cubicBezTo>
                    <a:pt x="502" y="509"/>
                    <a:pt x="580" y="752"/>
                    <a:pt x="572" y="948"/>
                  </a:cubicBezTo>
                  <a:cubicBezTo>
                    <a:pt x="603" y="877"/>
                    <a:pt x="627" y="760"/>
                    <a:pt x="619" y="595"/>
                  </a:cubicBezTo>
                  <a:cubicBezTo>
                    <a:pt x="611" y="220"/>
                    <a:pt x="212" y="56"/>
                    <a:pt x="1" y="1"/>
                  </a:cubicBezTo>
                  <a:close/>
                </a:path>
              </a:pathLst>
            </a:custGeom>
            <a:solidFill>
              <a:srgbClr val="813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6" name="Google Shape;2056;p57"/>
          <p:cNvGrpSpPr/>
          <p:nvPr/>
        </p:nvGrpSpPr>
        <p:grpSpPr>
          <a:xfrm>
            <a:off x="1689327" y="2796573"/>
            <a:ext cx="772223" cy="1792538"/>
            <a:chOff x="2429175" y="1548550"/>
            <a:chExt cx="339200" cy="787375"/>
          </a:xfrm>
        </p:grpSpPr>
        <p:sp>
          <p:nvSpPr>
            <p:cNvPr id="2057" name="Google Shape;2057;p57"/>
            <p:cNvSpPr/>
            <p:nvPr/>
          </p:nvSpPr>
          <p:spPr>
            <a:xfrm>
              <a:off x="2559875" y="1548550"/>
              <a:ext cx="145325" cy="132075"/>
            </a:xfrm>
            <a:custGeom>
              <a:avLst/>
              <a:gdLst/>
              <a:ahLst/>
              <a:cxnLst/>
              <a:rect l="l" t="t" r="r" b="b"/>
              <a:pathLst>
                <a:path w="5813" h="5283" extrusionOk="0">
                  <a:moveTo>
                    <a:pt x="2180" y="1"/>
                  </a:moveTo>
                  <a:cubicBezTo>
                    <a:pt x="1041" y="1"/>
                    <a:pt x="0" y="1326"/>
                    <a:pt x="539" y="2207"/>
                  </a:cubicBezTo>
                  <a:cubicBezTo>
                    <a:pt x="507" y="2434"/>
                    <a:pt x="539" y="2669"/>
                    <a:pt x="625" y="2904"/>
                  </a:cubicBezTo>
                  <a:cubicBezTo>
                    <a:pt x="805" y="3373"/>
                    <a:pt x="1204" y="3694"/>
                    <a:pt x="1665" y="3796"/>
                  </a:cubicBezTo>
                  <a:cubicBezTo>
                    <a:pt x="1931" y="4656"/>
                    <a:pt x="2737" y="5282"/>
                    <a:pt x="3692" y="5282"/>
                  </a:cubicBezTo>
                  <a:cubicBezTo>
                    <a:pt x="4866" y="5282"/>
                    <a:pt x="5812" y="4336"/>
                    <a:pt x="5812" y="3162"/>
                  </a:cubicBezTo>
                  <a:cubicBezTo>
                    <a:pt x="5812" y="2293"/>
                    <a:pt x="5296" y="1542"/>
                    <a:pt x="4545" y="1214"/>
                  </a:cubicBezTo>
                  <a:cubicBezTo>
                    <a:pt x="4326" y="666"/>
                    <a:pt x="3911" y="1"/>
                    <a:pt x="2190" y="1"/>
                  </a:cubicBezTo>
                  <a:cubicBezTo>
                    <a:pt x="2186" y="1"/>
                    <a:pt x="2183" y="1"/>
                    <a:pt x="2180" y="1"/>
                  </a:cubicBezTo>
                  <a:close/>
                </a:path>
              </a:pathLst>
            </a:custGeom>
            <a:solidFill>
              <a:srgbClr val="4B45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" name="Google Shape;2058;p57"/>
            <p:cNvSpPr/>
            <p:nvPr/>
          </p:nvSpPr>
          <p:spPr>
            <a:xfrm>
              <a:off x="2584675" y="1582000"/>
              <a:ext cx="96650" cy="131675"/>
            </a:xfrm>
            <a:custGeom>
              <a:avLst/>
              <a:gdLst/>
              <a:ahLst/>
              <a:cxnLst/>
              <a:rect l="l" t="t" r="r" b="b"/>
              <a:pathLst>
                <a:path w="3866" h="5267" extrusionOk="0">
                  <a:moveTo>
                    <a:pt x="2293" y="1"/>
                  </a:moveTo>
                  <a:cubicBezTo>
                    <a:pt x="2293" y="8"/>
                    <a:pt x="2300" y="22"/>
                    <a:pt x="2307" y="36"/>
                  </a:cubicBezTo>
                  <a:lnTo>
                    <a:pt x="2307" y="36"/>
                  </a:lnTo>
                  <a:cubicBezTo>
                    <a:pt x="2300" y="20"/>
                    <a:pt x="2295" y="8"/>
                    <a:pt x="2293" y="1"/>
                  </a:cubicBezTo>
                  <a:close/>
                  <a:moveTo>
                    <a:pt x="2307" y="36"/>
                  </a:moveTo>
                  <a:lnTo>
                    <a:pt x="2307" y="36"/>
                  </a:lnTo>
                  <a:cubicBezTo>
                    <a:pt x="2307" y="38"/>
                    <a:pt x="2308" y="40"/>
                    <a:pt x="2309" y="42"/>
                  </a:cubicBezTo>
                  <a:lnTo>
                    <a:pt x="2309" y="42"/>
                  </a:lnTo>
                  <a:cubicBezTo>
                    <a:pt x="2309" y="41"/>
                    <a:pt x="2309" y="41"/>
                    <a:pt x="2309" y="40"/>
                  </a:cubicBezTo>
                  <a:cubicBezTo>
                    <a:pt x="2308" y="39"/>
                    <a:pt x="2307" y="37"/>
                    <a:pt x="2307" y="36"/>
                  </a:cubicBezTo>
                  <a:close/>
                  <a:moveTo>
                    <a:pt x="2309" y="42"/>
                  </a:moveTo>
                  <a:cubicBezTo>
                    <a:pt x="2394" y="331"/>
                    <a:pt x="2300" y="650"/>
                    <a:pt x="1988" y="650"/>
                  </a:cubicBezTo>
                  <a:cubicBezTo>
                    <a:pt x="1385" y="650"/>
                    <a:pt x="1385" y="79"/>
                    <a:pt x="1385" y="79"/>
                  </a:cubicBezTo>
                  <a:cubicBezTo>
                    <a:pt x="1378" y="186"/>
                    <a:pt x="1201" y="607"/>
                    <a:pt x="699" y="607"/>
                  </a:cubicBezTo>
                  <a:cubicBezTo>
                    <a:pt x="652" y="607"/>
                    <a:pt x="601" y="604"/>
                    <a:pt x="548" y="595"/>
                  </a:cubicBezTo>
                  <a:cubicBezTo>
                    <a:pt x="337" y="564"/>
                    <a:pt x="251" y="423"/>
                    <a:pt x="220" y="322"/>
                  </a:cubicBezTo>
                  <a:cubicBezTo>
                    <a:pt x="212" y="361"/>
                    <a:pt x="204" y="400"/>
                    <a:pt x="204" y="439"/>
                  </a:cubicBezTo>
                  <a:lnTo>
                    <a:pt x="32" y="2129"/>
                  </a:lnTo>
                  <a:cubicBezTo>
                    <a:pt x="0" y="2465"/>
                    <a:pt x="94" y="2778"/>
                    <a:pt x="274" y="3037"/>
                  </a:cubicBezTo>
                  <a:cubicBezTo>
                    <a:pt x="454" y="3381"/>
                    <a:pt x="783" y="3639"/>
                    <a:pt x="1174" y="3733"/>
                  </a:cubicBezTo>
                  <a:lnTo>
                    <a:pt x="1174" y="4406"/>
                  </a:lnTo>
                  <a:cubicBezTo>
                    <a:pt x="1174" y="4875"/>
                    <a:pt x="1558" y="5267"/>
                    <a:pt x="2035" y="5267"/>
                  </a:cubicBezTo>
                  <a:lnTo>
                    <a:pt x="2113" y="5267"/>
                  </a:lnTo>
                  <a:cubicBezTo>
                    <a:pt x="2583" y="5267"/>
                    <a:pt x="2974" y="4883"/>
                    <a:pt x="2974" y="4414"/>
                  </a:cubicBezTo>
                  <a:lnTo>
                    <a:pt x="2982" y="2990"/>
                  </a:lnTo>
                  <a:cubicBezTo>
                    <a:pt x="3044" y="2857"/>
                    <a:pt x="3083" y="2716"/>
                    <a:pt x="3099" y="2559"/>
                  </a:cubicBezTo>
                  <a:lnTo>
                    <a:pt x="3115" y="2419"/>
                  </a:lnTo>
                  <a:lnTo>
                    <a:pt x="3310" y="2434"/>
                  </a:lnTo>
                  <a:cubicBezTo>
                    <a:pt x="3329" y="2436"/>
                    <a:pt x="3348" y="2437"/>
                    <a:pt x="3366" y="2437"/>
                  </a:cubicBezTo>
                  <a:cubicBezTo>
                    <a:pt x="3608" y="2437"/>
                    <a:pt x="3813" y="2251"/>
                    <a:pt x="3842" y="2004"/>
                  </a:cubicBezTo>
                  <a:lnTo>
                    <a:pt x="3842" y="1941"/>
                  </a:lnTo>
                  <a:cubicBezTo>
                    <a:pt x="3866" y="1738"/>
                    <a:pt x="3756" y="1550"/>
                    <a:pt x="3576" y="1464"/>
                  </a:cubicBezTo>
                  <a:lnTo>
                    <a:pt x="3122" y="1386"/>
                  </a:lnTo>
                  <a:cubicBezTo>
                    <a:pt x="2825" y="1331"/>
                    <a:pt x="2629" y="948"/>
                    <a:pt x="2614" y="447"/>
                  </a:cubicBezTo>
                  <a:cubicBezTo>
                    <a:pt x="2446" y="318"/>
                    <a:pt x="2348" y="130"/>
                    <a:pt x="2309" y="42"/>
                  </a:cubicBezTo>
                  <a:close/>
                </a:path>
              </a:pathLst>
            </a:custGeom>
            <a:solidFill>
              <a:srgbClr val="9154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2059;p57"/>
            <p:cNvSpPr/>
            <p:nvPr/>
          </p:nvSpPr>
          <p:spPr>
            <a:xfrm>
              <a:off x="2591725" y="1642050"/>
              <a:ext cx="70825" cy="47575"/>
            </a:xfrm>
            <a:custGeom>
              <a:avLst/>
              <a:gdLst/>
              <a:ahLst/>
              <a:cxnLst/>
              <a:rect l="l" t="t" r="r" b="b"/>
              <a:pathLst>
                <a:path w="2833" h="1903" extrusionOk="0">
                  <a:moveTo>
                    <a:pt x="2707" y="1"/>
                  </a:moveTo>
                  <a:lnTo>
                    <a:pt x="2707" y="24"/>
                  </a:lnTo>
                  <a:cubicBezTo>
                    <a:pt x="2634" y="720"/>
                    <a:pt x="2047" y="1245"/>
                    <a:pt x="1362" y="1245"/>
                  </a:cubicBezTo>
                  <a:cubicBezTo>
                    <a:pt x="1315" y="1245"/>
                    <a:pt x="1268" y="1242"/>
                    <a:pt x="1221" y="1237"/>
                  </a:cubicBezTo>
                  <a:lnTo>
                    <a:pt x="970" y="1214"/>
                  </a:lnTo>
                  <a:cubicBezTo>
                    <a:pt x="564" y="1175"/>
                    <a:pt x="219" y="955"/>
                    <a:pt x="0" y="650"/>
                  </a:cubicBezTo>
                  <a:lnTo>
                    <a:pt x="0" y="650"/>
                  </a:lnTo>
                  <a:cubicBezTo>
                    <a:pt x="196" y="1010"/>
                    <a:pt x="548" y="1276"/>
                    <a:pt x="986" y="1347"/>
                  </a:cubicBezTo>
                  <a:cubicBezTo>
                    <a:pt x="1080" y="1667"/>
                    <a:pt x="1377" y="1902"/>
                    <a:pt x="1745" y="1902"/>
                  </a:cubicBezTo>
                  <a:cubicBezTo>
                    <a:pt x="2175" y="1902"/>
                    <a:pt x="2527" y="1558"/>
                    <a:pt x="2527" y="1135"/>
                  </a:cubicBezTo>
                  <a:cubicBezTo>
                    <a:pt x="2527" y="1057"/>
                    <a:pt x="2520" y="987"/>
                    <a:pt x="2496" y="909"/>
                  </a:cubicBezTo>
                  <a:cubicBezTo>
                    <a:pt x="2676" y="705"/>
                    <a:pt x="2793" y="447"/>
                    <a:pt x="2817" y="157"/>
                  </a:cubicBezTo>
                  <a:lnTo>
                    <a:pt x="2833" y="17"/>
                  </a:lnTo>
                  <a:lnTo>
                    <a:pt x="2707" y="1"/>
                  </a:lnTo>
                  <a:close/>
                </a:path>
              </a:pathLst>
            </a:custGeom>
            <a:solidFill>
              <a:srgbClr val="813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" name="Google Shape;2060;p57"/>
            <p:cNvSpPr/>
            <p:nvPr/>
          </p:nvSpPr>
          <p:spPr>
            <a:xfrm>
              <a:off x="2665850" y="1623200"/>
              <a:ext cx="7650" cy="11250"/>
            </a:xfrm>
            <a:custGeom>
              <a:avLst/>
              <a:gdLst/>
              <a:ahLst/>
              <a:cxnLst/>
              <a:rect l="l" t="t" r="r" b="b"/>
              <a:pathLst>
                <a:path w="306" h="450" extrusionOk="0">
                  <a:moveTo>
                    <a:pt x="256" y="1"/>
                  </a:moveTo>
                  <a:cubicBezTo>
                    <a:pt x="242" y="1"/>
                    <a:pt x="228" y="6"/>
                    <a:pt x="220" y="19"/>
                  </a:cubicBezTo>
                  <a:lnTo>
                    <a:pt x="16" y="246"/>
                  </a:lnTo>
                  <a:cubicBezTo>
                    <a:pt x="8" y="262"/>
                    <a:pt x="1" y="270"/>
                    <a:pt x="8" y="285"/>
                  </a:cubicBezTo>
                  <a:cubicBezTo>
                    <a:pt x="8" y="301"/>
                    <a:pt x="16" y="309"/>
                    <a:pt x="24" y="317"/>
                  </a:cubicBezTo>
                  <a:lnTo>
                    <a:pt x="220" y="442"/>
                  </a:lnTo>
                  <a:cubicBezTo>
                    <a:pt x="228" y="450"/>
                    <a:pt x="235" y="450"/>
                    <a:pt x="243" y="450"/>
                  </a:cubicBezTo>
                  <a:cubicBezTo>
                    <a:pt x="259" y="450"/>
                    <a:pt x="274" y="442"/>
                    <a:pt x="282" y="426"/>
                  </a:cubicBezTo>
                  <a:cubicBezTo>
                    <a:pt x="298" y="411"/>
                    <a:pt x="290" y="379"/>
                    <a:pt x="267" y="364"/>
                  </a:cubicBezTo>
                  <a:lnTo>
                    <a:pt x="126" y="270"/>
                  </a:lnTo>
                  <a:lnTo>
                    <a:pt x="290" y="82"/>
                  </a:lnTo>
                  <a:cubicBezTo>
                    <a:pt x="306" y="59"/>
                    <a:pt x="306" y="35"/>
                    <a:pt x="290" y="12"/>
                  </a:cubicBezTo>
                  <a:cubicBezTo>
                    <a:pt x="280" y="5"/>
                    <a:pt x="267" y="1"/>
                    <a:pt x="256" y="1"/>
                  </a:cubicBezTo>
                  <a:close/>
                </a:path>
              </a:pathLst>
            </a:custGeom>
            <a:solidFill>
              <a:srgbClr val="813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1" name="Google Shape;2061;p57"/>
            <p:cNvSpPr/>
            <p:nvPr/>
          </p:nvSpPr>
          <p:spPr>
            <a:xfrm>
              <a:off x="2607375" y="1660200"/>
              <a:ext cx="9600" cy="3800"/>
            </a:xfrm>
            <a:custGeom>
              <a:avLst/>
              <a:gdLst/>
              <a:ahLst/>
              <a:cxnLst/>
              <a:rect l="l" t="t" r="r" b="b"/>
              <a:pathLst>
                <a:path w="384" h="152" extrusionOk="0">
                  <a:moveTo>
                    <a:pt x="185" y="1"/>
                  </a:moveTo>
                  <a:cubicBezTo>
                    <a:pt x="101" y="1"/>
                    <a:pt x="36" y="37"/>
                    <a:pt x="31" y="42"/>
                  </a:cubicBezTo>
                  <a:cubicBezTo>
                    <a:pt x="8" y="57"/>
                    <a:pt x="0" y="81"/>
                    <a:pt x="16" y="104"/>
                  </a:cubicBezTo>
                  <a:cubicBezTo>
                    <a:pt x="26" y="119"/>
                    <a:pt x="39" y="128"/>
                    <a:pt x="54" y="128"/>
                  </a:cubicBezTo>
                  <a:cubicBezTo>
                    <a:pt x="62" y="128"/>
                    <a:pt x="70" y="125"/>
                    <a:pt x="78" y="120"/>
                  </a:cubicBezTo>
                  <a:cubicBezTo>
                    <a:pt x="83" y="120"/>
                    <a:pt x="126" y="98"/>
                    <a:pt x="180" y="98"/>
                  </a:cubicBezTo>
                  <a:cubicBezTo>
                    <a:pt x="217" y="98"/>
                    <a:pt x="259" y="108"/>
                    <a:pt x="297" y="143"/>
                  </a:cubicBezTo>
                  <a:cubicBezTo>
                    <a:pt x="313" y="151"/>
                    <a:pt x="321" y="151"/>
                    <a:pt x="329" y="151"/>
                  </a:cubicBezTo>
                  <a:cubicBezTo>
                    <a:pt x="344" y="151"/>
                    <a:pt x="360" y="143"/>
                    <a:pt x="368" y="136"/>
                  </a:cubicBezTo>
                  <a:cubicBezTo>
                    <a:pt x="384" y="112"/>
                    <a:pt x="384" y="89"/>
                    <a:pt x="360" y="65"/>
                  </a:cubicBezTo>
                  <a:cubicBezTo>
                    <a:pt x="302" y="16"/>
                    <a:pt x="239" y="1"/>
                    <a:pt x="185" y="1"/>
                  </a:cubicBezTo>
                  <a:close/>
                </a:path>
              </a:pathLst>
            </a:custGeom>
            <a:solidFill>
              <a:srgbClr val="813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" name="Google Shape;2062;p57"/>
            <p:cNvSpPr/>
            <p:nvPr/>
          </p:nvSpPr>
          <p:spPr>
            <a:xfrm>
              <a:off x="2616550" y="1606350"/>
              <a:ext cx="17050" cy="8550"/>
            </a:xfrm>
            <a:custGeom>
              <a:avLst/>
              <a:gdLst/>
              <a:ahLst/>
              <a:cxnLst/>
              <a:rect l="l" t="t" r="r" b="b"/>
              <a:pathLst>
                <a:path w="682" h="342" extrusionOk="0">
                  <a:moveTo>
                    <a:pt x="246" y="1"/>
                  </a:moveTo>
                  <a:cubicBezTo>
                    <a:pt x="163" y="1"/>
                    <a:pt x="96" y="21"/>
                    <a:pt x="56" y="52"/>
                  </a:cubicBezTo>
                  <a:cubicBezTo>
                    <a:pt x="1" y="99"/>
                    <a:pt x="1" y="146"/>
                    <a:pt x="32" y="169"/>
                  </a:cubicBezTo>
                  <a:cubicBezTo>
                    <a:pt x="63" y="200"/>
                    <a:pt x="118" y="208"/>
                    <a:pt x="173" y="224"/>
                  </a:cubicBezTo>
                  <a:cubicBezTo>
                    <a:pt x="220" y="232"/>
                    <a:pt x="275" y="247"/>
                    <a:pt x="322" y="263"/>
                  </a:cubicBezTo>
                  <a:cubicBezTo>
                    <a:pt x="361" y="271"/>
                    <a:pt x="416" y="287"/>
                    <a:pt x="462" y="310"/>
                  </a:cubicBezTo>
                  <a:cubicBezTo>
                    <a:pt x="517" y="326"/>
                    <a:pt x="564" y="341"/>
                    <a:pt x="611" y="341"/>
                  </a:cubicBezTo>
                  <a:cubicBezTo>
                    <a:pt x="650" y="333"/>
                    <a:pt x="682" y="294"/>
                    <a:pt x="658" y="224"/>
                  </a:cubicBezTo>
                  <a:cubicBezTo>
                    <a:pt x="635" y="153"/>
                    <a:pt x="541" y="67"/>
                    <a:pt x="392" y="20"/>
                  </a:cubicBezTo>
                  <a:cubicBezTo>
                    <a:pt x="340" y="7"/>
                    <a:pt x="291" y="1"/>
                    <a:pt x="246" y="1"/>
                  </a:cubicBezTo>
                  <a:close/>
                </a:path>
              </a:pathLst>
            </a:custGeom>
            <a:solidFill>
              <a:srgbClr val="4B45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3" name="Google Shape;2063;p57"/>
            <p:cNvSpPr/>
            <p:nvPr/>
          </p:nvSpPr>
          <p:spPr>
            <a:xfrm>
              <a:off x="2588000" y="1599925"/>
              <a:ext cx="17825" cy="7300"/>
            </a:xfrm>
            <a:custGeom>
              <a:avLst/>
              <a:gdLst/>
              <a:ahLst/>
              <a:cxnLst/>
              <a:rect l="l" t="t" r="r" b="b"/>
              <a:pathLst>
                <a:path w="713" h="292" extrusionOk="0">
                  <a:moveTo>
                    <a:pt x="316" y="1"/>
                  </a:moveTo>
                  <a:cubicBezTo>
                    <a:pt x="190" y="1"/>
                    <a:pt x="96" y="42"/>
                    <a:pt x="55" y="90"/>
                  </a:cubicBezTo>
                  <a:cubicBezTo>
                    <a:pt x="0" y="137"/>
                    <a:pt x="16" y="191"/>
                    <a:pt x="47" y="207"/>
                  </a:cubicBezTo>
                  <a:cubicBezTo>
                    <a:pt x="87" y="231"/>
                    <a:pt x="141" y="238"/>
                    <a:pt x="196" y="238"/>
                  </a:cubicBezTo>
                  <a:cubicBezTo>
                    <a:pt x="251" y="246"/>
                    <a:pt x="306" y="246"/>
                    <a:pt x="345" y="254"/>
                  </a:cubicBezTo>
                  <a:cubicBezTo>
                    <a:pt x="392" y="262"/>
                    <a:pt x="446" y="270"/>
                    <a:pt x="501" y="277"/>
                  </a:cubicBezTo>
                  <a:cubicBezTo>
                    <a:pt x="534" y="283"/>
                    <a:pt x="570" y="292"/>
                    <a:pt x="604" y="292"/>
                  </a:cubicBezTo>
                  <a:cubicBezTo>
                    <a:pt x="620" y="292"/>
                    <a:pt x="635" y="290"/>
                    <a:pt x="650" y="285"/>
                  </a:cubicBezTo>
                  <a:cubicBezTo>
                    <a:pt x="689" y="270"/>
                    <a:pt x="713" y="231"/>
                    <a:pt x="673" y="160"/>
                  </a:cubicBezTo>
                  <a:cubicBezTo>
                    <a:pt x="634" y="98"/>
                    <a:pt x="525" y="27"/>
                    <a:pt x="376" y="4"/>
                  </a:cubicBezTo>
                  <a:cubicBezTo>
                    <a:pt x="355" y="2"/>
                    <a:pt x="335" y="1"/>
                    <a:pt x="316" y="1"/>
                  </a:cubicBezTo>
                  <a:close/>
                </a:path>
              </a:pathLst>
            </a:custGeom>
            <a:solidFill>
              <a:srgbClr val="4B45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4" name="Google Shape;2064;p57"/>
            <p:cNvSpPr/>
            <p:nvPr/>
          </p:nvSpPr>
          <p:spPr>
            <a:xfrm>
              <a:off x="2620675" y="1618200"/>
              <a:ext cx="4700" cy="4725"/>
            </a:xfrm>
            <a:custGeom>
              <a:avLst/>
              <a:gdLst/>
              <a:ahLst/>
              <a:cxnLst/>
              <a:rect l="l" t="t" r="r" b="b"/>
              <a:pathLst>
                <a:path w="188" h="189" extrusionOk="0">
                  <a:moveTo>
                    <a:pt x="94" y="0"/>
                  </a:moveTo>
                  <a:cubicBezTo>
                    <a:pt x="47" y="0"/>
                    <a:pt x="0" y="39"/>
                    <a:pt x="0" y="94"/>
                  </a:cubicBezTo>
                  <a:cubicBezTo>
                    <a:pt x="0" y="141"/>
                    <a:pt x="39" y="188"/>
                    <a:pt x="86" y="188"/>
                  </a:cubicBezTo>
                  <a:cubicBezTo>
                    <a:pt x="141" y="188"/>
                    <a:pt x="188" y="149"/>
                    <a:pt x="188" y="94"/>
                  </a:cubicBezTo>
                  <a:cubicBezTo>
                    <a:pt x="188" y="47"/>
                    <a:pt x="149" y="0"/>
                    <a:pt x="94" y="0"/>
                  </a:cubicBezTo>
                  <a:close/>
                </a:path>
              </a:pathLst>
            </a:custGeom>
            <a:solidFill>
              <a:srgbClr val="21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5" name="Google Shape;2065;p57"/>
            <p:cNvSpPr/>
            <p:nvPr/>
          </p:nvSpPr>
          <p:spPr>
            <a:xfrm>
              <a:off x="2594850" y="1615050"/>
              <a:ext cx="4725" cy="4725"/>
            </a:xfrm>
            <a:custGeom>
              <a:avLst/>
              <a:gdLst/>
              <a:ahLst/>
              <a:cxnLst/>
              <a:rect l="l" t="t" r="r" b="b"/>
              <a:pathLst>
                <a:path w="189" h="189" extrusionOk="0">
                  <a:moveTo>
                    <a:pt x="84" y="0"/>
                  </a:moveTo>
                  <a:cubicBezTo>
                    <a:pt x="41" y="0"/>
                    <a:pt x="0" y="44"/>
                    <a:pt x="0" y="87"/>
                  </a:cubicBezTo>
                  <a:cubicBezTo>
                    <a:pt x="0" y="142"/>
                    <a:pt x="39" y="181"/>
                    <a:pt x="94" y="189"/>
                  </a:cubicBezTo>
                  <a:cubicBezTo>
                    <a:pt x="141" y="189"/>
                    <a:pt x="188" y="150"/>
                    <a:pt x="188" y="95"/>
                  </a:cubicBezTo>
                  <a:cubicBezTo>
                    <a:pt x="188" y="40"/>
                    <a:pt x="149" y="1"/>
                    <a:pt x="94" y="1"/>
                  </a:cubicBezTo>
                  <a:cubicBezTo>
                    <a:pt x="91" y="1"/>
                    <a:pt x="87" y="0"/>
                    <a:pt x="84" y="0"/>
                  </a:cubicBezTo>
                  <a:close/>
                </a:path>
              </a:pathLst>
            </a:custGeom>
            <a:solidFill>
              <a:srgbClr val="21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6" name="Google Shape;2066;p57"/>
            <p:cNvSpPr/>
            <p:nvPr/>
          </p:nvSpPr>
          <p:spPr>
            <a:xfrm>
              <a:off x="2617725" y="1621400"/>
              <a:ext cx="10600" cy="3675"/>
            </a:xfrm>
            <a:custGeom>
              <a:avLst/>
              <a:gdLst/>
              <a:ahLst/>
              <a:cxnLst/>
              <a:rect l="l" t="t" r="r" b="b"/>
              <a:pathLst>
                <a:path w="424" h="147" extrusionOk="0">
                  <a:moveTo>
                    <a:pt x="41" y="0"/>
                  </a:moveTo>
                  <a:cubicBezTo>
                    <a:pt x="30" y="0"/>
                    <a:pt x="18" y="4"/>
                    <a:pt x="9" y="13"/>
                  </a:cubicBezTo>
                  <a:cubicBezTo>
                    <a:pt x="1" y="21"/>
                    <a:pt x="1" y="44"/>
                    <a:pt x="9" y="60"/>
                  </a:cubicBezTo>
                  <a:cubicBezTo>
                    <a:pt x="79" y="123"/>
                    <a:pt x="157" y="146"/>
                    <a:pt x="220" y="146"/>
                  </a:cubicBezTo>
                  <a:cubicBezTo>
                    <a:pt x="298" y="146"/>
                    <a:pt x="369" y="123"/>
                    <a:pt x="408" y="91"/>
                  </a:cubicBezTo>
                  <a:cubicBezTo>
                    <a:pt x="423" y="84"/>
                    <a:pt x="423" y="60"/>
                    <a:pt x="415" y="44"/>
                  </a:cubicBezTo>
                  <a:cubicBezTo>
                    <a:pt x="411" y="35"/>
                    <a:pt x="400" y="28"/>
                    <a:pt x="389" y="28"/>
                  </a:cubicBezTo>
                  <a:cubicBezTo>
                    <a:pt x="382" y="28"/>
                    <a:pt x="375" y="31"/>
                    <a:pt x="369" y="37"/>
                  </a:cubicBezTo>
                  <a:cubicBezTo>
                    <a:pt x="364" y="37"/>
                    <a:pt x="302" y="74"/>
                    <a:pt x="224" y="74"/>
                  </a:cubicBezTo>
                  <a:cubicBezTo>
                    <a:pt x="173" y="74"/>
                    <a:pt x="116" y="58"/>
                    <a:pt x="63" y="5"/>
                  </a:cubicBezTo>
                  <a:cubicBezTo>
                    <a:pt x="57" y="2"/>
                    <a:pt x="49" y="0"/>
                    <a:pt x="41" y="0"/>
                  </a:cubicBezTo>
                  <a:close/>
                </a:path>
              </a:pathLst>
            </a:custGeom>
            <a:solidFill>
              <a:srgbClr val="813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7" name="Google Shape;2067;p57"/>
            <p:cNvSpPr/>
            <p:nvPr/>
          </p:nvSpPr>
          <p:spPr>
            <a:xfrm>
              <a:off x="2591725" y="1618500"/>
              <a:ext cx="10575" cy="3625"/>
            </a:xfrm>
            <a:custGeom>
              <a:avLst/>
              <a:gdLst/>
              <a:ahLst/>
              <a:cxnLst/>
              <a:rect l="l" t="t" r="r" b="b"/>
              <a:pathLst>
                <a:path w="423" h="145" extrusionOk="0">
                  <a:moveTo>
                    <a:pt x="35" y="0"/>
                  </a:moveTo>
                  <a:cubicBezTo>
                    <a:pt x="26" y="0"/>
                    <a:pt x="16" y="4"/>
                    <a:pt x="8" y="12"/>
                  </a:cubicBezTo>
                  <a:cubicBezTo>
                    <a:pt x="0" y="27"/>
                    <a:pt x="0" y="43"/>
                    <a:pt x="8" y="59"/>
                  </a:cubicBezTo>
                  <a:cubicBezTo>
                    <a:pt x="78" y="121"/>
                    <a:pt x="157" y="145"/>
                    <a:pt x="219" y="145"/>
                  </a:cubicBezTo>
                  <a:cubicBezTo>
                    <a:pt x="297" y="145"/>
                    <a:pt x="368" y="121"/>
                    <a:pt x="407" y="90"/>
                  </a:cubicBezTo>
                  <a:cubicBezTo>
                    <a:pt x="423" y="82"/>
                    <a:pt x="423" y="59"/>
                    <a:pt x="415" y="43"/>
                  </a:cubicBezTo>
                  <a:cubicBezTo>
                    <a:pt x="410" y="34"/>
                    <a:pt x="400" y="30"/>
                    <a:pt x="390" y="30"/>
                  </a:cubicBezTo>
                  <a:cubicBezTo>
                    <a:pt x="382" y="30"/>
                    <a:pt x="374" y="32"/>
                    <a:pt x="368" y="35"/>
                  </a:cubicBezTo>
                  <a:cubicBezTo>
                    <a:pt x="363" y="35"/>
                    <a:pt x="298" y="74"/>
                    <a:pt x="218" y="74"/>
                  </a:cubicBezTo>
                  <a:cubicBezTo>
                    <a:pt x="169" y="74"/>
                    <a:pt x="113" y="59"/>
                    <a:pt x="63" y="12"/>
                  </a:cubicBezTo>
                  <a:cubicBezTo>
                    <a:pt x="55" y="4"/>
                    <a:pt x="45" y="0"/>
                    <a:pt x="35" y="0"/>
                  </a:cubicBezTo>
                  <a:close/>
                </a:path>
              </a:pathLst>
            </a:custGeom>
            <a:solidFill>
              <a:srgbClr val="813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8" name="Google Shape;2068;p57"/>
            <p:cNvSpPr/>
            <p:nvPr/>
          </p:nvSpPr>
          <p:spPr>
            <a:xfrm>
              <a:off x="2602475" y="1613350"/>
              <a:ext cx="10600" cy="23250"/>
            </a:xfrm>
            <a:custGeom>
              <a:avLst/>
              <a:gdLst/>
              <a:ahLst/>
              <a:cxnLst/>
              <a:rect l="l" t="t" r="r" b="b"/>
              <a:pathLst>
                <a:path w="424" h="930" extrusionOk="0">
                  <a:moveTo>
                    <a:pt x="332" y="0"/>
                  </a:moveTo>
                  <a:cubicBezTo>
                    <a:pt x="313" y="0"/>
                    <a:pt x="296" y="13"/>
                    <a:pt x="290" y="30"/>
                  </a:cubicBezTo>
                  <a:lnTo>
                    <a:pt x="8" y="672"/>
                  </a:lnTo>
                  <a:cubicBezTo>
                    <a:pt x="0" y="695"/>
                    <a:pt x="0" y="719"/>
                    <a:pt x="8" y="750"/>
                  </a:cubicBezTo>
                  <a:cubicBezTo>
                    <a:pt x="32" y="805"/>
                    <a:pt x="102" y="930"/>
                    <a:pt x="337" y="930"/>
                  </a:cubicBezTo>
                  <a:lnTo>
                    <a:pt x="376" y="930"/>
                  </a:lnTo>
                  <a:cubicBezTo>
                    <a:pt x="400" y="930"/>
                    <a:pt x="423" y="906"/>
                    <a:pt x="415" y="883"/>
                  </a:cubicBezTo>
                  <a:cubicBezTo>
                    <a:pt x="415" y="859"/>
                    <a:pt x="400" y="836"/>
                    <a:pt x="368" y="836"/>
                  </a:cubicBezTo>
                  <a:cubicBezTo>
                    <a:pt x="353" y="837"/>
                    <a:pt x="338" y="838"/>
                    <a:pt x="325" y="838"/>
                  </a:cubicBezTo>
                  <a:cubicBezTo>
                    <a:pt x="157" y="838"/>
                    <a:pt x="109" y="754"/>
                    <a:pt x="94" y="703"/>
                  </a:cubicBezTo>
                  <a:lnTo>
                    <a:pt x="376" y="69"/>
                  </a:lnTo>
                  <a:cubicBezTo>
                    <a:pt x="384" y="38"/>
                    <a:pt x="376" y="14"/>
                    <a:pt x="353" y="7"/>
                  </a:cubicBezTo>
                  <a:cubicBezTo>
                    <a:pt x="346" y="2"/>
                    <a:pt x="339" y="0"/>
                    <a:pt x="332" y="0"/>
                  </a:cubicBezTo>
                  <a:close/>
                </a:path>
              </a:pathLst>
            </a:custGeom>
            <a:solidFill>
              <a:srgbClr val="813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" name="Google Shape;2069;p57"/>
            <p:cNvSpPr/>
            <p:nvPr/>
          </p:nvSpPr>
          <p:spPr>
            <a:xfrm>
              <a:off x="2664875" y="1635400"/>
              <a:ext cx="4925" cy="4925"/>
            </a:xfrm>
            <a:custGeom>
              <a:avLst/>
              <a:gdLst/>
              <a:ahLst/>
              <a:cxnLst/>
              <a:rect l="l" t="t" r="r" b="b"/>
              <a:pathLst>
                <a:path w="197" h="197" extrusionOk="0">
                  <a:moveTo>
                    <a:pt x="94" y="1"/>
                  </a:moveTo>
                  <a:cubicBezTo>
                    <a:pt x="40" y="1"/>
                    <a:pt x="0" y="48"/>
                    <a:pt x="0" y="95"/>
                  </a:cubicBezTo>
                  <a:cubicBezTo>
                    <a:pt x="0" y="150"/>
                    <a:pt x="40" y="196"/>
                    <a:pt x="94" y="196"/>
                  </a:cubicBezTo>
                  <a:cubicBezTo>
                    <a:pt x="149" y="196"/>
                    <a:pt x="196" y="150"/>
                    <a:pt x="196" y="95"/>
                  </a:cubicBezTo>
                  <a:cubicBezTo>
                    <a:pt x="196" y="48"/>
                    <a:pt x="149" y="1"/>
                    <a:pt x="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57"/>
            <p:cNvSpPr/>
            <p:nvPr/>
          </p:nvSpPr>
          <p:spPr>
            <a:xfrm>
              <a:off x="2609075" y="1638550"/>
              <a:ext cx="24800" cy="13275"/>
            </a:xfrm>
            <a:custGeom>
              <a:avLst/>
              <a:gdLst/>
              <a:ahLst/>
              <a:cxnLst/>
              <a:rect l="l" t="t" r="r" b="b"/>
              <a:pathLst>
                <a:path w="992" h="531" extrusionOk="0">
                  <a:moveTo>
                    <a:pt x="785" y="0"/>
                  </a:moveTo>
                  <a:cubicBezTo>
                    <a:pt x="785" y="0"/>
                    <a:pt x="636" y="30"/>
                    <a:pt x="455" y="30"/>
                  </a:cubicBezTo>
                  <a:cubicBezTo>
                    <a:pt x="390" y="30"/>
                    <a:pt x="321" y="26"/>
                    <a:pt x="253" y="16"/>
                  </a:cubicBezTo>
                  <a:cubicBezTo>
                    <a:pt x="245" y="15"/>
                    <a:pt x="237" y="14"/>
                    <a:pt x="229" y="14"/>
                  </a:cubicBezTo>
                  <a:cubicBezTo>
                    <a:pt x="1" y="14"/>
                    <a:pt x="93" y="456"/>
                    <a:pt x="464" y="524"/>
                  </a:cubicBezTo>
                  <a:cubicBezTo>
                    <a:pt x="486" y="528"/>
                    <a:pt x="508" y="530"/>
                    <a:pt x="528" y="530"/>
                  </a:cubicBezTo>
                  <a:cubicBezTo>
                    <a:pt x="871" y="530"/>
                    <a:pt x="992" y="7"/>
                    <a:pt x="7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57"/>
            <p:cNvSpPr/>
            <p:nvPr/>
          </p:nvSpPr>
          <p:spPr>
            <a:xfrm>
              <a:off x="2552800" y="2307125"/>
              <a:ext cx="81975" cy="28800"/>
            </a:xfrm>
            <a:custGeom>
              <a:avLst/>
              <a:gdLst/>
              <a:ahLst/>
              <a:cxnLst/>
              <a:rect l="l" t="t" r="r" b="b"/>
              <a:pathLst>
                <a:path w="3279" h="1152" extrusionOk="0">
                  <a:moveTo>
                    <a:pt x="3224" y="1"/>
                  </a:moveTo>
                  <a:lnTo>
                    <a:pt x="1839" y="564"/>
                  </a:lnTo>
                  <a:cubicBezTo>
                    <a:pt x="1776" y="589"/>
                    <a:pt x="1705" y="600"/>
                    <a:pt x="1632" y="600"/>
                  </a:cubicBezTo>
                  <a:cubicBezTo>
                    <a:pt x="1378" y="600"/>
                    <a:pt x="1085" y="466"/>
                    <a:pt x="916" y="290"/>
                  </a:cubicBezTo>
                  <a:lnTo>
                    <a:pt x="383" y="525"/>
                  </a:lnTo>
                  <a:cubicBezTo>
                    <a:pt x="149" y="643"/>
                    <a:pt x="0" y="877"/>
                    <a:pt x="0" y="1143"/>
                  </a:cubicBezTo>
                  <a:lnTo>
                    <a:pt x="0" y="1151"/>
                  </a:lnTo>
                  <a:lnTo>
                    <a:pt x="3247" y="1151"/>
                  </a:lnTo>
                  <a:lnTo>
                    <a:pt x="3271" y="697"/>
                  </a:lnTo>
                  <a:cubicBezTo>
                    <a:pt x="3279" y="463"/>
                    <a:pt x="3263" y="228"/>
                    <a:pt x="32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57"/>
            <p:cNvSpPr/>
            <p:nvPr/>
          </p:nvSpPr>
          <p:spPr>
            <a:xfrm>
              <a:off x="2575675" y="2295600"/>
              <a:ext cx="57725" cy="26550"/>
            </a:xfrm>
            <a:custGeom>
              <a:avLst/>
              <a:gdLst/>
              <a:ahLst/>
              <a:cxnLst/>
              <a:rect l="l" t="t" r="r" b="b"/>
              <a:pathLst>
                <a:path w="2309" h="1062" extrusionOk="0">
                  <a:moveTo>
                    <a:pt x="838" y="0"/>
                  </a:moveTo>
                  <a:lnTo>
                    <a:pt x="830" y="305"/>
                  </a:lnTo>
                  <a:lnTo>
                    <a:pt x="1" y="751"/>
                  </a:lnTo>
                  <a:cubicBezTo>
                    <a:pt x="170" y="927"/>
                    <a:pt x="463" y="1061"/>
                    <a:pt x="717" y="1061"/>
                  </a:cubicBezTo>
                  <a:cubicBezTo>
                    <a:pt x="790" y="1061"/>
                    <a:pt x="861" y="1050"/>
                    <a:pt x="924" y="1025"/>
                  </a:cubicBezTo>
                  <a:lnTo>
                    <a:pt x="2309" y="462"/>
                  </a:lnTo>
                  <a:lnTo>
                    <a:pt x="2293" y="32"/>
                  </a:lnTo>
                  <a:lnTo>
                    <a:pt x="838" y="0"/>
                  </a:lnTo>
                  <a:close/>
                </a:path>
              </a:pathLst>
            </a:custGeom>
            <a:solidFill>
              <a:srgbClr val="9154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57"/>
            <p:cNvSpPr/>
            <p:nvPr/>
          </p:nvSpPr>
          <p:spPr>
            <a:xfrm>
              <a:off x="2685225" y="2307125"/>
              <a:ext cx="81775" cy="28800"/>
            </a:xfrm>
            <a:custGeom>
              <a:avLst/>
              <a:gdLst/>
              <a:ahLst/>
              <a:cxnLst/>
              <a:rect l="l" t="t" r="r" b="b"/>
              <a:pathLst>
                <a:path w="3271" h="1152" extrusionOk="0">
                  <a:moveTo>
                    <a:pt x="55" y="1"/>
                  </a:moveTo>
                  <a:cubicBezTo>
                    <a:pt x="16" y="228"/>
                    <a:pt x="0" y="463"/>
                    <a:pt x="8" y="697"/>
                  </a:cubicBezTo>
                  <a:lnTo>
                    <a:pt x="24" y="1151"/>
                  </a:lnTo>
                  <a:lnTo>
                    <a:pt x="3271" y="1151"/>
                  </a:lnTo>
                  <a:lnTo>
                    <a:pt x="3271" y="1143"/>
                  </a:lnTo>
                  <a:cubicBezTo>
                    <a:pt x="3271" y="877"/>
                    <a:pt x="3122" y="643"/>
                    <a:pt x="2895" y="525"/>
                  </a:cubicBezTo>
                  <a:lnTo>
                    <a:pt x="2355" y="290"/>
                  </a:lnTo>
                  <a:cubicBezTo>
                    <a:pt x="2192" y="466"/>
                    <a:pt x="1901" y="600"/>
                    <a:pt x="1643" y="600"/>
                  </a:cubicBezTo>
                  <a:cubicBezTo>
                    <a:pt x="1569" y="600"/>
                    <a:pt x="1497" y="589"/>
                    <a:pt x="1432" y="564"/>
                  </a:cubicBezTo>
                  <a:lnTo>
                    <a:pt x="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57"/>
            <p:cNvSpPr/>
            <p:nvPr/>
          </p:nvSpPr>
          <p:spPr>
            <a:xfrm>
              <a:off x="2684425" y="2295400"/>
              <a:ext cx="59700" cy="26750"/>
            </a:xfrm>
            <a:custGeom>
              <a:avLst/>
              <a:gdLst/>
              <a:ahLst/>
              <a:cxnLst/>
              <a:rect l="l" t="t" r="r" b="b"/>
              <a:pathLst>
                <a:path w="2388" h="1070" extrusionOk="0">
                  <a:moveTo>
                    <a:pt x="1558" y="0"/>
                  </a:moveTo>
                  <a:lnTo>
                    <a:pt x="1" y="24"/>
                  </a:lnTo>
                  <a:lnTo>
                    <a:pt x="87" y="470"/>
                  </a:lnTo>
                  <a:lnTo>
                    <a:pt x="1464" y="1033"/>
                  </a:lnTo>
                  <a:cubicBezTo>
                    <a:pt x="1527" y="1058"/>
                    <a:pt x="1598" y="1069"/>
                    <a:pt x="1672" y="1069"/>
                  </a:cubicBezTo>
                  <a:cubicBezTo>
                    <a:pt x="1928" y="1069"/>
                    <a:pt x="2224" y="935"/>
                    <a:pt x="2387" y="759"/>
                  </a:cubicBezTo>
                  <a:lnTo>
                    <a:pt x="1566" y="329"/>
                  </a:lnTo>
                  <a:lnTo>
                    <a:pt x="1558" y="0"/>
                  </a:lnTo>
                  <a:close/>
                </a:path>
              </a:pathLst>
            </a:custGeom>
            <a:solidFill>
              <a:srgbClr val="9154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57"/>
            <p:cNvSpPr/>
            <p:nvPr/>
          </p:nvSpPr>
          <p:spPr>
            <a:xfrm>
              <a:off x="2568450" y="1970500"/>
              <a:ext cx="174100" cy="326100"/>
            </a:xfrm>
            <a:custGeom>
              <a:avLst/>
              <a:gdLst/>
              <a:ahLst/>
              <a:cxnLst/>
              <a:rect l="l" t="t" r="r" b="b"/>
              <a:pathLst>
                <a:path w="6964" h="13044" extrusionOk="0">
                  <a:moveTo>
                    <a:pt x="6314" y="0"/>
                  </a:moveTo>
                  <a:lnTo>
                    <a:pt x="5853" y="78"/>
                  </a:lnTo>
                  <a:lnTo>
                    <a:pt x="0" y="78"/>
                  </a:lnTo>
                  <a:lnTo>
                    <a:pt x="125" y="12989"/>
                  </a:lnTo>
                  <a:lnTo>
                    <a:pt x="1127" y="13004"/>
                  </a:lnTo>
                  <a:lnTo>
                    <a:pt x="2582" y="13036"/>
                  </a:lnTo>
                  <a:lnTo>
                    <a:pt x="2911" y="13043"/>
                  </a:lnTo>
                  <a:lnTo>
                    <a:pt x="3130" y="1322"/>
                  </a:lnTo>
                  <a:lnTo>
                    <a:pt x="3294" y="1315"/>
                  </a:lnTo>
                  <a:lnTo>
                    <a:pt x="3967" y="13028"/>
                  </a:lnTo>
                  <a:lnTo>
                    <a:pt x="4640" y="13020"/>
                  </a:lnTo>
                  <a:lnTo>
                    <a:pt x="6197" y="12996"/>
                  </a:lnTo>
                  <a:lnTo>
                    <a:pt x="6964" y="12989"/>
                  </a:lnTo>
                  <a:lnTo>
                    <a:pt x="631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57"/>
            <p:cNvSpPr/>
            <p:nvPr/>
          </p:nvSpPr>
          <p:spPr>
            <a:xfrm>
              <a:off x="2429175" y="1668825"/>
              <a:ext cx="135775" cy="206225"/>
            </a:xfrm>
            <a:custGeom>
              <a:avLst/>
              <a:gdLst/>
              <a:ahLst/>
              <a:cxnLst/>
              <a:rect l="l" t="t" r="r" b="b"/>
              <a:pathLst>
                <a:path w="5431" h="8249" extrusionOk="0">
                  <a:moveTo>
                    <a:pt x="1291" y="0"/>
                  </a:moveTo>
                  <a:cubicBezTo>
                    <a:pt x="1238" y="0"/>
                    <a:pt x="1192" y="23"/>
                    <a:pt x="1158" y="57"/>
                  </a:cubicBezTo>
                  <a:cubicBezTo>
                    <a:pt x="1119" y="96"/>
                    <a:pt x="1095" y="158"/>
                    <a:pt x="1095" y="213"/>
                  </a:cubicBezTo>
                  <a:lnTo>
                    <a:pt x="1142" y="1160"/>
                  </a:lnTo>
                  <a:cubicBezTo>
                    <a:pt x="1142" y="1191"/>
                    <a:pt x="1127" y="1215"/>
                    <a:pt x="1103" y="1215"/>
                  </a:cubicBezTo>
                  <a:cubicBezTo>
                    <a:pt x="1097" y="1218"/>
                    <a:pt x="1090" y="1220"/>
                    <a:pt x="1084" y="1220"/>
                  </a:cubicBezTo>
                  <a:cubicBezTo>
                    <a:pt x="1075" y="1220"/>
                    <a:pt x="1065" y="1216"/>
                    <a:pt x="1056" y="1207"/>
                  </a:cubicBezTo>
                  <a:cubicBezTo>
                    <a:pt x="1033" y="1199"/>
                    <a:pt x="1025" y="1183"/>
                    <a:pt x="1025" y="1168"/>
                  </a:cubicBezTo>
                  <a:lnTo>
                    <a:pt x="845" y="330"/>
                  </a:lnTo>
                  <a:cubicBezTo>
                    <a:pt x="823" y="234"/>
                    <a:pt x="744" y="166"/>
                    <a:pt x="649" y="166"/>
                  </a:cubicBezTo>
                  <a:cubicBezTo>
                    <a:pt x="644" y="166"/>
                    <a:pt x="639" y="166"/>
                    <a:pt x="634" y="166"/>
                  </a:cubicBezTo>
                  <a:cubicBezTo>
                    <a:pt x="571" y="174"/>
                    <a:pt x="524" y="197"/>
                    <a:pt x="485" y="244"/>
                  </a:cubicBezTo>
                  <a:cubicBezTo>
                    <a:pt x="454" y="291"/>
                    <a:pt x="438" y="354"/>
                    <a:pt x="454" y="409"/>
                  </a:cubicBezTo>
                  <a:lnTo>
                    <a:pt x="634" y="1269"/>
                  </a:lnTo>
                  <a:cubicBezTo>
                    <a:pt x="642" y="1316"/>
                    <a:pt x="634" y="1371"/>
                    <a:pt x="618" y="1410"/>
                  </a:cubicBezTo>
                  <a:cubicBezTo>
                    <a:pt x="610" y="1434"/>
                    <a:pt x="595" y="1434"/>
                    <a:pt x="587" y="1434"/>
                  </a:cubicBezTo>
                  <a:cubicBezTo>
                    <a:pt x="579" y="1434"/>
                    <a:pt x="563" y="1434"/>
                    <a:pt x="556" y="1410"/>
                  </a:cubicBezTo>
                  <a:lnTo>
                    <a:pt x="391" y="1050"/>
                  </a:lnTo>
                  <a:cubicBezTo>
                    <a:pt x="354" y="970"/>
                    <a:pt x="282" y="923"/>
                    <a:pt x="203" y="923"/>
                  </a:cubicBezTo>
                  <a:cubicBezTo>
                    <a:pt x="183" y="923"/>
                    <a:pt x="162" y="926"/>
                    <a:pt x="141" y="933"/>
                  </a:cubicBezTo>
                  <a:cubicBezTo>
                    <a:pt x="86" y="949"/>
                    <a:pt x="47" y="988"/>
                    <a:pt x="23" y="1042"/>
                  </a:cubicBezTo>
                  <a:cubicBezTo>
                    <a:pt x="0" y="1097"/>
                    <a:pt x="0" y="1152"/>
                    <a:pt x="23" y="1207"/>
                  </a:cubicBezTo>
                  <a:lnTo>
                    <a:pt x="360" y="2005"/>
                  </a:lnTo>
                  <a:cubicBezTo>
                    <a:pt x="602" y="2717"/>
                    <a:pt x="876" y="3139"/>
                    <a:pt x="978" y="3280"/>
                  </a:cubicBezTo>
                  <a:lnTo>
                    <a:pt x="1354" y="4117"/>
                  </a:lnTo>
                  <a:lnTo>
                    <a:pt x="2950" y="7631"/>
                  </a:lnTo>
                  <a:cubicBezTo>
                    <a:pt x="3020" y="7779"/>
                    <a:pt x="3130" y="7912"/>
                    <a:pt x="3263" y="8006"/>
                  </a:cubicBezTo>
                  <a:cubicBezTo>
                    <a:pt x="3451" y="8131"/>
                    <a:pt x="3732" y="8249"/>
                    <a:pt x="4037" y="8249"/>
                  </a:cubicBezTo>
                  <a:cubicBezTo>
                    <a:pt x="4116" y="8249"/>
                    <a:pt x="4194" y="8241"/>
                    <a:pt x="4272" y="8225"/>
                  </a:cubicBezTo>
                  <a:cubicBezTo>
                    <a:pt x="4546" y="8171"/>
                    <a:pt x="4765" y="8006"/>
                    <a:pt x="4929" y="7740"/>
                  </a:cubicBezTo>
                  <a:lnTo>
                    <a:pt x="5297" y="7075"/>
                  </a:lnTo>
                  <a:lnTo>
                    <a:pt x="5430" y="4900"/>
                  </a:lnTo>
                  <a:lnTo>
                    <a:pt x="3811" y="4556"/>
                  </a:lnTo>
                  <a:cubicBezTo>
                    <a:pt x="3803" y="4556"/>
                    <a:pt x="3818" y="4501"/>
                    <a:pt x="3834" y="4415"/>
                  </a:cubicBezTo>
                  <a:lnTo>
                    <a:pt x="3826" y="4415"/>
                  </a:lnTo>
                  <a:lnTo>
                    <a:pt x="3685" y="5166"/>
                  </a:lnTo>
                  <a:cubicBezTo>
                    <a:pt x="3685" y="5166"/>
                    <a:pt x="2144" y="2780"/>
                    <a:pt x="2183" y="2709"/>
                  </a:cubicBezTo>
                  <a:cubicBezTo>
                    <a:pt x="2316" y="2451"/>
                    <a:pt x="2394" y="2122"/>
                    <a:pt x="2402" y="1997"/>
                  </a:cubicBezTo>
                  <a:lnTo>
                    <a:pt x="2543" y="1575"/>
                  </a:lnTo>
                  <a:cubicBezTo>
                    <a:pt x="2582" y="1473"/>
                    <a:pt x="2535" y="1355"/>
                    <a:pt x="2433" y="1316"/>
                  </a:cubicBezTo>
                  <a:cubicBezTo>
                    <a:pt x="2410" y="1305"/>
                    <a:pt x="2383" y="1299"/>
                    <a:pt x="2355" y="1299"/>
                  </a:cubicBezTo>
                  <a:cubicBezTo>
                    <a:pt x="2328" y="1299"/>
                    <a:pt x="2300" y="1305"/>
                    <a:pt x="2277" y="1316"/>
                  </a:cubicBezTo>
                  <a:cubicBezTo>
                    <a:pt x="2222" y="1340"/>
                    <a:pt x="2183" y="1379"/>
                    <a:pt x="2167" y="1434"/>
                  </a:cubicBezTo>
                  <a:lnTo>
                    <a:pt x="2027" y="1841"/>
                  </a:lnTo>
                  <a:cubicBezTo>
                    <a:pt x="2027" y="1856"/>
                    <a:pt x="2003" y="1856"/>
                    <a:pt x="2003" y="1856"/>
                  </a:cubicBezTo>
                  <a:cubicBezTo>
                    <a:pt x="2001" y="1858"/>
                    <a:pt x="1998" y="1859"/>
                    <a:pt x="1995" y="1859"/>
                  </a:cubicBezTo>
                  <a:cubicBezTo>
                    <a:pt x="1987" y="1859"/>
                    <a:pt x="1977" y="1852"/>
                    <a:pt x="1972" y="1841"/>
                  </a:cubicBezTo>
                  <a:cubicBezTo>
                    <a:pt x="1940" y="1754"/>
                    <a:pt x="1940" y="1645"/>
                    <a:pt x="1948" y="1582"/>
                  </a:cubicBezTo>
                  <a:cubicBezTo>
                    <a:pt x="1948" y="1575"/>
                    <a:pt x="1956" y="1575"/>
                    <a:pt x="2207" y="479"/>
                  </a:cubicBezTo>
                  <a:cubicBezTo>
                    <a:pt x="2214" y="432"/>
                    <a:pt x="2207" y="377"/>
                    <a:pt x="2183" y="330"/>
                  </a:cubicBezTo>
                  <a:cubicBezTo>
                    <a:pt x="2152" y="284"/>
                    <a:pt x="2105" y="252"/>
                    <a:pt x="2050" y="237"/>
                  </a:cubicBezTo>
                  <a:lnTo>
                    <a:pt x="2042" y="237"/>
                  </a:lnTo>
                  <a:cubicBezTo>
                    <a:pt x="1933" y="237"/>
                    <a:pt x="1831" y="323"/>
                    <a:pt x="1807" y="424"/>
                  </a:cubicBezTo>
                  <a:lnTo>
                    <a:pt x="1627" y="1183"/>
                  </a:lnTo>
                  <a:cubicBezTo>
                    <a:pt x="1627" y="1199"/>
                    <a:pt x="1612" y="1207"/>
                    <a:pt x="1604" y="1207"/>
                  </a:cubicBezTo>
                  <a:lnTo>
                    <a:pt x="1581" y="1207"/>
                  </a:lnTo>
                  <a:cubicBezTo>
                    <a:pt x="1565" y="1207"/>
                    <a:pt x="1549" y="1191"/>
                    <a:pt x="1549" y="1175"/>
                  </a:cubicBezTo>
                  <a:lnTo>
                    <a:pt x="1502" y="197"/>
                  </a:lnTo>
                  <a:cubicBezTo>
                    <a:pt x="1494" y="96"/>
                    <a:pt x="1416" y="10"/>
                    <a:pt x="1315" y="2"/>
                  </a:cubicBezTo>
                  <a:cubicBezTo>
                    <a:pt x="1306" y="1"/>
                    <a:pt x="1298" y="0"/>
                    <a:pt x="1291" y="0"/>
                  </a:cubicBezTo>
                  <a:close/>
                </a:path>
              </a:pathLst>
            </a:custGeom>
            <a:solidFill>
              <a:srgbClr val="9154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" name="Google Shape;2077;p57"/>
            <p:cNvSpPr/>
            <p:nvPr/>
          </p:nvSpPr>
          <p:spPr>
            <a:xfrm>
              <a:off x="2462425" y="1714875"/>
              <a:ext cx="17625" cy="12875"/>
            </a:xfrm>
            <a:custGeom>
              <a:avLst/>
              <a:gdLst/>
              <a:ahLst/>
              <a:cxnLst/>
              <a:rect l="l" t="t" r="r" b="b"/>
              <a:pathLst>
                <a:path w="705" h="515" extrusionOk="0">
                  <a:moveTo>
                    <a:pt x="510" y="1"/>
                  </a:moveTo>
                  <a:cubicBezTo>
                    <a:pt x="421" y="1"/>
                    <a:pt x="309" y="18"/>
                    <a:pt x="211" y="85"/>
                  </a:cubicBezTo>
                  <a:cubicBezTo>
                    <a:pt x="102" y="171"/>
                    <a:pt x="24" y="296"/>
                    <a:pt x="8" y="476"/>
                  </a:cubicBezTo>
                  <a:cubicBezTo>
                    <a:pt x="0" y="499"/>
                    <a:pt x="16" y="515"/>
                    <a:pt x="31" y="515"/>
                  </a:cubicBezTo>
                  <a:lnTo>
                    <a:pt x="39" y="515"/>
                  </a:lnTo>
                  <a:cubicBezTo>
                    <a:pt x="55" y="515"/>
                    <a:pt x="71" y="507"/>
                    <a:pt x="78" y="484"/>
                  </a:cubicBezTo>
                  <a:cubicBezTo>
                    <a:pt x="94" y="327"/>
                    <a:pt x="157" y="218"/>
                    <a:pt x="251" y="147"/>
                  </a:cubicBezTo>
                  <a:cubicBezTo>
                    <a:pt x="334" y="90"/>
                    <a:pt x="430" y="76"/>
                    <a:pt x="508" y="76"/>
                  </a:cubicBezTo>
                  <a:cubicBezTo>
                    <a:pt x="591" y="76"/>
                    <a:pt x="653" y="92"/>
                    <a:pt x="657" y="92"/>
                  </a:cubicBezTo>
                  <a:cubicBezTo>
                    <a:pt x="673" y="92"/>
                    <a:pt x="689" y="85"/>
                    <a:pt x="697" y="61"/>
                  </a:cubicBezTo>
                  <a:cubicBezTo>
                    <a:pt x="704" y="46"/>
                    <a:pt x="689" y="22"/>
                    <a:pt x="673" y="22"/>
                  </a:cubicBezTo>
                  <a:cubicBezTo>
                    <a:pt x="665" y="18"/>
                    <a:pt x="599" y="1"/>
                    <a:pt x="510" y="1"/>
                  </a:cubicBezTo>
                  <a:close/>
                </a:path>
              </a:pathLst>
            </a:custGeom>
            <a:solidFill>
              <a:srgbClr val="803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" name="Google Shape;2078;p57"/>
            <p:cNvSpPr/>
            <p:nvPr/>
          </p:nvSpPr>
          <p:spPr>
            <a:xfrm>
              <a:off x="2712600" y="1778975"/>
              <a:ext cx="55775" cy="226625"/>
            </a:xfrm>
            <a:custGeom>
              <a:avLst/>
              <a:gdLst/>
              <a:ahLst/>
              <a:cxnLst/>
              <a:rect l="l" t="t" r="r" b="b"/>
              <a:pathLst>
                <a:path w="2231" h="9065" extrusionOk="0">
                  <a:moveTo>
                    <a:pt x="1847" y="1"/>
                  </a:moveTo>
                  <a:lnTo>
                    <a:pt x="1" y="111"/>
                  </a:lnTo>
                  <a:lnTo>
                    <a:pt x="400" y="6941"/>
                  </a:lnTo>
                  <a:lnTo>
                    <a:pt x="705" y="6918"/>
                  </a:lnTo>
                  <a:lnTo>
                    <a:pt x="705" y="6918"/>
                  </a:lnTo>
                  <a:cubicBezTo>
                    <a:pt x="603" y="7106"/>
                    <a:pt x="603" y="7286"/>
                    <a:pt x="603" y="7286"/>
                  </a:cubicBezTo>
                  <a:cubicBezTo>
                    <a:pt x="470" y="7442"/>
                    <a:pt x="314" y="7583"/>
                    <a:pt x="181" y="7747"/>
                  </a:cubicBezTo>
                  <a:cubicBezTo>
                    <a:pt x="165" y="7763"/>
                    <a:pt x="149" y="7778"/>
                    <a:pt x="149" y="7802"/>
                  </a:cubicBezTo>
                  <a:cubicBezTo>
                    <a:pt x="149" y="7825"/>
                    <a:pt x="165" y="7849"/>
                    <a:pt x="181" y="7865"/>
                  </a:cubicBezTo>
                  <a:cubicBezTo>
                    <a:pt x="228" y="7925"/>
                    <a:pt x="295" y="7952"/>
                    <a:pt x="364" y="7952"/>
                  </a:cubicBezTo>
                  <a:cubicBezTo>
                    <a:pt x="420" y="7952"/>
                    <a:pt x="476" y="7935"/>
                    <a:pt x="525" y="7904"/>
                  </a:cubicBezTo>
                  <a:cubicBezTo>
                    <a:pt x="595" y="7865"/>
                    <a:pt x="650" y="7818"/>
                    <a:pt x="705" y="7755"/>
                  </a:cubicBezTo>
                  <a:cubicBezTo>
                    <a:pt x="736" y="7732"/>
                    <a:pt x="846" y="7638"/>
                    <a:pt x="846" y="7591"/>
                  </a:cubicBezTo>
                  <a:lnTo>
                    <a:pt x="846" y="7591"/>
                  </a:lnTo>
                  <a:cubicBezTo>
                    <a:pt x="846" y="7591"/>
                    <a:pt x="861" y="7802"/>
                    <a:pt x="517" y="8741"/>
                  </a:cubicBezTo>
                  <a:cubicBezTo>
                    <a:pt x="462" y="8897"/>
                    <a:pt x="736" y="8991"/>
                    <a:pt x="736" y="8991"/>
                  </a:cubicBezTo>
                  <a:cubicBezTo>
                    <a:pt x="811" y="9042"/>
                    <a:pt x="885" y="9064"/>
                    <a:pt x="957" y="9064"/>
                  </a:cubicBezTo>
                  <a:cubicBezTo>
                    <a:pt x="1543" y="9064"/>
                    <a:pt x="1996" y="7567"/>
                    <a:pt x="1996" y="7567"/>
                  </a:cubicBezTo>
                  <a:lnTo>
                    <a:pt x="2098" y="7199"/>
                  </a:lnTo>
                  <a:cubicBezTo>
                    <a:pt x="2192" y="6894"/>
                    <a:pt x="2231" y="6566"/>
                    <a:pt x="2207" y="6245"/>
                  </a:cubicBezTo>
                  <a:lnTo>
                    <a:pt x="1847" y="1"/>
                  </a:lnTo>
                  <a:close/>
                </a:path>
              </a:pathLst>
            </a:custGeom>
            <a:solidFill>
              <a:srgbClr val="9154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" name="Google Shape;2079;p57"/>
            <p:cNvSpPr/>
            <p:nvPr/>
          </p:nvSpPr>
          <p:spPr>
            <a:xfrm>
              <a:off x="2524225" y="1689550"/>
              <a:ext cx="237300" cy="282925"/>
            </a:xfrm>
            <a:custGeom>
              <a:avLst/>
              <a:gdLst/>
              <a:ahLst/>
              <a:cxnLst/>
              <a:rect l="l" t="t" r="r" b="b"/>
              <a:pathLst>
                <a:path w="9492" h="11317" extrusionOk="0">
                  <a:moveTo>
                    <a:pt x="4706" y="1"/>
                  </a:moveTo>
                  <a:cubicBezTo>
                    <a:pt x="4015" y="1"/>
                    <a:pt x="3323" y="66"/>
                    <a:pt x="2645" y="198"/>
                  </a:cubicBezTo>
                  <a:cubicBezTo>
                    <a:pt x="2105" y="300"/>
                    <a:pt x="1558" y="401"/>
                    <a:pt x="1120" y="753"/>
                  </a:cubicBezTo>
                  <a:lnTo>
                    <a:pt x="1104" y="761"/>
                  </a:lnTo>
                  <a:cubicBezTo>
                    <a:pt x="1096" y="761"/>
                    <a:pt x="1104" y="769"/>
                    <a:pt x="1104" y="777"/>
                  </a:cubicBezTo>
                  <a:cubicBezTo>
                    <a:pt x="783" y="1043"/>
                    <a:pt x="548" y="1411"/>
                    <a:pt x="439" y="1841"/>
                  </a:cubicBezTo>
                  <a:cubicBezTo>
                    <a:pt x="353" y="2185"/>
                    <a:pt x="110" y="3202"/>
                    <a:pt x="32" y="3586"/>
                  </a:cubicBezTo>
                  <a:cubicBezTo>
                    <a:pt x="16" y="3672"/>
                    <a:pt x="1" y="3727"/>
                    <a:pt x="9" y="3727"/>
                  </a:cubicBezTo>
                  <a:lnTo>
                    <a:pt x="1628" y="4071"/>
                  </a:lnTo>
                  <a:lnTo>
                    <a:pt x="1495" y="6246"/>
                  </a:lnTo>
                  <a:lnTo>
                    <a:pt x="1182" y="11316"/>
                  </a:lnTo>
                  <a:lnTo>
                    <a:pt x="7622" y="11316"/>
                  </a:lnTo>
                  <a:lnTo>
                    <a:pt x="8083" y="11238"/>
                  </a:lnTo>
                  <a:lnTo>
                    <a:pt x="8748" y="11121"/>
                  </a:lnTo>
                  <a:lnTo>
                    <a:pt x="7802" y="4368"/>
                  </a:lnTo>
                  <a:lnTo>
                    <a:pt x="9476" y="3727"/>
                  </a:lnTo>
                  <a:cubicBezTo>
                    <a:pt x="9492" y="3711"/>
                    <a:pt x="9241" y="2655"/>
                    <a:pt x="9241" y="2639"/>
                  </a:cubicBezTo>
                  <a:cubicBezTo>
                    <a:pt x="9241" y="2639"/>
                    <a:pt x="9148" y="2263"/>
                    <a:pt x="9038" y="1841"/>
                  </a:cubicBezTo>
                  <a:cubicBezTo>
                    <a:pt x="8913" y="1325"/>
                    <a:pt x="8592" y="918"/>
                    <a:pt x="8162" y="613"/>
                  </a:cubicBezTo>
                  <a:cubicBezTo>
                    <a:pt x="7708" y="292"/>
                    <a:pt x="6972" y="221"/>
                    <a:pt x="6432" y="135"/>
                  </a:cubicBezTo>
                  <a:cubicBezTo>
                    <a:pt x="5862" y="46"/>
                    <a:pt x="5284" y="1"/>
                    <a:pt x="47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" name="Google Shape;2080;p57"/>
            <p:cNvSpPr/>
            <p:nvPr/>
          </p:nvSpPr>
          <p:spPr>
            <a:xfrm>
              <a:off x="2713000" y="1758150"/>
              <a:ext cx="48150" cy="40625"/>
            </a:xfrm>
            <a:custGeom>
              <a:avLst/>
              <a:gdLst/>
              <a:ahLst/>
              <a:cxnLst/>
              <a:rect l="l" t="t" r="r" b="b"/>
              <a:pathLst>
                <a:path w="1926" h="1625" extrusionOk="0">
                  <a:moveTo>
                    <a:pt x="1586" y="1"/>
                  </a:moveTo>
                  <a:cubicBezTo>
                    <a:pt x="888" y="1"/>
                    <a:pt x="1049" y="1170"/>
                    <a:pt x="1049" y="1170"/>
                  </a:cubicBezTo>
                  <a:cubicBezTo>
                    <a:pt x="1049" y="1170"/>
                    <a:pt x="885" y="829"/>
                    <a:pt x="512" y="829"/>
                  </a:cubicBezTo>
                  <a:cubicBezTo>
                    <a:pt x="486" y="829"/>
                    <a:pt x="459" y="830"/>
                    <a:pt x="431" y="834"/>
                  </a:cubicBezTo>
                  <a:cubicBezTo>
                    <a:pt x="0" y="889"/>
                    <a:pt x="251" y="1624"/>
                    <a:pt x="251" y="1624"/>
                  </a:cubicBezTo>
                  <a:lnTo>
                    <a:pt x="1925" y="983"/>
                  </a:lnTo>
                  <a:lnTo>
                    <a:pt x="1714" y="12"/>
                  </a:lnTo>
                  <a:cubicBezTo>
                    <a:pt x="1668" y="4"/>
                    <a:pt x="1626" y="1"/>
                    <a:pt x="15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57"/>
            <p:cNvSpPr/>
            <p:nvPr/>
          </p:nvSpPr>
          <p:spPr>
            <a:xfrm>
              <a:off x="2524025" y="1759825"/>
              <a:ext cx="44050" cy="31500"/>
            </a:xfrm>
            <a:custGeom>
              <a:avLst/>
              <a:gdLst/>
              <a:ahLst/>
              <a:cxnLst/>
              <a:rect l="l" t="t" r="r" b="b"/>
              <a:pathLst>
                <a:path w="1762" h="1260" extrusionOk="0">
                  <a:moveTo>
                    <a:pt x="389" y="0"/>
                  </a:moveTo>
                  <a:cubicBezTo>
                    <a:pt x="336" y="0"/>
                    <a:pt x="277" y="10"/>
                    <a:pt x="212" y="31"/>
                  </a:cubicBezTo>
                  <a:lnTo>
                    <a:pt x="1" y="916"/>
                  </a:lnTo>
                  <a:lnTo>
                    <a:pt x="1628" y="1260"/>
                  </a:lnTo>
                  <a:cubicBezTo>
                    <a:pt x="1628" y="1260"/>
                    <a:pt x="1761" y="595"/>
                    <a:pt x="1378" y="595"/>
                  </a:cubicBezTo>
                  <a:cubicBezTo>
                    <a:pt x="995" y="595"/>
                    <a:pt x="885" y="963"/>
                    <a:pt x="885" y="963"/>
                  </a:cubicBezTo>
                  <a:cubicBezTo>
                    <a:pt x="885" y="963"/>
                    <a:pt x="917" y="0"/>
                    <a:pt x="3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57"/>
            <p:cNvSpPr/>
            <p:nvPr/>
          </p:nvSpPr>
          <p:spPr>
            <a:xfrm>
              <a:off x="2628875" y="1679800"/>
              <a:ext cx="44250" cy="29700"/>
            </a:xfrm>
            <a:custGeom>
              <a:avLst/>
              <a:gdLst/>
              <a:ahLst/>
              <a:cxnLst/>
              <a:rect l="l" t="t" r="r" b="b"/>
              <a:pathLst>
                <a:path w="1770" h="1188" extrusionOk="0">
                  <a:moveTo>
                    <a:pt x="1326" y="1"/>
                  </a:moveTo>
                  <a:cubicBezTo>
                    <a:pt x="1294" y="1"/>
                    <a:pt x="1261" y="6"/>
                    <a:pt x="1229" y="17"/>
                  </a:cubicBezTo>
                  <a:lnTo>
                    <a:pt x="1" y="408"/>
                  </a:lnTo>
                  <a:lnTo>
                    <a:pt x="173" y="1128"/>
                  </a:lnTo>
                  <a:cubicBezTo>
                    <a:pt x="185" y="1165"/>
                    <a:pt x="222" y="1187"/>
                    <a:pt x="264" y="1187"/>
                  </a:cubicBezTo>
                  <a:cubicBezTo>
                    <a:pt x="275" y="1187"/>
                    <a:pt x="287" y="1186"/>
                    <a:pt x="298" y="1182"/>
                  </a:cubicBezTo>
                  <a:lnTo>
                    <a:pt x="1707" y="690"/>
                  </a:lnTo>
                  <a:cubicBezTo>
                    <a:pt x="1746" y="674"/>
                    <a:pt x="1769" y="650"/>
                    <a:pt x="1769" y="611"/>
                  </a:cubicBezTo>
                  <a:lnTo>
                    <a:pt x="1636" y="220"/>
                  </a:lnTo>
                  <a:cubicBezTo>
                    <a:pt x="1586" y="88"/>
                    <a:pt x="1459" y="1"/>
                    <a:pt x="13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2083;p57"/>
            <p:cNvSpPr/>
            <p:nvPr/>
          </p:nvSpPr>
          <p:spPr>
            <a:xfrm>
              <a:off x="2608550" y="1686350"/>
              <a:ext cx="23475" cy="22650"/>
            </a:xfrm>
            <a:custGeom>
              <a:avLst/>
              <a:gdLst/>
              <a:ahLst/>
              <a:cxnLst/>
              <a:rect l="l" t="t" r="r" b="b"/>
              <a:pathLst>
                <a:path w="939" h="906" extrusionOk="0">
                  <a:moveTo>
                    <a:pt x="183" y="1"/>
                  </a:moveTo>
                  <a:cubicBezTo>
                    <a:pt x="96" y="1"/>
                    <a:pt x="23" y="72"/>
                    <a:pt x="16" y="162"/>
                  </a:cubicBezTo>
                  <a:lnTo>
                    <a:pt x="8" y="553"/>
                  </a:lnTo>
                  <a:cubicBezTo>
                    <a:pt x="0" y="568"/>
                    <a:pt x="16" y="592"/>
                    <a:pt x="31" y="608"/>
                  </a:cubicBezTo>
                  <a:lnTo>
                    <a:pt x="337" y="881"/>
                  </a:lnTo>
                  <a:cubicBezTo>
                    <a:pt x="356" y="898"/>
                    <a:pt x="384" y="906"/>
                    <a:pt x="412" y="906"/>
                  </a:cubicBezTo>
                  <a:cubicBezTo>
                    <a:pt x="451" y="906"/>
                    <a:pt x="490" y="890"/>
                    <a:pt x="509" y="858"/>
                  </a:cubicBezTo>
                  <a:lnTo>
                    <a:pt x="939" y="224"/>
                  </a:lnTo>
                  <a:lnTo>
                    <a:pt x="876" y="138"/>
                  </a:lnTo>
                  <a:lnTo>
                    <a:pt x="219" y="5"/>
                  </a:lnTo>
                  <a:cubicBezTo>
                    <a:pt x="207" y="2"/>
                    <a:pt x="195" y="1"/>
                    <a:pt x="1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" name="Google Shape;2084;p57"/>
            <p:cNvSpPr/>
            <p:nvPr/>
          </p:nvSpPr>
          <p:spPr>
            <a:xfrm>
              <a:off x="2624975" y="1717375"/>
              <a:ext cx="3925" cy="3925"/>
            </a:xfrm>
            <a:custGeom>
              <a:avLst/>
              <a:gdLst/>
              <a:ahLst/>
              <a:cxnLst/>
              <a:rect l="l" t="t" r="r" b="b"/>
              <a:pathLst>
                <a:path w="157" h="157" extrusionOk="0">
                  <a:moveTo>
                    <a:pt x="79" y="0"/>
                  </a:moveTo>
                  <a:cubicBezTo>
                    <a:pt x="39" y="0"/>
                    <a:pt x="0" y="39"/>
                    <a:pt x="0" y="79"/>
                  </a:cubicBezTo>
                  <a:cubicBezTo>
                    <a:pt x="0" y="125"/>
                    <a:pt x="39" y="157"/>
                    <a:pt x="79" y="157"/>
                  </a:cubicBezTo>
                  <a:cubicBezTo>
                    <a:pt x="125" y="157"/>
                    <a:pt x="157" y="125"/>
                    <a:pt x="157" y="79"/>
                  </a:cubicBezTo>
                  <a:cubicBezTo>
                    <a:pt x="157" y="39"/>
                    <a:pt x="125" y="0"/>
                    <a:pt x="79" y="0"/>
                  </a:cubicBez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" name="Google Shape;2085;p57"/>
            <p:cNvSpPr/>
            <p:nvPr/>
          </p:nvSpPr>
          <p:spPr>
            <a:xfrm>
              <a:off x="2624975" y="1736550"/>
              <a:ext cx="3925" cy="3925"/>
            </a:xfrm>
            <a:custGeom>
              <a:avLst/>
              <a:gdLst/>
              <a:ahLst/>
              <a:cxnLst/>
              <a:rect l="l" t="t" r="r" b="b"/>
              <a:pathLst>
                <a:path w="157" h="157" extrusionOk="0">
                  <a:moveTo>
                    <a:pt x="79" y="0"/>
                  </a:moveTo>
                  <a:cubicBezTo>
                    <a:pt x="39" y="0"/>
                    <a:pt x="0" y="39"/>
                    <a:pt x="0" y="78"/>
                  </a:cubicBezTo>
                  <a:cubicBezTo>
                    <a:pt x="0" y="125"/>
                    <a:pt x="39" y="157"/>
                    <a:pt x="79" y="157"/>
                  </a:cubicBezTo>
                  <a:cubicBezTo>
                    <a:pt x="125" y="157"/>
                    <a:pt x="157" y="125"/>
                    <a:pt x="157" y="78"/>
                  </a:cubicBezTo>
                  <a:cubicBezTo>
                    <a:pt x="157" y="39"/>
                    <a:pt x="125" y="0"/>
                    <a:pt x="79" y="0"/>
                  </a:cubicBez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86" name="Google Shape;2086;p57"/>
          <p:cNvGrpSpPr/>
          <p:nvPr/>
        </p:nvGrpSpPr>
        <p:grpSpPr>
          <a:xfrm>
            <a:off x="5514251" y="4170925"/>
            <a:ext cx="333247" cy="432408"/>
            <a:chOff x="521550" y="3439725"/>
            <a:chExt cx="139300" cy="180750"/>
          </a:xfrm>
        </p:grpSpPr>
        <p:sp>
          <p:nvSpPr>
            <p:cNvPr id="2087" name="Google Shape;2087;p57"/>
            <p:cNvSpPr/>
            <p:nvPr/>
          </p:nvSpPr>
          <p:spPr>
            <a:xfrm>
              <a:off x="545800" y="3518550"/>
              <a:ext cx="90950" cy="84150"/>
            </a:xfrm>
            <a:custGeom>
              <a:avLst/>
              <a:gdLst/>
              <a:ahLst/>
              <a:cxnLst/>
              <a:rect l="l" t="t" r="r" b="b"/>
              <a:pathLst>
                <a:path w="3638" h="3366" extrusionOk="0">
                  <a:moveTo>
                    <a:pt x="1277" y="0"/>
                  </a:moveTo>
                  <a:cubicBezTo>
                    <a:pt x="921" y="0"/>
                    <a:pt x="601" y="262"/>
                    <a:pt x="509" y="650"/>
                  </a:cubicBezTo>
                  <a:lnTo>
                    <a:pt x="134" y="2223"/>
                  </a:lnTo>
                  <a:cubicBezTo>
                    <a:pt x="1" y="2763"/>
                    <a:pt x="361" y="3295"/>
                    <a:pt x="862" y="3310"/>
                  </a:cubicBezTo>
                  <a:lnTo>
                    <a:pt x="2716" y="3365"/>
                  </a:lnTo>
                  <a:cubicBezTo>
                    <a:pt x="2723" y="3365"/>
                    <a:pt x="2731" y="3366"/>
                    <a:pt x="2738" y="3366"/>
                  </a:cubicBezTo>
                  <a:cubicBezTo>
                    <a:pt x="3259" y="3366"/>
                    <a:pt x="3637" y="2818"/>
                    <a:pt x="3498" y="2270"/>
                  </a:cubicBezTo>
                  <a:lnTo>
                    <a:pt x="3115" y="681"/>
                  </a:lnTo>
                  <a:cubicBezTo>
                    <a:pt x="3021" y="321"/>
                    <a:pt x="2732" y="63"/>
                    <a:pt x="2395" y="48"/>
                  </a:cubicBezTo>
                  <a:lnTo>
                    <a:pt x="1308" y="1"/>
                  </a:lnTo>
                  <a:cubicBezTo>
                    <a:pt x="1297" y="0"/>
                    <a:pt x="1287" y="0"/>
                    <a:pt x="12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57"/>
            <p:cNvSpPr/>
            <p:nvPr/>
          </p:nvSpPr>
          <p:spPr>
            <a:xfrm>
              <a:off x="546425" y="3565900"/>
              <a:ext cx="90750" cy="37375"/>
            </a:xfrm>
            <a:custGeom>
              <a:avLst/>
              <a:gdLst/>
              <a:ahLst/>
              <a:cxnLst/>
              <a:rect l="l" t="t" r="r" b="b"/>
              <a:pathLst>
                <a:path w="3630" h="1495" extrusionOk="0">
                  <a:moveTo>
                    <a:pt x="3364" y="0"/>
                  </a:moveTo>
                  <a:lnTo>
                    <a:pt x="187" y="31"/>
                  </a:lnTo>
                  <a:lnTo>
                    <a:pt x="101" y="446"/>
                  </a:lnTo>
                  <a:cubicBezTo>
                    <a:pt x="0" y="990"/>
                    <a:pt x="369" y="1495"/>
                    <a:pt x="864" y="1495"/>
                  </a:cubicBezTo>
                  <a:cubicBezTo>
                    <a:pt x="868" y="1495"/>
                    <a:pt x="872" y="1495"/>
                    <a:pt x="876" y="1495"/>
                  </a:cubicBezTo>
                  <a:lnTo>
                    <a:pt x="2730" y="1479"/>
                  </a:lnTo>
                  <a:cubicBezTo>
                    <a:pt x="3254" y="1471"/>
                    <a:pt x="3630" y="900"/>
                    <a:pt x="3466" y="344"/>
                  </a:cubicBezTo>
                  <a:lnTo>
                    <a:pt x="3364" y="0"/>
                  </a:lnTo>
                  <a:close/>
                </a:path>
              </a:pathLst>
            </a:custGeom>
            <a:solidFill>
              <a:srgbClr val="FFFE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57"/>
            <p:cNvSpPr/>
            <p:nvPr/>
          </p:nvSpPr>
          <p:spPr>
            <a:xfrm>
              <a:off x="560100" y="3565900"/>
              <a:ext cx="67500" cy="37375"/>
            </a:xfrm>
            <a:custGeom>
              <a:avLst/>
              <a:gdLst/>
              <a:ahLst/>
              <a:cxnLst/>
              <a:rect l="l" t="t" r="r" b="b"/>
              <a:pathLst>
                <a:path w="2700" h="1495" extrusionOk="0">
                  <a:moveTo>
                    <a:pt x="2496" y="0"/>
                  </a:moveTo>
                  <a:lnTo>
                    <a:pt x="141" y="24"/>
                  </a:lnTo>
                  <a:lnTo>
                    <a:pt x="78" y="438"/>
                  </a:lnTo>
                  <a:cubicBezTo>
                    <a:pt x="0" y="986"/>
                    <a:pt x="282" y="1495"/>
                    <a:pt x="657" y="1495"/>
                  </a:cubicBezTo>
                  <a:lnTo>
                    <a:pt x="2034" y="1479"/>
                  </a:lnTo>
                  <a:cubicBezTo>
                    <a:pt x="2426" y="1471"/>
                    <a:pt x="2700" y="908"/>
                    <a:pt x="2574" y="352"/>
                  </a:cubicBezTo>
                  <a:lnTo>
                    <a:pt x="24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" name="Google Shape;2090;p57"/>
            <p:cNvSpPr/>
            <p:nvPr/>
          </p:nvSpPr>
          <p:spPr>
            <a:xfrm>
              <a:off x="521550" y="3565100"/>
              <a:ext cx="64975" cy="54775"/>
            </a:xfrm>
            <a:custGeom>
              <a:avLst/>
              <a:gdLst/>
              <a:ahLst/>
              <a:cxnLst/>
              <a:rect l="l" t="t" r="r" b="b"/>
              <a:pathLst>
                <a:path w="2599" h="2191" extrusionOk="0">
                  <a:moveTo>
                    <a:pt x="1190" y="1"/>
                  </a:moveTo>
                  <a:cubicBezTo>
                    <a:pt x="1190" y="1"/>
                    <a:pt x="1" y="776"/>
                    <a:pt x="681" y="1448"/>
                  </a:cubicBezTo>
                  <a:cubicBezTo>
                    <a:pt x="681" y="1448"/>
                    <a:pt x="877" y="1761"/>
                    <a:pt x="1652" y="1769"/>
                  </a:cubicBezTo>
                  <a:cubicBezTo>
                    <a:pt x="1636" y="1840"/>
                    <a:pt x="1636" y="1918"/>
                    <a:pt x="1659" y="1980"/>
                  </a:cubicBezTo>
                  <a:cubicBezTo>
                    <a:pt x="1725" y="2136"/>
                    <a:pt x="1874" y="2191"/>
                    <a:pt x="2018" y="2191"/>
                  </a:cubicBezTo>
                  <a:cubicBezTo>
                    <a:pt x="2164" y="2191"/>
                    <a:pt x="2305" y="2134"/>
                    <a:pt x="2348" y="2067"/>
                  </a:cubicBezTo>
                  <a:cubicBezTo>
                    <a:pt x="2434" y="1934"/>
                    <a:pt x="2598" y="1401"/>
                    <a:pt x="2536" y="1292"/>
                  </a:cubicBezTo>
                  <a:cubicBezTo>
                    <a:pt x="2482" y="1208"/>
                    <a:pt x="2285" y="1091"/>
                    <a:pt x="2161" y="1091"/>
                  </a:cubicBezTo>
                  <a:cubicBezTo>
                    <a:pt x="2123" y="1091"/>
                    <a:pt x="2092" y="1102"/>
                    <a:pt x="2074" y="1128"/>
                  </a:cubicBezTo>
                  <a:cubicBezTo>
                    <a:pt x="2074" y="1128"/>
                    <a:pt x="2059" y="1151"/>
                    <a:pt x="2027" y="1175"/>
                  </a:cubicBezTo>
                  <a:cubicBezTo>
                    <a:pt x="1941" y="987"/>
                    <a:pt x="1800" y="768"/>
                    <a:pt x="1659" y="580"/>
                  </a:cubicBezTo>
                  <a:lnTo>
                    <a:pt x="1049" y="541"/>
                  </a:lnTo>
                  <a:cubicBezTo>
                    <a:pt x="1153" y="415"/>
                    <a:pt x="1270" y="136"/>
                    <a:pt x="1283" y="105"/>
                  </a:cubicBezTo>
                  <a:lnTo>
                    <a:pt x="1283" y="105"/>
                  </a:lnTo>
                  <a:cubicBezTo>
                    <a:pt x="1288" y="112"/>
                    <a:pt x="1294" y="119"/>
                    <a:pt x="1300" y="126"/>
                  </a:cubicBezTo>
                  <a:lnTo>
                    <a:pt x="1284" y="103"/>
                  </a:lnTo>
                  <a:cubicBezTo>
                    <a:pt x="1284" y="103"/>
                    <a:pt x="1283" y="104"/>
                    <a:pt x="1283" y="105"/>
                  </a:cubicBezTo>
                  <a:lnTo>
                    <a:pt x="1283" y="105"/>
                  </a:lnTo>
                  <a:cubicBezTo>
                    <a:pt x="1229" y="40"/>
                    <a:pt x="1190" y="1"/>
                    <a:pt x="1190" y="1"/>
                  </a:cubicBezTo>
                  <a:close/>
                </a:path>
              </a:pathLst>
            </a:custGeom>
            <a:solidFill>
              <a:srgbClr val="B36E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" name="Google Shape;2091;p57"/>
            <p:cNvSpPr/>
            <p:nvPr/>
          </p:nvSpPr>
          <p:spPr>
            <a:xfrm>
              <a:off x="547775" y="3567850"/>
              <a:ext cx="15275" cy="11750"/>
            </a:xfrm>
            <a:custGeom>
              <a:avLst/>
              <a:gdLst/>
              <a:ahLst/>
              <a:cxnLst/>
              <a:rect l="l" t="t" r="r" b="b"/>
              <a:pathLst>
                <a:path w="611" h="470" extrusionOk="0">
                  <a:moveTo>
                    <a:pt x="235" y="0"/>
                  </a:moveTo>
                  <a:cubicBezTo>
                    <a:pt x="235" y="0"/>
                    <a:pt x="110" y="298"/>
                    <a:pt x="0" y="431"/>
                  </a:cubicBezTo>
                  <a:lnTo>
                    <a:pt x="610" y="470"/>
                  </a:lnTo>
                  <a:cubicBezTo>
                    <a:pt x="477" y="282"/>
                    <a:pt x="344" y="118"/>
                    <a:pt x="251" y="16"/>
                  </a:cubicBezTo>
                  <a:lnTo>
                    <a:pt x="235" y="0"/>
                  </a:lnTo>
                  <a:close/>
                </a:path>
              </a:pathLst>
            </a:custGeom>
            <a:solidFill>
              <a:srgbClr val="B36E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" name="Google Shape;2092;p57"/>
            <p:cNvSpPr/>
            <p:nvPr/>
          </p:nvSpPr>
          <p:spPr>
            <a:xfrm>
              <a:off x="547775" y="3567850"/>
              <a:ext cx="15275" cy="11750"/>
            </a:xfrm>
            <a:custGeom>
              <a:avLst/>
              <a:gdLst/>
              <a:ahLst/>
              <a:cxnLst/>
              <a:rect l="l" t="t" r="r" b="b"/>
              <a:pathLst>
                <a:path w="611" h="470" extrusionOk="0">
                  <a:moveTo>
                    <a:pt x="235" y="0"/>
                  </a:moveTo>
                  <a:cubicBezTo>
                    <a:pt x="235" y="0"/>
                    <a:pt x="110" y="298"/>
                    <a:pt x="0" y="431"/>
                  </a:cubicBezTo>
                  <a:lnTo>
                    <a:pt x="610" y="470"/>
                  </a:lnTo>
                  <a:cubicBezTo>
                    <a:pt x="477" y="282"/>
                    <a:pt x="344" y="118"/>
                    <a:pt x="251" y="16"/>
                  </a:cubicBezTo>
                  <a:lnTo>
                    <a:pt x="235" y="0"/>
                  </a:lnTo>
                  <a:close/>
                </a:path>
              </a:pathLst>
            </a:custGeom>
            <a:solidFill>
              <a:srgbClr val="813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" name="Google Shape;2093;p57"/>
            <p:cNvSpPr/>
            <p:nvPr/>
          </p:nvSpPr>
          <p:spPr>
            <a:xfrm>
              <a:off x="533300" y="3589750"/>
              <a:ext cx="32875" cy="19600"/>
            </a:xfrm>
            <a:custGeom>
              <a:avLst/>
              <a:gdLst/>
              <a:ahLst/>
              <a:cxnLst/>
              <a:rect l="l" t="t" r="r" b="b"/>
              <a:pathLst>
                <a:path w="1315" h="784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55" y="768"/>
                    <a:pt x="994" y="783"/>
                  </a:cubicBezTo>
                  <a:lnTo>
                    <a:pt x="1182" y="783"/>
                  </a:lnTo>
                  <a:lnTo>
                    <a:pt x="1315" y="431"/>
                  </a:lnTo>
                  <a:lnTo>
                    <a:pt x="1315" y="431"/>
                  </a:lnTo>
                  <a:cubicBezTo>
                    <a:pt x="1315" y="431"/>
                    <a:pt x="1200" y="462"/>
                    <a:pt x="1026" y="462"/>
                  </a:cubicBezTo>
                  <a:cubicBezTo>
                    <a:pt x="756" y="462"/>
                    <a:pt x="343" y="387"/>
                    <a:pt x="0" y="1"/>
                  </a:cubicBezTo>
                  <a:close/>
                </a:path>
              </a:pathLst>
            </a:custGeom>
            <a:solidFill>
              <a:srgbClr val="813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" name="Google Shape;2094;p57"/>
            <p:cNvSpPr/>
            <p:nvPr/>
          </p:nvSpPr>
          <p:spPr>
            <a:xfrm>
              <a:off x="595875" y="3565700"/>
              <a:ext cx="64975" cy="54775"/>
            </a:xfrm>
            <a:custGeom>
              <a:avLst/>
              <a:gdLst/>
              <a:ahLst/>
              <a:cxnLst/>
              <a:rect l="l" t="t" r="r" b="b"/>
              <a:pathLst>
                <a:path w="2599" h="2191" extrusionOk="0">
                  <a:moveTo>
                    <a:pt x="1402" y="0"/>
                  </a:moveTo>
                  <a:cubicBezTo>
                    <a:pt x="1402" y="0"/>
                    <a:pt x="1369" y="39"/>
                    <a:pt x="1317" y="105"/>
                  </a:cubicBezTo>
                  <a:lnTo>
                    <a:pt x="1317" y="105"/>
                  </a:lnTo>
                  <a:cubicBezTo>
                    <a:pt x="1316" y="103"/>
                    <a:pt x="1315" y="102"/>
                    <a:pt x="1315" y="102"/>
                  </a:cubicBezTo>
                  <a:lnTo>
                    <a:pt x="1300" y="126"/>
                  </a:lnTo>
                  <a:cubicBezTo>
                    <a:pt x="1306" y="118"/>
                    <a:pt x="1311" y="111"/>
                    <a:pt x="1317" y="105"/>
                  </a:cubicBezTo>
                  <a:lnTo>
                    <a:pt x="1317" y="105"/>
                  </a:lnTo>
                  <a:cubicBezTo>
                    <a:pt x="1329" y="135"/>
                    <a:pt x="1447" y="414"/>
                    <a:pt x="1550" y="540"/>
                  </a:cubicBezTo>
                  <a:lnTo>
                    <a:pt x="940" y="579"/>
                  </a:lnTo>
                  <a:cubicBezTo>
                    <a:pt x="799" y="767"/>
                    <a:pt x="658" y="986"/>
                    <a:pt x="564" y="1174"/>
                  </a:cubicBezTo>
                  <a:cubicBezTo>
                    <a:pt x="541" y="1151"/>
                    <a:pt x="525" y="1127"/>
                    <a:pt x="525" y="1127"/>
                  </a:cubicBezTo>
                  <a:cubicBezTo>
                    <a:pt x="507" y="1102"/>
                    <a:pt x="476" y="1091"/>
                    <a:pt x="438" y="1091"/>
                  </a:cubicBezTo>
                  <a:cubicBezTo>
                    <a:pt x="312" y="1091"/>
                    <a:pt x="112" y="1207"/>
                    <a:pt x="64" y="1291"/>
                  </a:cubicBezTo>
                  <a:cubicBezTo>
                    <a:pt x="1" y="1401"/>
                    <a:pt x="165" y="1933"/>
                    <a:pt x="251" y="2066"/>
                  </a:cubicBezTo>
                  <a:cubicBezTo>
                    <a:pt x="295" y="2133"/>
                    <a:pt x="434" y="2190"/>
                    <a:pt x="579" y="2190"/>
                  </a:cubicBezTo>
                  <a:cubicBezTo>
                    <a:pt x="721" y="2190"/>
                    <a:pt x="870" y="2135"/>
                    <a:pt x="940" y="1980"/>
                  </a:cubicBezTo>
                  <a:cubicBezTo>
                    <a:pt x="963" y="1917"/>
                    <a:pt x="963" y="1839"/>
                    <a:pt x="948" y="1769"/>
                  </a:cubicBezTo>
                  <a:cubicBezTo>
                    <a:pt x="1715" y="1761"/>
                    <a:pt x="1918" y="1448"/>
                    <a:pt x="1918" y="1448"/>
                  </a:cubicBezTo>
                  <a:cubicBezTo>
                    <a:pt x="2599" y="775"/>
                    <a:pt x="1402" y="0"/>
                    <a:pt x="1402" y="0"/>
                  </a:cubicBezTo>
                  <a:close/>
                </a:path>
              </a:pathLst>
            </a:custGeom>
            <a:solidFill>
              <a:srgbClr val="B36E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" name="Google Shape;2095;p57"/>
            <p:cNvSpPr/>
            <p:nvPr/>
          </p:nvSpPr>
          <p:spPr>
            <a:xfrm>
              <a:off x="619350" y="3568250"/>
              <a:ext cx="15300" cy="11950"/>
            </a:xfrm>
            <a:custGeom>
              <a:avLst/>
              <a:gdLst/>
              <a:ahLst/>
              <a:cxnLst/>
              <a:rect l="l" t="t" r="r" b="b"/>
              <a:pathLst>
                <a:path w="612" h="478" extrusionOk="0">
                  <a:moveTo>
                    <a:pt x="376" y="0"/>
                  </a:moveTo>
                  <a:lnTo>
                    <a:pt x="361" y="24"/>
                  </a:lnTo>
                  <a:cubicBezTo>
                    <a:pt x="267" y="125"/>
                    <a:pt x="134" y="290"/>
                    <a:pt x="1" y="477"/>
                  </a:cubicBezTo>
                  <a:lnTo>
                    <a:pt x="611" y="438"/>
                  </a:lnTo>
                  <a:cubicBezTo>
                    <a:pt x="502" y="305"/>
                    <a:pt x="376" y="0"/>
                    <a:pt x="376" y="0"/>
                  </a:cubicBezTo>
                  <a:close/>
                </a:path>
              </a:pathLst>
            </a:custGeom>
            <a:solidFill>
              <a:srgbClr val="B36E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" name="Google Shape;2096;p57"/>
            <p:cNvSpPr/>
            <p:nvPr/>
          </p:nvSpPr>
          <p:spPr>
            <a:xfrm>
              <a:off x="619350" y="3568250"/>
              <a:ext cx="15300" cy="11950"/>
            </a:xfrm>
            <a:custGeom>
              <a:avLst/>
              <a:gdLst/>
              <a:ahLst/>
              <a:cxnLst/>
              <a:rect l="l" t="t" r="r" b="b"/>
              <a:pathLst>
                <a:path w="612" h="478" extrusionOk="0">
                  <a:moveTo>
                    <a:pt x="376" y="0"/>
                  </a:moveTo>
                  <a:lnTo>
                    <a:pt x="361" y="24"/>
                  </a:lnTo>
                  <a:cubicBezTo>
                    <a:pt x="267" y="125"/>
                    <a:pt x="134" y="290"/>
                    <a:pt x="1" y="477"/>
                  </a:cubicBezTo>
                  <a:lnTo>
                    <a:pt x="611" y="438"/>
                  </a:lnTo>
                  <a:cubicBezTo>
                    <a:pt x="502" y="305"/>
                    <a:pt x="376" y="0"/>
                    <a:pt x="376" y="0"/>
                  </a:cubicBezTo>
                  <a:close/>
                </a:path>
              </a:pathLst>
            </a:custGeom>
            <a:solidFill>
              <a:srgbClr val="813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" name="Google Shape;2097;p57"/>
            <p:cNvSpPr/>
            <p:nvPr/>
          </p:nvSpPr>
          <p:spPr>
            <a:xfrm>
              <a:off x="616025" y="3590350"/>
              <a:ext cx="32900" cy="19575"/>
            </a:xfrm>
            <a:custGeom>
              <a:avLst/>
              <a:gdLst/>
              <a:ahLst/>
              <a:cxnLst/>
              <a:rect l="l" t="t" r="r" b="b"/>
              <a:pathLst>
                <a:path w="1316" h="783" extrusionOk="0">
                  <a:moveTo>
                    <a:pt x="1315" y="0"/>
                  </a:moveTo>
                  <a:lnTo>
                    <a:pt x="1315" y="0"/>
                  </a:lnTo>
                  <a:cubicBezTo>
                    <a:pt x="977" y="386"/>
                    <a:pt x="563" y="462"/>
                    <a:pt x="291" y="462"/>
                  </a:cubicBezTo>
                  <a:cubicBezTo>
                    <a:pt x="117" y="462"/>
                    <a:pt x="1" y="431"/>
                    <a:pt x="1" y="431"/>
                  </a:cubicBezTo>
                  <a:lnTo>
                    <a:pt x="1" y="431"/>
                  </a:lnTo>
                  <a:lnTo>
                    <a:pt x="142" y="783"/>
                  </a:lnTo>
                  <a:lnTo>
                    <a:pt x="322" y="783"/>
                  </a:lnTo>
                  <a:cubicBezTo>
                    <a:pt x="1268" y="767"/>
                    <a:pt x="1315" y="0"/>
                    <a:pt x="1315" y="0"/>
                  </a:cubicBezTo>
                  <a:close/>
                </a:path>
              </a:pathLst>
            </a:custGeom>
            <a:solidFill>
              <a:srgbClr val="813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" name="Google Shape;2098;p57"/>
            <p:cNvSpPr/>
            <p:nvPr/>
          </p:nvSpPr>
          <p:spPr>
            <a:xfrm>
              <a:off x="563225" y="3579775"/>
              <a:ext cx="24275" cy="25375"/>
            </a:xfrm>
            <a:custGeom>
              <a:avLst/>
              <a:gdLst/>
              <a:ahLst/>
              <a:cxnLst/>
              <a:rect l="l" t="t" r="r" b="b"/>
              <a:pathLst>
                <a:path w="971" h="1015" extrusionOk="0">
                  <a:moveTo>
                    <a:pt x="0" y="1"/>
                  </a:moveTo>
                  <a:cubicBezTo>
                    <a:pt x="0" y="1"/>
                    <a:pt x="44" y="1015"/>
                    <a:pt x="166" y="1015"/>
                  </a:cubicBezTo>
                  <a:cubicBezTo>
                    <a:pt x="170" y="1015"/>
                    <a:pt x="175" y="1013"/>
                    <a:pt x="180" y="1010"/>
                  </a:cubicBezTo>
                  <a:cubicBezTo>
                    <a:pt x="285" y="942"/>
                    <a:pt x="268" y="718"/>
                    <a:pt x="257" y="627"/>
                  </a:cubicBezTo>
                  <a:lnTo>
                    <a:pt x="257" y="627"/>
                  </a:lnTo>
                  <a:cubicBezTo>
                    <a:pt x="271" y="714"/>
                    <a:pt x="315" y="920"/>
                    <a:pt x="407" y="963"/>
                  </a:cubicBezTo>
                  <a:cubicBezTo>
                    <a:pt x="413" y="966"/>
                    <a:pt x="419" y="967"/>
                    <a:pt x="424" y="967"/>
                  </a:cubicBezTo>
                  <a:cubicBezTo>
                    <a:pt x="522" y="967"/>
                    <a:pt x="423" y="494"/>
                    <a:pt x="423" y="494"/>
                  </a:cubicBezTo>
                  <a:lnTo>
                    <a:pt x="423" y="494"/>
                  </a:lnTo>
                  <a:cubicBezTo>
                    <a:pt x="423" y="494"/>
                    <a:pt x="576" y="890"/>
                    <a:pt x="691" y="890"/>
                  </a:cubicBezTo>
                  <a:cubicBezTo>
                    <a:pt x="699" y="890"/>
                    <a:pt x="706" y="888"/>
                    <a:pt x="712" y="885"/>
                  </a:cubicBezTo>
                  <a:cubicBezTo>
                    <a:pt x="830" y="830"/>
                    <a:pt x="681" y="431"/>
                    <a:pt x="650" y="368"/>
                  </a:cubicBezTo>
                  <a:cubicBezTo>
                    <a:pt x="647" y="361"/>
                    <a:pt x="648" y="358"/>
                    <a:pt x="652" y="358"/>
                  </a:cubicBezTo>
                  <a:cubicBezTo>
                    <a:pt x="677" y="358"/>
                    <a:pt x="808" y="467"/>
                    <a:pt x="883" y="467"/>
                  </a:cubicBezTo>
                  <a:cubicBezTo>
                    <a:pt x="906" y="467"/>
                    <a:pt x="923" y="457"/>
                    <a:pt x="931" y="431"/>
                  </a:cubicBezTo>
                  <a:cubicBezTo>
                    <a:pt x="971" y="306"/>
                    <a:pt x="783" y="48"/>
                    <a:pt x="783" y="48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813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9" name="Google Shape;2099;p57"/>
            <p:cNvSpPr/>
            <p:nvPr/>
          </p:nvSpPr>
          <p:spPr>
            <a:xfrm>
              <a:off x="548350" y="3520775"/>
              <a:ext cx="39925" cy="82475"/>
            </a:xfrm>
            <a:custGeom>
              <a:avLst/>
              <a:gdLst/>
              <a:ahLst/>
              <a:cxnLst/>
              <a:rect l="l" t="t" r="r" b="b"/>
              <a:pathLst>
                <a:path w="1597" h="3299" extrusionOk="0">
                  <a:moveTo>
                    <a:pt x="692" y="1"/>
                  </a:moveTo>
                  <a:cubicBezTo>
                    <a:pt x="556" y="1"/>
                    <a:pt x="422" y="70"/>
                    <a:pt x="345" y="193"/>
                  </a:cubicBezTo>
                  <a:cubicBezTo>
                    <a:pt x="1" y="757"/>
                    <a:pt x="431" y="1813"/>
                    <a:pt x="478" y="1930"/>
                  </a:cubicBezTo>
                  <a:cubicBezTo>
                    <a:pt x="556" y="2110"/>
                    <a:pt x="603" y="2298"/>
                    <a:pt x="634" y="2502"/>
                  </a:cubicBezTo>
                  <a:lnTo>
                    <a:pt x="642" y="2549"/>
                  </a:lnTo>
                  <a:cubicBezTo>
                    <a:pt x="642" y="2564"/>
                    <a:pt x="650" y="2580"/>
                    <a:pt x="650" y="2595"/>
                  </a:cubicBezTo>
                  <a:cubicBezTo>
                    <a:pt x="665" y="2809"/>
                    <a:pt x="700" y="3298"/>
                    <a:pt x="789" y="3298"/>
                  </a:cubicBezTo>
                  <a:cubicBezTo>
                    <a:pt x="794" y="3298"/>
                    <a:pt x="800" y="3296"/>
                    <a:pt x="807" y="3292"/>
                  </a:cubicBezTo>
                  <a:cubicBezTo>
                    <a:pt x="908" y="3221"/>
                    <a:pt x="893" y="2995"/>
                    <a:pt x="885" y="2908"/>
                  </a:cubicBezTo>
                  <a:lnTo>
                    <a:pt x="885" y="2908"/>
                  </a:lnTo>
                  <a:cubicBezTo>
                    <a:pt x="900" y="2995"/>
                    <a:pt x="940" y="3206"/>
                    <a:pt x="1033" y="3245"/>
                  </a:cubicBezTo>
                  <a:cubicBezTo>
                    <a:pt x="1040" y="3248"/>
                    <a:pt x="1045" y="3249"/>
                    <a:pt x="1051" y="3249"/>
                  </a:cubicBezTo>
                  <a:cubicBezTo>
                    <a:pt x="1116" y="3249"/>
                    <a:pt x="1094" y="3031"/>
                    <a:pt x="1073" y="2893"/>
                  </a:cubicBezTo>
                  <a:cubicBezTo>
                    <a:pt x="1080" y="2885"/>
                    <a:pt x="1088" y="2885"/>
                    <a:pt x="1096" y="2885"/>
                  </a:cubicBezTo>
                  <a:cubicBezTo>
                    <a:pt x="1153" y="3006"/>
                    <a:pt x="1242" y="3172"/>
                    <a:pt x="1317" y="3172"/>
                  </a:cubicBezTo>
                  <a:cubicBezTo>
                    <a:pt x="1324" y="3172"/>
                    <a:pt x="1331" y="3170"/>
                    <a:pt x="1339" y="3167"/>
                  </a:cubicBezTo>
                  <a:cubicBezTo>
                    <a:pt x="1425" y="3128"/>
                    <a:pt x="1370" y="2916"/>
                    <a:pt x="1323" y="2775"/>
                  </a:cubicBezTo>
                  <a:cubicBezTo>
                    <a:pt x="1346" y="2752"/>
                    <a:pt x="1362" y="2728"/>
                    <a:pt x="1378" y="2697"/>
                  </a:cubicBezTo>
                  <a:cubicBezTo>
                    <a:pt x="1420" y="2726"/>
                    <a:pt x="1469" y="2751"/>
                    <a:pt x="1506" y="2751"/>
                  </a:cubicBezTo>
                  <a:cubicBezTo>
                    <a:pt x="1530" y="2751"/>
                    <a:pt x="1548" y="2741"/>
                    <a:pt x="1558" y="2713"/>
                  </a:cubicBezTo>
                  <a:cubicBezTo>
                    <a:pt x="1597" y="2611"/>
                    <a:pt x="1464" y="2408"/>
                    <a:pt x="1425" y="2353"/>
                  </a:cubicBezTo>
                  <a:cubicBezTo>
                    <a:pt x="1354" y="1915"/>
                    <a:pt x="1143" y="1508"/>
                    <a:pt x="1057" y="1078"/>
                  </a:cubicBezTo>
                  <a:cubicBezTo>
                    <a:pt x="1018" y="866"/>
                    <a:pt x="1033" y="686"/>
                    <a:pt x="1065" y="475"/>
                  </a:cubicBezTo>
                  <a:cubicBezTo>
                    <a:pt x="1096" y="303"/>
                    <a:pt x="1057" y="154"/>
                    <a:pt x="900" y="60"/>
                  </a:cubicBezTo>
                  <a:cubicBezTo>
                    <a:pt x="836" y="20"/>
                    <a:pt x="764" y="1"/>
                    <a:pt x="692" y="1"/>
                  </a:cubicBezTo>
                  <a:close/>
                </a:path>
              </a:pathLst>
            </a:custGeom>
            <a:solidFill>
              <a:srgbClr val="B36E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" name="Google Shape;2100;p57"/>
            <p:cNvSpPr/>
            <p:nvPr/>
          </p:nvSpPr>
          <p:spPr>
            <a:xfrm>
              <a:off x="595875" y="3579775"/>
              <a:ext cx="24300" cy="25375"/>
            </a:xfrm>
            <a:custGeom>
              <a:avLst/>
              <a:gdLst/>
              <a:ahLst/>
              <a:cxnLst/>
              <a:rect l="l" t="t" r="r" b="b"/>
              <a:pathLst>
                <a:path w="972" h="1015" extrusionOk="0">
                  <a:moveTo>
                    <a:pt x="971" y="1"/>
                  </a:moveTo>
                  <a:lnTo>
                    <a:pt x="189" y="48"/>
                  </a:lnTo>
                  <a:cubicBezTo>
                    <a:pt x="189" y="48"/>
                    <a:pt x="1" y="306"/>
                    <a:pt x="40" y="431"/>
                  </a:cubicBezTo>
                  <a:cubicBezTo>
                    <a:pt x="50" y="457"/>
                    <a:pt x="68" y="467"/>
                    <a:pt x="91" y="467"/>
                  </a:cubicBezTo>
                  <a:cubicBezTo>
                    <a:pt x="168" y="467"/>
                    <a:pt x="296" y="358"/>
                    <a:pt x="320" y="358"/>
                  </a:cubicBezTo>
                  <a:cubicBezTo>
                    <a:pt x="323" y="358"/>
                    <a:pt x="324" y="361"/>
                    <a:pt x="322" y="368"/>
                  </a:cubicBezTo>
                  <a:cubicBezTo>
                    <a:pt x="298" y="431"/>
                    <a:pt x="142" y="830"/>
                    <a:pt x="259" y="885"/>
                  </a:cubicBezTo>
                  <a:cubicBezTo>
                    <a:pt x="266" y="888"/>
                    <a:pt x="273" y="890"/>
                    <a:pt x="280" y="890"/>
                  </a:cubicBezTo>
                  <a:cubicBezTo>
                    <a:pt x="396" y="890"/>
                    <a:pt x="549" y="494"/>
                    <a:pt x="549" y="494"/>
                  </a:cubicBezTo>
                  <a:lnTo>
                    <a:pt x="549" y="494"/>
                  </a:lnTo>
                  <a:cubicBezTo>
                    <a:pt x="549" y="494"/>
                    <a:pt x="450" y="967"/>
                    <a:pt x="547" y="967"/>
                  </a:cubicBezTo>
                  <a:cubicBezTo>
                    <a:pt x="552" y="967"/>
                    <a:pt x="558" y="966"/>
                    <a:pt x="564" y="963"/>
                  </a:cubicBezTo>
                  <a:cubicBezTo>
                    <a:pt x="664" y="917"/>
                    <a:pt x="707" y="678"/>
                    <a:pt x="718" y="607"/>
                  </a:cubicBezTo>
                  <a:lnTo>
                    <a:pt x="718" y="607"/>
                  </a:lnTo>
                  <a:cubicBezTo>
                    <a:pt x="709" y="680"/>
                    <a:pt x="684" y="937"/>
                    <a:pt x="791" y="1010"/>
                  </a:cubicBezTo>
                  <a:cubicBezTo>
                    <a:pt x="796" y="1013"/>
                    <a:pt x="801" y="1015"/>
                    <a:pt x="806" y="1015"/>
                  </a:cubicBezTo>
                  <a:cubicBezTo>
                    <a:pt x="928" y="1015"/>
                    <a:pt x="971" y="1"/>
                    <a:pt x="971" y="1"/>
                  </a:cubicBezTo>
                  <a:close/>
                </a:path>
              </a:pathLst>
            </a:custGeom>
            <a:solidFill>
              <a:srgbClr val="813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" name="Google Shape;2101;p57"/>
            <p:cNvSpPr/>
            <p:nvPr/>
          </p:nvSpPr>
          <p:spPr>
            <a:xfrm>
              <a:off x="595300" y="3520775"/>
              <a:ext cx="39725" cy="82475"/>
            </a:xfrm>
            <a:custGeom>
              <a:avLst/>
              <a:gdLst/>
              <a:ahLst/>
              <a:cxnLst/>
              <a:rect l="l" t="t" r="r" b="b"/>
              <a:pathLst>
                <a:path w="1589" h="3299" extrusionOk="0">
                  <a:moveTo>
                    <a:pt x="897" y="1"/>
                  </a:moveTo>
                  <a:cubicBezTo>
                    <a:pt x="826" y="1"/>
                    <a:pt x="754" y="20"/>
                    <a:pt x="689" y="60"/>
                  </a:cubicBezTo>
                  <a:cubicBezTo>
                    <a:pt x="368" y="256"/>
                    <a:pt x="595" y="561"/>
                    <a:pt x="572" y="843"/>
                  </a:cubicBezTo>
                  <a:cubicBezTo>
                    <a:pt x="525" y="1359"/>
                    <a:pt x="251" y="1836"/>
                    <a:pt x="165" y="2353"/>
                  </a:cubicBezTo>
                  <a:cubicBezTo>
                    <a:pt x="126" y="2408"/>
                    <a:pt x="1" y="2611"/>
                    <a:pt x="32" y="2713"/>
                  </a:cubicBezTo>
                  <a:cubicBezTo>
                    <a:pt x="41" y="2741"/>
                    <a:pt x="60" y="2751"/>
                    <a:pt x="84" y="2751"/>
                  </a:cubicBezTo>
                  <a:cubicBezTo>
                    <a:pt x="121" y="2751"/>
                    <a:pt x="169" y="2726"/>
                    <a:pt x="212" y="2697"/>
                  </a:cubicBezTo>
                  <a:cubicBezTo>
                    <a:pt x="227" y="2728"/>
                    <a:pt x="243" y="2752"/>
                    <a:pt x="267" y="2775"/>
                  </a:cubicBezTo>
                  <a:cubicBezTo>
                    <a:pt x="220" y="2916"/>
                    <a:pt x="165" y="3128"/>
                    <a:pt x="251" y="3167"/>
                  </a:cubicBezTo>
                  <a:cubicBezTo>
                    <a:pt x="258" y="3170"/>
                    <a:pt x="265" y="3172"/>
                    <a:pt x="273" y="3172"/>
                  </a:cubicBezTo>
                  <a:cubicBezTo>
                    <a:pt x="349" y="3172"/>
                    <a:pt x="444" y="3006"/>
                    <a:pt x="493" y="2885"/>
                  </a:cubicBezTo>
                  <a:cubicBezTo>
                    <a:pt x="501" y="2885"/>
                    <a:pt x="509" y="2885"/>
                    <a:pt x="525" y="2893"/>
                  </a:cubicBezTo>
                  <a:cubicBezTo>
                    <a:pt x="496" y="3031"/>
                    <a:pt x="473" y="3249"/>
                    <a:pt x="539" y="3249"/>
                  </a:cubicBezTo>
                  <a:cubicBezTo>
                    <a:pt x="544" y="3249"/>
                    <a:pt x="550" y="3248"/>
                    <a:pt x="556" y="3245"/>
                  </a:cubicBezTo>
                  <a:cubicBezTo>
                    <a:pt x="650" y="3206"/>
                    <a:pt x="697" y="2995"/>
                    <a:pt x="705" y="2908"/>
                  </a:cubicBezTo>
                  <a:lnTo>
                    <a:pt x="705" y="2908"/>
                  </a:lnTo>
                  <a:cubicBezTo>
                    <a:pt x="697" y="2995"/>
                    <a:pt x="681" y="3221"/>
                    <a:pt x="783" y="3292"/>
                  </a:cubicBezTo>
                  <a:cubicBezTo>
                    <a:pt x="790" y="3296"/>
                    <a:pt x="796" y="3298"/>
                    <a:pt x="802" y="3298"/>
                  </a:cubicBezTo>
                  <a:cubicBezTo>
                    <a:pt x="896" y="3298"/>
                    <a:pt x="925" y="2809"/>
                    <a:pt x="939" y="2595"/>
                  </a:cubicBezTo>
                  <a:cubicBezTo>
                    <a:pt x="939" y="2580"/>
                    <a:pt x="947" y="2564"/>
                    <a:pt x="947" y="2549"/>
                  </a:cubicBezTo>
                  <a:lnTo>
                    <a:pt x="955" y="2502"/>
                  </a:lnTo>
                  <a:cubicBezTo>
                    <a:pt x="986" y="2298"/>
                    <a:pt x="1041" y="2110"/>
                    <a:pt x="1112" y="1930"/>
                  </a:cubicBezTo>
                  <a:cubicBezTo>
                    <a:pt x="1159" y="1813"/>
                    <a:pt x="1589" y="757"/>
                    <a:pt x="1245" y="193"/>
                  </a:cubicBezTo>
                  <a:cubicBezTo>
                    <a:pt x="1168" y="70"/>
                    <a:pt x="1033" y="1"/>
                    <a:pt x="897" y="1"/>
                  </a:cubicBezTo>
                  <a:close/>
                </a:path>
              </a:pathLst>
            </a:custGeom>
            <a:solidFill>
              <a:srgbClr val="B36E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" name="Google Shape;2102;p57"/>
            <p:cNvSpPr/>
            <p:nvPr/>
          </p:nvSpPr>
          <p:spPr>
            <a:xfrm>
              <a:off x="557350" y="3439725"/>
              <a:ext cx="75725" cy="78075"/>
            </a:xfrm>
            <a:custGeom>
              <a:avLst/>
              <a:gdLst/>
              <a:ahLst/>
              <a:cxnLst/>
              <a:rect l="l" t="t" r="r" b="b"/>
              <a:pathLst>
                <a:path w="3029" h="3123" extrusionOk="0">
                  <a:moveTo>
                    <a:pt x="1166" y="0"/>
                  </a:moveTo>
                  <a:cubicBezTo>
                    <a:pt x="525" y="0"/>
                    <a:pt x="1" y="525"/>
                    <a:pt x="1" y="1166"/>
                  </a:cubicBezTo>
                  <a:lnTo>
                    <a:pt x="1" y="1949"/>
                  </a:lnTo>
                  <a:cubicBezTo>
                    <a:pt x="1" y="2598"/>
                    <a:pt x="525" y="3122"/>
                    <a:pt x="1166" y="3122"/>
                  </a:cubicBezTo>
                  <a:lnTo>
                    <a:pt x="1597" y="3122"/>
                  </a:lnTo>
                  <a:cubicBezTo>
                    <a:pt x="2238" y="3122"/>
                    <a:pt x="2763" y="2598"/>
                    <a:pt x="2763" y="1949"/>
                  </a:cubicBezTo>
                  <a:lnTo>
                    <a:pt x="2763" y="1784"/>
                  </a:lnTo>
                  <a:lnTo>
                    <a:pt x="2841" y="1753"/>
                  </a:lnTo>
                  <a:cubicBezTo>
                    <a:pt x="2841" y="1753"/>
                    <a:pt x="3029" y="892"/>
                    <a:pt x="2536" y="478"/>
                  </a:cubicBezTo>
                  <a:cubicBezTo>
                    <a:pt x="2324" y="188"/>
                    <a:pt x="1980" y="0"/>
                    <a:pt x="1597" y="0"/>
                  </a:cubicBezTo>
                  <a:close/>
                </a:path>
              </a:pathLst>
            </a:custGeom>
            <a:solidFill>
              <a:srgbClr val="21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" name="Google Shape;2103;p57"/>
            <p:cNvSpPr/>
            <p:nvPr/>
          </p:nvSpPr>
          <p:spPr>
            <a:xfrm>
              <a:off x="547375" y="3464950"/>
              <a:ext cx="86875" cy="69675"/>
            </a:xfrm>
            <a:custGeom>
              <a:avLst/>
              <a:gdLst/>
              <a:ahLst/>
              <a:cxnLst/>
              <a:rect l="l" t="t" r="r" b="b"/>
              <a:pathLst>
                <a:path w="3475" h="2787" extrusionOk="0">
                  <a:moveTo>
                    <a:pt x="1113" y="1"/>
                  </a:moveTo>
                  <a:cubicBezTo>
                    <a:pt x="900" y="1"/>
                    <a:pt x="728" y="170"/>
                    <a:pt x="736" y="376"/>
                  </a:cubicBezTo>
                  <a:cubicBezTo>
                    <a:pt x="736" y="392"/>
                    <a:pt x="728" y="564"/>
                    <a:pt x="728" y="564"/>
                  </a:cubicBezTo>
                  <a:lnTo>
                    <a:pt x="525" y="525"/>
                  </a:lnTo>
                  <a:lnTo>
                    <a:pt x="415" y="517"/>
                  </a:lnTo>
                  <a:cubicBezTo>
                    <a:pt x="406" y="516"/>
                    <a:pt x="396" y="516"/>
                    <a:pt x="387" y="516"/>
                  </a:cubicBezTo>
                  <a:cubicBezTo>
                    <a:pt x="195" y="516"/>
                    <a:pt x="31" y="668"/>
                    <a:pt x="16" y="869"/>
                  </a:cubicBezTo>
                  <a:lnTo>
                    <a:pt x="16" y="908"/>
                  </a:lnTo>
                  <a:cubicBezTo>
                    <a:pt x="1" y="1112"/>
                    <a:pt x="157" y="1292"/>
                    <a:pt x="360" y="1307"/>
                  </a:cubicBezTo>
                  <a:lnTo>
                    <a:pt x="564" y="1323"/>
                  </a:lnTo>
                  <a:cubicBezTo>
                    <a:pt x="564" y="1691"/>
                    <a:pt x="744" y="2027"/>
                    <a:pt x="1026" y="2239"/>
                  </a:cubicBezTo>
                  <a:cubicBezTo>
                    <a:pt x="1127" y="2552"/>
                    <a:pt x="1425" y="2786"/>
                    <a:pt x="1777" y="2786"/>
                  </a:cubicBezTo>
                  <a:cubicBezTo>
                    <a:pt x="2121" y="2786"/>
                    <a:pt x="2410" y="2559"/>
                    <a:pt x="2512" y="2254"/>
                  </a:cubicBezTo>
                  <a:cubicBezTo>
                    <a:pt x="2755" y="2074"/>
                    <a:pt x="2927" y="1808"/>
                    <a:pt x="2974" y="1495"/>
                  </a:cubicBezTo>
                  <a:lnTo>
                    <a:pt x="3052" y="1503"/>
                  </a:lnTo>
                  <a:cubicBezTo>
                    <a:pt x="3057" y="1503"/>
                    <a:pt x="3062" y="1503"/>
                    <a:pt x="3067" y="1503"/>
                  </a:cubicBezTo>
                  <a:cubicBezTo>
                    <a:pt x="3272" y="1503"/>
                    <a:pt x="3444" y="1350"/>
                    <a:pt x="3459" y="1151"/>
                  </a:cubicBezTo>
                  <a:lnTo>
                    <a:pt x="3459" y="1112"/>
                  </a:lnTo>
                  <a:cubicBezTo>
                    <a:pt x="3475" y="948"/>
                    <a:pt x="3381" y="807"/>
                    <a:pt x="3240" y="744"/>
                  </a:cubicBezTo>
                  <a:lnTo>
                    <a:pt x="2974" y="846"/>
                  </a:lnTo>
                  <a:cubicBezTo>
                    <a:pt x="2974" y="846"/>
                    <a:pt x="2974" y="830"/>
                    <a:pt x="2974" y="815"/>
                  </a:cubicBezTo>
                  <a:cubicBezTo>
                    <a:pt x="2981" y="574"/>
                    <a:pt x="2775" y="114"/>
                    <a:pt x="2571" y="114"/>
                  </a:cubicBezTo>
                  <a:cubicBezTo>
                    <a:pt x="2544" y="114"/>
                    <a:pt x="2516" y="123"/>
                    <a:pt x="2489" y="142"/>
                  </a:cubicBezTo>
                  <a:cubicBezTo>
                    <a:pt x="2328" y="255"/>
                    <a:pt x="2029" y="345"/>
                    <a:pt x="1770" y="345"/>
                  </a:cubicBezTo>
                  <a:cubicBezTo>
                    <a:pt x="1511" y="345"/>
                    <a:pt x="1292" y="255"/>
                    <a:pt x="1292" y="9"/>
                  </a:cubicBezTo>
                  <a:cubicBezTo>
                    <a:pt x="1229" y="9"/>
                    <a:pt x="1174" y="9"/>
                    <a:pt x="1127" y="1"/>
                  </a:cubicBezTo>
                  <a:cubicBezTo>
                    <a:pt x="1122" y="1"/>
                    <a:pt x="1118" y="1"/>
                    <a:pt x="1113" y="1"/>
                  </a:cubicBezTo>
                  <a:close/>
                </a:path>
              </a:pathLst>
            </a:custGeom>
            <a:solidFill>
              <a:srgbClr val="B36E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" name="Google Shape;2104;p57"/>
            <p:cNvSpPr/>
            <p:nvPr/>
          </p:nvSpPr>
          <p:spPr>
            <a:xfrm>
              <a:off x="561450" y="3498025"/>
              <a:ext cx="60275" cy="28825"/>
            </a:xfrm>
            <a:custGeom>
              <a:avLst/>
              <a:gdLst/>
              <a:ahLst/>
              <a:cxnLst/>
              <a:rect l="l" t="t" r="r" b="b"/>
              <a:pathLst>
                <a:path w="2411" h="1153" extrusionOk="0">
                  <a:moveTo>
                    <a:pt x="1" y="0"/>
                  </a:moveTo>
                  <a:cubicBezTo>
                    <a:pt x="9" y="595"/>
                    <a:pt x="470" y="1096"/>
                    <a:pt x="1073" y="1142"/>
                  </a:cubicBezTo>
                  <a:lnTo>
                    <a:pt x="1190" y="1150"/>
                  </a:lnTo>
                  <a:cubicBezTo>
                    <a:pt x="1216" y="1152"/>
                    <a:pt x="1241" y="1153"/>
                    <a:pt x="1266" y="1153"/>
                  </a:cubicBezTo>
                  <a:cubicBezTo>
                    <a:pt x="1837" y="1153"/>
                    <a:pt x="2328" y="734"/>
                    <a:pt x="2411" y="172"/>
                  </a:cubicBezTo>
                  <a:lnTo>
                    <a:pt x="2380" y="172"/>
                  </a:lnTo>
                  <a:cubicBezTo>
                    <a:pt x="2230" y="644"/>
                    <a:pt x="1786" y="972"/>
                    <a:pt x="1275" y="972"/>
                  </a:cubicBezTo>
                  <a:cubicBezTo>
                    <a:pt x="1252" y="972"/>
                    <a:pt x="1229" y="972"/>
                    <a:pt x="1206" y="970"/>
                  </a:cubicBezTo>
                  <a:lnTo>
                    <a:pt x="1081" y="955"/>
                  </a:lnTo>
                  <a:cubicBezTo>
                    <a:pt x="541" y="923"/>
                    <a:pt x="118" y="509"/>
                    <a:pt x="32" y="0"/>
                  </a:cubicBezTo>
                  <a:close/>
                </a:path>
              </a:pathLst>
            </a:custGeom>
            <a:solidFill>
              <a:srgbClr val="813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" name="Google Shape;2105;p57"/>
            <p:cNvSpPr/>
            <p:nvPr/>
          </p:nvSpPr>
          <p:spPr>
            <a:xfrm>
              <a:off x="562825" y="3478075"/>
              <a:ext cx="25" cy="200"/>
            </a:xfrm>
            <a:custGeom>
              <a:avLst/>
              <a:gdLst/>
              <a:ahLst/>
              <a:cxnLst/>
              <a:rect l="l" t="t" r="r" b="b"/>
              <a:pathLst>
                <a:path w="1" h="8" extrusionOk="0">
                  <a:moveTo>
                    <a:pt x="1" y="0"/>
                  </a:moveTo>
                  <a:lnTo>
                    <a:pt x="1" y="8"/>
                  </a:lnTo>
                  <a:close/>
                </a:path>
              </a:pathLst>
            </a:custGeom>
            <a:solidFill>
              <a:srgbClr val="813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" name="Google Shape;2106;p57"/>
            <p:cNvSpPr/>
            <p:nvPr/>
          </p:nvSpPr>
          <p:spPr>
            <a:xfrm>
              <a:off x="573975" y="3478675"/>
              <a:ext cx="11575" cy="5875"/>
            </a:xfrm>
            <a:custGeom>
              <a:avLst/>
              <a:gdLst/>
              <a:ahLst/>
              <a:cxnLst/>
              <a:rect l="l" t="t" r="r" b="b"/>
              <a:pathLst>
                <a:path w="463" h="235" extrusionOk="0">
                  <a:moveTo>
                    <a:pt x="291" y="0"/>
                  </a:moveTo>
                  <a:cubicBezTo>
                    <a:pt x="261" y="0"/>
                    <a:pt x="229" y="4"/>
                    <a:pt x="196" y="15"/>
                  </a:cubicBezTo>
                  <a:cubicBezTo>
                    <a:pt x="95" y="46"/>
                    <a:pt x="32" y="109"/>
                    <a:pt x="16" y="156"/>
                  </a:cubicBezTo>
                  <a:cubicBezTo>
                    <a:pt x="1" y="203"/>
                    <a:pt x="24" y="226"/>
                    <a:pt x="55" y="234"/>
                  </a:cubicBezTo>
                  <a:cubicBezTo>
                    <a:pt x="79" y="234"/>
                    <a:pt x="118" y="219"/>
                    <a:pt x="149" y="211"/>
                  </a:cubicBezTo>
                  <a:cubicBezTo>
                    <a:pt x="181" y="195"/>
                    <a:pt x="220" y="187"/>
                    <a:pt x="243" y="179"/>
                  </a:cubicBezTo>
                  <a:cubicBezTo>
                    <a:pt x="274" y="172"/>
                    <a:pt x="314" y="156"/>
                    <a:pt x="345" y="148"/>
                  </a:cubicBezTo>
                  <a:cubicBezTo>
                    <a:pt x="384" y="140"/>
                    <a:pt x="415" y="133"/>
                    <a:pt x="439" y="117"/>
                  </a:cubicBezTo>
                  <a:cubicBezTo>
                    <a:pt x="462" y="93"/>
                    <a:pt x="462" y="62"/>
                    <a:pt x="423" y="31"/>
                  </a:cubicBezTo>
                  <a:cubicBezTo>
                    <a:pt x="398" y="15"/>
                    <a:pt x="348" y="0"/>
                    <a:pt x="291" y="0"/>
                  </a:cubicBezTo>
                  <a:close/>
                </a:path>
              </a:pathLst>
            </a:custGeom>
            <a:solidFill>
              <a:srgbClr val="21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" name="Google Shape;2107;p57"/>
            <p:cNvSpPr/>
            <p:nvPr/>
          </p:nvSpPr>
          <p:spPr>
            <a:xfrm>
              <a:off x="598625" y="3479400"/>
              <a:ext cx="12350" cy="6500"/>
            </a:xfrm>
            <a:custGeom>
              <a:avLst/>
              <a:gdLst/>
              <a:ahLst/>
              <a:cxnLst/>
              <a:rect l="l" t="t" r="r" b="b"/>
              <a:pathLst>
                <a:path w="494" h="260" extrusionOk="0">
                  <a:moveTo>
                    <a:pt x="179" y="0"/>
                  </a:moveTo>
                  <a:cubicBezTo>
                    <a:pt x="123" y="0"/>
                    <a:pt x="76" y="14"/>
                    <a:pt x="47" y="33"/>
                  </a:cubicBezTo>
                  <a:cubicBezTo>
                    <a:pt x="1" y="57"/>
                    <a:pt x="1" y="96"/>
                    <a:pt x="24" y="119"/>
                  </a:cubicBezTo>
                  <a:cubicBezTo>
                    <a:pt x="47" y="143"/>
                    <a:pt x="87" y="150"/>
                    <a:pt x="126" y="158"/>
                  </a:cubicBezTo>
                  <a:cubicBezTo>
                    <a:pt x="165" y="166"/>
                    <a:pt x="204" y="182"/>
                    <a:pt x="235" y="190"/>
                  </a:cubicBezTo>
                  <a:cubicBezTo>
                    <a:pt x="267" y="205"/>
                    <a:pt x="298" y="213"/>
                    <a:pt x="337" y="229"/>
                  </a:cubicBezTo>
                  <a:cubicBezTo>
                    <a:pt x="368" y="244"/>
                    <a:pt x="407" y="260"/>
                    <a:pt x="439" y="260"/>
                  </a:cubicBezTo>
                  <a:cubicBezTo>
                    <a:pt x="470" y="252"/>
                    <a:pt x="493" y="229"/>
                    <a:pt x="478" y="174"/>
                  </a:cubicBezTo>
                  <a:cubicBezTo>
                    <a:pt x="462" y="127"/>
                    <a:pt x="400" y="57"/>
                    <a:pt x="290" y="17"/>
                  </a:cubicBezTo>
                  <a:cubicBezTo>
                    <a:pt x="251" y="5"/>
                    <a:pt x="213" y="0"/>
                    <a:pt x="179" y="0"/>
                  </a:cubicBezTo>
                  <a:close/>
                </a:path>
              </a:pathLst>
            </a:custGeom>
            <a:solidFill>
              <a:srgbClr val="21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" name="Google Shape;2108;p57"/>
            <p:cNvSpPr/>
            <p:nvPr/>
          </p:nvSpPr>
          <p:spPr>
            <a:xfrm>
              <a:off x="580100" y="3502500"/>
              <a:ext cx="14650" cy="8450"/>
            </a:xfrm>
            <a:custGeom>
              <a:avLst/>
              <a:gdLst/>
              <a:ahLst/>
              <a:cxnLst/>
              <a:rect l="l" t="t" r="r" b="b"/>
              <a:pathLst>
                <a:path w="586" h="338" extrusionOk="0">
                  <a:moveTo>
                    <a:pt x="116" y="1"/>
                  </a:moveTo>
                  <a:cubicBezTo>
                    <a:pt x="1" y="1"/>
                    <a:pt x="34" y="338"/>
                    <a:pt x="257" y="338"/>
                  </a:cubicBezTo>
                  <a:cubicBezTo>
                    <a:pt x="259" y="338"/>
                    <a:pt x="262" y="338"/>
                    <a:pt x="264" y="338"/>
                  </a:cubicBezTo>
                  <a:cubicBezTo>
                    <a:pt x="491" y="338"/>
                    <a:pt x="585" y="72"/>
                    <a:pt x="436" y="64"/>
                  </a:cubicBezTo>
                  <a:cubicBezTo>
                    <a:pt x="280" y="64"/>
                    <a:pt x="123" y="1"/>
                    <a:pt x="123" y="1"/>
                  </a:cubicBezTo>
                  <a:cubicBezTo>
                    <a:pt x="121" y="1"/>
                    <a:pt x="118" y="1"/>
                    <a:pt x="116" y="1"/>
                  </a:cubicBezTo>
                  <a:close/>
                </a:path>
              </a:pathLst>
            </a:custGeom>
            <a:solidFill>
              <a:srgbClr val="813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" name="Google Shape;2109;p57"/>
            <p:cNvSpPr/>
            <p:nvPr/>
          </p:nvSpPr>
          <p:spPr>
            <a:xfrm>
              <a:off x="583750" y="3505025"/>
              <a:ext cx="3550" cy="3000"/>
            </a:xfrm>
            <a:custGeom>
              <a:avLst/>
              <a:gdLst/>
              <a:ahLst/>
              <a:cxnLst/>
              <a:rect l="l" t="t" r="r" b="b"/>
              <a:pathLst>
                <a:path w="142" h="120" extrusionOk="0">
                  <a:moveTo>
                    <a:pt x="38" y="1"/>
                  </a:moveTo>
                  <a:cubicBezTo>
                    <a:pt x="34" y="1"/>
                    <a:pt x="29" y="1"/>
                    <a:pt x="24" y="2"/>
                  </a:cubicBezTo>
                  <a:cubicBezTo>
                    <a:pt x="9" y="2"/>
                    <a:pt x="1" y="17"/>
                    <a:pt x="1" y="33"/>
                  </a:cubicBezTo>
                  <a:cubicBezTo>
                    <a:pt x="1" y="49"/>
                    <a:pt x="17" y="64"/>
                    <a:pt x="32" y="64"/>
                  </a:cubicBezTo>
                  <a:cubicBezTo>
                    <a:pt x="36" y="63"/>
                    <a:pt x="40" y="62"/>
                    <a:pt x="44" y="62"/>
                  </a:cubicBezTo>
                  <a:cubicBezTo>
                    <a:pt x="61" y="62"/>
                    <a:pt x="73" y="76"/>
                    <a:pt x="79" y="96"/>
                  </a:cubicBezTo>
                  <a:cubicBezTo>
                    <a:pt x="79" y="111"/>
                    <a:pt x="95" y="119"/>
                    <a:pt x="103" y="119"/>
                  </a:cubicBezTo>
                  <a:lnTo>
                    <a:pt x="110" y="119"/>
                  </a:lnTo>
                  <a:cubicBezTo>
                    <a:pt x="126" y="119"/>
                    <a:pt x="142" y="104"/>
                    <a:pt x="134" y="88"/>
                  </a:cubicBezTo>
                  <a:cubicBezTo>
                    <a:pt x="127" y="38"/>
                    <a:pt x="87" y="1"/>
                    <a:pt x="38" y="1"/>
                  </a:cubicBezTo>
                  <a:close/>
                </a:path>
              </a:pathLst>
            </a:custGeom>
            <a:solidFill>
              <a:srgbClr val="B36E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" name="Google Shape;2110;p57"/>
            <p:cNvSpPr/>
            <p:nvPr/>
          </p:nvSpPr>
          <p:spPr>
            <a:xfrm>
              <a:off x="578275" y="3489400"/>
              <a:ext cx="5500" cy="4800"/>
            </a:xfrm>
            <a:custGeom>
              <a:avLst/>
              <a:gdLst/>
              <a:ahLst/>
              <a:cxnLst/>
              <a:rect l="l" t="t" r="r" b="b"/>
              <a:pathLst>
                <a:path w="220" h="192" extrusionOk="0">
                  <a:moveTo>
                    <a:pt x="114" y="0"/>
                  </a:moveTo>
                  <a:cubicBezTo>
                    <a:pt x="82" y="0"/>
                    <a:pt x="52" y="17"/>
                    <a:pt x="32" y="48"/>
                  </a:cubicBezTo>
                  <a:cubicBezTo>
                    <a:pt x="1" y="87"/>
                    <a:pt x="16" y="150"/>
                    <a:pt x="63" y="173"/>
                  </a:cubicBezTo>
                  <a:cubicBezTo>
                    <a:pt x="79" y="186"/>
                    <a:pt x="98" y="192"/>
                    <a:pt x="118" y="192"/>
                  </a:cubicBezTo>
                  <a:cubicBezTo>
                    <a:pt x="148" y="192"/>
                    <a:pt x="178" y="178"/>
                    <a:pt x="196" y="150"/>
                  </a:cubicBezTo>
                  <a:cubicBezTo>
                    <a:pt x="220" y="103"/>
                    <a:pt x="212" y="48"/>
                    <a:pt x="165" y="16"/>
                  </a:cubicBezTo>
                  <a:cubicBezTo>
                    <a:pt x="148" y="5"/>
                    <a:pt x="131" y="0"/>
                    <a:pt x="114" y="0"/>
                  </a:cubicBezTo>
                  <a:close/>
                </a:path>
              </a:pathLst>
            </a:custGeom>
            <a:solidFill>
              <a:srgbClr val="21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" name="Google Shape;2111;p57"/>
            <p:cNvSpPr/>
            <p:nvPr/>
          </p:nvSpPr>
          <p:spPr>
            <a:xfrm>
              <a:off x="601550" y="3490075"/>
              <a:ext cx="5500" cy="4850"/>
            </a:xfrm>
            <a:custGeom>
              <a:avLst/>
              <a:gdLst/>
              <a:ahLst/>
              <a:cxnLst/>
              <a:rect l="l" t="t" r="r" b="b"/>
              <a:pathLst>
                <a:path w="220" h="194" extrusionOk="0">
                  <a:moveTo>
                    <a:pt x="109" y="0"/>
                  </a:moveTo>
                  <a:cubicBezTo>
                    <a:pt x="77" y="0"/>
                    <a:pt x="44" y="14"/>
                    <a:pt x="24" y="44"/>
                  </a:cubicBezTo>
                  <a:cubicBezTo>
                    <a:pt x="1" y="91"/>
                    <a:pt x="9" y="146"/>
                    <a:pt x="56" y="177"/>
                  </a:cubicBezTo>
                  <a:cubicBezTo>
                    <a:pt x="72" y="188"/>
                    <a:pt x="90" y="194"/>
                    <a:pt x="107" y="194"/>
                  </a:cubicBezTo>
                  <a:cubicBezTo>
                    <a:pt x="138" y="194"/>
                    <a:pt x="168" y="176"/>
                    <a:pt x="189" y="146"/>
                  </a:cubicBezTo>
                  <a:cubicBezTo>
                    <a:pt x="220" y="107"/>
                    <a:pt x="204" y="44"/>
                    <a:pt x="157" y="13"/>
                  </a:cubicBezTo>
                  <a:cubicBezTo>
                    <a:pt x="143" y="5"/>
                    <a:pt x="126" y="0"/>
                    <a:pt x="109" y="0"/>
                  </a:cubicBezTo>
                  <a:close/>
                </a:path>
              </a:pathLst>
            </a:custGeom>
            <a:solidFill>
              <a:srgbClr val="21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" name="Google Shape;2112;p57"/>
            <p:cNvSpPr/>
            <p:nvPr/>
          </p:nvSpPr>
          <p:spPr>
            <a:xfrm>
              <a:off x="577100" y="3492675"/>
              <a:ext cx="7275" cy="3025"/>
            </a:xfrm>
            <a:custGeom>
              <a:avLst/>
              <a:gdLst/>
              <a:ahLst/>
              <a:cxnLst/>
              <a:rect l="l" t="t" r="r" b="b"/>
              <a:pathLst>
                <a:path w="291" h="121" extrusionOk="0">
                  <a:moveTo>
                    <a:pt x="151" y="0"/>
                  </a:moveTo>
                  <a:cubicBezTo>
                    <a:pt x="116" y="0"/>
                    <a:pt x="76" y="9"/>
                    <a:pt x="32" y="34"/>
                  </a:cubicBezTo>
                  <a:cubicBezTo>
                    <a:pt x="9" y="50"/>
                    <a:pt x="1" y="73"/>
                    <a:pt x="16" y="89"/>
                  </a:cubicBezTo>
                  <a:cubicBezTo>
                    <a:pt x="22" y="104"/>
                    <a:pt x="33" y="113"/>
                    <a:pt x="47" y="113"/>
                  </a:cubicBezTo>
                  <a:cubicBezTo>
                    <a:pt x="55" y="113"/>
                    <a:pt x="63" y="110"/>
                    <a:pt x="71" y="105"/>
                  </a:cubicBezTo>
                  <a:cubicBezTo>
                    <a:pt x="102" y="87"/>
                    <a:pt x="127" y="81"/>
                    <a:pt x="148" y="81"/>
                  </a:cubicBezTo>
                  <a:cubicBezTo>
                    <a:pt x="192" y="81"/>
                    <a:pt x="215" y="107"/>
                    <a:pt x="220" y="112"/>
                  </a:cubicBezTo>
                  <a:cubicBezTo>
                    <a:pt x="228" y="120"/>
                    <a:pt x="236" y="120"/>
                    <a:pt x="251" y="120"/>
                  </a:cubicBezTo>
                  <a:cubicBezTo>
                    <a:pt x="259" y="120"/>
                    <a:pt x="267" y="120"/>
                    <a:pt x="275" y="112"/>
                  </a:cubicBezTo>
                  <a:cubicBezTo>
                    <a:pt x="290" y="105"/>
                    <a:pt x="290" y="73"/>
                    <a:pt x="283" y="58"/>
                  </a:cubicBezTo>
                  <a:cubicBezTo>
                    <a:pt x="262" y="32"/>
                    <a:pt x="215" y="0"/>
                    <a:pt x="151" y="0"/>
                  </a:cubicBezTo>
                  <a:close/>
                </a:path>
              </a:pathLst>
            </a:custGeom>
            <a:solidFill>
              <a:srgbClr val="813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" name="Google Shape;2113;p57"/>
            <p:cNvSpPr/>
            <p:nvPr/>
          </p:nvSpPr>
          <p:spPr>
            <a:xfrm>
              <a:off x="600575" y="3493250"/>
              <a:ext cx="7275" cy="3025"/>
            </a:xfrm>
            <a:custGeom>
              <a:avLst/>
              <a:gdLst/>
              <a:ahLst/>
              <a:cxnLst/>
              <a:rect l="l" t="t" r="r" b="b"/>
              <a:pathLst>
                <a:path w="291" h="121" extrusionOk="0">
                  <a:moveTo>
                    <a:pt x="143" y="1"/>
                  </a:moveTo>
                  <a:cubicBezTo>
                    <a:pt x="108" y="1"/>
                    <a:pt x="68" y="10"/>
                    <a:pt x="24" y="35"/>
                  </a:cubicBezTo>
                  <a:cubicBezTo>
                    <a:pt x="1" y="42"/>
                    <a:pt x="1" y="66"/>
                    <a:pt x="9" y="89"/>
                  </a:cubicBezTo>
                  <a:cubicBezTo>
                    <a:pt x="14" y="101"/>
                    <a:pt x="28" y="108"/>
                    <a:pt x="45" y="108"/>
                  </a:cubicBezTo>
                  <a:cubicBezTo>
                    <a:pt x="51" y="108"/>
                    <a:pt x="57" y="107"/>
                    <a:pt x="63" y="105"/>
                  </a:cubicBezTo>
                  <a:cubicBezTo>
                    <a:pt x="97" y="85"/>
                    <a:pt x="125" y="79"/>
                    <a:pt x="146" y="79"/>
                  </a:cubicBezTo>
                  <a:cubicBezTo>
                    <a:pt x="186" y="79"/>
                    <a:pt x="207" y="100"/>
                    <a:pt x="212" y="105"/>
                  </a:cubicBezTo>
                  <a:cubicBezTo>
                    <a:pt x="220" y="113"/>
                    <a:pt x="228" y="121"/>
                    <a:pt x="243" y="121"/>
                  </a:cubicBezTo>
                  <a:cubicBezTo>
                    <a:pt x="251" y="121"/>
                    <a:pt x="259" y="121"/>
                    <a:pt x="267" y="113"/>
                  </a:cubicBezTo>
                  <a:cubicBezTo>
                    <a:pt x="282" y="97"/>
                    <a:pt x="290" y="74"/>
                    <a:pt x="275" y="58"/>
                  </a:cubicBezTo>
                  <a:cubicBezTo>
                    <a:pt x="254" y="33"/>
                    <a:pt x="208" y="1"/>
                    <a:pt x="143" y="1"/>
                  </a:cubicBezTo>
                  <a:close/>
                </a:path>
              </a:pathLst>
            </a:custGeom>
            <a:solidFill>
              <a:srgbClr val="813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" name="Google Shape;2114;p57"/>
            <p:cNvSpPr/>
            <p:nvPr/>
          </p:nvSpPr>
          <p:spPr>
            <a:xfrm>
              <a:off x="589825" y="3484450"/>
              <a:ext cx="8625" cy="15350"/>
            </a:xfrm>
            <a:custGeom>
              <a:avLst/>
              <a:gdLst/>
              <a:ahLst/>
              <a:cxnLst/>
              <a:rect l="l" t="t" r="r" b="b"/>
              <a:pathLst>
                <a:path w="345" h="614" extrusionOk="0">
                  <a:moveTo>
                    <a:pt x="135" y="0"/>
                  </a:moveTo>
                  <a:cubicBezTo>
                    <a:pt x="130" y="0"/>
                    <a:pt x="124" y="1"/>
                    <a:pt x="118" y="3"/>
                  </a:cubicBezTo>
                  <a:cubicBezTo>
                    <a:pt x="94" y="11"/>
                    <a:pt x="86" y="35"/>
                    <a:pt x="94" y="58"/>
                  </a:cubicBezTo>
                  <a:lnTo>
                    <a:pt x="251" y="410"/>
                  </a:lnTo>
                  <a:cubicBezTo>
                    <a:pt x="259" y="434"/>
                    <a:pt x="251" y="457"/>
                    <a:pt x="243" y="473"/>
                  </a:cubicBezTo>
                  <a:cubicBezTo>
                    <a:pt x="227" y="504"/>
                    <a:pt x="188" y="527"/>
                    <a:pt x="141" y="527"/>
                  </a:cubicBezTo>
                  <a:lnTo>
                    <a:pt x="47" y="527"/>
                  </a:lnTo>
                  <a:cubicBezTo>
                    <a:pt x="43" y="526"/>
                    <a:pt x="39" y="525"/>
                    <a:pt x="35" y="525"/>
                  </a:cubicBezTo>
                  <a:cubicBezTo>
                    <a:pt x="16" y="525"/>
                    <a:pt x="0" y="539"/>
                    <a:pt x="0" y="559"/>
                  </a:cubicBezTo>
                  <a:cubicBezTo>
                    <a:pt x="0" y="582"/>
                    <a:pt x="16" y="606"/>
                    <a:pt x="32" y="606"/>
                  </a:cubicBezTo>
                  <a:cubicBezTo>
                    <a:pt x="63" y="606"/>
                    <a:pt x="86" y="614"/>
                    <a:pt x="110" y="614"/>
                  </a:cubicBezTo>
                  <a:cubicBezTo>
                    <a:pt x="118" y="614"/>
                    <a:pt x="133" y="606"/>
                    <a:pt x="149" y="606"/>
                  </a:cubicBezTo>
                  <a:cubicBezTo>
                    <a:pt x="220" y="606"/>
                    <a:pt x="282" y="567"/>
                    <a:pt x="313" y="512"/>
                  </a:cubicBezTo>
                  <a:cubicBezTo>
                    <a:pt x="337" y="473"/>
                    <a:pt x="345" y="426"/>
                    <a:pt x="321" y="379"/>
                  </a:cubicBezTo>
                  <a:lnTo>
                    <a:pt x="173" y="27"/>
                  </a:lnTo>
                  <a:cubicBezTo>
                    <a:pt x="167" y="9"/>
                    <a:pt x="152" y="0"/>
                    <a:pt x="135" y="0"/>
                  </a:cubicBezTo>
                  <a:close/>
                </a:path>
              </a:pathLst>
            </a:custGeom>
            <a:solidFill>
              <a:srgbClr val="813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" name="Google Shape;2115;p57"/>
            <p:cNvSpPr/>
            <p:nvPr/>
          </p:nvSpPr>
          <p:spPr>
            <a:xfrm>
              <a:off x="553825" y="3485000"/>
              <a:ext cx="4725" cy="6975"/>
            </a:xfrm>
            <a:custGeom>
              <a:avLst/>
              <a:gdLst/>
              <a:ahLst/>
              <a:cxnLst/>
              <a:rect l="l" t="t" r="r" b="b"/>
              <a:pathLst>
                <a:path w="189" h="279" extrusionOk="0">
                  <a:moveTo>
                    <a:pt x="40" y="1"/>
                  </a:moveTo>
                  <a:cubicBezTo>
                    <a:pt x="28" y="1"/>
                    <a:pt x="16" y="5"/>
                    <a:pt x="9" y="13"/>
                  </a:cubicBezTo>
                  <a:cubicBezTo>
                    <a:pt x="1" y="28"/>
                    <a:pt x="1" y="59"/>
                    <a:pt x="16" y="67"/>
                  </a:cubicBezTo>
                  <a:lnTo>
                    <a:pt x="95" y="138"/>
                  </a:lnTo>
                  <a:lnTo>
                    <a:pt x="24" y="208"/>
                  </a:lnTo>
                  <a:cubicBezTo>
                    <a:pt x="9" y="224"/>
                    <a:pt x="9" y="255"/>
                    <a:pt x="24" y="271"/>
                  </a:cubicBezTo>
                  <a:cubicBezTo>
                    <a:pt x="32" y="279"/>
                    <a:pt x="40" y="279"/>
                    <a:pt x="55" y="279"/>
                  </a:cubicBezTo>
                  <a:cubicBezTo>
                    <a:pt x="63" y="279"/>
                    <a:pt x="71" y="271"/>
                    <a:pt x="79" y="263"/>
                  </a:cubicBezTo>
                  <a:lnTo>
                    <a:pt x="181" y="161"/>
                  </a:lnTo>
                  <a:cubicBezTo>
                    <a:pt x="188" y="153"/>
                    <a:pt x="188" y="146"/>
                    <a:pt x="188" y="130"/>
                  </a:cubicBezTo>
                  <a:cubicBezTo>
                    <a:pt x="188" y="122"/>
                    <a:pt x="188" y="114"/>
                    <a:pt x="173" y="106"/>
                  </a:cubicBezTo>
                  <a:lnTo>
                    <a:pt x="71" y="13"/>
                  </a:lnTo>
                  <a:cubicBezTo>
                    <a:pt x="63" y="5"/>
                    <a:pt x="52" y="1"/>
                    <a:pt x="40" y="1"/>
                  </a:cubicBezTo>
                  <a:close/>
                </a:path>
              </a:pathLst>
            </a:custGeom>
            <a:solidFill>
              <a:srgbClr val="813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" name="Google Shape;2116;p57"/>
            <p:cNvSpPr/>
            <p:nvPr/>
          </p:nvSpPr>
          <p:spPr>
            <a:xfrm>
              <a:off x="623075" y="3488525"/>
              <a:ext cx="4725" cy="6975"/>
            </a:xfrm>
            <a:custGeom>
              <a:avLst/>
              <a:gdLst/>
              <a:ahLst/>
              <a:cxnLst/>
              <a:rect l="l" t="t" r="r" b="b"/>
              <a:pathLst>
                <a:path w="189" h="279" extrusionOk="0">
                  <a:moveTo>
                    <a:pt x="145" y="1"/>
                  </a:moveTo>
                  <a:cubicBezTo>
                    <a:pt x="136" y="1"/>
                    <a:pt x="126" y="5"/>
                    <a:pt x="118" y="12"/>
                  </a:cubicBezTo>
                  <a:lnTo>
                    <a:pt x="16" y="114"/>
                  </a:lnTo>
                  <a:cubicBezTo>
                    <a:pt x="8" y="122"/>
                    <a:pt x="1" y="130"/>
                    <a:pt x="1" y="138"/>
                  </a:cubicBezTo>
                  <a:cubicBezTo>
                    <a:pt x="1" y="153"/>
                    <a:pt x="8" y="161"/>
                    <a:pt x="16" y="169"/>
                  </a:cubicBezTo>
                  <a:lnTo>
                    <a:pt x="118" y="271"/>
                  </a:lnTo>
                  <a:cubicBezTo>
                    <a:pt x="126" y="278"/>
                    <a:pt x="134" y="278"/>
                    <a:pt x="141" y="278"/>
                  </a:cubicBezTo>
                  <a:cubicBezTo>
                    <a:pt x="157" y="278"/>
                    <a:pt x="165" y="278"/>
                    <a:pt x="173" y="263"/>
                  </a:cubicBezTo>
                  <a:cubicBezTo>
                    <a:pt x="188" y="247"/>
                    <a:pt x="188" y="224"/>
                    <a:pt x="173" y="208"/>
                  </a:cubicBezTo>
                  <a:lnTo>
                    <a:pt x="94" y="138"/>
                  </a:lnTo>
                  <a:lnTo>
                    <a:pt x="173" y="67"/>
                  </a:lnTo>
                  <a:cubicBezTo>
                    <a:pt x="188" y="51"/>
                    <a:pt x="188" y="28"/>
                    <a:pt x="173" y="12"/>
                  </a:cubicBezTo>
                  <a:cubicBezTo>
                    <a:pt x="165" y="5"/>
                    <a:pt x="155" y="1"/>
                    <a:pt x="145" y="1"/>
                  </a:cubicBezTo>
                  <a:close/>
                </a:path>
              </a:pathLst>
            </a:custGeom>
            <a:solidFill>
              <a:srgbClr val="813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17" name="Google Shape;2117;p57"/>
          <p:cNvGrpSpPr/>
          <p:nvPr/>
        </p:nvGrpSpPr>
        <p:grpSpPr>
          <a:xfrm>
            <a:off x="5857307" y="3777990"/>
            <a:ext cx="465661" cy="788442"/>
            <a:chOff x="664950" y="3275475"/>
            <a:chExt cx="194650" cy="329575"/>
          </a:xfrm>
        </p:grpSpPr>
        <p:sp>
          <p:nvSpPr>
            <p:cNvPr id="2118" name="Google Shape;2118;p57"/>
            <p:cNvSpPr/>
            <p:nvPr/>
          </p:nvSpPr>
          <p:spPr>
            <a:xfrm>
              <a:off x="664950" y="3333175"/>
              <a:ext cx="41675" cy="97575"/>
            </a:xfrm>
            <a:custGeom>
              <a:avLst/>
              <a:gdLst/>
              <a:ahLst/>
              <a:cxnLst/>
              <a:rect l="l" t="t" r="r" b="b"/>
              <a:pathLst>
                <a:path w="1667" h="3903" extrusionOk="0">
                  <a:moveTo>
                    <a:pt x="751" y="1"/>
                  </a:moveTo>
                  <a:cubicBezTo>
                    <a:pt x="733" y="1"/>
                    <a:pt x="715" y="5"/>
                    <a:pt x="696" y="14"/>
                  </a:cubicBezTo>
                  <a:cubicBezTo>
                    <a:pt x="673" y="29"/>
                    <a:pt x="657" y="61"/>
                    <a:pt x="649" y="92"/>
                  </a:cubicBezTo>
                  <a:lnTo>
                    <a:pt x="563" y="561"/>
                  </a:lnTo>
                  <a:cubicBezTo>
                    <a:pt x="563" y="569"/>
                    <a:pt x="556" y="577"/>
                    <a:pt x="548" y="577"/>
                  </a:cubicBezTo>
                  <a:cubicBezTo>
                    <a:pt x="540" y="577"/>
                    <a:pt x="532" y="577"/>
                    <a:pt x="524" y="569"/>
                  </a:cubicBezTo>
                  <a:cubicBezTo>
                    <a:pt x="524" y="561"/>
                    <a:pt x="516" y="554"/>
                    <a:pt x="516" y="546"/>
                  </a:cubicBezTo>
                  <a:lnTo>
                    <a:pt x="524" y="123"/>
                  </a:lnTo>
                  <a:cubicBezTo>
                    <a:pt x="532" y="61"/>
                    <a:pt x="485" y="14"/>
                    <a:pt x="430" y="6"/>
                  </a:cubicBezTo>
                  <a:cubicBezTo>
                    <a:pt x="399" y="6"/>
                    <a:pt x="376" y="14"/>
                    <a:pt x="352" y="29"/>
                  </a:cubicBezTo>
                  <a:cubicBezTo>
                    <a:pt x="329" y="53"/>
                    <a:pt x="313" y="84"/>
                    <a:pt x="313" y="115"/>
                  </a:cubicBezTo>
                  <a:lnTo>
                    <a:pt x="305" y="554"/>
                  </a:lnTo>
                  <a:cubicBezTo>
                    <a:pt x="305" y="577"/>
                    <a:pt x="297" y="601"/>
                    <a:pt x="282" y="624"/>
                  </a:cubicBezTo>
                  <a:lnTo>
                    <a:pt x="266" y="624"/>
                  </a:lnTo>
                  <a:cubicBezTo>
                    <a:pt x="266" y="624"/>
                    <a:pt x="266" y="624"/>
                    <a:pt x="258" y="616"/>
                  </a:cubicBezTo>
                  <a:lnTo>
                    <a:pt x="219" y="421"/>
                  </a:lnTo>
                  <a:cubicBezTo>
                    <a:pt x="211" y="366"/>
                    <a:pt x="157" y="327"/>
                    <a:pt x="102" y="327"/>
                  </a:cubicBezTo>
                  <a:cubicBezTo>
                    <a:pt x="78" y="335"/>
                    <a:pt x="47" y="350"/>
                    <a:pt x="31" y="374"/>
                  </a:cubicBezTo>
                  <a:cubicBezTo>
                    <a:pt x="8" y="397"/>
                    <a:pt x="0" y="428"/>
                    <a:pt x="8" y="460"/>
                  </a:cubicBezTo>
                  <a:lnTo>
                    <a:pt x="86" y="882"/>
                  </a:lnTo>
                  <a:cubicBezTo>
                    <a:pt x="94" y="1000"/>
                    <a:pt x="117" y="1195"/>
                    <a:pt x="133" y="1399"/>
                  </a:cubicBezTo>
                  <a:cubicBezTo>
                    <a:pt x="196" y="2025"/>
                    <a:pt x="313" y="2604"/>
                    <a:pt x="336" y="2658"/>
                  </a:cubicBezTo>
                  <a:cubicBezTo>
                    <a:pt x="360" y="2752"/>
                    <a:pt x="383" y="2846"/>
                    <a:pt x="423" y="2940"/>
                  </a:cubicBezTo>
                  <a:cubicBezTo>
                    <a:pt x="462" y="3026"/>
                    <a:pt x="501" y="3104"/>
                    <a:pt x="556" y="3183"/>
                  </a:cubicBezTo>
                  <a:cubicBezTo>
                    <a:pt x="610" y="3269"/>
                    <a:pt x="673" y="3339"/>
                    <a:pt x="736" y="3410"/>
                  </a:cubicBezTo>
                  <a:cubicBezTo>
                    <a:pt x="876" y="3543"/>
                    <a:pt x="1025" y="3644"/>
                    <a:pt x="1182" y="3723"/>
                  </a:cubicBezTo>
                  <a:cubicBezTo>
                    <a:pt x="1354" y="3809"/>
                    <a:pt x="1518" y="3863"/>
                    <a:pt x="1667" y="3903"/>
                  </a:cubicBezTo>
                  <a:lnTo>
                    <a:pt x="1557" y="2752"/>
                  </a:lnTo>
                  <a:cubicBezTo>
                    <a:pt x="1369" y="2713"/>
                    <a:pt x="1197" y="2619"/>
                    <a:pt x="1111" y="2439"/>
                  </a:cubicBezTo>
                  <a:cubicBezTo>
                    <a:pt x="1088" y="2385"/>
                    <a:pt x="1064" y="2322"/>
                    <a:pt x="1048" y="2267"/>
                  </a:cubicBezTo>
                  <a:cubicBezTo>
                    <a:pt x="986" y="2017"/>
                    <a:pt x="915" y="1766"/>
                    <a:pt x="869" y="1508"/>
                  </a:cubicBezTo>
                  <a:cubicBezTo>
                    <a:pt x="1002" y="1414"/>
                    <a:pt x="1088" y="1195"/>
                    <a:pt x="1103" y="1117"/>
                  </a:cubicBezTo>
                  <a:lnTo>
                    <a:pt x="1221" y="921"/>
                  </a:lnTo>
                  <a:cubicBezTo>
                    <a:pt x="1252" y="874"/>
                    <a:pt x="1236" y="812"/>
                    <a:pt x="1197" y="781"/>
                  </a:cubicBezTo>
                  <a:cubicBezTo>
                    <a:pt x="1180" y="763"/>
                    <a:pt x="1158" y="754"/>
                    <a:pt x="1134" y="754"/>
                  </a:cubicBezTo>
                  <a:cubicBezTo>
                    <a:pt x="1127" y="754"/>
                    <a:pt x="1119" y="755"/>
                    <a:pt x="1111" y="757"/>
                  </a:cubicBezTo>
                  <a:cubicBezTo>
                    <a:pt x="1080" y="765"/>
                    <a:pt x="1056" y="781"/>
                    <a:pt x="1041" y="804"/>
                  </a:cubicBezTo>
                  <a:lnTo>
                    <a:pt x="923" y="992"/>
                  </a:lnTo>
                  <a:lnTo>
                    <a:pt x="915" y="992"/>
                  </a:lnTo>
                  <a:cubicBezTo>
                    <a:pt x="908" y="992"/>
                    <a:pt x="908" y="992"/>
                    <a:pt x="908" y="984"/>
                  </a:cubicBezTo>
                  <a:cubicBezTo>
                    <a:pt x="900" y="953"/>
                    <a:pt x="908" y="906"/>
                    <a:pt x="923" y="859"/>
                  </a:cubicBezTo>
                  <a:cubicBezTo>
                    <a:pt x="931" y="859"/>
                    <a:pt x="931" y="859"/>
                    <a:pt x="1174" y="350"/>
                  </a:cubicBezTo>
                  <a:cubicBezTo>
                    <a:pt x="1189" y="327"/>
                    <a:pt x="1189" y="295"/>
                    <a:pt x="1182" y="264"/>
                  </a:cubicBezTo>
                  <a:cubicBezTo>
                    <a:pt x="1174" y="241"/>
                    <a:pt x="1150" y="217"/>
                    <a:pt x="1119" y="202"/>
                  </a:cubicBezTo>
                  <a:cubicBezTo>
                    <a:pt x="1109" y="199"/>
                    <a:pt x="1100" y="198"/>
                    <a:pt x="1090" y="198"/>
                  </a:cubicBezTo>
                  <a:cubicBezTo>
                    <a:pt x="1043" y="198"/>
                    <a:pt x="996" y="227"/>
                    <a:pt x="970" y="272"/>
                  </a:cubicBezTo>
                  <a:lnTo>
                    <a:pt x="806" y="624"/>
                  </a:lnTo>
                  <a:cubicBezTo>
                    <a:pt x="798" y="632"/>
                    <a:pt x="798" y="632"/>
                    <a:pt x="790" y="632"/>
                  </a:cubicBezTo>
                  <a:lnTo>
                    <a:pt x="782" y="624"/>
                  </a:lnTo>
                  <a:cubicBezTo>
                    <a:pt x="775" y="624"/>
                    <a:pt x="775" y="624"/>
                    <a:pt x="775" y="616"/>
                  </a:cubicBezTo>
                  <a:lnTo>
                    <a:pt x="861" y="131"/>
                  </a:lnTo>
                  <a:cubicBezTo>
                    <a:pt x="876" y="76"/>
                    <a:pt x="837" y="22"/>
                    <a:pt x="790" y="6"/>
                  </a:cubicBezTo>
                  <a:cubicBezTo>
                    <a:pt x="777" y="3"/>
                    <a:pt x="764" y="1"/>
                    <a:pt x="751" y="1"/>
                  </a:cubicBezTo>
                  <a:close/>
                </a:path>
              </a:pathLst>
            </a:custGeom>
            <a:solidFill>
              <a:srgbClr val="B36E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9" name="Google Shape;2119;p57"/>
            <p:cNvSpPr/>
            <p:nvPr/>
          </p:nvSpPr>
          <p:spPr>
            <a:xfrm>
              <a:off x="680400" y="3355425"/>
              <a:ext cx="7450" cy="7850"/>
            </a:xfrm>
            <a:custGeom>
              <a:avLst/>
              <a:gdLst/>
              <a:ahLst/>
              <a:cxnLst/>
              <a:rect l="l" t="t" r="r" b="b"/>
              <a:pathLst>
                <a:path w="298" h="314" extrusionOk="0">
                  <a:moveTo>
                    <a:pt x="266" y="0"/>
                  </a:moveTo>
                  <a:cubicBezTo>
                    <a:pt x="258" y="0"/>
                    <a:pt x="24" y="16"/>
                    <a:pt x="0" y="274"/>
                  </a:cubicBezTo>
                  <a:cubicBezTo>
                    <a:pt x="0" y="297"/>
                    <a:pt x="16" y="305"/>
                    <a:pt x="31" y="313"/>
                  </a:cubicBezTo>
                  <a:cubicBezTo>
                    <a:pt x="47" y="313"/>
                    <a:pt x="63" y="297"/>
                    <a:pt x="63" y="282"/>
                  </a:cubicBezTo>
                  <a:cubicBezTo>
                    <a:pt x="78" y="71"/>
                    <a:pt x="258" y="63"/>
                    <a:pt x="266" y="63"/>
                  </a:cubicBezTo>
                  <a:cubicBezTo>
                    <a:pt x="282" y="63"/>
                    <a:pt x="297" y="47"/>
                    <a:pt x="297" y="31"/>
                  </a:cubicBezTo>
                  <a:cubicBezTo>
                    <a:pt x="297" y="16"/>
                    <a:pt x="274" y="0"/>
                    <a:pt x="266" y="0"/>
                  </a:cubicBezTo>
                  <a:close/>
                </a:path>
              </a:pathLst>
            </a:custGeom>
            <a:solidFill>
              <a:srgbClr val="813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0" name="Google Shape;2120;p57"/>
            <p:cNvSpPr/>
            <p:nvPr/>
          </p:nvSpPr>
          <p:spPr>
            <a:xfrm>
              <a:off x="823375" y="3324425"/>
              <a:ext cx="36225" cy="100075"/>
            </a:xfrm>
            <a:custGeom>
              <a:avLst/>
              <a:gdLst/>
              <a:ahLst/>
              <a:cxnLst/>
              <a:rect l="l" t="t" r="r" b="b"/>
              <a:pathLst>
                <a:path w="1449" h="4003" extrusionOk="0">
                  <a:moveTo>
                    <a:pt x="1014" y="1"/>
                  </a:moveTo>
                  <a:cubicBezTo>
                    <a:pt x="1007" y="1"/>
                    <a:pt x="1000" y="2"/>
                    <a:pt x="995" y="4"/>
                  </a:cubicBezTo>
                  <a:cubicBezTo>
                    <a:pt x="940" y="19"/>
                    <a:pt x="901" y="66"/>
                    <a:pt x="908" y="129"/>
                  </a:cubicBezTo>
                  <a:lnTo>
                    <a:pt x="948" y="552"/>
                  </a:lnTo>
                  <a:cubicBezTo>
                    <a:pt x="948" y="559"/>
                    <a:pt x="948" y="567"/>
                    <a:pt x="940" y="575"/>
                  </a:cubicBezTo>
                  <a:cubicBezTo>
                    <a:pt x="940" y="583"/>
                    <a:pt x="932" y="583"/>
                    <a:pt x="924" y="583"/>
                  </a:cubicBezTo>
                  <a:cubicBezTo>
                    <a:pt x="916" y="583"/>
                    <a:pt x="901" y="575"/>
                    <a:pt x="901" y="567"/>
                  </a:cubicBezTo>
                  <a:lnTo>
                    <a:pt x="783" y="106"/>
                  </a:lnTo>
                  <a:cubicBezTo>
                    <a:pt x="775" y="74"/>
                    <a:pt x="752" y="51"/>
                    <a:pt x="729" y="35"/>
                  </a:cubicBezTo>
                  <a:cubicBezTo>
                    <a:pt x="710" y="26"/>
                    <a:pt x="692" y="22"/>
                    <a:pt x="674" y="22"/>
                  </a:cubicBezTo>
                  <a:cubicBezTo>
                    <a:pt x="661" y="22"/>
                    <a:pt x="648" y="24"/>
                    <a:pt x="635" y="27"/>
                  </a:cubicBezTo>
                  <a:cubicBezTo>
                    <a:pt x="588" y="51"/>
                    <a:pt x="556" y="106"/>
                    <a:pt x="572" y="160"/>
                  </a:cubicBezTo>
                  <a:lnTo>
                    <a:pt x="697" y="638"/>
                  </a:lnTo>
                  <a:cubicBezTo>
                    <a:pt x="697" y="645"/>
                    <a:pt x="697" y="645"/>
                    <a:pt x="689" y="653"/>
                  </a:cubicBezTo>
                  <a:lnTo>
                    <a:pt x="674" y="653"/>
                  </a:lnTo>
                  <a:lnTo>
                    <a:pt x="470" y="309"/>
                  </a:lnTo>
                  <a:cubicBezTo>
                    <a:pt x="446" y="272"/>
                    <a:pt x="401" y="249"/>
                    <a:pt x="357" y="249"/>
                  </a:cubicBezTo>
                  <a:cubicBezTo>
                    <a:pt x="345" y="249"/>
                    <a:pt x="333" y="251"/>
                    <a:pt x="322" y="254"/>
                  </a:cubicBezTo>
                  <a:cubicBezTo>
                    <a:pt x="290" y="270"/>
                    <a:pt x="275" y="293"/>
                    <a:pt x="267" y="325"/>
                  </a:cubicBezTo>
                  <a:cubicBezTo>
                    <a:pt x="259" y="348"/>
                    <a:pt x="259" y="379"/>
                    <a:pt x="275" y="403"/>
                  </a:cubicBezTo>
                  <a:cubicBezTo>
                    <a:pt x="564" y="896"/>
                    <a:pt x="564" y="896"/>
                    <a:pt x="564" y="896"/>
                  </a:cubicBezTo>
                  <a:cubicBezTo>
                    <a:pt x="588" y="935"/>
                    <a:pt x="596" y="982"/>
                    <a:pt x="596" y="1021"/>
                  </a:cubicBezTo>
                  <a:cubicBezTo>
                    <a:pt x="596" y="1021"/>
                    <a:pt x="596" y="1029"/>
                    <a:pt x="588" y="1029"/>
                  </a:cubicBezTo>
                  <a:cubicBezTo>
                    <a:pt x="588" y="1029"/>
                    <a:pt x="580" y="1029"/>
                    <a:pt x="580" y="1021"/>
                  </a:cubicBezTo>
                  <a:lnTo>
                    <a:pt x="455" y="849"/>
                  </a:lnTo>
                  <a:cubicBezTo>
                    <a:pt x="431" y="825"/>
                    <a:pt x="408" y="810"/>
                    <a:pt x="376" y="810"/>
                  </a:cubicBezTo>
                  <a:cubicBezTo>
                    <a:pt x="371" y="808"/>
                    <a:pt x="365" y="808"/>
                    <a:pt x="359" y="808"/>
                  </a:cubicBezTo>
                  <a:cubicBezTo>
                    <a:pt x="334" y="808"/>
                    <a:pt x="310" y="820"/>
                    <a:pt x="290" y="833"/>
                  </a:cubicBezTo>
                  <a:cubicBezTo>
                    <a:pt x="251" y="872"/>
                    <a:pt x="243" y="935"/>
                    <a:pt x="283" y="982"/>
                  </a:cubicBezTo>
                  <a:lnTo>
                    <a:pt x="408" y="1162"/>
                  </a:lnTo>
                  <a:cubicBezTo>
                    <a:pt x="431" y="1240"/>
                    <a:pt x="533" y="1451"/>
                    <a:pt x="674" y="1537"/>
                  </a:cubicBezTo>
                  <a:cubicBezTo>
                    <a:pt x="642" y="1796"/>
                    <a:pt x="596" y="2046"/>
                    <a:pt x="549" y="2304"/>
                  </a:cubicBezTo>
                  <a:cubicBezTo>
                    <a:pt x="541" y="2367"/>
                    <a:pt x="525" y="2429"/>
                    <a:pt x="502" y="2484"/>
                  </a:cubicBezTo>
                  <a:cubicBezTo>
                    <a:pt x="431" y="2672"/>
                    <a:pt x="259" y="2782"/>
                    <a:pt x="71" y="2828"/>
                  </a:cubicBezTo>
                  <a:cubicBezTo>
                    <a:pt x="63" y="2836"/>
                    <a:pt x="48" y="2836"/>
                    <a:pt x="40" y="2844"/>
                  </a:cubicBezTo>
                  <a:lnTo>
                    <a:pt x="1" y="4002"/>
                  </a:lnTo>
                  <a:cubicBezTo>
                    <a:pt x="165" y="3947"/>
                    <a:pt x="353" y="3877"/>
                    <a:pt x="533" y="3767"/>
                  </a:cubicBezTo>
                  <a:cubicBezTo>
                    <a:pt x="682" y="3681"/>
                    <a:pt x="830" y="3564"/>
                    <a:pt x="955" y="3423"/>
                  </a:cubicBezTo>
                  <a:cubicBezTo>
                    <a:pt x="1018" y="3353"/>
                    <a:pt x="1073" y="3267"/>
                    <a:pt x="1120" y="3188"/>
                  </a:cubicBezTo>
                  <a:cubicBezTo>
                    <a:pt x="1167" y="3102"/>
                    <a:pt x="1198" y="3016"/>
                    <a:pt x="1229" y="2930"/>
                  </a:cubicBezTo>
                  <a:cubicBezTo>
                    <a:pt x="1261" y="2828"/>
                    <a:pt x="1276" y="2735"/>
                    <a:pt x="1292" y="2641"/>
                  </a:cubicBezTo>
                  <a:cubicBezTo>
                    <a:pt x="1308" y="2586"/>
                    <a:pt x="1386" y="1999"/>
                    <a:pt x="1394" y="1373"/>
                  </a:cubicBezTo>
                  <a:cubicBezTo>
                    <a:pt x="1401" y="1162"/>
                    <a:pt x="1401" y="974"/>
                    <a:pt x="1409" y="857"/>
                  </a:cubicBezTo>
                  <a:lnTo>
                    <a:pt x="1448" y="419"/>
                  </a:lnTo>
                  <a:cubicBezTo>
                    <a:pt x="1448" y="395"/>
                    <a:pt x="1441" y="364"/>
                    <a:pt x="1425" y="340"/>
                  </a:cubicBezTo>
                  <a:cubicBezTo>
                    <a:pt x="1401" y="317"/>
                    <a:pt x="1370" y="301"/>
                    <a:pt x="1347" y="301"/>
                  </a:cubicBezTo>
                  <a:cubicBezTo>
                    <a:pt x="1292" y="301"/>
                    <a:pt x="1237" y="340"/>
                    <a:pt x="1237" y="403"/>
                  </a:cubicBezTo>
                  <a:lnTo>
                    <a:pt x="1214" y="599"/>
                  </a:lnTo>
                  <a:cubicBezTo>
                    <a:pt x="1206" y="606"/>
                    <a:pt x="1206" y="606"/>
                    <a:pt x="1206" y="606"/>
                  </a:cubicBezTo>
                  <a:cubicBezTo>
                    <a:pt x="1201" y="606"/>
                    <a:pt x="1199" y="610"/>
                    <a:pt x="1196" y="610"/>
                  </a:cubicBezTo>
                  <a:cubicBezTo>
                    <a:pt x="1195" y="610"/>
                    <a:pt x="1193" y="609"/>
                    <a:pt x="1190" y="606"/>
                  </a:cubicBezTo>
                  <a:cubicBezTo>
                    <a:pt x="1175" y="591"/>
                    <a:pt x="1167" y="567"/>
                    <a:pt x="1167" y="544"/>
                  </a:cubicBezTo>
                  <a:lnTo>
                    <a:pt x="1120" y="98"/>
                  </a:lnTo>
                  <a:cubicBezTo>
                    <a:pt x="1120" y="74"/>
                    <a:pt x="1104" y="43"/>
                    <a:pt x="1081" y="27"/>
                  </a:cubicBezTo>
                  <a:cubicBezTo>
                    <a:pt x="1057" y="10"/>
                    <a:pt x="1034" y="1"/>
                    <a:pt x="1014" y="1"/>
                  </a:cubicBezTo>
                  <a:close/>
                </a:path>
              </a:pathLst>
            </a:custGeom>
            <a:solidFill>
              <a:srgbClr val="B36E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1" name="Google Shape;2121;p57"/>
            <p:cNvSpPr/>
            <p:nvPr/>
          </p:nvSpPr>
          <p:spPr>
            <a:xfrm>
              <a:off x="837850" y="3347400"/>
              <a:ext cx="7850" cy="7250"/>
            </a:xfrm>
            <a:custGeom>
              <a:avLst/>
              <a:gdLst/>
              <a:ahLst/>
              <a:cxnLst/>
              <a:rect l="l" t="t" r="r" b="b"/>
              <a:pathLst>
                <a:path w="314" h="290" extrusionOk="0">
                  <a:moveTo>
                    <a:pt x="32" y="0"/>
                  </a:moveTo>
                  <a:cubicBezTo>
                    <a:pt x="17" y="0"/>
                    <a:pt x="1" y="16"/>
                    <a:pt x="9" y="32"/>
                  </a:cubicBezTo>
                  <a:cubicBezTo>
                    <a:pt x="9" y="47"/>
                    <a:pt x="17" y="63"/>
                    <a:pt x="32" y="63"/>
                  </a:cubicBezTo>
                  <a:cubicBezTo>
                    <a:pt x="40" y="63"/>
                    <a:pt x="228" y="63"/>
                    <a:pt x="251" y="266"/>
                  </a:cubicBezTo>
                  <a:cubicBezTo>
                    <a:pt x="259" y="282"/>
                    <a:pt x="267" y="290"/>
                    <a:pt x="283" y="290"/>
                  </a:cubicBezTo>
                  <a:lnTo>
                    <a:pt x="290" y="290"/>
                  </a:lnTo>
                  <a:cubicBezTo>
                    <a:pt x="306" y="290"/>
                    <a:pt x="314" y="274"/>
                    <a:pt x="314" y="259"/>
                  </a:cubicBezTo>
                  <a:cubicBezTo>
                    <a:pt x="275" y="0"/>
                    <a:pt x="32" y="0"/>
                    <a:pt x="32" y="0"/>
                  </a:cubicBezTo>
                  <a:close/>
                </a:path>
              </a:pathLst>
            </a:custGeom>
            <a:solidFill>
              <a:srgbClr val="813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2" name="Google Shape;2122;p57"/>
            <p:cNvSpPr/>
            <p:nvPr/>
          </p:nvSpPr>
          <p:spPr>
            <a:xfrm>
              <a:off x="703475" y="3383000"/>
              <a:ext cx="120900" cy="97425"/>
            </a:xfrm>
            <a:custGeom>
              <a:avLst/>
              <a:gdLst/>
              <a:ahLst/>
              <a:cxnLst/>
              <a:rect l="l" t="t" r="r" b="b"/>
              <a:pathLst>
                <a:path w="4836" h="3897" extrusionOk="0">
                  <a:moveTo>
                    <a:pt x="3334" y="0"/>
                  </a:moveTo>
                  <a:lnTo>
                    <a:pt x="3334" y="8"/>
                  </a:lnTo>
                  <a:cubicBezTo>
                    <a:pt x="3298" y="4"/>
                    <a:pt x="3263" y="2"/>
                    <a:pt x="3228" y="2"/>
                  </a:cubicBezTo>
                  <a:cubicBezTo>
                    <a:pt x="3193" y="2"/>
                    <a:pt x="3158" y="4"/>
                    <a:pt x="3122" y="8"/>
                  </a:cubicBezTo>
                  <a:lnTo>
                    <a:pt x="1479" y="149"/>
                  </a:lnTo>
                  <a:cubicBezTo>
                    <a:pt x="1479" y="149"/>
                    <a:pt x="939" y="180"/>
                    <a:pt x="0" y="626"/>
                  </a:cubicBezTo>
                  <a:lnTo>
                    <a:pt x="16" y="759"/>
                  </a:lnTo>
                  <a:lnTo>
                    <a:pt x="126" y="1910"/>
                  </a:lnTo>
                  <a:lnTo>
                    <a:pt x="157" y="2176"/>
                  </a:lnTo>
                  <a:lnTo>
                    <a:pt x="720" y="2199"/>
                  </a:lnTo>
                  <a:lnTo>
                    <a:pt x="1002" y="3897"/>
                  </a:lnTo>
                  <a:lnTo>
                    <a:pt x="4359" y="3553"/>
                  </a:lnTo>
                  <a:lnTo>
                    <a:pt x="4296" y="1988"/>
                  </a:lnTo>
                  <a:lnTo>
                    <a:pt x="4789" y="1933"/>
                  </a:lnTo>
                  <a:lnTo>
                    <a:pt x="4797" y="1659"/>
                  </a:lnTo>
                  <a:lnTo>
                    <a:pt x="4836" y="501"/>
                  </a:lnTo>
                  <a:lnTo>
                    <a:pt x="4836" y="376"/>
                  </a:lnTo>
                  <a:cubicBezTo>
                    <a:pt x="3874" y="0"/>
                    <a:pt x="3334" y="0"/>
                    <a:pt x="33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3" name="Google Shape;2123;p57"/>
            <p:cNvSpPr/>
            <p:nvPr/>
          </p:nvSpPr>
          <p:spPr>
            <a:xfrm>
              <a:off x="741425" y="3379125"/>
              <a:ext cx="43450" cy="31975"/>
            </a:xfrm>
            <a:custGeom>
              <a:avLst/>
              <a:gdLst/>
              <a:ahLst/>
              <a:cxnLst/>
              <a:rect l="l" t="t" r="r" b="b"/>
              <a:pathLst>
                <a:path w="1738" h="1279" extrusionOk="0">
                  <a:moveTo>
                    <a:pt x="1227" y="0"/>
                  </a:moveTo>
                  <a:cubicBezTo>
                    <a:pt x="741" y="0"/>
                    <a:pt x="11" y="124"/>
                    <a:pt x="0" y="273"/>
                  </a:cubicBezTo>
                  <a:cubicBezTo>
                    <a:pt x="0" y="327"/>
                    <a:pt x="0" y="390"/>
                    <a:pt x="0" y="445"/>
                  </a:cubicBezTo>
                  <a:cubicBezTo>
                    <a:pt x="52" y="924"/>
                    <a:pt x="430" y="1278"/>
                    <a:pt x="860" y="1278"/>
                  </a:cubicBezTo>
                  <a:cubicBezTo>
                    <a:pt x="886" y="1278"/>
                    <a:pt x="913" y="1277"/>
                    <a:pt x="939" y="1274"/>
                  </a:cubicBezTo>
                  <a:cubicBezTo>
                    <a:pt x="1401" y="1227"/>
                    <a:pt x="1737" y="781"/>
                    <a:pt x="1690" y="273"/>
                  </a:cubicBezTo>
                  <a:cubicBezTo>
                    <a:pt x="1683" y="210"/>
                    <a:pt x="1667" y="155"/>
                    <a:pt x="1651" y="93"/>
                  </a:cubicBezTo>
                  <a:cubicBezTo>
                    <a:pt x="1631" y="28"/>
                    <a:pt x="1456" y="0"/>
                    <a:pt x="12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4" name="Google Shape;2124;p57"/>
            <p:cNvSpPr/>
            <p:nvPr/>
          </p:nvSpPr>
          <p:spPr>
            <a:xfrm>
              <a:off x="707375" y="3434750"/>
              <a:ext cx="18825" cy="31200"/>
            </a:xfrm>
            <a:custGeom>
              <a:avLst/>
              <a:gdLst/>
              <a:ahLst/>
              <a:cxnLst/>
              <a:rect l="l" t="t" r="r" b="b"/>
              <a:pathLst>
                <a:path w="753" h="1248" extrusionOk="0">
                  <a:moveTo>
                    <a:pt x="525" y="0"/>
                  </a:moveTo>
                  <a:cubicBezTo>
                    <a:pt x="512" y="0"/>
                    <a:pt x="499" y="1"/>
                    <a:pt x="486" y="4"/>
                  </a:cubicBezTo>
                  <a:lnTo>
                    <a:pt x="1" y="106"/>
                  </a:lnTo>
                  <a:lnTo>
                    <a:pt x="564" y="129"/>
                  </a:lnTo>
                  <a:lnTo>
                    <a:pt x="752" y="1248"/>
                  </a:lnTo>
                  <a:lnTo>
                    <a:pt x="729" y="207"/>
                  </a:lnTo>
                  <a:cubicBezTo>
                    <a:pt x="729" y="88"/>
                    <a:pt x="634" y="0"/>
                    <a:pt x="5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5" name="Google Shape;2125;p57"/>
            <p:cNvSpPr/>
            <p:nvPr/>
          </p:nvSpPr>
          <p:spPr>
            <a:xfrm>
              <a:off x="804475" y="3429925"/>
              <a:ext cx="18750" cy="29000"/>
            </a:xfrm>
            <a:custGeom>
              <a:avLst/>
              <a:gdLst/>
              <a:ahLst/>
              <a:cxnLst/>
              <a:rect l="l" t="t" r="r" b="b"/>
              <a:pathLst>
                <a:path w="750" h="1160" extrusionOk="0">
                  <a:moveTo>
                    <a:pt x="296" y="0"/>
                  </a:moveTo>
                  <a:cubicBezTo>
                    <a:pt x="134" y="0"/>
                    <a:pt x="0" y="158"/>
                    <a:pt x="53" y="322"/>
                  </a:cubicBezTo>
                  <a:lnTo>
                    <a:pt x="295" y="1159"/>
                  </a:lnTo>
                  <a:lnTo>
                    <a:pt x="256" y="111"/>
                  </a:lnTo>
                  <a:lnTo>
                    <a:pt x="749" y="56"/>
                  </a:lnTo>
                  <a:lnTo>
                    <a:pt x="319" y="1"/>
                  </a:lnTo>
                  <a:cubicBezTo>
                    <a:pt x="311" y="1"/>
                    <a:pt x="303" y="0"/>
                    <a:pt x="2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6" name="Google Shape;2126;p57"/>
            <p:cNvSpPr/>
            <p:nvPr/>
          </p:nvSpPr>
          <p:spPr>
            <a:xfrm>
              <a:off x="709525" y="3275475"/>
              <a:ext cx="89225" cy="79675"/>
            </a:xfrm>
            <a:custGeom>
              <a:avLst/>
              <a:gdLst/>
              <a:ahLst/>
              <a:cxnLst/>
              <a:rect l="l" t="t" r="r" b="b"/>
              <a:pathLst>
                <a:path w="3569" h="3187" extrusionOk="0">
                  <a:moveTo>
                    <a:pt x="1912" y="1"/>
                  </a:moveTo>
                  <a:cubicBezTo>
                    <a:pt x="1828" y="1"/>
                    <a:pt x="1737" y="12"/>
                    <a:pt x="1636" y="37"/>
                  </a:cubicBezTo>
                  <a:cubicBezTo>
                    <a:pt x="1425" y="84"/>
                    <a:pt x="1237" y="217"/>
                    <a:pt x="1128" y="405"/>
                  </a:cubicBezTo>
                  <a:cubicBezTo>
                    <a:pt x="1089" y="483"/>
                    <a:pt x="1065" y="569"/>
                    <a:pt x="1065" y="663"/>
                  </a:cubicBezTo>
                  <a:lnTo>
                    <a:pt x="729" y="694"/>
                  </a:lnTo>
                  <a:cubicBezTo>
                    <a:pt x="283" y="741"/>
                    <a:pt x="1" y="1211"/>
                    <a:pt x="173" y="1625"/>
                  </a:cubicBezTo>
                  <a:lnTo>
                    <a:pt x="275" y="1766"/>
                  </a:lnTo>
                  <a:cubicBezTo>
                    <a:pt x="228" y="1931"/>
                    <a:pt x="212" y="2111"/>
                    <a:pt x="228" y="2290"/>
                  </a:cubicBezTo>
                  <a:lnTo>
                    <a:pt x="228" y="2298"/>
                  </a:lnTo>
                  <a:cubicBezTo>
                    <a:pt x="265" y="2802"/>
                    <a:pt x="687" y="3186"/>
                    <a:pt x="1184" y="3186"/>
                  </a:cubicBezTo>
                  <a:cubicBezTo>
                    <a:pt x="1212" y="3186"/>
                    <a:pt x="1240" y="3185"/>
                    <a:pt x="1269" y="3182"/>
                  </a:cubicBezTo>
                  <a:lnTo>
                    <a:pt x="2622" y="3081"/>
                  </a:lnTo>
                  <a:cubicBezTo>
                    <a:pt x="3107" y="3042"/>
                    <a:pt x="3475" y="2611"/>
                    <a:pt x="3436" y="2118"/>
                  </a:cubicBezTo>
                  <a:lnTo>
                    <a:pt x="3428" y="2032"/>
                  </a:lnTo>
                  <a:cubicBezTo>
                    <a:pt x="3420" y="1899"/>
                    <a:pt x="3389" y="1774"/>
                    <a:pt x="3350" y="1649"/>
                  </a:cubicBezTo>
                  <a:cubicBezTo>
                    <a:pt x="3506" y="1344"/>
                    <a:pt x="3569" y="843"/>
                    <a:pt x="3013" y="553"/>
                  </a:cubicBezTo>
                  <a:cubicBezTo>
                    <a:pt x="2603" y="342"/>
                    <a:pt x="2372" y="1"/>
                    <a:pt x="1912" y="1"/>
                  </a:cubicBezTo>
                  <a:close/>
                </a:path>
              </a:pathLst>
            </a:custGeom>
            <a:solidFill>
              <a:srgbClr val="21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" name="Google Shape;2127;p57"/>
            <p:cNvSpPr/>
            <p:nvPr/>
          </p:nvSpPr>
          <p:spPr>
            <a:xfrm>
              <a:off x="715800" y="3306325"/>
              <a:ext cx="81975" cy="98475"/>
            </a:xfrm>
            <a:custGeom>
              <a:avLst/>
              <a:gdLst/>
              <a:ahLst/>
              <a:cxnLst/>
              <a:rect l="l" t="t" r="r" b="b"/>
              <a:pathLst>
                <a:path w="3279" h="3939" extrusionOk="0">
                  <a:moveTo>
                    <a:pt x="634" y="0"/>
                  </a:moveTo>
                  <a:cubicBezTo>
                    <a:pt x="407" y="133"/>
                    <a:pt x="399" y="587"/>
                    <a:pt x="415" y="884"/>
                  </a:cubicBezTo>
                  <a:lnTo>
                    <a:pt x="439" y="1166"/>
                  </a:lnTo>
                  <a:lnTo>
                    <a:pt x="352" y="1174"/>
                  </a:lnTo>
                  <a:cubicBezTo>
                    <a:pt x="149" y="1197"/>
                    <a:pt x="0" y="1377"/>
                    <a:pt x="16" y="1589"/>
                  </a:cubicBezTo>
                  <a:lnTo>
                    <a:pt x="24" y="1628"/>
                  </a:lnTo>
                  <a:cubicBezTo>
                    <a:pt x="38" y="1817"/>
                    <a:pt x="203" y="1966"/>
                    <a:pt x="390" y="1966"/>
                  </a:cubicBezTo>
                  <a:cubicBezTo>
                    <a:pt x="404" y="1966"/>
                    <a:pt x="417" y="1966"/>
                    <a:pt x="431" y="1964"/>
                  </a:cubicBezTo>
                  <a:lnTo>
                    <a:pt x="517" y="1956"/>
                  </a:lnTo>
                  <a:lnTo>
                    <a:pt x="525" y="2027"/>
                  </a:lnTo>
                  <a:cubicBezTo>
                    <a:pt x="564" y="2457"/>
                    <a:pt x="861" y="2809"/>
                    <a:pt x="1244" y="2950"/>
                  </a:cubicBezTo>
                  <a:lnTo>
                    <a:pt x="1284" y="3388"/>
                  </a:lnTo>
                  <a:cubicBezTo>
                    <a:pt x="1313" y="3705"/>
                    <a:pt x="1585" y="3939"/>
                    <a:pt x="1898" y="3939"/>
                  </a:cubicBezTo>
                  <a:cubicBezTo>
                    <a:pt x="1917" y="3939"/>
                    <a:pt x="1937" y="3938"/>
                    <a:pt x="1957" y="3936"/>
                  </a:cubicBezTo>
                  <a:cubicBezTo>
                    <a:pt x="2285" y="3905"/>
                    <a:pt x="2536" y="3607"/>
                    <a:pt x="2504" y="3271"/>
                  </a:cubicBezTo>
                  <a:lnTo>
                    <a:pt x="2457" y="2801"/>
                  </a:lnTo>
                  <a:cubicBezTo>
                    <a:pt x="2778" y="2582"/>
                    <a:pt x="2974" y="2199"/>
                    <a:pt x="2935" y="1792"/>
                  </a:cubicBezTo>
                  <a:lnTo>
                    <a:pt x="2927" y="1722"/>
                  </a:lnTo>
                  <a:cubicBezTo>
                    <a:pt x="3130" y="1698"/>
                    <a:pt x="3279" y="1518"/>
                    <a:pt x="3263" y="1307"/>
                  </a:cubicBezTo>
                  <a:lnTo>
                    <a:pt x="3255" y="1268"/>
                  </a:lnTo>
                  <a:cubicBezTo>
                    <a:pt x="3240" y="1074"/>
                    <a:pt x="3070" y="930"/>
                    <a:pt x="2878" y="930"/>
                  </a:cubicBezTo>
                  <a:cubicBezTo>
                    <a:pt x="2868" y="930"/>
                    <a:pt x="2858" y="931"/>
                    <a:pt x="2848" y="931"/>
                  </a:cubicBezTo>
                  <a:lnTo>
                    <a:pt x="2817" y="610"/>
                  </a:lnTo>
                  <a:cubicBezTo>
                    <a:pt x="2786" y="540"/>
                    <a:pt x="2723" y="446"/>
                    <a:pt x="2669" y="399"/>
                  </a:cubicBezTo>
                  <a:cubicBezTo>
                    <a:pt x="2550" y="299"/>
                    <a:pt x="2396" y="249"/>
                    <a:pt x="2239" y="249"/>
                  </a:cubicBezTo>
                  <a:cubicBezTo>
                    <a:pt x="2199" y="249"/>
                    <a:pt x="2160" y="252"/>
                    <a:pt x="2121" y="258"/>
                  </a:cubicBezTo>
                  <a:cubicBezTo>
                    <a:pt x="1876" y="304"/>
                    <a:pt x="1670" y="322"/>
                    <a:pt x="1497" y="322"/>
                  </a:cubicBezTo>
                  <a:cubicBezTo>
                    <a:pt x="772" y="322"/>
                    <a:pt x="634" y="0"/>
                    <a:pt x="634" y="0"/>
                  </a:cubicBezTo>
                  <a:close/>
                </a:path>
              </a:pathLst>
            </a:custGeom>
            <a:solidFill>
              <a:srgbClr val="B36E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" name="Google Shape;2128;p57"/>
            <p:cNvSpPr/>
            <p:nvPr/>
          </p:nvSpPr>
          <p:spPr>
            <a:xfrm>
              <a:off x="728700" y="3349350"/>
              <a:ext cx="61450" cy="39850"/>
            </a:xfrm>
            <a:custGeom>
              <a:avLst/>
              <a:gdLst/>
              <a:ahLst/>
              <a:cxnLst/>
              <a:rect l="l" t="t" r="r" b="b"/>
              <a:pathLst>
                <a:path w="2458" h="1594" extrusionOk="0">
                  <a:moveTo>
                    <a:pt x="2403" y="1"/>
                  </a:moveTo>
                  <a:cubicBezTo>
                    <a:pt x="2395" y="548"/>
                    <a:pt x="1973" y="1018"/>
                    <a:pt x="1409" y="1072"/>
                  </a:cubicBezTo>
                  <a:lnTo>
                    <a:pt x="1182" y="1096"/>
                  </a:lnTo>
                  <a:cubicBezTo>
                    <a:pt x="1147" y="1099"/>
                    <a:pt x="1112" y="1101"/>
                    <a:pt x="1077" y="1101"/>
                  </a:cubicBezTo>
                  <a:cubicBezTo>
                    <a:pt x="564" y="1101"/>
                    <a:pt x="118" y="733"/>
                    <a:pt x="9" y="235"/>
                  </a:cubicBezTo>
                  <a:lnTo>
                    <a:pt x="1" y="235"/>
                  </a:lnTo>
                  <a:lnTo>
                    <a:pt x="9" y="306"/>
                  </a:lnTo>
                  <a:cubicBezTo>
                    <a:pt x="56" y="767"/>
                    <a:pt x="392" y="1143"/>
                    <a:pt x="815" y="1252"/>
                  </a:cubicBezTo>
                  <a:cubicBezTo>
                    <a:pt x="893" y="1452"/>
                    <a:pt x="1082" y="1593"/>
                    <a:pt x="1298" y="1593"/>
                  </a:cubicBezTo>
                  <a:cubicBezTo>
                    <a:pt x="1319" y="1593"/>
                    <a:pt x="1341" y="1592"/>
                    <a:pt x="1362" y="1589"/>
                  </a:cubicBezTo>
                  <a:cubicBezTo>
                    <a:pt x="1597" y="1565"/>
                    <a:pt x="1785" y="1378"/>
                    <a:pt x="1824" y="1151"/>
                  </a:cubicBezTo>
                  <a:cubicBezTo>
                    <a:pt x="2207" y="955"/>
                    <a:pt x="2458" y="533"/>
                    <a:pt x="2419" y="71"/>
                  </a:cubicBezTo>
                  <a:lnTo>
                    <a:pt x="2411" y="1"/>
                  </a:lnTo>
                  <a:close/>
                </a:path>
              </a:pathLst>
            </a:custGeom>
            <a:solidFill>
              <a:srgbClr val="813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9" name="Google Shape;2129;p57"/>
            <p:cNvSpPr/>
            <p:nvPr/>
          </p:nvSpPr>
          <p:spPr>
            <a:xfrm>
              <a:off x="719900" y="3340850"/>
              <a:ext cx="7275" cy="9300"/>
            </a:xfrm>
            <a:custGeom>
              <a:avLst/>
              <a:gdLst/>
              <a:ahLst/>
              <a:cxnLst/>
              <a:rect l="l" t="t" r="r" b="b"/>
              <a:pathLst>
                <a:path w="291" h="372" extrusionOk="0">
                  <a:moveTo>
                    <a:pt x="44" y="0"/>
                  </a:moveTo>
                  <a:cubicBezTo>
                    <a:pt x="34" y="0"/>
                    <a:pt x="24" y="4"/>
                    <a:pt x="16" y="12"/>
                  </a:cubicBezTo>
                  <a:cubicBezTo>
                    <a:pt x="1" y="28"/>
                    <a:pt x="1" y="51"/>
                    <a:pt x="16" y="67"/>
                  </a:cubicBezTo>
                  <a:lnTo>
                    <a:pt x="173" y="215"/>
                  </a:lnTo>
                  <a:lnTo>
                    <a:pt x="95" y="301"/>
                  </a:lnTo>
                  <a:cubicBezTo>
                    <a:pt x="79" y="317"/>
                    <a:pt x="79" y="341"/>
                    <a:pt x="95" y="356"/>
                  </a:cubicBezTo>
                  <a:cubicBezTo>
                    <a:pt x="102" y="364"/>
                    <a:pt x="110" y="372"/>
                    <a:pt x="126" y="372"/>
                  </a:cubicBezTo>
                  <a:cubicBezTo>
                    <a:pt x="134" y="372"/>
                    <a:pt x="142" y="364"/>
                    <a:pt x="149" y="356"/>
                  </a:cubicBezTo>
                  <a:lnTo>
                    <a:pt x="290" y="208"/>
                  </a:lnTo>
                  <a:lnTo>
                    <a:pt x="71" y="12"/>
                  </a:lnTo>
                  <a:cubicBezTo>
                    <a:pt x="63" y="4"/>
                    <a:pt x="54" y="0"/>
                    <a:pt x="44" y="0"/>
                  </a:cubicBezTo>
                  <a:close/>
                </a:path>
              </a:pathLst>
            </a:custGeom>
            <a:solidFill>
              <a:srgbClr val="813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0" name="Google Shape;2130;p57"/>
            <p:cNvSpPr/>
            <p:nvPr/>
          </p:nvSpPr>
          <p:spPr>
            <a:xfrm>
              <a:off x="787000" y="3334225"/>
              <a:ext cx="6275" cy="9475"/>
            </a:xfrm>
            <a:custGeom>
              <a:avLst/>
              <a:gdLst/>
              <a:ahLst/>
              <a:cxnLst/>
              <a:rect l="l" t="t" r="r" b="b"/>
              <a:pathLst>
                <a:path w="251" h="379" extrusionOk="0">
                  <a:moveTo>
                    <a:pt x="171" y="0"/>
                  </a:moveTo>
                  <a:cubicBezTo>
                    <a:pt x="154" y="0"/>
                    <a:pt x="139" y="9"/>
                    <a:pt x="134" y="27"/>
                  </a:cubicBezTo>
                  <a:lnTo>
                    <a:pt x="0" y="293"/>
                  </a:lnTo>
                  <a:lnTo>
                    <a:pt x="188" y="379"/>
                  </a:lnTo>
                  <a:lnTo>
                    <a:pt x="204" y="379"/>
                  </a:lnTo>
                  <a:cubicBezTo>
                    <a:pt x="220" y="379"/>
                    <a:pt x="235" y="371"/>
                    <a:pt x="235" y="355"/>
                  </a:cubicBezTo>
                  <a:cubicBezTo>
                    <a:pt x="251" y="340"/>
                    <a:pt x="235" y="316"/>
                    <a:pt x="220" y="300"/>
                  </a:cubicBezTo>
                  <a:lnTo>
                    <a:pt x="110" y="253"/>
                  </a:lnTo>
                  <a:lnTo>
                    <a:pt x="204" y="58"/>
                  </a:lnTo>
                  <a:cubicBezTo>
                    <a:pt x="212" y="42"/>
                    <a:pt x="204" y="19"/>
                    <a:pt x="188" y="3"/>
                  </a:cubicBezTo>
                  <a:cubicBezTo>
                    <a:pt x="182" y="1"/>
                    <a:pt x="177" y="0"/>
                    <a:pt x="171" y="0"/>
                  </a:cubicBezTo>
                  <a:close/>
                </a:path>
              </a:pathLst>
            </a:custGeom>
            <a:solidFill>
              <a:srgbClr val="813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1" name="Google Shape;2131;p57"/>
            <p:cNvSpPr/>
            <p:nvPr/>
          </p:nvSpPr>
          <p:spPr>
            <a:xfrm>
              <a:off x="757275" y="3368475"/>
              <a:ext cx="5300" cy="2425"/>
            </a:xfrm>
            <a:custGeom>
              <a:avLst/>
              <a:gdLst/>
              <a:ahLst/>
              <a:cxnLst/>
              <a:rect l="l" t="t" r="r" b="b"/>
              <a:pathLst>
                <a:path w="212" h="97" extrusionOk="0">
                  <a:moveTo>
                    <a:pt x="117" y="1"/>
                  </a:moveTo>
                  <a:cubicBezTo>
                    <a:pt x="112" y="1"/>
                    <a:pt x="107" y="1"/>
                    <a:pt x="102" y="2"/>
                  </a:cubicBezTo>
                  <a:cubicBezTo>
                    <a:pt x="55" y="10"/>
                    <a:pt x="16" y="34"/>
                    <a:pt x="0" y="73"/>
                  </a:cubicBezTo>
                  <a:cubicBezTo>
                    <a:pt x="0" y="81"/>
                    <a:pt x="0" y="88"/>
                    <a:pt x="8" y="96"/>
                  </a:cubicBezTo>
                  <a:lnTo>
                    <a:pt x="16" y="96"/>
                  </a:lnTo>
                  <a:cubicBezTo>
                    <a:pt x="24" y="96"/>
                    <a:pt x="24" y="88"/>
                    <a:pt x="31" y="88"/>
                  </a:cubicBezTo>
                  <a:cubicBezTo>
                    <a:pt x="39" y="57"/>
                    <a:pt x="71" y="34"/>
                    <a:pt x="102" y="34"/>
                  </a:cubicBezTo>
                  <a:cubicBezTo>
                    <a:pt x="107" y="32"/>
                    <a:pt x="113" y="32"/>
                    <a:pt x="118" y="32"/>
                  </a:cubicBezTo>
                  <a:cubicBezTo>
                    <a:pt x="144" y="32"/>
                    <a:pt x="169" y="46"/>
                    <a:pt x="188" y="65"/>
                  </a:cubicBezTo>
                  <a:cubicBezTo>
                    <a:pt x="188" y="73"/>
                    <a:pt x="196" y="73"/>
                    <a:pt x="204" y="73"/>
                  </a:cubicBezTo>
                  <a:cubicBezTo>
                    <a:pt x="211" y="65"/>
                    <a:pt x="211" y="57"/>
                    <a:pt x="211" y="49"/>
                  </a:cubicBezTo>
                  <a:cubicBezTo>
                    <a:pt x="184" y="22"/>
                    <a:pt x="151" y="1"/>
                    <a:pt x="117" y="1"/>
                  </a:cubicBezTo>
                  <a:close/>
                </a:path>
              </a:pathLst>
            </a:custGeom>
            <a:solidFill>
              <a:srgbClr val="813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2" name="Google Shape;2132;p57"/>
            <p:cNvSpPr/>
            <p:nvPr/>
          </p:nvSpPr>
          <p:spPr>
            <a:xfrm>
              <a:off x="732625" y="3324100"/>
              <a:ext cx="15475" cy="9225"/>
            </a:xfrm>
            <a:custGeom>
              <a:avLst/>
              <a:gdLst/>
              <a:ahLst/>
              <a:cxnLst/>
              <a:rect l="l" t="t" r="r" b="b"/>
              <a:pathLst>
                <a:path w="619" h="369" extrusionOk="0">
                  <a:moveTo>
                    <a:pt x="429" y="0"/>
                  </a:moveTo>
                  <a:cubicBezTo>
                    <a:pt x="372" y="0"/>
                    <a:pt x="305" y="12"/>
                    <a:pt x="235" y="40"/>
                  </a:cubicBezTo>
                  <a:cubicBezTo>
                    <a:pt x="102" y="103"/>
                    <a:pt x="32" y="205"/>
                    <a:pt x="16" y="267"/>
                  </a:cubicBezTo>
                  <a:cubicBezTo>
                    <a:pt x="0" y="338"/>
                    <a:pt x="39" y="369"/>
                    <a:pt x="79" y="369"/>
                  </a:cubicBezTo>
                  <a:cubicBezTo>
                    <a:pt x="118" y="369"/>
                    <a:pt x="165" y="345"/>
                    <a:pt x="212" y="322"/>
                  </a:cubicBezTo>
                  <a:cubicBezTo>
                    <a:pt x="251" y="299"/>
                    <a:pt x="298" y="275"/>
                    <a:pt x="337" y="259"/>
                  </a:cubicBezTo>
                  <a:cubicBezTo>
                    <a:pt x="376" y="236"/>
                    <a:pt x="423" y="220"/>
                    <a:pt x="470" y="205"/>
                  </a:cubicBezTo>
                  <a:cubicBezTo>
                    <a:pt x="517" y="181"/>
                    <a:pt x="564" y="166"/>
                    <a:pt x="595" y="134"/>
                  </a:cubicBezTo>
                  <a:cubicBezTo>
                    <a:pt x="618" y="103"/>
                    <a:pt x="618" y="56"/>
                    <a:pt x="556" y="25"/>
                  </a:cubicBezTo>
                  <a:cubicBezTo>
                    <a:pt x="526" y="10"/>
                    <a:pt x="482" y="0"/>
                    <a:pt x="429" y="0"/>
                  </a:cubicBezTo>
                  <a:close/>
                </a:path>
              </a:pathLst>
            </a:custGeom>
            <a:solidFill>
              <a:srgbClr val="21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3" name="Google Shape;2133;p57"/>
            <p:cNvSpPr/>
            <p:nvPr/>
          </p:nvSpPr>
          <p:spPr>
            <a:xfrm>
              <a:off x="763125" y="3321475"/>
              <a:ext cx="15875" cy="7025"/>
            </a:xfrm>
            <a:custGeom>
              <a:avLst/>
              <a:gdLst/>
              <a:ahLst/>
              <a:cxnLst/>
              <a:rect l="l" t="t" r="r" b="b"/>
              <a:pathLst>
                <a:path w="635" h="281" extrusionOk="0">
                  <a:moveTo>
                    <a:pt x="252" y="1"/>
                  </a:moveTo>
                  <a:cubicBezTo>
                    <a:pt x="160" y="1"/>
                    <a:pt x="91" y="30"/>
                    <a:pt x="56" y="59"/>
                  </a:cubicBezTo>
                  <a:cubicBezTo>
                    <a:pt x="1" y="106"/>
                    <a:pt x="9" y="153"/>
                    <a:pt x="40" y="177"/>
                  </a:cubicBezTo>
                  <a:cubicBezTo>
                    <a:pt x="71" y="200"/>
                    <a:pt x="118" y="200"/>
                    <a:pt x="165" y="208"/>
                  </a:cubicBezTo>
                  <a:cubicBezTo>
                    <a:pt x="212" y="216"/>
                    <a:pt x="267" y="224"/>
                    <a:pt x="306" y="231"/>
                  </a:cubicBezTo>
                  <a:cubicBezTo>
                    <a:pt x="345" y="239"/>
                    <a:pt x="392" y="247"/>
                    <a:pt x="439" y="263"/>
                  </a:cubicBezTo>
                  <a:cubicBezTo>
                    <a:pt x="477" y="269"/>
                    <a:pt x="515" y="280"/>
                    <a:pt x="549" y="280"/>
                  </a:cubicBezTo>
                  <a:cubicBezTo>
                    <a:pt x="557" y="280"/>
                    <a:pt x="565" y="280"/>
                    <a:pt x="572" y="278"/>
                  </a:cubicBezTo>
                  <a:cubicBezTo>
                    <a:pt x="611" y="271"/>
                    <a:pt x="635" y="231"/>
                    <a:pt x="603" y="169"/>
                  </a:cubicBezTo>
                  <a:cubicBezTo>
                    <a:pt x="580" y="114"/>
                    <a:pt x="486" y="36"/>
                    <a:pt x="353" y="12"/>
                  </a:cubicBezTo>
                  <a:cubicBezTo>
                    <a:pt x="317" y="4"/>
                    <a:pt x="283" y="1"/>
                    <a:pt x="252" y="1"/>
                  </a:cubicBezTo>
                  <a:close/>
                </a:path>
              </a:pathLst>
            </a:custGeom>
            <a:solidFill>
              <a:srgbClr val="21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" name="Google Shape;2134;p57"/>
            <p:cNvSpPr/>
            <p:nvPr/>
          </p:nvSpPr>
          <p:spPr>
            <a:xfrm>
              <a:off x="744175" y="3350125"/>
              <a:ext cx="22025" cy="12050"/>
            </a:xfrm>
            <a:custGeom>
              <a:avLst/>
              <a:gdLst/>
              <a:ahLst/>
              <a:cxnLst/>
              <a:rect l="l" t="t" r="r" b="b"/>
              <a:pathLst>
                <a:path w="881" h="482" extrusionOk="0">
                  <a:moveTo>
                    <a:pt x="188" y="1"/>
                  </a:moveTo>
                  <a:lnTo>
                    <a:pt x="188" y="1"/>
                  </a:lnTo>
                  <a:cubicBezTo>
                    <a:pt x="1" y="8"/>
                    <a:pt x="100" y="481"/>
                    <a:pt x="403" y="481"/>
                  </a:cubicBezTo>
                  <a:cubicBezTo>
                    <a:pt x="417" y="481"/>
                    <a:pt x="431" y="480"/>
                    <a:pt x="446" y="478"/>
                  </a:cubicBezTo>
                  <a:cubicBezTo>
                    <a:pt x="784" y="432"/>
                    <a:pt x="880" y="40"/>
                    <a:pt x="670" y="40"/>
                  </a:cubicBezTo>
                  <a:cubicBezTo>
                    <a:pt x="666" y="40"/>
                    <a:pt x="661" y="40"/>
                    <a:pt x="657" y="40"/>
                  </a:cubicBezTo>
                  <a:cubicBezTo>
                    <a:pt x="620" y="44"/>
                    <a:pt x="583" y="45"/>
                    <a:pt x="547" y="45"/>
                  </a:cubicBezTo>
                  <a:cubicBezTo>
                    <a:pt x="354" y="45"/>
                    <a:pt x="188" y="1"/>
                    <a:pt x="188" y="1"/>
                  </a:cubicBezTo>
                  <a:close/>
                </a:path>
              </a:pathLst>
            </a:custGeom>
            <a:solidFill>
              <a:srgbClr val="813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" name="Google Shape;2135;p57"/>
            <p:cNvSpPr/>
            <p:nvPr/>
          </p:nvSpPr>
          <p:spPr>
            <a:xfrm>
              <a:off x="750425" y="3353950"/>
              <a:ext cx="4725" cy="3450"/>
            </a:xfrm>
            <a:custGeom>
              <a:avLst/>
              <a:gdLst/>
              <a:ahLst/>
              <a:cxnLst/>
              <a:rect l="l" t="t" r="r" b="b"/>
              <a:pathLst>
                <a:path w="189" h="138" extrusionOk="0">
                  <a:moveTo>
                    <a:pt x="55" y="1"/>
                  </a:moveTo>
                  <a:cubicBezTo>
                    <a:pt x="45" y="1"/>
                    <a:pt x="34" y="2"/>
                    <a:pt x="24" y="4"/>
                  </a:cubicBezTo>
                  <a:cubicBezTo>
                    <a:pt x="8" y="12"/>
                    <a:pt x="0" y="28"/>
                    <a:pt x="8" y="43"/>
                  </a:cubicBezTo>
                  <a:cubicBezTo>
                    <a:pt x="8" y="59"/>
                    <a:pt x="24" y="67"/>
                    <a:pt x="39" y="67"/>
                  </a:cubicBezTo>
                  <a:cubicBezTo>
                    <a:pt x="48" y="64"/>
                    <a:pt x="56" y="62"/>
                    <a:pt x="64" y="62"/>
                  </a:cubicBezTo>
                  <a:cubicBezTo>
                    <a:pt x="94" y="62"/>
                    <a:pt x="119" y="83"/>
                    <a:pt x="126" y="114"/>
                  </a:cubicBezTo>
                  <a:cubicBezTo>
                    <a:pt x="133" y="130"/>
                    <a:pt x="141" y="137"/>
                    <a:pt x="157" y="137"/>
                  </a:cubicBezTo>
                  <a:lnTo>
                    <a:pt x="165" y="137"/>
                  </a:lnTo>
                  <a:cubicBezTo>
                    <a:pt x="180" y="137"/>
                    <a:pt x="188" y="114"/>
                    <a:pt x="188" y="98"/>
                  </a:cubicBezTo>
                  <a:cubicBezTo>
                    <a:pt x="175" y="38"/>
                    <a:pt x="116" y="1"/>
                    <a:pt x="55" y="1"/>
                  </a:cubicBezTo>
                  <a:close/>
                </a:path>
              </a:pathLst>
            </a:custGeom>
            <a:solidFill>
              <a:srgbClr val="B36E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6" name="Google Shape;2136;p57"/>
            <p:cNvSpPr/>
            <p:nvPr/>
          </p:nvSpPr>
          <p:spPr>
            <a:xfrm>
              <a:off x="742400" y="3337775"/>
              <a:ext cx="5900" cy="5100"/>
            </a:xfrm>
            <a:custGeom>
              <a:avLst/>
              <a:gdLst/>
              <a:ahLst/>
              <a:cxnLst/>
              <a:rect l="l" t="t" r="r" b="b"/>
              <a:pathLst>
                <a:path w="236" h="204" extrusionOk="0">
                  <a:moveTo>
                    <a:pt x="121" y="1"/>
                  </a:moveTo>
                  <a:cubicBezTo>
                    <a:pt x="82" y="1"/>
                    <a:pt x="47" y="22"/>
                    <a:pt x="24" y="57"/>
                  </a:cubicBezTo>
                  <a:cubicBezTo>
                    <a:pt x="1" y="111"/>
                    <a:pt x="24" y="166"/>
                    <a:pt x="79" y="190"/>
                  </a:cubicBezTo>
                  <a:cubicBezTo>
                    <a:pt x="93" y="199"/>
                    <a:pt x="109" y="204"/>
                    <a:pt x="125" y="204"/>
                  </a:cubicBezTo>
                  <a:cubicBezTo>
                    <a:pt x="160" y="204"/>
                    <a:pt x="195" y="181"/>
                    <a:pt x="212" y="143"/>
                  </a:cubicBezTo>
                  <a:cubicBezTo>
                    <a:pt x="235" y="96"/>
                    <a:pt x="212" y="33"/>
                    <a:pt x="165" y="10"/>
                  </a:cubicBezTo>
                  <a:cubicBezTo>
                    <a:pt x="150" y="3"/>
                    <a:pt x="135" y="1"/>
                    <a:pt x="121" y="1"/>
                  </a:cubicBezTo>
                  <a:close/>
                </a:path>
              </a:pathLst>
            </a:custGeom>
            <a:solidFill>
              <a:srgbClr val="21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7" name="Google Shape;2137;p57"/>
            <p:cNvSpPr/>
            <p:nvPr/>
          </p:nvSpPr>
          <p:spPr>
            <a:xfrm>
              <a:off x="766850" y="3335225"/>
              <a:ext cx="5700" cy="5175"/>
            </a:xfrm>
            <a:custGeom>
              <a:avLst/>
              <a:gdLst/>
              <a:ahLst/>
              <a:cxnLst/>
              <a:rect l="l" t="t" r="r" b="b"/>
              <a:pathLst>
                <a:path w="228" h="207" extrusionOk="0">
                  <a:moveTo>
                    <a:pt x="118" y="1"/>
                  </a:moveTo>
                  <a:cubicBezTo>
                    <a:pt x="80" y="1"/>
                    <a:pt x="41" y="24"/>
                    <a:pt x="24" y="65"/>
                  </a:cubicBezTo>
                  <a:cubicBezTo>
                    <a:pt x="1" y="112"/>
                    <a:pt x="24" y="174"/>
                    <a:pt x="71" y="198"/>
                  </a:cubicBezTo>
                  <a:cubicBezTo>
                    <a:pt x="84" y="204"/>
                    <a:pt x="97" y="207"/>
                    <a:pt x="111" y="207"/>
                  </a:cubicBezTo>
                  <a:cubicBezTo>
                    <a:pt x="149" y="207"/>
                    <a:pt x="187" y="185"/>
                    <a:pt x="204" y="151"/>
                  </a:cubicBezTo>
                  <a:cubicBezTo>
                    <a:pt x="227" y="96"/>
                    <a:pt x="212" y="33"/>
                    <a:pt x="157" y="10"/>
                  </a:cubicBezTo>
                  <a:cubicBezTo>
                    <a:pt x="145" y="4"/>
                    <a:pt x="131" y="1"/>
                    <a:pt x="118" y="1"/>
                  </a:cubicBezTo>
                  <a:close/>
                </a:path>
              </a:pathLst>
            </a:custGeom>
            <a:solidFill>
              <a:srgbClr val="21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" name="Google Shape;2138;p57"/>
            <p:cNvSpPr/>
            <p:nvPr/>
          </p:nvSpPr>
          <p:spPr>
            <a:xfrm>
              <a:off x="741625" y="3341325"/>
              <a:ext cx="7650" cy="3150"/>
            </a:xfrm>
            <a:custGeom>
              <a:avLst/>
              <a:gdLst/>
              <a:ahLst/>
              <a:cxnLst/>
              <a:rect l="l" t="t" r="r" b="b"/>
              <a:pathLst>
                <a:path w="306" h="126" extrusionOk="0">
                  <a:moveTo>
                    <a:pt x="172" y="0"/>
                  </a:moveTo>
                  <a:cubicBezTo>
                    <a:pt x="130" y="0"/>
                    <a:pt x="79" y="14"/>
                    <a:pt x="24" y="56"/>
                  </a:cubicBezTo>
                  <a:cubicBezTo>
                    <a:pt x="8" y="63"/>
                    <a:pt x="0" y="95"/>
                    <a:pt x="16" y="110"/>
                  </a:cubicBezTo>
                  <a:cubicBezTo>
                    <a:pt x="24" y="118"/>
                    <a:pt x="39" y="126"/>
                    <a:pt x="47" y="126"/>
                  </a:cubicBezTo>
                  <a:cubicBezTo>
                    <a:pt x="55" y="126"/>
                    <a:pt x="63" y="126"/>
                    <a:pt x="71" y="118"/>
                  </a:cubicBezTo>
                  <a:cubicBezTo>
                    <a:pt x="110" y="89"/>
                    <a:pt x="143" y="80"/>
                    <a:pt x="170" y="80"/>
                  </a:cubicBezTo>
                  <a:cubicBezTo>
                    <a:pt x="207" y="80"/>
                    <a:pt x="230" y="98"/>
                    <a:pt x="235" y="102"/>
                  </a:cubicBezTo>
                  <a:cubicBezTo>
                    <a:pt x="243" y="110"/>
                    <a:pt x="253" y="114"/>
                    <a:pt x="262" y="114"/>
                  </a:cubicBezTo>
                  <a:cubicBezTo>
                    <a:pt x="272" y="114"/>
                    <a:pt x="282" y="110"/>
                    <a:pt x="290" y="102"/>
                  </a:cubicBezTo>
                  <a:cubicBezTo>
                    <a:pt x="305" y="87"/>
                    <a:pt x="305" y="56"/>
                    <a:pt x="290" y="40"/>
                  </a:cubicBezTo>
                  <a:cubicBezTo>
                    <a:pt x="268" y="22"/>
                    <a:pt x="227" y="0"/>
                    <a:pt x="172" y="0"/>
                  </a:cubicBezTo>
                  <a:close/>
                </a:path>
              </a:pathLst>
            </a:custGeom>
            <a:solidFill>
              <a:srgbClr val="813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" name="Google Shape;2139;p57"/>
            <p:cNvSpPr/>
            <p:nvPr/>
          </p:nvSpPr>
          <p:spPr>
            <a:xfrm>
              <a:off x="766275" y="3338600"/>
              <a:ext cx="7450" cy="3150"/>
            </a:xfrm>
            <a:custGeom>
              <a:avLst/>
              <a:gdLst/>
              <a:ahLst/>
              <a:cxnLst/>
              <a:rect l="l" t="t" r="r" b="b"/>
              <a:pathLst>
                <a:path w="298" h="126" extrusionOk="0">
                  <a:moveTo>
                    <a:pt x="162" y="0"/>
                  </a:moveTo>
                  <a:cubicBezTo>
                    <a:pt x="119" y="0"/>
                    <a:pt x="70" y="14"/>
                    <a:pt x="16" y="55"/>
                  </a:cubicBezTo>
                  <a:cubicBezTo>
                    <a:pt x="0" y="71"/>
                    <a:pt x="0" y="94"/>
                    <a:pt x="8" y="110"/>
                  </a:cubicBezTo>
                  <a:cubicBezTo>
                    <a:pt x="16" y="118"/>
                    <a:pt x="31" y="125"/>
                    <a:pt x="39" y="125"/>
                  </a:cubicBezTo>
                  <a:cubicBezTo>
                    <a:pt x="55" y="125"/>
                    <a:pt x="63" y="125"/>
                    <a:pt x="71" y="118"/>
                  </a:cubicBezTo>
                  <a:cubicBezTo>
                    <a:pt x="109" y="88"/>
                    <a:pt x="142" y="79"/>
                    <a:pt x="167" y="79"/>
                  </a:cubicBezTo>
                  <a:cubicBezTo>
                    <a:pt x="202" y="79"/>
                    <a:pt x="222" y="97"/>
                    <a:pt x="227" y="102"/>
                  </a:cubicBezTo>
                  <a:cubicBezTo>
                    <a:pt x="235" y="110"/>
                    <a:pt x="245" y="114"/>
                    <a:pt x="254" y="114"/>
                  </a:cubicBezTo>
                  <a:cubicBezTo>
                    <a:pt x="264" y="114"/>
                    <a:pt x="274" y="110"/>
                    <a:pt x="282" y="102"/>
                  </a:cubicBezTo>
                  <a:cubicBezTo>
                    <a:pt x="297" y="86"/>
                    <a:pt x="297" y="55"/>
                    <a:pt x="282" y="47"/>
                  </a:cubicBezTo>
                  <a:cubicBezTo>
                    <a:pt x="260" y="25"/>
                    <a:pt x="217" y="0"/>
                    <a:pt x="162" y="0"/>
                  </a:cubicBezTo>
                  <a:close/>
                </a:path>
              </a:pathLst>
            </a:custGeom>
            <a:solidFill>
              <a:srgbClr val="813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" name="Google Shape;2140;p57"/>
            <p:cNvSpPr/>
            <p:nvPr/>
          </p:nvSpPr>
          <p:spPr>
            <a:xfrm>
              <a:off x="755500" y="3330950"/>
              <a:ext cx="8450" cy="16075"/>
            </a:xfrm>
            <a:custGeom>
              <a:avLst/>
              <a:gdLst/>
              <a:ahLst/>
              <a:cxnLst/>
              <a:rect l="l" t="t" r="r" b="b"/>
              <a:pathLst>
                <a:path w="338" h="643" extrusionOk="0">
                  <a:moveTo>
                    <a:pt x="67" y="1"/>
                  </a:moveTo>
                  <a:cubicBezTo>
                    <a:pt x="60" y="1"/>
                    <a:pt x="53" y="3"/>
                    <a:pt x="48" y="9"/>
                  </a:cubicBezTo>
                  <a:cubicBezTo>
                    <a:pt x="24" y="17"/>
                    <a:pt x="24" y="48"/>
                    <a:pt x="32" y="64"/>
                  </a:cubicBezTo>
                  <a:lnTo>
                    <a:pt x="243" y="416"/>
                  </a:lnTo>
                  <a:cubicBezTo>
                    <a:pt x="259" y="439"/>
                    <a:pt x="251" y="463"/>
                    <a:pt x="243" y="478"/>
                  </a:cubicBezTo>
                  <a:cubicBezTo>
                    <a:pt x="228" y="517"/>
                    <a:pt x="189" y="541"/>
                    <a:pt x="142" y="557"/>
                  </a:cubicBezTo>
                  <a:cubicBezTo>
                    <a:pt x="110" y="564"/>
                    <a:pt x="79" y="564"/>
                    <a:pt x="40" y="564"/>
                  </a:cubicBezTo>
                  <a:cubicBezTo>
                    <a:pt x="16" y="564"/>
                    <a:pt x="1" y="580"/>
                    <a:pt x="1" y="604"/>
                  </a:cubicBezTo>
                  <a:cubicBezTo>
                    <a:pt x="1" y="627"/>
                    <a:pt x="16" y="643"/>
                    <a:pt x="40" y="643"/>
                  </a:cubicBezTo>
                  <a:cubicBezTo>
                    <a:pt x="79" y="643"/>
                    <a:pt x="126" y="643"/>
                    <a:pt x="157" y="635"/>
                  </a:cubicBezTo>
                  <a:cubicBezTo>
                    <a:pt x="235" y="619"/>
                    <a:pt x="290" y="572"/>
                    <a:pt x="322" y="510"/>
                  </a:cubicBezTo>
                  <a:cubicBezTo>
                    <a:pt x="337" y="463"/>
                    <a:pt x="337" y="416"/>
                    <a:pt x="306" y="369"/>
                  </a:cubicBezTo>
                  <a:lnTo>
                    <a:pt x="102" y="25"/>
                  </a:lnTo>
                  <a:cubicBezTo>
                    <a:pt x="92" y="9"/>
                    <a:pt x="79" y="1"/>
                    <a:pt x="67" y="1"/>
                  </a:cubicBezTo>
                  <a:close/>
                </a:path>
              </a:pathLst>
            </a:custGeom>
            <a:solidFill>
              <a:srgbClr val="813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1" name="Google Shape;2141;p57"/>
            <p:cNvSpPr/>
            <p:nvPr/>
          </p:nvSpPr>
          <p:spPr>
            <a:xfrm>
              <a:off x="740250" y="3543800"/>
              <a:ext cx="34050" cy="41675"/>
            </a:xfrm>
            <a:custGeom>
              <a:avLst/>
              <a:gdLst/>
              <a:ahLst/>
              <a:cxnLst/>
              <a:rect l="l" t="t" r="r" b="b"/>
              <a:pathLst>
                <a:path w="1362" h="1667" extrusionOk="0">
                  <a:moveTo>
                    <a:pt x="0" y="0"/>
                  </a:moveTo>
                  <a:lnTo>
                    <a:pt x="204" y="1667"/>
                  </a:lnTo>
                  <a:lnTo>
                    <a:pt x="126" y="1017"/>
                  </a:lnTo>
                  <a:lnTo>
                    <a:pt x="1362" y="1017"/>
                  </a:lnTo>
                  <a:lnTo>
                    <a:pt x="1362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36E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2" name="Google Shape;2142;p57"/>
            <p:cNvSpPr/>
            <p:nvPr/>
          </p:nvSpPr>
          <p:spPr>
            <a:xfrm>
              <a:off x="743375" y="3569225"/>
              <a:ext cx="31525" cy="20550"/>
            </a:xfrm>
            <a:custGeom>
              <a:avLst/>
              <a:gdLst/>
              <a:ahLst/>
              <a:cxnLst/>
              <a:rect l="l" t="t" r="r" b="b"/>
              <a:pathLst>
                <a:path w="1261" h="822" extrusionOk="0">
                  <a:moveTo>
                    <a:pt x="1" y="0"/>
                  </a:moveTo>
                  <a:lnTo>
                    <a:pt x="79" y="650"/>
                  </a:lnTo>
                  <a:lnTo>
                    <a:pt x="79" y="681"/>
                  </a:lnTo>
                  <a:cubicBezTo>
                    <a:pt x="118" y="650"/>
                    <a:pt x="157" y="634"/>
                    <a:pt x="204" y="634"/>
                  </a:cubicBezTo>
                  <a:cubicBezTo>
                    <a:pt x="314" y="634"/>
                    <a:pt x="392" y="712"/>
                    <a:pt x="392" y="822"/>
                  </a:cubicBezTo>
                  <a:lnTo>
                    <a:pt x="1253" y="822"/>
                  </a:lnTo>
                  <a:lnTo>
                    <a:pt x="126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3" name="Google Shape;2143;p57"/>
            <p:cNvSpPr/>
            <p:nvPr/>
          </p:nvSpPr>
          <p:spPr>
            <a:xfrm>
              <a:off x="733000" y="3585050"/>
              <a:ext cx="41700" cy="20000"/>
            </a:xfrm>
            <a:custGeom>
              <a:avLst/>
              <a:gdLst/>
              <a:ahLst/>
              <a:cxnLst/>
              <a:rect l="l" t="t" r="r" b="b"/>
              <a:pathLst>
                <a:path w="1668" h="800" extrusionOk="0">
                  <a:moveTo>
                    <a:pt x="619" y="1"/>
                  </a:moveTo>
                  <a:cubicBezTo>
                    <a:pt x="572" y="1"/>
                    <a:pt x="533" y="17"/>
                    <a:pt x="494" y="48"/>
                  </a:cubicBezTo>
                  <a:cubicBezTo>
                    <a:pt x="463" y="79"/>
                    <a:pt x="439" y="134"/>
                    <a:pt x="439" y="181"/>
                  </a:cubicBezTo>
                  <a:lnTo>
                    <a:pt x="439" y="189"/>
                  </a:lnTo>
                  <a:lnTo>
                    <a:pt x="431" y="189"/>
                  </a:lnTo>
                  <a:cubicBezTo>
                    <a:pt x="197" y="189"/>
                    <a:pt x="1" y="384"/>
                    <a:pt x="1" y="619"/>
                  </a:cubicBezTo>
                  <a:lnTo>
                    <a:pt x="1" y="658"/>
                  </a:lnTo>
                  <a:cubicBezTo>
                    <a:pt x="1" y="736"/>
                    <a:pt x="64" y="799"/>
                    <a:pt x="142" y="799"/>
                  </a:cubicBezTo>
                  <a:lnTo>
                    <a:pt x="1425" y="799"/>
                  </a:lnTo>
                  <a:cubicBezTo>
                    <a:pt x="1558" y="799"/>
                    <a:pt x="1668" y="690"/>
                    <a:pt x="1668" y="557"/>
                  </a:cubicBezTo>
                  <a:lnTo>
                    <a:pt x="1668" y="189"/>
                  </a:lnTo>
                  <a:lnTo>
                    <a:pt x="807" y="189"/>
                  </a:lnTo>
                  <a:cubicBezTo>
                    <a:pt x="807" y="79"/>
                    <a:pt x="729" y="1"/>
                    <a:pt x="6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4" name="Google Shape;2144;p57"/>
            <p:cNvSpPr/>
            <p:nvPr/>
          </p:nvSpPr>
          <p:spPr>
            <a:xfrm>
              <a:off x="796975" y="3510925"/>
              <a:ext cx="43850" cy="56950"/>
            </a:xfrm>
            <a:custGeom>
              <a:avLst/>
              <a:gdLst/>
              <a:ahLst/>
              <a:cxnLst/>
              <a:rect l="l" t="t" r="r" b="b"/>
              <a:pathLst>
                <a:path w="1754" h="2278" extrusionOk="0">
                  <a:moveTo>
                    <a:pt x="1127" y="1"/>
                  </a:moveTo>
                  <a:lnTo>
                    <a:pt x="1" y="744"/>
                  </a:lnTo>
                  <a:lnTo>
                    <a:pt x="362" y="1377"/>
                  </a:lnTo>
                  <a:lnTo>
                    <a:pt x="362" y="1377"/>
                  </a:lnTo>
                  <a:lnTo>
                    <a:pt x="1448" y="760"/>
                  </a:lnTo>
                  <a:lnTo>
                    <a:pt x="1753" y="1472"/>
                  </a:lnTo>
                  <a:lnTo>
                    <a:pt x="1127" y="1"/>
                  </a:lnTo>
                  <a:close/>
                  <a:moveTo>
                    <a:pt x="362" y="1377"/>
                  </a:moveTo>
                  <a:lnTo>
                    <a:pt x="360" y="1378"/>
                  </a:lnTo>
                  <a:lnTo>
                    <a:pt x="799" y="2144"/>
                  </a:lnTo>
                  <a:lnTo>
                    <a:pt x="877" y="2277"/>
                  </a:lnTo>
                  <a:lnTo>
                    <a:pt x="362" y="1377"/>
                  </a:lnTo>
                  <a:close/>
                </a:path>
              </a:pathLst>
            </a:custGeom>
            <a:solidFill>
              <a:srgbClr val="B36E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5" name="Google Shape;2145;p57"/>
            <p:cNvSpPr/>
            <p:nvPr/>
          </p:nvSpPr>
          <p:spPr>
            <a:xfrm>
              <a:off x="805975" y="3529900"/>
              <a:ext cx="34850" cy="33275"/>
            </a:xfrm>
            <a:custGeom>
              <a:avLst/>
              <a:gdLst/>
              <a:ahLst/>
              <a:cxnLst/>
              <a:rect l="l" t="t" r="r" b="b"/>
              <a:pathLst>
                <a:path w="1394" h="1331" extrusionOk="0">
                  <a:moveTo>
                    <a:pt x="1088" y="1"/>
                  </a:moveTo>
                  <a:lnTo>
                    <a:pt x="0" y="619"/>
                  </a:lnTo>
                  <a:lnTo>
                    <a:pt x="407" y="1331"/>
                  </a:lnTo>
                  <a:lnTo>
                    <a:pt x="407" y="1331"/>
                  </a:lnTo>
                  <a:lnTo>
                    <a:pt x="1096" y="939"/>
                  </a:lnTo>
                  <a:lnTo>
                    <a:pt x="1096" y="932"/>
                  </a:lnTo>
                  <a:cubicBezTo>
                    <a:pt x="1041" y="846"/>
                    <a:pt x="1072" y="728"/>
                    <a:pt x="1166" y="681"/>
                  </a:cubicBezTo>
                  <a:cubicBezTo>
                    <a:pt x="1197" y="663"/>
                    <a:pt x="1230" y="654"/>
                    <a:pt x="1263" y="654"/>
                  </a:cubicBezTo>
                  <a:cubicBezTo>
                    <a:pt x="1313" y="654"/>
                    <a:pt x="1360" y="675"/>
                    <a:pt x="1393" y="713"/>
                  </a:cubicBezTo>
                  <a:lnTo>
                    <a:pt x="108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" name="Google Shape;2146;p57"/>
            <p:cNvSpPr/>
            <p:nvPr/>
          </p:nvSpPr>
          <p:spPr>
            <a:xfrm>
              <a:off x="816150" y="3546225"/>
              <a:ext cx="43050" cy="28000"/>
            </a:xfrm>
            <a:custGeom>
              <a:avLst/>
              <a:gdLst/>
              <a:ahLst/>
              <a:cxnLst/>
              <a:rect l="l" t="t" r="r" b="b"/>
              <a:pathLst>
                <a:path w="1722" h="1120" extrusionOk="0">
                  <a:moveTo>
                    <a:pt x="856" y="1"/>
                  </a:moveTo>
                  <a:cubicBezTo>
                    <a:pt x="823" y="1"/>
                    <a:pt x="790" y="10"/>
                    <a:pt x="759" y="28"/>
                  </a:cubicBezTo>
                  <a:cubicBezTo>
                    <a:pt x="665" y="75"/>
                    <a:pt x="634" y="193"/>
                    <a:pt x="689" y="279"/>
                  </a:cubicBezTo>
                  <a:lnTo>
                    <a:pt x="689" y="286"/>
                  </a:lnTo>
                  <a:lnTo>
                    <a:pt x="0" y="678"/>
                  </a:lnTo>
                  <a:lnTo>
                    <a:pt x="32" y="732"/>
                  </a:lnTo>
                  <a:lnTo>
                    <a:pt x="110" y="865"/>
                  </a:lnTo>
                  <a:lnTo>
                    <a:pt x="188" y="998"/>
                  </a:lnTo>
                  <a:cubicBezTo>
                    <a:pt x="230" y="1076"/>
                    <a:pt x="309" y="1120"/>
                    <a:pt x="392" y="1120"/>
                  </a:cubicBezTo>
                  <a:cubicBezTo>
                    <a:pt x="434" y="1120"/>
                    <a:pt x="477" y="1108"/>
                    <a:pt x="517" y="1085"/>
                  </a:cubicBezTo>
                  <a:lnTo>
                    <a:pt x="1636" y="451"/>
                  </a:lnTo>
                  <a:cubicBezTo>
                    <a:pt x="1698" y="412"/>
                    <a:pt x="1722" y="326"/>
                    <a:pt x="1683" y="263"/>
                  </a:cubicBezTo>
                  <a:lnTo>
                    <a:pt x="1659" y="224"/>
                  </a:lnTo>
                  <a:cubicBezTo>
                    <a:pt x="1580" y="87"/>
                    <a:pt x="1438" y="11"/>
                    <a:pt x="1291" y="11"/>
                  </a:cubicBezTo>
                  <a:cubicBezTo>
                    <a:pt x="1220" y="11"/>
                    <a:pt x="1147" y="29"/>
                    <a:pt x="1080" y="67"/>
                  </a:cubicBezTo>
                  <a:lnTo>
                    <a:pt x="1018" y="99"/>
                  </a:lnTo>
                  <a:lnTo>
                    <a:pt x="1010" y="99"/>
                  </a:lnTo>
                  <a:cubicBezTo>
                    <a:pt x="1002" y="83"/>
                    <a:pt x="994" y="75"/>
                    <a:pt x="986" y="60"/>
                  </a:cubicBezTo>
                  <a:cubicBezTo>
                    <a:pt x="953" y="22"/>
                    <a:pt x="906" y="1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7" name="Google Shape;2147;p57"/>
            <p:cNvSpPr/>
            <p:nvPr/>
          </p:nvSpPr>
          <p:spPr>
            <a:xfrm>
              <a:off x="727525" y="3471800"/>
              <a:ext cx="105075" cy="73000"/>
            </a:xfrm>
            <a:custGeom>
              <a:avLst/>
              <a:gdLst/>
              <a:ahLst/>
              <a:cxnLst/>
              <a:rect l="l" t="t" r="r" b="b"/>
              <a:pathLst>
                <a:path w="4203" h="2920" extrusionOk="0">
                  <a:moveTo>
                    <a:pt x="3397" y="1"/>
                  </a:moveTo>
                  <a:lnTo>
                    <a:pt x="1" y="345"/>
                  </a:lnTo>
                  <a:lnTo>
                    <a:pt x="196" y="2872"/>
                  </a:lnTo>
                  <a:lnTo>
                    <a:pt x="509" y="2880"/>
                  </a:lnTo>
                  <a:lnTo>
                    <a:pt x="1871" y="2919"/>
                  </a:lnTo>
                  <a:lnTo>
                    <a:pt x="2020" y="2919"/>
                  </a:lnTo>
                  <a:lnTo>
                    <a:pt x="1926" y="1120"/>
                  </a:lnTo>
                  <a:lnTo>
                    <a:pt x="2591" y="2434"/>
                  </a:lnTo>
                  <a:lnTo>
                    <a:pt x="2779" y="2309"/>
                  </a:lnTo>
                  <a:lnTo>
                    <a:pt x="3913" y="1566"/>
                  </a:lnTo>
                  <a:lnTo>
                    <a:pt x="4203" y="1370"/>
                  </a:lnTo>
                  <a:lnTo>
                    <a:pt x="339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48" name="Google Shape;2148;p57"/>
          <p:cNvGrpSpPr/>
          <p:nvPr/>
        </p:nvGrpSpPr>
        <p:grpSpPr>
          <a:xfrm>
            <a:off x="6288758" y="3062812"/>
            <a:ext cx="689341" cy="1504517"/>
            <a:chOff x="845300" y="2976525"/>
            <a:chExt cx="288150" cy="628900"/>
          </a:xfrm>
        </p:grpSpPr>
        <p:sp>
          <p:nvSpPr>
            <p:cNvPr id="2149" name="Google Shape;2149;p57"/>
            <p:cNvSpPr/>
            <p:nvPr/>
          </p:nvSpPr>
          <p:spPr>
            <a:xfrm>
              <a:off x="1027200" y="3531475"/>
              <a:ext cx="32700" cy="37975"/>
            </a:xfrm>
            <a:custGeom>
              <a:avLst/>
              <a:gdLst/>
              <a:ahLst/>
              <a:cxnLst/>
              <a:rect l="l" t="t" r="r" b="b"/>
              <a:pathLst>
                <a:path w="1308" h="1519" extrusionOk="0">
                  <a:moveTo>
                    <a:pt x="1" y="0"/>
                  </a:moveTo>
                  <a:lnTo>
                    <a:pt x="1" y="1518"/>
                  </a:lnTo>
                  <a:lnTo>
                    <a:pt x="1308" y="1518"/>
                  </a:lnTo>
                  <a:lnTo>
                    <a:pt x="1308" y="0"/>
                  </a:lnTo>
                  <a:close/>
                </a:path>
              </a:pathLst>
            </a:custGeom>
            <a:solidFill>
              <a:srgbClr val="B36E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0" name="Google Shape;2150;p57"/>
            <p:cNvSpPr/>
            <p:nvPr/>
          </p:nvSpPr>
          <p:spPr>
            <a:xfrm>
              <a:off x="954250" y="3531475"/>
              <a:ext cx="32700" cy="37975"/>
            </a:xfrm>
            <a:custGeom>
              <a:avLst/>
              <a:gdLst/>
              <a:ahLst/>
              <a:cxnLst/>
              <a:rect l="l" t="t" r="r" b="b"/>
              <a:pathLst>
                <a:path w="1308" h="1519" extrusionOk="0">
                  <a:moveTo>
                    <a:pt x="0" y="0"/>
                  </a:moveTo>
                  <a:lnTo>
                    <a:pt x="0" y="1518"/>
                  </a:lnTo>
                  <a:lnTo>
                    <a:pt x="1307" y="1518"/>
                  </a:lnTo>
                  <a:lnTo>
                    <a:pt x="1307" y="0"/>
                  </a:lnTo>
                  <a:close/>
                </a:path>
              </a:pathLst>
            </a:custGeom>
            <a:solidFill>
              <a:srgbClr val="B36E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" name="Google Shape;2151;p57"/>
            <p:cNvSpPr/>
            <p:nvPr/>
          </p:nvSpPr>
          <p:spPr>
            <a:xfrm>
              <a:off x="1027200" y="3569425"/>
              <a:ext cx="67525" cy="34450"/>
            </a:xfrm>
            <a:custGeom>
              <a:avLst/>
              <a:gdLst/>
              <a:ahLst/>
              <a:cxnLst/>
              <a:rect l="l" t="t" r="r" b="b"/>
              <a:pathLst>
                <a:path w="2701" h="1378" extrusionOk="0">
                  <a:moveTo>
                    <a:pt x="1308" y="0"/>
                  </a:moveTo>
                  <a:lnTo>
                    <a:pt x="1" y="16"/>
                  </a:lnTo>
                  <a:lnTo>
                    <a:pt x="1" y="1197"/>
                  </a:lnTo>
                  <a:cubicBezTo>
                    <a:pt x="9" y="1299"/>
                    <a:pt x="87" y="1377"/>
                    <a:pt x="189" y="1377"/>
                  </a:cubicBezTo>
                  <a:lnTo>
                    <a:pt x="1315" y="1369"/>
                  </a:lnTo>
                  <a:lnTo>
                    <a:pt x="2700" y="1361"/>
                  </a:lnTo>
                  <a:lnTo>
                    <a:pt x="2700" y="1307"/>
                  </a:lnTo>
                  <a:cubicBezTo>
                    <a:pt x="2700" y="884"/>
                    <a:pt x="2356" y="540"/>
                    <a:pt x="1934" y="540"/>
                  </a:cubicBezTo>
                  <a:lnTo>
                    <a:pt x="1315" y="548"/>
                  </a:lnTo>
                  <a:lnTo>
                    <a:pt x="130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" name="Google Shape;2152;p57"/>
            <p:cNvSpPr/>
            <p:nvPr/>
          </p:nvSpPr>
          <p:spPr>
            <a:xfrm>
              <a:off x="1027400" y="3599925"/>
              <a:ext cx="67325" cy="5500"/>
            </a:xfrm>
            <a:custGeom>
              <a:avLst/>
              <a:gdLst/>
              <a:ahLst/>
              <a:cxnLst/>
              <a:rect l="l" t="t" r="r" b="b"/>
              <a:pathLst>
                <a:path w="2693" h="220" extrusionOk="0">
                  <a:moveTo>
                    <a:pt x="2692" y="1"/>
                  </a:moveTo>
                  <a:lnTo>
                    <a:pt x="1" y="16"/>
                  </a:lnTo>
                  <a:lnTo>
                    <a:pt x="1" y="220"/>
                  </a:lnTo>
                  <a:lnTo>
                    <a:pt x="2692" y="204"/>
                  </a:lnTo>
                  <a:lnTo>
                    <a:pt x="269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" name="Google Shape;2153;p57"/>
            <p:cNvSpPr/>
            <p:nvPr/>
          </p:nvSpPr>
          <p:spPr>
            <a:xfrm>
              <a:off x="1059875" y="3576850"/>
              <a:ext cx="8625" cy="7850"/>
            </a:xfrm>
            <a:custGeom>
              <a:avLst/>
              <a:gdLst/>
              <a:ahLst/>
              <a:cxnLst/>
              <a:rect l="l" t="t" r="r" b="b"/>
              <a:pathLst>
                <a:path w="345" h="314" extrusionOk="0">
                  <a:moveTo>
                    <a:pt x="220" y="63"/>
                  </a:moveTo>
                  <a:cubicBezTo>
                    <a:pt x="235" y="63"/>
                    <a:pt x="243" y="63"/>
                    <a:pt x="267" y="86"/>
                  </a:cubicBezTo>
                  <a:cubicBezTo>
                    <a:pt x="282" y="110"/>
                    <a:pt x="282" y="126"/>
                    <a:pt x="282" y="133"/>
                  </a:cubicBezTo>
                  <a:cubicBezTo>
                    <a:pt x="267" y="173"/>
                    <a:pt x="188" y="219"/>
                    <a:pt x="63" y="251"/>
                  </a:cubicBezTo>
                  <a:cubicBezTo>
                    <a:pt x="118" y="141"/>
                    <a:pt x="173" y="71"/>
                    <a:pt x="220" y="63"/>
                  </a:cubicBezTo>
                  <a:close/>
                  <a:moveTo>
                    <a:pt x="204" y="0"/>
                  </a:moveTo>
                  <a:cubicBezTo>
                    <a:pt x="126" y="16"/>
                    <a:pt x="55" y="126"/>
                    <a:pt x="8" y="219"/>
                  </a:cubicBezTo>
                  <a:cubicBezTo>
                    <a:pt x="1" y="243"/>
                    <a:pt x="1" y="266"/>
                    <a:pt x="16" y="290"/>
                  </a:cubicBezTo>
                  <a:cubicBezTo>
                    <a:pt x="24" y="306"/>
                    <a:pt x="48" y="313"/>
                    <a:pt x="63" y="313"/>
                  </a:cubicBezTo>
                  <a:cubicBezTo>
                    <a:pt x="63" y="313"/>
                    <a:pt x="71" y="313"/>
                    <a:pt x="79" y="306"/>
                  </a:cubicBezTo>
                  <a:cubicBezTo>
                    <a:pt x="235" y="266"/>
                    <a:pt x="321" y="212"/>
                    <a:pt x="337" y="149"/>
                  </a:cubicBezTo>
                  <a:cubicBezTo>
                    <a:pt x="345" y="126"/>
                    <a:pt x="345" y="86"/>
                    <a:pt x="306" y="47"/>
                  </a:cubicBezTo>
                  <a:cubicBezTo>
                    <a:pt x="274" y="0"/>
                    <a:pt x="235" y="0"/>
                    <a:pt x="2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4" name="Google Shape;2154;p57"/>
            <p:cNvSpPr/>
            <p:nvPr/>
          </p:nvSpPr>
          <p:spPr>
            <a:xfrm>
              <a:off x="1050500" y="3579525"/>
              <a:ext cx="11175" cy="6725"/>
            </a:xfrm>
            <a:custGeom>
              <a:avLst/>
              <a:gdLst/>
              <a:ahLst/>
              <a:cxnLst/>
              <a:rect l="l" t="t" r="r" b="b"/>
              <a:pathLst>
                <a:path w="447" h="269" extrusionOk="0">
                  <a:moveTo>
                    <a:pt x="125" y="58"/>
                  </a:moveTo>
                  <a:cubicBezTo>
                    <a:pt x="180" y="58"/>
                    <a:pt x="266" y="89"/>
                    <a:pt x="376" y="152"/>
                  </a:cubicBezTo>
                  <a:cubicBezTo>
                    <a:pt x="376" y="152"/>
                    <a:pt x="376" y="159"/>
                    <a:pt x="376" y="159"/>
                  </a:cubicBezTo>
                  <a:cubicBezTo>
                    <a:pt x="290" y="188"/>
                    <a:pt x="215" y="205"/>
                    <a:pt x="162" y="205"/>
                  </a:cubicBezTo>
                  <a:cubicBezTo>
                    <a:pt x="127" y="205"/>
                    <a:pt x="101" y="198"/>
                    <a:pt x="86" y="183"/>
                  </a:cubicBezTo>
                  <a:cubicBezTo>
                    <a:pt x="70" y="175"/>
                    <a:pt x="63" y="152"/>
                    <a:pt x="63" y="120"/>
                  </a:cubicBezTo>
                  <a:cubicBezTo>
                    <a:pt x="63" y="81"/>
                    <a:pt x="78" y="73"/>
                    <a:pt x="86" y="66"/>
                  </a:cubicBezTo>
                  <a:cubicBezTo>
                    <a:pt x="94" y="66"/>
                    <a:pt x="110" y="58"/>
                    <a:pt x="125" y="58"/>
                  </a:cubicBezTo>
                  <a:close/>
                  <a:moveTo>
                    <a:pt x="135" y="0"/>
                  </a:moveTo>
                  <a:cubicBezTo>
                    <a:pt x="106" y="0"/>
                    <a:pt x="82" y="7"/>
                    <a:pt x="63" y="19"/>
                  </a:cubicBezTo>
                  <a:cubicBezTo>
                    <a:pt x="31" y="26"/>
                    <a:pt x="8" y="58"/>
                    <a:pt x="0" y="120"/>
                  </a:cubicBezTo>
                  <a:cubicBezTo>
                    <a:pt x="0" y="183"/>
                    <a:pt x="24" y="214"/>
                    <a:pt x="47" y="238"/>
                  </a:cubicBezTo>
                  <a:cubicBezTo>
                    <a:pt x="78" y="253"/>
                    <a:pt x="117" y="269"/>
                    <a:pt x="164" y="269"/>
                  </a:cubicBezTo>
                  <a:cubicBezTo>
                    <a:pt x="235" y="269"/>
                    <a:pt x="321" y="245"/>
                    <a:pt x="391" y="214"/>
                  </a:cubicBezTo>
                  <a:cubicBezTo>
                    <a:pt x="407" y="214"/>
                    <a:pt x="423" y="199"/>
                    <a:pt x="430" y="183"/>
                  </a:cubicBezTo>
                  <a:cubicBezTo>
                    <a:pt x="446" y="152"/>
                    <a:pt x="430" y="112"/>
                    <a:pt x="407" y="97"/>
                  </a:cubicBezTo>
                  <a:cubicBezTo>
                    <a:pt x="293" y="32"/>
                    <a:pt x="202" y="0"/>
                    <a:pt x="1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5" name="Google Shape;2155;p57"/>
            <p:cNvSpPr/>
            <p:nvPr/>
          </p:nvSpPr>
          <p:spPr>
            <a:xfrm>
              <a:off x="1056550" y="3583300"/>
              <a:ext cx="5700" cy="9225"/>
            </a:xfrm>
            <a:custGeom>
              <a:avLst/>
              <a:gdLst/>
              <a:ahLst/>
              <a:cxnLst/>
              <a:rect l="l" t="t" r="r" b="b"/>
              <a:pathLst>
                <a:path w="228" h="369" extrusionOk="0">
                  <a:moveTo>
                    <a:pt x="173" y="1"/>
                  </a:moveTo>
                  <a:cubicBezTo>
                    <a:pt x="157" y="1"/>
                    <a:pt x="141" y="16"/>
                    <a:pt x="141" y="32"/>
                  </a:cubicBezTo>
                  <a:cubicBezTo>
                    <a:pt x="141" y="40"/>
                    <a:pt x="165" y="235"/>
                    <a:pt x="24" y="314"/>
                  </a:cubicBezTo>
                  <a:cubicBezTo>
                    <a:pt x="8" y="321"/>
                    <a:pt x="1" y="337"/>
                    <a:pt x="8" y="353"/>
                  </a:cubicBezTo>
                  <a:cubicBezTo>
                    <a:pt x="16" y="360"/>
                    <a:pt x="24" y="368"/>
                    <a:pt x="40" y="368"/>
                  </a:cubicBezTo>
                  <a:lnTo>
                    <a:pt x="48" y="368"/>
                  </a:lnTo>
                  <a:cubicBezTo>
                    <a:pt x="228" y="267"/>
                    <a:pt x="204" y="40"/>
                    <a:pt x="204" y="24"/>
                  </a:cubicBezTo>
                  <a:cubicBezTo>
                    <a:pt x="204" y="8"/>
                    <a:pt x="188" y="1"/>
                    <a:pt x="1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6" name="Google Shape;2156;p57"/>
            <p:cNvSpPr/>
            <p:nvPr/>
          </p:nvSpPr>
          <p:spPr>
            <a:xfrm>
              <a:off x="1031325" y="3579575"/>
              <a:ext cx="13700" cy="13525"/>
            </a:xfrm>
            <a:custGeom>
              <a:avLst/>
              <a:gdLst/>
              <a:ahLst/>
              <a:cxnLst/>
              <a:rect l="l" t="t" r="r" b="b"/>
              <a:pathLst>
                <a:path w="548" h="541" extrusionOk="0">
                  <a:moveTo>
                    <a:pt x="274" y="64"/>
                  </a:moveTo>
                  <a:cubicBezTo>
                    <a:pt x="329" y="64"/>
                    <a:pt x="384" y="87"/>
                    <a:pt x="423" y="126"/>
                  </a:cubicBezTo>
                  <a:cubicBezTo>
                    <a:pt x="462" y="165"/>
                    <a:pt x="485" y="212"/>
                    <a:pt x="485" y="275"/>
                  </a:cubicBezTo>
                  <a:cubicBezTo>
                    <a:pt x="485" y="384"/>
                    <a:pt x="391" y="486"/>
                    <a:pt x="274" y="486"/>
                  </a:cubicBezTo>
                  <a:cubicBezTo>
                    <a:pt x="157" y="486"/>
                    <a:pt x="63" y="392"/>
                    <a:pt x="63" y="275"/>
                  </a:cubicBezTo>
                  <a:cubicBezTo>
                    <a:pt x="63" y="157"/>
                    <a:pt x="157" y="64"/>
                    <a:pt x="274" y="64"/>
                  </a:cubicBezTo>
                  <a:close/>
                  <a:moveTo>
                    <a:pt x="274" y="1"/>
                  </a:moveTo>
                  <a:cubicBezTo>
                    <a:pt x="125" y="1"/>
                    <a:pt x="0" y="126"/>
                    <a:pt x="8" y="275"/>
                  </a:cubicBezTo>
                  <a:cubicBezTo>
                    <a:pt x="8" y="423"/>
                    <a:pt x="125" y="541"/>
                    <a:pt x="274" y="541"/>
                  </a:cubicBezTo>
                  <a:cubicBezTo>
                    <a:pt x="423" y="541"/>
                    <a:pt x="548" y="423"/>
                    <a:pt x="548" y="275"/>
                  </a:cubicBezTo>
                  <a:cubicBezTo>
                    <a:pt x="548" y="197"/>
                    <a:pt x="517" y="134"/>
                    <a:pt x="470" y="79"/>
                  </a:cubicBezTo>
                  <a:cubicBezTo>
                    <a:pt x="415" y="32"/>
                    <a:pt x="345" y="1"/>
                    <a:pt x="2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7" name="Google Shape;2157;p57"/>
            <p:cNvSpPr/>
            <p:nvPr/>
          </p:nvSpPr>
          <p:spPr>
            <a:xfrm>
              <a:off x="919225" y="3569425"/>
              <a:ext cx="67525" cy="34450"/>
            </a:xfrm>
            <a:custGeom>
              <a:avLst/>
              <a:gdLst/>
              <a:ahLst/>
              <a:cxnLst/>
              <a:rect l="l" t="t" r="r" b="b"/>
              <a:pathLst>
                <a:path w="2701" h="1378" extrusionOk="0">
                  <a:moveTo>
                    <a:pt x="1394" y="0"/>
                  </a:moveTo>
                  <a:lnTo>
                    <a:pt x="1386" y="548"/>
                  </a:lnTo>
                  <a:lnTo>
                    <a:pt x="768" y="540"/>
                  </a:lnTo>
                  <a:cubicBezTo>
                    <a:pt x="345" y="540"/>
                    <a:pt x="1" y="884"/>
                    <a:pt x="1" y="1307"/>
                  </a:cubicBezTo>
                  <a:lnTo>
                    <a:pt x="1" y="1361"/>
                  </a:lnTo>
                  <a:lnTo>
                    <a:pt x="1386" y="1369"/>
                  </a:lnTo>
                  <a:lnTo>
                    <a:pt x="2512" y="1377"/>
                  </a:lnTo>
                  <a:cubicBezTo>
                    <a:pt x="2614" y="1377"/>
                    <a:pt x="2692" y="1299"/>
                    <a:pt x="2692" y="1197"/>
                  </a:cubicBezTo>
                  <a:lnTo>
                    <a:pt x="2700" y="16"/>
                  </a:lnTo>
                  <a:lnTo>
                    <a:pt x="139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" name="Google Shape;2158;p57"/>
            <p:cNvSpPr/>
            <p:nvPr/>
          </p:nvSpPr>
          <p:spPr>
            <a:xfrm>
              <a:off x="919225" y="3599925"/>
              <a:ext cx="67325" cy="5500"/>
            </a:xfrm>
            <a:custGeom>
              <a:avLst/>
              <a:gdLst/>
              <a:ahLst/>
              <a:cxnLst/>
              <a:rect l="l" t="t" r="r" b="b"/>
              <a:pathLst>
                <a:path w="2693" h="220" extrusionOk="0">
                  <a:moveTo>
                    <a:pt x="1" y="1"/>
                  </a:moveTo>
                  <a:lnTo>
                    <a:pt x="1" y="204"/>
                  </a:lnTo>
                  <a:lnTo>
                    <a:pt x="2692" y="220"/>
                  </a:lnTo>
                  <a:lnTo>
                    <a:pt x="2692" y="1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9" name="Google Shape;2159;p57"/>
            <p:cNvSpPr/>
            <p:nvPr/>
          </p:nvSpPr>
          <p:spPr>
            <a:xfrm>
              <a:off x="945450" y="3576850"/>
              <a:ext cx="8625" cy="7850"/>
            </a:xfrm>
            <a:custGeom>
              <a:avLst/>
              <a:gdLst/>
              <a:ahLst/>
              <a:cxnLst/>
              <a:rect l="l" t="t" r="r" b="b"/>
              <a:pathLst>
                <a:path w="345" h="314" extrusionOk="0">
                  <a:moveTo>
                    <a:pt x="126" y="63"/>
                  </a:moveTo>
                  <a:cubicBezTo>
                    <a:pt x="172" y="71"/>
                    <a:pt x="227" y="141"/>
                    <a:pt x="282" y="251"/>
                  </a:cubicBezTo>
                  <a:cubicBezTo>
                    <a:pt x="157" y="219"/>
                    <a:pt x="79" y="173"/>
                    <a:pt x="63" y="133"/>
                  </a:cubicBezTo>
                  <a:cubicBezTo>
                    <a:pt x="63" y="126"/>
                    <a:pt x="55" y="110"/>
                    <a:pt x="79" y="86"/>
                  </a:cubicBezTo>
                  <a:cubicBezTo>
                    <a:pt x="94" y="63"/>
                    <a:pt x="110" y="63"/>
                    <a:pt x="126" y="63"/>
                  </a:cubicBezTo>
                  <a:close/>
                  <a:moveTo>
                    <a:pt x="133" y="0"/>
                  </a:moveTo>
                  <a:cubicBezTo>
                    <a:pt x="110" y="0"/>
                    <a:pt x="71" y="0"/>
                    <a:pt x="39" y="47"/>
                  </a:cubicBezTo>
                  <a:cubicBezTo>
                    <a:pt x="0" y="86"/>
                    <a:pt x="0" y="126"/>
                    <a:pt x="8" y="149"/>
                  </a:cubicBezTo>
                  <a:cubicBezTo>
                    <a:pt x="24" y="212"/>
                    <a:pt x="110" y="266"/>
                    <a:pt x="266" y="306"/>
                  </a:cubicBezTo>
                  <a:cubicBezTo>
                    <a:pt x="274" y="313"/>
                    <a:pt x="274" y="313"/>
                    <a:pt x="282" y="313"/>
                  </a:cubicBezTo>
                  <a:cubicBezTo>
                    <a:pt x="298" y="313"/>
                    <a:pt x="313" y="306"/>
                    <a:pt x="329" y="290"/>
                  </a:cubicBezTo>
                  <a:cubicBezTo>
                    <a:pt x="345" y="266"/>
                    <a:pt x="345" y="243"/>
                    <a:pt x="337" y="219"/>
                  </a:cubicBezTo>
                  <a:cubicBezTo>
                    <a:pt x="290" y="126"/>
                    <a:pt x="219" y="16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0" name="Google Shape;2160;p57"/>
            <p:cNvSpPr/>
            <p:nvPr/>
          </p:nvSpPr>
          <p:spPr>
            <a:xfrm>
              <a:off x="952300" y="3579525"/>
              <a:ext cx="11175" cy="6725"/>
            </a:xfrm>
            <a:custGeom>
              <a:avLst/>
              <a:gdLst/>
              <a:ahLst/>
              <a:cxnLst/>
              <a:rect l="l" t="t" r="r" b="b"/>
              <a:pathLst>
                <a:path w="447" h="269" extrusionOk="0">
                  <a:moveTo>
                    <a:pt x="321" y="58"/>
                  </a:moveTo>
                  <a:cubicBezTo>
                    <a:pt x="337" y="58"/>
                    <a:pt x="344" y="66"/>
                    <a:pt x="360" y="66"/>
                  </a:cubicBezTo>
                  <a:cubicBezTo>
                    <a:pt x="360" y="73"/>
                    <a:pt x="384" y="81"/>
                    <a:pt x="384" y="120"/>
                  </a:cubicBezTo>
                  <a:cubicBezTo>
                    <a:pt x="384" y="152"/>
                    <a:pt x="376" y="175"/>
                    <a:pt x="360" y="183"/>
                  </a:cubicBezTo>
                  <a:cubicBezTo>
                    <a:pt x="345" y="198"/>
                    <a:pt x="319" y="205"/>
                    <a:pt x="285" y="205"/>
                  </a:cubicBezTo>
                  <a:cubicBezTo>
                    <a:pt x="231" y="205"/>
                    <a:pt x="157" y="188"/>
                    <a:pt x="71" y="159"/>
                  </a:cubicBezTo>
                  <a:cubicBezTo>
                    <a:pt x="71" y="159"/>
                    <a:pt x="71" y="152"/>
                    <a:pt x="71" y="152"/>
                  </a:cubicBezTo>
                  <a:cubicBezTo>
                    <a:pt x="172" y="89"/>
                    <a:pt x="266" y="58"/>
                    <a:pt x="321" y="58"/>
                  </a:cubicBezTo>
                  <a:close/>
                  <a:moveTo>
                    <a:pt x="311" y="0"/>
                  </a:moveTo>
                  <a:cubicBezTo>
                    <a:pt x="245" y="0"/>
                    <a:pt x="153" y="32"/>
                    <a:pt x="39" y="97"/>
                  </a:cubicBezTo>
                  <a:cubicBezTo>
                    <a:pt x="8" y="112"/>
                    <a:pt x="0" y="152"/>
                    <a:pt x="16" y="183"/>
                  </a:cubicBezTo>
                  <a:cubicBezTo>
                    <a:pt x="24" y="199"/>
                    <a:pt x="39" y="214"/>
                    <a:pt x="55" y="214"/>
                  </a:cubicBezTo>
                  <a:cubicBezTo>
                    <a:pt x="125" y="245"/>
                    <a:pt x="211" y="269"/>
                    <a:pt x="282" y="269"/>
                  </a:cubicBezTo>
                  <a:cubicBezTo>
                    <a:pt x="329" y="269"/>
                    <a:pt x="368" y="253"/>
                    <a:pt x="399" y="238"/>
                  </a:cubicBezTo>
                  <a:cubicBezTo>
                    <a:pt x="423" y="214"/>
                    <a:pt x="446" y="183"/>
                    <a:pt x="446" y="120"/>
                  </a:cubicBezTo>
                  <a:cubicBezTo>
                    <a:pt x="438" y="58"/>
                    <a:pt x="407" y="26"/>
                    <a:pt x="384" y="19"/>
                  </a:cubicBezTo>
                  <a:cubicBezTo>
                    <a:pt x="364" y="7"/>
                    <a:pt x="340" y="0"/>
                    <a:pt x="3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1" name="Google Shape;2161;p57"/>
            <p:cNvSpPr/>
            <p:nvPr/>
          </p:nvSpPr>
          <p:spPr>
            <a:xfrm>
              <a:off x="951700" y="3583300"/>
              <a:ext cx="5700" cy="9225"/>
            </a:xfrm>
            <a:custGeom>
              <a:avLst/>
              <a:gdLst/>
              <a:ahLst/>
              <a:cxnLst/>
              <a:rect l="l" t="t" r="r" b="b"/>
              <a:pathLst>
                <a:path w="228" h="369" extrusionOk="0">
                  <a:moveTo>
                    <a:pt x="55" y="1"/>
                  </a:moveTo>
                  <a:cubicBezTo>
                    <a:pt x="40" y="1"/>
                    <a:pt x="24" y="8"/>
                    <a:pt x="24" y="24"/>
                  </a:cubicBezTo>
                  <a:cubicBezTo>
                    <a:pt x="24" y="40"/>
                    <a:pt x="1" y="267"/>
                    <a:pt x="173" y="368"/>
                  </a:cubicBezTo>
                  <a:lnTo>
                    <a:pt x="188" y="368"/>
                  </a:lnTo>
                  <a:cubicBezTo>
                    <a:pt x="204" y="368"/>
                    <a:pt x="212" y="360"/>
                    <a:pt x="220" y="353"/>
                  </a:cubicBezTo>
                  <a:cubicBezTo>
                    <a:pt x="228" y="337"/>
                    <a:pt x="220" y="321"/>
                    <a:pt x="204" y="314"/>
                  </a:cubicBezTo>
                  <a:cubicBezTo>
                    <a:pt x="63" y="235"/>
                    <a:pt x="79" y="40"/>
                    <a:pt x="79" y="32"/>
                  </a:cubicBezTo>
                  <a:cubicBezTo>
                    <a:pt x="87" y="16"/>
                    <a:pt x="71" y="1"/>
                    <a:pt x="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2" name="Google Shape;2162;p57"/>
            <p:cNvSpPr/>
            <p:nvPr/>
          </p:nvSpPr>
          <p:spPr>
            <a:xfrm>
              <a:off x="968925" y="3579575"/>
              <a:ext cx="13525" cy="13525"/>
            </a:xfrm>
            <a:custGeom>
              <a:avLst/>
              <a:gdLst/>
              <a:ahLst/>
              <a:cxnLst/>
              <a:rect l="l" t="t" r="r" b="b"/>
              <a:pathLst>
                <a:path w="541" h="541" extrusionOk="0">
                  <a:moveTo>
                    <a:pt x="274" y="64"/>
                  </a:moveTo>
                  <a:cubicBezTo>
                    <a:pt x="391" y="64"/>
                    <a:pt x="485" y="157"/>
                    <a:pt x="485" y="275"/>
                  </a:cubicBezTo>
                  <a:cubicBezTo>
                    <a:pt x="485" y="392"/>
                    <a:pt x="384" y="486"/>
                    <a:pt x="274" y="486"/>
                  </a:cubicBezTo>
                  <a:cubicBezTo>
                    <a:pt x="157" y="486"/>
                    <a:pt x="63" y="384"/>
                    <a:pt x="63" y="275"/>
                  </a:cubicBezTo>
                  <a:cubicBezTo>
                    <a:pt x="63" y="212"/>
                    <a:pt x="86" y="165"/>
                    <a:pt x="125" y="126"/>
                  </a:cubicBezTo>
                  <a:cubicBezTo>
                    <a:pt x="165" y="87"/>
                    <a:pt x="219" y="64"/>
                    <a:pt x="274" y="64"/>
                  </a:cubicBezTo>
                  <a:close/>
                  <a:moveTo>
                    <a:pt x="274" y="1"/>
                  </a:moveTo>
                  <a:cubicBezTo>
                    <a:pt x="204" y="1"/>
                    <a:pt x="133" y="32"/>
                    <a:pt x="79" y="79"/>
                  </a:cubicBezTo>
                  <a:cubicBezTo>
                    <a:pt x="32" y="134"/>
                    <a:pt x="0" y="197"/>
                    <a:pt x="0" y="275"/>
                  </a:cubicBezTo>
                  <a:cubicBezTo>
                    <a:pt x="0" y="423"/>
                    <a:pt x="118" y="541"/>
                    <a:pt x="266" y="541"/>
                  </a:cubicBezTo>
                  <a:lnTo>
                    <a:pt x="274" y="541"/>
                  </a:lnTo>
                  <a:cubicBezTo>
                    <a:pt x="423" y="541"/>
                    <a:pt x="540" y="423"/>
                    <a:pt x="540" y="275"/>
                  </a:cubicBezTo>
                  <a:cubicBezTo>
                    <a:pt x="540" y="126"/>
                    <a:pt x="423" y="1"/>
                    <a:pt x="2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3" name="Google Shape;2163;p57"/>
            <p:cNvSpPr/>
            <p:nvPr/>
          </p:nvSpPr>
          <p:spPr>
            <a:xfrm>
              <a:off x="948375" y="3261225"/>
              <a:ext cx="121900" cy="291000"/>
            </a:xfrm>
            <a:custGeom>
              <a:avLst/>
              <a:gdLst/>
              <a:ahLst/>
              <a:cxnLst/>
              <a:rect l="l" t="t" r="r" b="b"/>
              <a:pathLst>
                <a:path w="4876" h="11640" extrusionOk="0">
                  <a:moveTo>
                    <a:pt x="2270" y="1"/>
                  </a:moveTo>
                  <a:cubicBezTo>
                    <a:pt x="2251" y="1"/>
                    <a:pt x="2237" y="2"/>
                    <a:pt x="2231" y="5"/>
                  </a:cubicBezTo>
                  <a:lnTo>
                    <a:pt x="71" y="341"/>
                  </a:lnTo>
                  <a:cubicBezTo>
                    <a:pt x="16" y="364"/>
                    <a:pt x="1" y="372"/>
                    <a:pt x="1" y="427"/>
                  </a:cubicBezTo>
                  <a:lnTo>
                    <a:pt x="32" y="11499"/>
                  </a:lnTo>
                  <a:cubicBezTo>
                    <a:pt x="32" y="11577"/>
                    <a:pt x="102" y="11639"/>
                    <a:pt x="196" y="11639"/>
                  </a:cubicBezTo>
                  <a:lnTo>
                    <a:pt x="1730" y="11632"/>
                  </a:lnTo>
                  <a:cubicBezTo>
                    <a:pt x="1816" y="11632"/>
                    <a:pt x="1886" y="11577"/>
                    <a:pt x="1894" y="11499"/>
                  </a:cubicBezTo>
                  <a:lnTo>
                    <a:pt x="2395" y="1656"/>
                  </a:lnTo>
                  <a:lnTo>
                    <a:pt x="2833" y="11499"/>
                  </a:lnTo>
                  <a:cubicBezTo>
                    <a:pt x="2841" y="11569"/>
                    <a:pt x="2911" y="11632"/>
                    <a:pt x="3005" y="11632"/>
                  </a:cubicBezTo>
                  <a:lnTo>
                    <a:pt x="4711" y="11632"/>
                  </a:lnTo>
                  <a:cubicBezTo>
                    <a:pt x="4797" y="11632"/>
                    <a:pt x="4875" y="11569"/>
                    <a:pt x="4875" y="11491"/>
                  </a:cubicBezTo>
                  <a:lnTo>
                    <a:pt x="4758" y="427"/>
                  </a:lnTo>
                  <a:cubicBezTo>
                    <a:pt x="4758" y="361"/>
                    <a:pt x="2607" y="1"/>
                    <a:pt x="22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4" name="Google Shape;2164;p57"/>
            <p:cNvSpPr/>
            <p:nvPr/>
          </p:nvSpPr>
          <p:spPr>
            <a:xfrm>
              <a:off x="948375" y="3531275"/>
              <a:ext cx="32700" cy="1575"/>
            </a:xfrm>
            <a:custGeom>
              <a:avLst/>
              <a:gdLst/>
              <a:ahLst/>
              <a:cxnLst/>
              <a:rect l="l" t="t" r="r" b="b"/>
              <a:pathLst>
                <a:path w="1308" h="63" extrusionOk="0">
                  <a:moveTo>
                    <a:pt x="32" y="0"/>
                  </a:moveTo>
                  <a:cubicBezTo>
                    <a:pt x="16" y="0"/>
                    <a:pt x="1" y="16"/>
                    <a:pt x="1" y="32"/>
                  </a:cubicBezTo>
                  <a:cubicBezTo>
                    <a:pt x="1" y="47"/>
                    <a:pt x="16" y="63"/>
                    <a:pt x="32" y="63"/>
                  </a:cubicBezTo>
                  <a:lnTo>
                    <a:pt x="1276" y="63"/>
                  </a:lnTo>
                  <a:cubicBezTo>
                    <a:pt x="1292" y="63"/>
                    <a:pt x="1307" y="47"/>
                    <a:pt x="1307" y="32"/>
                  </a:cubicBezTo>
                  <a:cubicBezTo>
                    <a:pt x="1307" y="16"/>
                    <a:pt x="1292" y="0"/>
                    <a:pt x="12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5" name="Google Shape;2165;p57"/>
            <p:cNvSpPr/>
            <p:nvPr/>
          </p:nvSpPr>
          <p:spPr>
            <a:xfrm>
              <a:off x="948975" y="3538500"/>
              <a:ext cx="17825" cy="1600"/>
            </a:xfrm>
            <a:custGeom>
              <a:avLst/>
              <a:gdLst/>
              <a:ahLst/>
              <a:cxnLst/>
              <a:rect l="l" t="t" r="r" b="b"/>
              <a:pathLst>
                <a:path w="713" h="64" extrusionOk="0">
                  <a:moveTo>
                    <a:pt x="31" y="1"/>
                  </a:moveTo>
                  <a:cubicBezTo>
                    <a:pt x="16" y="1"/>
                    <a:pt x="0" y="16"/>
                    <a:pt x="0" y="32"/>
                  </a:cubicBezTo>
                  <a:cubicBezTo>
                    <a:pt x="0" y="48"/>
                    <a:pt x="16" y="63"/>
                    <a:pt x="31" y="63"/>
                  </a:cubicBezTo>
                  <a:lnTo>
                    <a:pt x="681" y="63"/>
                  </a:lnTo>
                  <a:cubicBezTo>
                    <a:pt x="697" y="63"/>
                    <a:pt x="712" y="48"/>
                    <a:pt x="712" y="32"/>
                  </a:cubicBezTo>
                  <a:cubicBezTo>
                    <a:pt x="712" y="16"/>
                    <a:pt x="697" y="1"/>
                    <a:pt x="6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57"/>
            <p:cNvSpPr/>
            <p:nvPr/>
          </p:nvSpPr>
          <p:spPr>
            <a:xfrm>
              <a:off x="1038350" y="3531275"/>
              <a:ext cx="32700" cy="1575"/>
            </a:xfrm>
            <a:custGeom>
              <a:avLst/>
              <a:gdLst/>
              <a:ahLst/>
              <a:cxnLst/>
              <a:rect l="l" t="t" r="r" b="b"/>
              <a:pathLst>
                <a:path w="1308" h="63" extrusionOk="0">
                  <a:moveTo>
                    <a:pt x="32" y="0"/>
                  </a:moveTo>
                  <a:cubicBezTo>
                    <a:pt x="17" y="0"/>
                    <a:pt x="1" y="16"/>
                    <a:pt x="1" y="32"/>
                  </a:cubicBezTo>
                  <a:cubicBezTo>
                    <a:pt x="1" y="47"/>
                    <a:pt x="17" y="63"/>
                    <a:pt x="32" y="63"/>
                  </a:cubicBezTo>
                  <a:lnTo>
                    <a:pt x="1276" y="63"/>
                  </a:lnTo>
                  <a:cubicBezTo>
                    <a:pt x="1292" y="63"/>
                    <a:pt x="1308" y="47"/>
                    <a:pt x="1308" y="32"/>
                  </a:cubicBezTo>
                  <a:cubicBezTo>
                    <a:pt x="1308" y="16"/>
                    <a:pt x="1292" y="0"/>
                    <a:pt x="12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7" name="Google Shape;2167;p57"/>
            <p:cNvSpPr/>
            <p:nvPr/>
          </p:nvSpPr>
          <p:spPr>
            <a:xfrm>
              <a:off x="1052650" y="3538500"/>
              <a:ext cx="17625" cy="1600"/>
            </a:xfrm>
            <a:custGeom>
              <a:avLst/>
              <a:gdLst/>
              <a:ahLst/>
              <a:cxnLst/>
              <a:rect l="l" t="t" r="r" b="b"/>
              <a:pathLst>
                <a:path w="705" h="64" extrusionOk="0">
                  <a:moveTo>
                    <a:pt x="31" y="1"/>
                  </a:moveTo>
                  <a:cubicBezTo>
                    <a:pt x="8" y="1"/>
                    <a:pt x="0" y="16"/>
                    <a:pt x="0" y="32"/>
                  </a:cubicBezTo>
                  <a:cubicBezTo>
                    <a:pt x="0" y="48"/>
                    <a:pt x="8" y="63"/>
                    <a:pt x="31" y="63"/>
                  </a:cubicBezTo>
                  <a:lnTo>
                    <a:pt x="681" y="63"/>
                  </a:lnTo>
                  <a:cubicBezTo>
                    <a:pt x="697" y="63"/>
                    <a:pt x="704" y="48"/>
                    <a:pt x="704" y="32"/>
                  </a:cubicBezTo>
                  <a:cubicBezTo>
                    <a:pt x="704" y="16"/>
                    <a:pt x="697" y="1"/>
                    <a:pt x="6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8" name="Google Shape;2168;p57"/>
            <p:cNvSpPr/>
            <p:nvPr/>
          </p:nvSpPr>
          <p:spPr>
            <a:xfrm>
              <a:off x="981625" y="3093100"/>
              <a:ext cx="56175" cy="186650"/>
            </a:xfrm>
            <a:custGeom>
              <a:avLst/>
              <a:gdLst/>
              <a:ahLst/>
              <a:cxnLst/>
              <a:rect l="l" t="t" r="r" b="b"/>
              <a:pathLst>
                <a:path w="2247" h="7466" extrusionOk="0">
                  <a:moveTo>
                    <a:pt x="1" y="1"/>
                  </a:moveTo>
                  <a:lnTo>
                    <a:pt x="1" y="7465"/>
                  </a:lnTo>
                  <a:lnTo>
                    <a:pt x="2246" y="7465"/>
                  </a:lnTo>
                  <a:lnTo>
                    <a:pt x="224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9" name="Google Shape;2169;p57"/>
            <p:cNvSpPr/>
            <p:nvPr/>
          </p:nvSpPr>
          <p:spPr>
            <a:xfrm>
              <a:off x="1092925" y="3339375"/>
              <a:ext cx="16850" cy="260000"/>
            </a:xfrm>
            <a:custGeom>
              <a:avLst/>
              <a:gdLst/>
              <a:ahLst/>
              <a:cxnLst/>
              <a:rect l="l" t="t" r="r" b="b"/>
              <a:pathLst>
                <a:path w="674" h="10400" extrusionOk="0">
                  <a:moveTo>
                    <a:pt x="101" y="0"/>
                  </a:moveTo>
                  <a:cubicBezTo>
                    <a:pt x="96" y="0"/>
                    <a:pt x="92" y="0"/>
                    <a:pt x="87" y="1"/>
                  </a:cubicBezTo>
                  <a:lnTo>
                    <a:pt x="1" y="1"/>
                  </a:lnTo>
                  <a:lnTo>
                    <a:pt x="189" y="10399"/>
                  </a:lnTo>
                  <a:lnTo>
                    <a:pt x="580" y="10149"/>
                  </a:lnTo>
                  <a:cubicBezTo>
                    <a:pt x="643" y="10086"/>
                    <a:pt x="674" y="10000"/>
                    <a:pt x="674" y="9906"/>
                  </a:cubicBezTo>
                  <a:lnTo>
                    <a:pt x="463" y="360"/>
                  </a:lnTo>
                  <a:cubicBezTo>
                    <a:pt x="463" y="162"/>
                    <a:pt x="298" y="0"/>
                    <a:pt x="1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0" name="Google Shape;2170;p57"/>
            <p:cNvSpPr/>
            <p:nvPr/>
          </p:nvSpPr>
          <p:spPr>
            <a:xfrm>
              <a:off x="1090975" y="3337225"/>
              <a:ext cx="20950" cy="264300"/>
            </a:xfrm>
            <a:custGeom>
              <a:avLst/>
              <a:gdLst/>
              <a:ahLst/>
              <a:cxnLst/>
              <a:rect l="l" t="t" r="r" b="b"/>
              <a:pathLst>
                <a:path w="838" h="10572" extrusionOk="0">
                  <a:moveTo>
                    <a:pt x="165" y="0"/>
                  </a:moveTo>
                  <a:lnTo>
                    <a:pt x="79" y="8"/>
                  </a:lnTo>
                  <a:cubicBezTo>
                    <a:pt x="32" y="8"/>
                    <a:pt x="1" y="40"/>
                    <a:pt x="1" y="87"/>
                  </a:cubicBezTo>
                  <a:cubicBezTo>
                    <a:pt x="1" y="133"/>
                    <a:pt x="40" y="165"/>
                    <a:pt x="79" y="165"/>
                  </a:cubicBezTo>
                  <a:lnTo>
                    <a:pt x="165" y="165"/>
                  </a:lnTo>
                  <a:cubicBezTo>
                    <a:pt x="243" y="165"/>
                    <a:pt x="314" y="188"/>
                    <a:pt x="376" y="243"/>
                  </a:cubicBezTo>
                  <a:cubicBezTo>
                    <a:pt x="431" y="298"/>
                    <a:pt x="462" y="368"/>
                    <a:pt x="462" y="446"/>
                  </a:cubicBezTo>
                  <a:lnTo>
                    <a:pt x="674" y="10000"/>
                  </a:lnTo>
                  <a:cubicBezTo>
                    <a:pt x="674" y="10063"/>
                    <a:pt x="650" y="10125"/>
                    <a:pt x="611" y="10172"/>
                  </a:cubicBezTo>
                  <a:lnTo>
                    <a:pt x="220" y="10423"/>
                  </a:lnTo>
                  <a:cubicBezTo>
                    <a:pt x="181" y="10446"/>
                    <a:pt x="173" y="10493"/>
                    <a:pt x="196" y="10532"/>
                  </a:cubicBezTo>
                  <a:cubicBezTo>
                    <a:pt x="212" y="10556"/>
                    <a:pt x="235" y="10571"/>
                    <a:pt x="267" y="10571"/>
                  </a:cubicBezTo>
                  <a:cubicBezTo>
                    <a:pt x="275" y="10571"/>
                    <a:pt x="290" y="10563"/>
                    <a:pt x="306" y="10556"/>
                  </a:cubicBezTo>
                  <a:lnTo>
                    <a:pt x="705" y="10297"/>
                  </a:lnTo>
                  <a:lnTo>
                    <a:pt x="721" y="10290"/>
                  </a:lnTo>
                  <a:cubicBezTo>
                    <a:pt x="791" y="10211"/>
                    <a:pt x="838" y="10102"/>
                    <a:pt x="830" y="9992"/>
                  </a:cubicBezTo>
                  <a:lnTo>
                    <a:pt x="627" y="446"/>
                  </a:lnTo>
                  <a:cubicBezTo>
                    <a:pt x="619" y="321"/>
                    <a:pt x="572" y="212"/>
                    <a:pt x="486" y="126"/>
                  </a:cubicBezTo>
                  <a:cubicBezTo>
                    <a:pt x="400" y="47"/>
                    <a:pt x="282" y="0"/>
                    <a:pt x="1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" name="Google Shape;2171;p57"/>
            <p:cNvSpPr/>
            <p:nvPr/>
          </p:nvSpPr>
          <p:spPr>
            <a:xfrm>
              <a:off x="1105250" y="3381225"/>
              <a:ext cx="23700" cy="24500"/>
            </a:xfrm>
            <a:custGeom>
              <a:avLst/>
              <a:gdLst/>
              <a:ahLst/>
              <a:cxnLst/>
              <a:rect l="l" t="t" r="r" b="b"/>
              <a:pathLst>
                <a:path w="948" h="980" extrusionOk="0">
                  <a:moveTo>
                    <a:pt x="476" y="1"/>
                  </a:moveTo>
                  <a:cubicBezTo>
                    <a:pt x="472" y="1"/>
                    <a:pt x="467" y="1"/>
                    <a:pt x="463" y="1"/>
                  </a:cubicBezTo>
                  <a:cubicBezTo>
                    <a:pt x="204" y="1"/>
                    <a:pt x="1" y="228"/>
                    <a:pt x="9" y="502"/>
                  </a:cubicBezTo>
                  <a:cubicBezTo>
                    <a:pt x="16" y="763"/>
                    <a:pt x="221" y="979"/>
                    <a:pt x="473" y="979"/>
                  </a:cubicBezTo>
                  <a:cubicBezTo>
                    <a:pt x="477" y="979"/>
                    <a:pt x="482" y="979"/>
                    <a:pt x="486" y="979"/>
                  </a:cubicBezTo>
                  <a:cubicBezTo>
                    <a:pt x="744" y="971"/>
                    <a:pt x="948" y="752"/>
                    <a:pt x="948" y="478"/>
                  </a:cubicBezTo>
                  <a:cubicBezTo>
                    <a:pt x="940" y="217"/>
                    <a:pt x="728" y="1"/>
                    <a:pt x="476" y="1"/>
                  </a:cubicBezTo>
                  <a:close/>
                </a:path>
              </a:pathLst>
            </a:custGeom>
            <a:solidFill>
              <a:srgbClr val="2D2D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57"/>
            <p:cNvSpPr/>
            <p:nvPr/>
          </p:nvSpPr>
          <p:spPr>
            <a:xfrm>
              <a:off x="1104275" y="3380250"/>
              <a:ext cx="25650" cy="26450"/>
            </a:xfrm>
            <a:custGeom>
              <a:avLst/>
              <a:gdLst/>
              <a:ahLst/>
              <a:cxnLst/>
              <a:rect l="l" t="t" r="r" b="b"/>
              <a:pathLst>
                <a:path w="1026" h="1058" extrusionOk="0">
                  <a:moveTo>
                    <a:pt x="517" y="79"/>
                  </a:moveTo>
                  <a:cubicBezTo>
                    <a:pt x="744" y="79"/>
                    <a:pt x="940" y="275"/>
                    <a:pt x="940" y="517"/>
                  </a:cubicBezTo>
                  <a:cubicBezTo>
                    <a:pt x="948" y="642"/>
                    <a:pt x="901" y="752"/>
                    <a:pt x="822" y="838"/>
                  </a:cubicBezTo>
                  <a:cubicBezTo>
                    <a:pt x="744" y="924"/>
                    <a:pt x="635" y="979"/>
                    <a:pt x="525" y="979"/>
                  </a:cubicBezTo>
                  <a:cubicBezTo>
                    <a:pt x="408" y="979"/>
                    <a:pt x="298" y="940"/>
                    <a:pt x="220" y="854"/>
                  </a:cubicBezTo>
                  <a:cubicBezTo>
                    <a:pt x="134" y="768"/>
                    <a:pt x="87" y="658"/>
                    <a:pt x="87" y="541"/>
                  </a:cubicBezTo>
                  <a:cubicBezTo>
                    <a:pt x="87" y="416"/>
                    <a:pt x="126" y="306"/>
                    <a:pt x="204" y="220"/>
                  </a:cubicBezTo>
                  <a:cubicBezTo>
                    <a:pt x="282" y="126"/>
                    <a:pt x="392" y="79"/>
                    <a:pt x="502" y="79"/>
                  </a:cubicBezTo>
                  <a:close/>
                  <a:moveTo>
                    <a:pt x="515" y="1"/>
                  </a:moveTo>
                  <a:cubicBezTo>
                    <a:pt x="511" y="1"/>
                    <a:pt x="506" y="1"/>
                    <a:pt x="502" y="1"/>
                  </a:cubicBezTo>
                  <a:cubicBezTo>
                    <a:pt x="369" y="1"/>
                    <a:pt x="243" y="56"/>
                    <a:pt x="149" y="165"/>
                  </a:cubicBezTo>
                  <a:cubicBezTo>
                    <a:pt x="56" y="267"/>
                    <a:pt x="1" y="400"/>
                    <a:pt x="9" y="541"/>
                  </a:cubicBezTo>
                  <a:cubicBezTo>
                    <a:pt x="9" y="682"/>
                    <a:pt x="63" y="815"/>
                    <a:pt x="165" y="908"/>
                  </a:cubicBezTo>
                  <a:cubicBezTo>
                    <a:pt x="259" y="1010"/>
                    <a:pt x="384" y="1057"/>
                    <a:pt x="517" y="1057"/>
                  </a:cubicBezTo>
                  <a:lnTo>
                    <a:pt x="525" y="1057"/>
                  </a:lnTo>
                  <a:cubicBezTo>
                    <a:pt x="666" y="1057"/>
                    <a:pt x="791" y="995"/>
                    <a:pt x="885" y="893"/>
                  </a:cubicBezTo>
                  <a:cubicBezTo>
                    <a:pt x="979" y="791"/>
                    <a:pt x="1026" y="658"/>
                    <a:pt x="1026" y="517"/>
                  </a:cubicBezTo>
                  <a:cubicBezTo>
                    <a:pt x="1018" y="232"/>
                    <a:pt x="791" y="1"/>
                    <a:pt x="515" y="1"/>
                  </a:cubicBezTo>
                  <a:close/>
                </a:path>
              </a:pathLst>
            </a:custGeom>
            <a:solidFill>
              <a:srgbClr val="2D2D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" name="Google Shape;2173;p57"/>
            <p:cNvSpPr/>
            <p:nvPr/>
          </p:nvSpPr>
          <p:spPr>
            <a:xfrm>
              <a:off x="1106425" y="3383200"/>
              <a:ext cx="21550" cy="20550"/>
            </a:xfrm>
            <a:custGeom>
              <a:avLst/>
              <a:gdLst/>
              <a:ahLst/>
              <a:cxnLst/>
              <a:rect l="l" t="t" r="r" b="b"/>
              <a:pathLst>
                <a:path w="862" h="822" extrusionOk="0">
                  <a:moveTo>
                    <a:pt x="416" y="0"/>
                  </a:moveTo>
                  <a:cubicBezTo>
                    <a:pt x="181" y="8"/>
                    <a:pt x="1" y="196"/>
                    <a:pt x="1" y="423"/>
                  </a:cubicBezTo>
                  <a:cubicBezTo>
                    <a:pt x="9" y="642"/>
                    <a:pt x="204" y="822"/>
                    <a:pt x="439" y="822"/>
                  </a:cubicBezTo>
                  <a:cubicBezTo>
                    <a:pt x="674" y="814"/>
                    <a:pt x="862" y="626"/>
                    <a:pt x="854" y="399"/>
                  </a:cubicBezTo>
                  <a:cubicBezTo>
                    <a:pt x="846" y="172"/>
                    <a:pt x="658" y="0"/>
                    <a:pt x="4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" name="Google Shape;2174;p57"/>
            <p:cNvSpPr/>
            <p:nvPr/>
          </p:nvSpPr>
          <p:spPr>
            <a:xfrm>
              <a:off x="1111125" y="3387875"/>
              <a:ext cx="11950" cy="11175"/>
            </a:xfrm>
            <a:custGeom>
              <a:avLst/>
              <a:gdLst/>
              <a:ahLst/>
              <a:cxnLst/>
              <a:rect l="l" t="t" r="r" b="b"/>
              <a:pathLst>
                <a:path w="478" h="447" extrusionOk="0">
                  <a:moveTo>
                    <a:pt x="250" y="1"/>
                  </a:moveTo>
                  <a:cubicBezTo>
                    <a:pt x="245" y="1"/>
                    <a:pt x="240" y="1"/>
                    <a:pt x="235" y="1"/>
                  </a:cubicBezTo>
                  <a:cubicBezTo>
                    <a:pt x="102" y="1"/>
                    <a:pt x="1" y="103"/>
                    <a:pt x="8" y="228"/>
                  </a:cubicBezTo>
                  <a:cubicBezTo>
                    <a:pt x="8" y="353"/>
                    <a:pt x="118" y="447"/>
                    <a:pt x="243" y="447"/>
                  </a:cubicBezTo>
                  <a:cubicBezTo>
                    <a:pt x="376" y="447"/>
                    <a:pt x="478" y="345"/>
                    <a:pt x="478" y="220"/>
                  </a:cubicBezTo>
                  <a:cubicBezTo>
                    <a:pt x="470" y="99"/>
                    <a:pt x="376" y="1"/>
                    <a:pt x="2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" name="Google Shape;2175;p57"/>
            <p:cNvSpPr/>
            <p:nvPr/>
          </p:nvSpPr>
          <p:spPr>
            <a:xfrm>
              <a:off x="1108775" y="3539675"/>
              <a:ext cx="23700" cy="24675"/>
            </a:xfrm>
            <a:custGeom>
              <a:avLst/>
              <a:gdLst/>
              <a:ahLst/>
              <a:cxnLst/>
              <a:rect l="l" t="t" r="r" b="b"/>
              <a:pathLst>
                <a:path w="948" h="987" extrusionOk="0">
                  <a:moveTo>
                    <a:pt x="462" y="1"/>
                  </a:moveTo>
                  <a:cubicBezTo>
                    <a:pt x="204" y="9"/>
                    <a:pt x="1" y="235"/>
                    <a:pt x="9" y="501"/>
                  </a:cubicBezTo>
                  <a:cubicBezTo>
                    <a:pt x="9" y="775"/>
                    <a:pt x="228" y="987"/>
                    <a:pt x="486" y="987"/>
                  </a:cubicBezTo>
                  <a:cubicBezTo>
                    <a:pt x="744" y="979"/>
                    <a:pt x="948" y="752"/>
                    <a:pt x="940" y="486"/>
                  </a:cubicBezTo>
                  <a:cubicBezTo>
                    <a:pt x="940" y="212"/>
                    <a:pt x="721" y="1"/>
                    <a:pt x="462" y="1"/>
                  </a:cubicBezTo>
                  <a:close/>
                </a:path>
              </a:pathLst>
            </a:custGeom>
            <a:solidFill>
              <a:srgbClr val="2D2D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6" name="Google Shape;2176;p57"/>
            <p:cNvSpPr/>
            <p:nvPr/>
          </p:nvSpPr>
          <p:spPr>
            <a:xfrm>
              <a:off x="1107800" y="3538700"/>
              <a:ext cx="25650" cy="26625"/>
            </a:xfrm>
            <a:custGeom>
              <a:avLst/>
              <a:gdLst/>
              <a:ahLst/>
              <a:cxnLst/>
              <a:rect l="l" t="t" r="r" b="b"/>
              <a:pathLst>
                <a:path w="1026" h="1065" extrusionOk="0">
                  <a:moveTo>
                    <a:pt x="501" y="79"/>
                  </a:moveTo>
                  <a:cubicBezTo>
                    <a:pt x="619" y="79"/>
                    <a:pt x="728" y="126"/>
                    <a:pt x="807" y="204"/>
                  </a:cubicBezTo>
                  <a:cubicBezTo>
                    <a:pt x="893" y="290"/>
                    <a:pt x="940" y="400"/>
                    <a:pt x="940" y="525"/>
                  </a:cubicBezTo>
                  <a:cubicBezTo>
                    <a:pt x="940" y="642"/>
                    <a:pt x="900" y="760"/>
                    <a:pt x="822" y="846"/>
                  </a:cubicBezTo>
                  <a:cubicBezTo>
                    <a:pt x="744" y="932"/>
                    <a:pt x="634" y="979"/>
                    <a:pt x="525" y="986"/>
                  </a:cubicBezTo>
                  <a:cubicBezTo>
                    <a:pt x="282" y="986"/>
                    <a:pt x="87" y="791"/>
                    <a:pt x="87" y="540"/>
                  </a:cubicBezTo>
                  <a:cubicBezTo>
                    <a:pt x="79" y="423"/>
                    <a:pt x="126" y="306"/>
                    <a:pt x="204" y="220"/>
                  </a:cubicBezTo>
                  <a:cubicBezTo>
                    <a:pt x="282" y="134"/>
                    <a:pt x="392" y="87"/>
                    <a:pt x="501" y="79"/>
                  </a:cubicBezTo>
                  <a:close/>
                  <a:moveTo>
                    <a:pt x="501" y="1"/>
                  </a:moveTo>
                  <a:cubicBezTo>
                    <a:pt x="368" y="8"/>
                    <a:pt x="235" y="63"/>
                    <a:pt x="141" y="165"/>
                  </a:cubicBezTo>
                  <a:cubicBezTo>
                    <a:pt x="48" y="267"/>
                    <a:pt x="1" y="400"/>
                    <a:pt x="1" y="540"/>
                  </a:cubicBezTo>
                  <a:cubicBezTo>
                    <a:pt x="8" y="830"/>
                    <a:pt x="235" y="1065"/>
                    <a:pt x="517" y="1065"/>
                  </a:cubicBezTo>
                  <a:lnTo>
                    <a:pt x="525" y="1065"/>
                  </a:lnTo>
                  <a:cubicBezTo>
                    <a:pt x="658" y="1057"/>
                    <a:pt x="791" y="1002"/>
                    <a:pt x="885" y="900"/>
                  </a:cubicBezTo>
                  <a:cubicBezTo>
                    <a:pt x="971" y="799"/>
                    <a:pt x="1026" y="666"/>
                    <a:pt x="1018" y="525"/>
                  </a:cubicBezTo>
                  <a:cubicBezTo>
                    <a:pt x="1018" y="376"/>
                    <a:pt x="963" y="251"/>
                    <a:pt x="861" y="149"/>
                  </a:cubicBezTo>
                  <a:cubicBezTo>
                    <a:pt x="767" y="48"/>
                    <a:pt x="634" y="1"/>
                    <a:pt x="501" y="1"/>
                  </a:cubicBezTo>
                  <a:close/>
                </a:path>
              </a:pathLst>
            </a:custGeom>
            <a:solidFill>
              <a:srgbClr val="2D2D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" name="Google Shape;2177;p57"/>
            <p:cNvSpPr/>
            <p:nvPr/>
          </p:nvSpPr>
          <p:spPr>
            <a:xfrm>
              <a:off x="1109750" y="3541825"/>
              <a:ext cx="21750" cy="20375"/>
            </a:xfrm>
            <a:custGeom>
              <a:avLst/>
              <a:gdLst/>
              <a:ahLst/>
              <a:cxnLst/>
              <a:rect l="l" t="t" r="r" b="b"/>
              <a:pathLst>
                <a:path w="870" h="815" extrusionOk="0">
                  <a:moveTo>
                    <a:pt x="438" y="1"/>
                  </a:moveTo>
                  <a:cubicBezTo>
                    <a:pt x="433" y="1"/>
                    <a:pt x="428" y="1"/>
                    <a:pt x="423" y="1"/>
                  </a:cubicBezTo>
                  <a:cubicBezTo>
                    <a:pt x="189" y="9"/>
                    <a:pt x="1" y="189"/>
                    <a:pt x="9" y="415"/>
                  </a:cubicBezTo>
                  <a:cubicBezTo>
                    <a:pt x="16" y="638"/>
                    <a:pt x="197" y="815"/>
                    <a:pt x="432" y="815"/>
                  </a:cubicBezTo>
                  <a:cubicBezTo>
                    <a:pt x="437" y="815"/>
                    <a:pt x="442" y="815"/>
                    <a:pt x="447" y="815"/>
                  </a:cubicBezTo>
                  <a:cubicBezTo>
                    <a:pt x="682" y="807"/>
                    <a:pt x="869" y="627"/>
                    <a:pt x="862" y="400"/>
                  </a:cubicBezTo>
                  <a:cubicBezTo>
                    <a:pt x="854" y="178"/>
                    <a:pt x="666" y="1"/>
                    <a:pt x="43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" name="Google Shape;2178;p57"/>
            <p:cNvSpPr/>
            <p:nvPr/>
          </p:nvSpPr>
          <p:spPr>
            <a:xfrm>
              <a:off x="1114650" y="3546325"/>
              <a:ext cx="11950" cy="11375"/>
            </a:xfrm>
            <a:custGeom>
              <a:avLst/>
              <a:gdLst/>
              <a:ahLst/>
              <a:cxnLst/>
              <a:rect l="l" t="t" r="r" b="b"/>
              <a:pathLst>
                <a:path w="478" h="455" extrusionOk="0">
                  <a:moveTo>
                    <a:pt x="235" y="1"/>
                  </a:moveTo>
                  <a:cubicBezTo>
                    <a:pt x="102" y="9"/>
                    <a:pt x="0" y="110"/>
                    <a:pt x="0" y="235"/>
                  </a:cubicBezTo>
                  <a:cubicBezTo>
                    <a:pt x="8" y="353"/>
                    <a:pt x="118" y="455"/>
                    <a:pt x="243" y="455"/>
                  </a:cubicBezTo>
                  <a:cubicBezTo>
                    <a:pt x="376" y="447"/>
                    <a:pt x="478" y="345"/>
                    <a:pt x="470" y="220"/>
                  </a:cubicBezTo>
                  <a:cubicBezTo>
                    <a:pt x="470" y="95"/>
                    <a:pt x="360" y="1"/>
                    <a:pt x="2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" name="Google Shape;2179;p57"/>
            <p:cNvSpPr/>
            <p:nvPr/>
          </p:nvSpPr>
          <p:spPr>
            <a:xfrm>
              <a:off x="1065150" y="3174275"/>
              <a:ext cx="48550" cy="193400"/>
            </a:xfrm>
            <a:custGeom>
              <a:avLst/>
              <a:gdLst/>
              <a:ahLst/>
              <a:cxnLst/>
              <a:rect l="l" t="t" r="r" b="b"/>
              <a:pathLst>
                <a:path w="1942" h="7736" extrusionOk="0">
                  <a:moveTo>
                    <a:pt x="306" y="1"/>
                  </a:moveTo>
                  <a:lnTo>
                    <a:pt x="572" y="5963"/>
                  </a:lnTo>
                  <a:lnTo>
                    <a:pt x="71" y="6644"/>
                  </a:lnTo>
                  <a:cubicBezTo>
                    <a:pt x="1" y="6777"/>
                    <a:pt x="9" y="6933"/>
                    <a:pt x="79" y="7050"/>
                  </a:cubicBezTo>
                  <a:lnTo>
                    <a:pt x="361" y="7504"/>
                  </a:lnTo>
                  <a:cubicBezTo>
                    <a:pt x="445" y="7651"/>
                    <a:pt x="597" y="7735"/>
                    <a:pt x="773" y="7735"/>
                  </a:cubicBezTo>
                  <a:cubicBezTo>
                    <a:pt x="794" y="7735"/>
                    <a:pt x="816" y="7734"/>
                    <a:pt x="838" y="7731"/>
                  </a:cubicBezTo>
                  <a:lnTo>
                    <a:pt x="1292" y="7684"/>
                  </a:lnTo>
                  <a:cubicBezTo>
                    <a:pt x="1464" y="7669"/>
                    <a:pt x="1613" y="7575"/>
                    <a:pt x="1699" y="7426"/>
                  </a:cubicBezTo>
                  <a:lnTo>
                    <a:pt x="1879" y="7113"/>
                  </a:lnTo>
                  <a:cubicBezTo>
                    <a:pt x="1941" y="7004"/>
                    <a:pt x="1879" y="6878"/>
                    <a:pt x="1761" y="6863"/>
                  </a:cubicBezTo>
                  <a:cubicBezTo>
                    <a:pt x="1730" y="6863"/>
                    <a:pt x="1691" y="6871"/>
                    <a:pt x="1660" y="6886"/>
                  </a:cubicBezTo>
                  <a:lnTo>
                    <a:pt x="1535" y="6972"/>
                  </a:lnTo>
                  <a:lnTo>
                    <a:pt x="1832" y="6127"/>
                  </a:lnTo>
                  <a:cubicBezTo>
                    <a:pt x="1863" y="6018"/>
                    <a:pt x="1887" y="5908"/>
                    <a:pt x="1887" y="5791"/>
                  </a:cubicBezTo>
                  <a:lnTo>
                    <a:pt x="1887" y="1"/>
                  </a:lnTo>
                  <a:close/>
                </a:path>
              </a:pathLst>
            </a:custGeom>
            <a:solidFill>
              <a:srgbClr val="B36E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" name="Google Shape;2180;p57"/>
            <p:cNvSpPr/>
            <p:nvPr/>
          </p:nvSpPr>
          <p:spPr>
            <a:xfrm>
              <a:off x="1079250" y="3317300"/>
              <a:ext cx="20950" cy="9575"/>
            </a:xfrm>
            <a:custGeom>
              <a:avLst/>
              <a:gdLst/>
              <a:ahLst/>
              <a:cxnLst/>
              <a:rect l="l" t="t" r="r" b="b"/>
              <a:pathLst>
                <a:path w="838" h="383" extrusionOk="0">
                  <a:moveTo>
                    <a:pt x="223" y="0"/>
                  </a:moveTo>
                  <a:cubicBezTo>
                    <a:pt x="153" y="0"/>
                    <a:pt x="78" y="14"/>
                    <a:pt x="0" y="46"/>
                  </a:cubicBezTo>
                  <a:lnTo>
                    <a:pt x="8" y="242"/>
                  </a:lnTo>
                  <a:cubicBezTo>
                    <a:pt x="8" y="242"/>
                    <a:pt x="46" y="235"/>
                    <a:pt x="120" y="235"/>
                  </a:cubicBezTo>
                  <a:cubicBezTo>
                    <a:pt x="252" y="235"/>
                    <a:pt x="496" y="257"/>
                    <a:pt x="837" y="383"/>
                  </a:cubicBezTo>
                  <a:cubicBezTo>
                    <a:pt x="837" y="383"/>
                    <a:pt x="594" y="0"/>
                    <a:pt x="223" y="0"/>
                  </a:cubicBezTo>
                  <a:close/>
                </a:path>
              </a:pathLst>
            </a:custGeom>
            <a:solidFill>
              <a:srgbClr val="813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" name="Google Shape;2181;p57"/>
            <p:cNvSpPr/>
            <p:nvPr/>
          </p:nvSpPr>
          <p:spPr>
            <a:xfrm>
              <a:off x="1033675" y="3092900"/>
              <a:ext cx="85500" cy="211300"/>
            </a:xfrm>
            <a:custGeom>
              <a:avLst/>
              <a:gdLst/>
              <a:ahLst/>
              <a:cxnLst/>
              <a:rect l="l" t="t" r="r" b="b"/>
              <a:pathLst>
                <a:path w="3420" h="8452" extrusionOk="0">
                  <a:moveTo>
                    <a:pt x="180" y="1"/>
                  </a:moveTo>
                  <a:cubicBezTo>
                    <a:pt x="141" y="1"/>
                    <a:pt x="16" y="7395"/>
                    <a:pt x="0" y="8349"/>
                  </a:cubicBezTo>
                  <a:cubicBezTo>
                    <a:pt x="0" y="8404"/>
                    <a:pt x="47" y="8451"/>
                    <a:pt x="102" y="8451"/>
                  </a:cubicBezTo>
                  <a:lnTo>
                    <a:pt x="1463" y="8451"/>
                  </a:lnTo>
                  <a:cubicBezTo>
                    <a:pt x="1573" y="8451"/>
                    <a:pt x="1659" y="8365"/>
                    <a:pt x="1659" y="8255"/>
                  </a:cubicBezTo>
                  <a:lnTo>
                    <a:pt x="1581" y="3741"/>
                  </a:lnTo>
                  <a:lnTo>
                    <a:pt x="3153" y="3756"/>
                  </a:lnTo>
                  <a:cubicBezTo>
                    <a:pt x="3153" y="3756"/>
                    <a:pt x="3419" y="282"/>
                    <a:pt x="1127" y="87"/>
                  </a:cubicBezTo>
                  <a:cubicBezTo>
                    <a:pt x="423" y="32"/>
                    <a:pt x="211" y="9"/>
                    <a:pt x="180" y="1"/>
                  </a:cubicBezTo>
                  <a:cubicBezTo>
                    <a:pt x="180" y="1"/>
                    <a:pt x="180" y="1"/>
                    <a:pt x="1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Google Shape;2182;p57"/>
            <p:cNvSpPr/>
            <p:nvPr/>
          </p:nvSpPr>
          <p:spPr>
            <a:xfrm>
              <a:off x="1035625" y="3094275"/>
              <a:ext cx="29175" cy="48525"/>
            </a:xfrm>
            <a:custGeom>
              <a:avLst/>
              <a:gdLst/>
              <a:ahLst/>
              <a:cxnLst/>
              <a:rect l="l" t="t" r="r" b="b"/>
              <a:pathLst>
                <a:path w="1167" h="1941" extrusionOk="0">
                  <a:moveTo>
                    <a:pt x="1127" y="0"/>
                  </a:moveTo>
                  <a:cubicBezTo>
                    <a:pt x="360" y="0"/>
                    <a:pt x="16" y="1816"/>
                    <a:pt x="0" y="1894"/>
                  </a:cubicBezTo>
                  <a:cubicBezTo>
                    <a:pt x="0" y="1917"/>
                    <a:pt x="16" y="1941"/>
                    <a:pt x="32" y="1941"/>
                  </a:cubicBezTo>
                  <a:lnTo>
                    <a:pt x="40" y="1941"/>
                  </a:lnTo>
                  <a:cubicBezTo>
                    <a:pt x="63" y="1941"/>
                    <a:pt x="79" y="1933"/>
                    <a:pt x="79" y="1910"/>
                  </a:cubicBezTo>
                  <a:cubicBezTo>
                    <a:pt x="86" y="1894"/>
                    <a:pt x="431" y="79"/>
                    <a:pt x="1127" y="79"/>
                  </a:cubicBezTo>
                  <a:cubicBezTo>
                    <a:pt x="1151" y="79"/>
                    <a:pt x="1166" y="63"/>
                    <a:pt x="1166" y="40"/>
                  </a:cubicBezTo>
                  <a:cubicBezTo>
                    <a:pt x="1166" y="16"/>
                    <a:pt x="1151" y="0"/>
                    <a:pt x="11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" name="Google Shape;2183;p57"/>
            <p:cNvSpPr/>
            <p:nvPr/>
          </p:nvSpPr>
          <p:spPr>
            <a:xfrm>
              <a:off x="1039350" y="3182300"/>
              <a:ext cx="2350" cy="2375"/>
            </a:xfrm>
            <a:custGeom>
              <a:avLst/>
              <a:gdLst/>
              <a:ahLst/>
              <a:cxnLst/>
              <a:rect l="l" t="t" r="r" b="b"/>
              <a:pathLst>
                <a:path w="94" h="95" extrusionOk="0">
                  <a:moveTo>
                    <a:pt x="47" y="0"/>
                  </a:moveTo>
                  <a:cubicBezTo>
                    <a:pt x="16" y="0"/>
                    <a:pt x="0" y="24"/>
                    <a:pt x="0" y="47"/>
                  </a:cubicBezTo>
                  <a:cubicBezTo>
                    <a:pt x="0" y="79"/>
                    <a:pt x="16" y="94"/>
                    <a:pt x="47" y="94"/>
                  </a:cubicBezTo>
                  <a:cubicBezTo>
                    <a:pt x="70" y="94"/>
                    <a:pt x="94" y="79"/>
                    <a:pt x="94" y="47"/>
                  </a:cubicBezTo>
                  <a:cubicBezTo>
                    <a:pt x="94" y="24"/>
                    <a:pt x="70" y="0"/>
                    <a:pt x="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" name="Google Shape;2184;p57"/>
            <p:cNvSpPr/>
            <p:nvPr/>
          </p:nvSpPr>
          <p:spPr>
            <a:xfrm>
              <a:off x="1039350" y="3218300"/>
              <a:ext cx="2350" cy="2550"/>
            </a:xfrm>
            <a:custGeom>
              <a:avLst/>
              <a:gdLst/>
              <a:ahLst/>
              <a:cxnLst/>
              <a:rect l="l" t="t" r="r" b="b"/>
              <a:pathLst>
                <a:path w="94" h="102" extrusionOk="0">
                  <a:moveTo>
                    <a:pt x="47" y="0"/>
                  </a:moveTo>
                  <a:cubicBezTo>
                    <a:pt x="16" y="0"/>
                    <a:pt x="0" y="24"/>
                    <a:pt x="0" y="47"/>
                  </a:cubicBezTo>
                  <a:cubicBezTo>
                    <a:pt x="0" y="78"/>
                    <a:pt x="16" y="102"/>
                    <a:pt x="47" y="102"/>
                  </a:cubicBezTo>
                  <a:cubicBezTo>
                    <a:pt x="70" y="102"/>
                    <a:pt x="94" y="78"/>
                    <a:pt x="94" y="47"/>
                  </a:cubicBezTo>
                  <a:cubicBezTo>
                    <a:pt x="94" y="24"/>
                    <a:pt x="70" y="0"/>
                    <a:pt x="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" name="Google Shape;2185;p57"/>
            <p:cNvSpPr/>
            <p:nvPr/>
          </p:nvSpPr>
          <p:spPr>
            <a:xfrm>
              <a:off x="1039350" y="3252525"/>
              <a:ext cx="2350" cy="2375"/>
            </a:xfrm>
            <a:custGeom>
              <a:avLst/>
              <a:gdLst/>
              <a:ahLst/>
              <a:cxnLst/>
              <a:rect l="l" t="t" r="r" b="b"/>
              <a:pathLst>
                <a:path w="94" h="95" extrusionOk="0">
                  <a:moveTo>
                    <a:pt x="47" y="0"/>
                  </a:moveTo>
                  <a:cubicBezTo>
                    <a:pt x="16" y="0"/>
                    <a:pt x="0" y="24"/>
                    <a:pt x="0" y="47"/>
                  </a:cubicBezTo>
                  <a:cubicBezTo>
                    <a:pt x="0" y="79"/>
                    <a:pt x="16" y="94"/>
                    <a:pt x="47" y="94"/>
                  </a:cubicBezTo>
                  <a:cubicBezTo>
                    <a:pt x="70" y="94"/>
                    <a:pt x="94" y="79"/>
                    <a:pt x="94" y="47"/>
                  </a:cubicBezTo>
                  <a:cubicBezTo>
                    <a:pt x="94" y="24"/>
                    <a:pt x="70" y="0"/>
                    <a:pt x="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" name="Google Shape;2186;p57"/>
            <p:cNvSpPr/>
            <p:nvPr/>
          </p:nvSpPr>
          <p:spPr>
            <a:xfrm>
              <a:off x="1062825" y="3158250"/>
              <a:ext cx="10375" cy="46775"/>
            </a:xfrm>
            <a:custGeom>
              <a:avLst/>
              <a:gdLst/>
              <a:ahLst/>
              <a:cxnLst/>
              <a:rect l="l" t="t" r="r" b="b"/>
              <a:pathLst>
                <a:path w="415" h="1871" extrusionOk="0">
                  <a:moveTo>
                    <a:pt x="415" y="0"/>
                  </a:moveTo>
                  <a:lnTo>
                    <a:pt x="0" y="869"/>
                  </a:lnTo>
                  <a:lnTo>
                    <a:pt x="415" y="1870"/>
                  </a:lnTo>
                  <a:lnTo>
                    <a:pt x="41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" name="Google Shape;2187;p57"/>
            <p:cNvSpPr/>
            <p:nvPr/>
          </p:nvSpPr>
          <p:spPr>
            <a:xfrm>
              <a:off x="845300" y="3060375"/>
              <a:ext cx="105650" cy="156925"/>
            </a:xfrm>
            <a:custGeom>
              <a:avLst/>
              <a:gdLst/>
              <a:ahLst/>
              <a:cxnLst/>
              <a:rect l="l" t="t" r="r" b="b"/>
              <a:pathLst>
                <a:path w="4226" h="6277" extrusionOk="0">
                  <a:moveTo>
                    <a:pt x="820" y="1"/>
                  </a:moveTo>
                  <a:cubicBezTo>
                    <a:pt x="810" y="1"/>
                    <a:pt x="800" y="2"/>
                    <a:pt x="790" y="3"/>
                  </a:cubicBezTo>
                  <a:cubicBezTo>
                    <a:pt x="736" y="11"/>
                    <a:pt x="689" y="42"/>
                    <a:pt x="657" y="81"/>
                  </a:cubicBezTo>
                  <a:cubicBezTo>
                    <a:pt x="618" y="128"/>
                    <a:pt x="610" y="175"/>
                    <a:pt x="618" y="230"/>
                  </a:cubicBezTo>
                  <a:lnTo>
                    <a:pt x="673" y="660"/>
                  </a:lnTo>
                  <a:lnTo>
                    <a:pt x="673" y="660"/>
                  </a:lnTo>
                  <a:lnTo>
                    <a:pt x="462" y="300"/>
                  </a:lnTo>
                  <a:cubicBezTo>
                    <a:pt x="421" y="234"/>
                    <a:pt x="357" y="198"/>
                    <a:pt x="287" y="198"/>
                  </a:cubicBezTo>
                  <a:cubicBezTo>
                    <a:pt x="250" y="198"/>
                    <a:pt x="211" y="208"/>
                    <a:pt x="172" y="230"/>
                  </a:cubicBezTo>
                  <a:cubicBezTo>
                    <a:pt x="125" y="253"/>
                    <a:pt x="94" y="300"/>
                    <a:pt x="78" y="347"/>
                  </a:cubicBezTo>
                  <a:cubicBezTo>
                    <a:pt x="71" y="402"/>
                    <a:pt x="78" y="457"/>
                    <a:pt x="102" y="504"/>
                  </a:cubicBezTo>
                  <a:lnTo>
                    <a:pt x="399" y="1012"/>
                  </a:lnTo>
                  <a:cubicBezTo>
                    <a:pt x="258" y="1098"/>
                    <a:pt x="55" y="1247"/>
                    <a:pt x="24" y="1435"/>
                  </a:cubicBezTo>
                  <a:cubicBezTo>
                    <a:pt x="0" y="1544"/>
                    <a:pt x="39" y="1654"/>
                    <a:pt x="125" y="1756"/>
                  </a:cubicBezTo>
                  <a:cubicBezTo>
                    <a:pt x="313" y="1959"/>
                    <a:pt x="391" y="2115"/>
                    <a:pt x="423" y="2194"/>
                  </a:cubicBezTo>
                  <a:cubicBezTo>
                    <a:pt x="438" y="2288"/>
                    <a:pt x="462" y="2436"/>
                    <a:pt x="485" y="2601"/>
                  </a:cubicBezTo>
                  <a:cubicBezTo>
                    <a:pt x="532" y="2882"/>
                    <a:pt x="595" y="3227"/>
                    <a:pt x="634" y="3493"/>
                  </a:cubicBezTo>
                  <a:cubicBezTo>
                    <a:pt x="657" y="3673"/>
                    <a:pt x="783" y="4322"/>
                    <a:pt x="869" y="4752"/>
                  </a:cubicBezTo>
                  <a:cubicBezTo>
                    <a:pt x="908" y="4964"/>
                    <a:pt x="947" y="5136"/>
                    <a:pt x="947" y="5159"/>
                  </a:cubicBezTo>
                  <a:lnTo>
                    <a:pt x="963" y="5214"/>
                  </a:lnTo>
                  <a:cubicBezTo>
                    <a:pt x="1017" y="5410"/>
                    <a:pt x="1096" y="5582"/>
                    <a:pt x="1205" y="5730"/>
                  </a:cubicBezTo>
                  <a:cubicBezTo>
                    <a:pt x="1229" y="5762"/>
                    <a:pt x="1244" y="5793"/>
                    <a:pt x="1268" y="5809"/>
                  </a:cubicBezTo>
                  <a:cubicBezTo>
                    <a:pt x="1299" y="5848"/>
                    <a:pt x="1330" y="5879"/>
                    <a:pt x="1362" y="5910"/>
                  </a:cubicBezTo>
                  <a:cubicBezTo>
                    <a:pt x="1605" y="6148"/>
                    <a:pt x="1933" y="6276"/>
                    <a:pt x="2264" y="6276"/>
                  </a:cubicBezTo>
                  <a:cubicBezTo>
                    <a:pt x="2455" y="6276"/>
                    <a:pt x="2647" y="6234"/>
                    <a:pt x="2825" y="6145"/>
                  </a:cubicBezTo>
                  <a:cubicBezTo>
                    <a:pt x="3028" y="6043"/>
                    <a:pt x="3193" y="5895"/>
                    <a:pt x="3365" y="5746"/>
                  </a:cubicBezTo>
                  <a:lnTo>
                    <a:pt x="3803" y="5363"/>
                  </a:lnTo>
                  <a:cubicBezTo>
                    <a:pt x="3873" y="5308"/>
                    <a:pt x="3944" y="5245"/>
                    <a:pt x="4014" y="5183"/>
                  </a:cubicBezTo>
                  <a:cubicBezTo>
                    <a:pt x="4053" y="5144"/>
                    <a:pt x="4218" y="5042"/>
                    <a:pt x="4225" y="4987"/>
                  </a:cubicBezTo>
                  <a:cubicBezTo>
                    <a:pt x="4225" y="4979"/>
                    <a:pt x="4218" y="4971"/>
                    <a:pt x="4218" y="4956"/>
                  </a:cubicBezTo>
                  <a:cubicBezTo>
                    <a:pt x="4186" y="4901"/>
                    <a:pt x="4053" y="4831"/>
                    <a:pt x="4014" y="4799"/>
                  </a:cubicBezTo>
                  <a:cubicBezTo>
                    <a:pt x="3717" y="4572"/>
                    <a:pt x="3419" y="4345"/>
                    <a:pt x="3122" y="4126"/>
                  </a:cubicBezTo>
                  <a:cubicBezTo>
                    <a:pt x="2958" y="4001"/>
                    <a:pt x="2801" y="3884"/>
                    <a:pt x="2645" y="3766"/>
                  </a:cubicBezTo>
                  <a:lnTo>
                    <a:pt x="2621" y="3790"/>
                  </a:lnTo>
                  <a:cubicBezTo>
                    <a:pt x="2567" y="3852"/>
                    <a:pt x="2512" y="3985"/>
                    <a:pt x="2465" y="4119"/>
                  </a:cubicBezTo>
                  <a:cubicBezTo>
                    <a:pt x="2418" y="4244"/>
                    <a:pt x="2363" y="4369"/>
                    <a:pt x="2324" y="4416"/>
                  </a:cubicBezTo>
                  <a:lnTo>
                    <a:pt x="2293" y="4455"/>
                  </a:lnTo>
                  <a:lnTo>
                    <a:pt x="1416" y="2147"/>
                  </a:lnTo>
                  <a:cubicBezTo>
                    <a:pt x="1448" y="1959"/>
                    <a:pt x="1581" y="1177"/>
                    <a:pt x="1510" y="989"/>
                  </a:cubicBezTo>
                  <a:cubicBezTo>
                    <a:pt x="1456" y="848"/>
                    <a:pt x="1330" y="801"/>
                    <a:pt x="1236" y="785"/>
                  </a:cubicBezTo>
                  <a:cubicBezTo>
                    <a:pt x="1224" y="783"/>
                    <a:pt x="1212" y="782"/>
                    <a:pt x="1200" y="782"/>
                  </a:cubicBezTo>
                  <a:cubicBezTo>
                    <a:pt x="1168" y="782"/>
                    <a:pt x="1138" y="789"/>
                    <a:pt x="1103" y="801"/>
                  </a:cubicBezTo>
                  <a:lnTo>
                    <a:pt x="1025" y="183"/>
                  </a:lnTo>
                  <a:cubicBezTo>
                    <a:pt x="1011" y="75"/>
                    <a:pt x="925" y="1"/>
                    <a:pt x="820" y="1"/>
                  </a:cubicBezTo>
                  <a:close/>
                </a:path>
              </a:pathLst>
            </a:custGeom>
            <a:solidFill>
              <a:srgbClr val="B36E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" name="Google Shape;2188;p57"/>
            <p:cNvSpPr/>
            <p:nvPr/>
          </p:nvSpPr>
          <p:spPr>
            <a:xfrm>
              <a:off x="859375" y="3092525"/>
              <a:ext cx="9800" cy="8825"/>
            </a:xfrm>
            <a:custGeom>
              <a:avLst/>
              <a:gdLst/>
              <a:ahLst/>
              <a:cxnLst/>
              <a:rect l="l" t="t" r="r" b="b"/>
              <a:pathLst>
                <a:path w="392" h="353" extrusionOk="0">
                  <a:moveTo>
                    <a:pt x="1" y="0"/>
                  </a:moveTo>
                  <a:lnTo>
                    <a:pt x="188" y="352"/>
                  </a:lnTo>
                  <a:lnTo>
                    <a:pt x="392" y="1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813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9" name="Google Shape;2189;p57"/>
            <p:cNvSpPr/>
            <p:nvPr/>
          </p:nvSpPr>
          <p:spPr>
            <a:xfrm>
              <a:off x="858000" y="3080725"/>
              <a:ext cx="23500" cy="30400"/>
            </a:xfrm>
            <a:custGeom>
              <a:avLst/>
              <a:gdLst/>
              <a:ahLst/>
              <a:cxnLst/>
              <a:rect l="l" t="t" r="r" b="b"/>
              <a:pathLst>
                <a:path w="940" h="1216" extrusionOk="0">
                  <a:moveTo>
                    <a:pt x="660" y="1"/>
                  </a:moveTo>
                  <a:cubicBezTo>
                    <a:pt x="615" y="1"/>
                    <a:pt x="571" y="15"/>
                    <a:pt x="533" y="34"/>
                  </a:cubicBezTo>
                  <a:lnTo>
                    <a:pt x="1" y="355"/>
                  </a:lnTo>
                  <a:cubicBezTo>
                    <a:pt x="20" y="466"/>
                    <a:pt x="116" y="544"/>
                    <a:pt x="220" y="544"/>
                  </a:cubicBezTo>
                  <a:cubicBezTo>
                    <a:pt x="241" y="544"/>
                    <a:pt x="262" y="541"/>
                    <a:pt x="282" y="535"/>
                  </a:cubicBezTo>
                  <a:lnTo>
                    <a:pt x="541" y="464"/>
                  </a:lnTo>
                  <a:lnTo>
                    <a:pt x="541" y="464"/>
                  </a:lnTo>
                  <a:cubicBezTo>
                    <a:pt x="149" y="597"/>
                    <a:pt x="212" y="1215"/>
                    <a:pt x="212" y="1215"/>
                  </a:cubicBezTo>
                  <a:lnTo>
                    <a:pt x="940" y="159"/>
                  </a:lnTo>
                  <a:cubicBezTo>
                    <a:pt x="885" y="42"/>
                    <a:pt x="768" y="10"/>
                    <a:pt x="689" y="3"/>
                  </a:cubicBezTo>
                  <a:cubicBezTo>
                    <a:pt x="680" y="1"/>
                    <a:pt x="670" y="1"/>
                    <a:pt x="660" y="1"/>
                  </a:cubicBezTo>
                  <a:close/>
                </a:path>
              </a:pathLst>
            </a:custGeom>
            <a:solidFill>
              <a:srgbClr val="B36E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" name="Google Shape;2190;p57"/>
            <p:cNvSpPr/>
            <p:nvPr/>
          </p:nvSpPr>
          <p:spPr>
            <a:xfrm>
              <a:off x="857425" y="3080150"/>
              <a:ext cx="24675" cy="31375"/>
            </a:xfrm>
            <a:custGeom>
              <a:avLst/>
              <a:gdLst/>
              <a:ahLst/>
              <a:cxnLst/>
              <a:rect l="l" t="t" r="r" b="b"/>
              <a:pathLst>
                <a:path w="987" h="1255" extrusionOk="0">
                  <a:moveTo>
                    <a:pt x="681" y="0"/>
                  </a:moveTo>
                  <a:cubicBezTo>
                    <a:pt x="631" y="0"/>
                    <a:pt x="587" y="15"/>
                    <a:pt x="548" y="41"/>
                  </a:cubicBezTo>
                  <a:lnTo>
                    <a:pt x="0" y="370"/>
                  </a:lnTo>
                  <a:lnTo>
                    <a:pt x="0" y="386"/>
                  </a:lnTo>
                  <a:cubicBezTo>
                    <a:pt x="16" y="456"/>
                    <a:pt x="55" y="511"/>
                    <a:pt x="118" y="550"/>
                  </a:cubicBezTo>
                  <a:cubicBezTo>
                    <a:pt x="155" y="577"/>
                    <a:pt x="200" y="589"/>
                    <a:pt x="247" y="589"/>
                  </a:cubicBezTo>
                  <a:cubicBezTo>
                    <a:pt x="269" y="589"/>
                    <a:pt x="291" y="586"/>
                    <a:pt x="313" y="581"/>
                  </a:cubicBezTo>
                  <a:lnTo>
                    <a:pt x="407" y="550"/>
                  </a:lnTo>
                  <a:lnTo>
                    <a:pt x="407" y="550"/>
                  </a:lnTo>
                  <a:cubicBezTo>
                    <a:pt x="165" y="769"/>
                    <a:pt x="212" y="1215"/>
                    <a:pt x="212" y="1238"/>
                  </a:cubicBezTo>
                  <a:cubicBezTo>
                    <a:pt x="212" y="1246"/>
                    <a:pt x="219" y="1254"/>
                    <a:pt x="235" y="1254"/>
                  </a:cubicBezTo>
                  <a:cubicBezTo>
                    <a:pt x="251" y="1254"/>
                    <a:pt x="259" y="1246"/>
                    <a:pt x="259" y="1231"/>
                  </a:cubicBezTo>
                  <a:cubicBezTo>
                    <a:pt x="259" y="1231"/>
                    <a:pt x="196" y="636"/>
                    <a:pt x="571" y="503"/>
                  </a:cubicBezTo>
                  <a:lnTo>
                    <a:pt x="556" y="464"/>
                  </a:lnTo>
                  <a:lnTo>
                    <a:pt x="298" y="534"/>
                  </a:lnTo>
                  <a:cubicBezTo>
                    <a:pt x="279" y="539"/>
                    <a:pt x="261" y="542"/>
                    <a:pt x="243" y="542"/>
                  </a:cubicBezTo>
                  <a:cubicBezTo>
                    <a:pt x="207" y="542"/>
                    <a:pt x="172" y="532"/>
                    <a:pt x="141" y="511"/>
                  </a:cubicBezTo>
                  <a:cubicBezTo>
                    <a:pt x="94" y="487"/>
                    <a:pt x="63" y="440"/>
                    <a:pt x="47" y="393"/>
                  </a:cubicBezTo>
                  <a:lnTo>
                    <a:pt x="571" y="80"/>
                  </a:lnTo>
                  <a:cubicBezTo>
                    <a:pt x="601" y="56"/>
                    <a:pt x="636" y="46"/>
                    <a:pt x="675" y="46"/>
                  </a:cubicBezTo>
                  <a:cubicBezTo>
                    <a:pt x="687" y="46"/>
                    <a:pt x="699" y="47"/>
                    <a:pt x="712" y="49"/>
                  </a:cubicBezTo>
                  <a:cubicBezTo>
                    <a:pt x="783" y="57"/>
                    <a:pt x="892" y="88"/>
                    <a:pt x="939" y="190"/>
                  </a:cubicBezTo>
                  <a:cubicBezTo>
                    <a:pt x="947" y="206"/>
                    <a:pt x="955" y="206"/>
                    <a:pt x="971" y="206"/>
                  </a:cubicBezTo>
                  <a:cubicBezTo>
                    <a:pt x="978" y="198"/>
                    <a:pt x="986" y="182"/>
                    <a:pt x="978" y="174"/>
                  </a:cubicBezTo>
                  <a:cubicBezTo>
                    <a:pt x="924" y="49"/>
                    <a:pt x="806" y="10"/>
                    <a:pt x="712" y="2"/>
                  </a:cubicBezTo>
                  <a:cubicBezTo>
                    <a:pt x="702" y="1"/>
                    <a:pt x="691" y="0"/>
                    <a:pt x="681" y="0"/>
                  </a:cubicBezTo>
                  <a:close/>
                </a:path>
              </a:pathLst>
            </a:custGeom>
            <a:solidFill>
              <a:srgbClr val="813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" name="Google Shape;2191;p57"/>
            <p:cNvSpPr/>
            <p:nvPr/>
          </p:nvSpPr>
          <p:spPr>
            <a:xfrm>
              <a:off x="849200" y="3090175"/>
              <a:ext cx="14300" cy="19325"/>
            </a:xfrm>
            <a:custGeom>
              <a:avLst/>
              <a:gdLst/>
              <a:ahLst/>
              <a:cxnLst/>
              <a:rect l="l" t="t" r="r" b="b"/>
              <a:pathLst>
                <a:path w="572" h="773" extrusionOk="0">
                  <a:moveTo>
                    <a:pt x="118" y="235"/>
                  </a:moveTo>
                  <a:lnTo>
                    <a:pt x="158" y="290"/>
                  </a:lnTo>
                  <a:lnTo>
                    <a:pt x="158" y="290"/>
                  </a:lnTo>
                  <a:lnTo>
                    <a:pt x="160" y="286"/>
                  </a:lnTo>
                  <a:lnTo>
                    <a:pt x="160" y="286"/>
                  </a:lnTo>
                  <a:lnTo>
                    <a:pt x="118" y="235"/>
                  </a:lnTo>
                  <a:close/>
                  <a:moveTo>
                    <a:pt x="345" y="0"/>
                  </a:moveTo>
                  <a:lnTo>
                    <a:pt x="160" y="286"/>
                  </a:lnTo>
                  <a:lnTo>
                    <a:pt x="160" y="286"/>
                  </a:lnTo>
                  <a:lnTo>
                    <a:pt x="353" y="517"/>
                  </a:lnTo>
                  <a:cubicBezTo>
                    <a:pt x="377" y="545"/>
                    <a:pt x="410" y="559"/>
                    <a:pt x="442" y="559"/>
                  </a:cubicBezTo>
                  <a:cubicBezTo>
                    <a:pt x="473" y="559"/>
                    <a:pt x="502" y="547"/>
                    <a:pt x="525" y="524"/>
                  </a:cubicBezTo>
                  <a:cubicBezTo>
                    <a:pt x="564" y="485"/>
                    <a:pt x="572" y="423"/>
                    <a:pt x="541" y="376"/>
                  </a:cubicBezTo>
                  <a:lnTo>
                    <a:pt x="345" y="0"/>
                  </a:lnTo>
                  <a:close/>
                  <a:moveTo>
                    <a:pt x="158" y="290"/>
                  </a:moveTo>
                  <a:lnTo>
                    <a:pt x="1" y="532"/>
                  </a:lnTo>
                  <a:lnTo>
                    <a:pt x="188" y="743"/>
                  </a:lnTo>
                  <a:cubicBezTo>
                    <a:pt x="208" y="763"/>
                    <a:pt x="233" y="773"/>
                    <a:pt x="258" y="773"/>
                  </a:cubicBezTo>
                  <a:cubicBezTo>
                    <a:pt x="282" y="773"/>
                    <a:pt x="306" y="763"/>
                    <a:pt x="321" y="743"/>
                  </a:cubicBezTo>
                  <a:cubicBezTo>
                    <a:pt x="376" y="673"/>
                    <a:pt x="376" y="579"/>
                    <a:pt x="321" y="517"/>
                  </a:cubicBezTo>
                  <a:lnTo>
                    <a:pt x="158" y="290"/>
                  </a:lnTo>
                  <a:close/>
                </a:path>
              </a:pathLst>
            </a:custGeom>
            <a:solidFill>
              <a:srgbClr val="B36E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" name="Google Shape;2192;p57"/>
            <p:cNvSpPr/>
            <p:nvPr/>
          </p:nvSpPr>
          <p:spPr>
            <a:xfrm>
              <a:off x="848625" y="3089650"/>
              <a:ext cx="15475" cy="20500"/>
            </a:xfrm>
            <a:custGeom>
              <a:avLst/>
              <a:gdLst/>
              <a:ahLst/>
              <a:cxnLst/>
              <a:rect l="l" t="t" r="r" b="b"/>
              <a:pathLst>
                <a:path w="619" h="820" extrusionOk="0">
                  <a:moveTo>
                    <a:pt x="371" y="0"/>
                  </a:moveTo>
                  <a:cubicBezTo>
                    <a:pt x="365" y="0"/>
                    <a:pt x="359" y="2"/>
                    <a:pt x="352" y="6"/>
                  </a:cubicBezTo>
                  <a:cubicBezTo>
                    <a:pt x="344" y="6"/>
                    <a:pt x="344" y="21"/>
                    <a:pt x="344" y="37"/>
                  </a:cubicBezTo>
                  <a:lnTo>
                    <a:pt x="548" y="405"/>
                  </a:lnTo>
                  <a:cubicBezTo>
                    <a:pt x="571" y="444"/>
                    <a:pt x="564" y="498"/>
                    <a:pt x="532" y="530"/>
                  </a:cubicBezTo>
                  <a:cubicBezTo>
                    <a:pt x="509" y="545"/>
                    <a:pt x="485" y="553"/>
                    <a:pt x="462" y="553"/>
                  </a:cubicBezTo>
                  <a:cubicBezTo>
                    <a:pt x="431" y="553"/>
                    <a:pt x="407" y="545"/>
                    <a:pt x="391" y="522"/>
                  </a:cubicBezTo>
                  <a:lnTo>
                    <a:pt x="157" y="240"/>
                  </a:lnTo>
                  <a:lnTo>
                    <a:pt x="118" y="272"/>
                  </a:lnTo>
                  <a:lnTo>
                    <a:pt x="329" y="545"/>
                  </a:lnTo>
                  <a:cubicBezTo>
                    <a:pt x="376" y="608"/>
                    <a:pt x="376" y="686"/>
                    <a:pt x="329" y="749"/>
                  </a:cubicBezTo>
                  <a:cubicBezTo>
                    <a:pt x="313" y="764"/>
                    <a:pt x="298" y="772"/>
                    <a:pt x="282" y="772"/>
                  </a:cubicBezTo>
                  <a:cubicBezTo>
                    <a:pt x="258" y="772"/>
                    <a:pt x="243" y="764"/>
                    <a:pt x="227" y="749"/>
                  </a:cubicBezTo>
                  <a:lnTo>
                    <a:pt x="39" y="538"/>
                  </a:lnTo>
                  <a:cubicBezTo>
                    <a:pt x="35" y="534"/>
                    <a:pt x="30" y="532"/>
                    <a:pt x="24" y="532"/>
                  </a:cubicBezTo>
                  <a:cubicBezTo>
                    <a:pt x="18" y="532"/>
                    <a:pt x="12" y="534"/>
                    <a:pt x="8" y="538"/>
                  </a:cubicBezTo>
                  <a:cubicBezTo>
                    <a:pt x="0" y="545"/>
                    <a:pt x="0" y="561"/>
                    <a:pt x="8" y="569"/>
                  </a:cubicBezTo>
                  <a:lnTo>
                    <a:pt x="196" y="780"/>
                  </a:lnTo>
                  <a:cubicBezTo>
                    <a:pt x="219" y="804"/>
                    <a:pt x="243" y="819"/>
                    <a:pt x="274" y="819"/>
                  </a:cubicBezTo>
                  <a:lnTo>
                    <a:pt x="282" y="819"/>
                  </a:lnTo>
                  <a:cubicBezTo>
                    <a:pt x="313" y="819"/>
                    <a:pt x="344" y="804"/>
                    <a:pt x="360" y="772"/>
                  </a:cubicBezTo>
                  <a:cubicBezTo>
                    <a:pt x="407" y="718"/>
                    <a:pt x="415" y="647"/>
                    <a:pt x="399" y="585"/>
                  </a:cubicBezTo>
                  <a:lnTo>
                    <a:pt x="399" y="585"/>
                  </a:lnTo>
                  <a:cubicBezTo>
                    <a:pt x="415" y="592"/>
                    <a:pt x="438" y="600"/>
                    <a:pt x="462" y="600"/>
                  </a:cubicBezTo>
                  <a:cubicBezTo>
                    <a:pt x="493" y="600"/>
                    <a:pt x="532" y="585"/>
                    <a:pt x="564" y="561"/>
                  </a:cubicBezTo>
                  <a:cubicBezTo>
                    <a:pt x="611" y="514"/>
                    <a:pt x="618" y="444"/>
                    <a:pt x="587" y="381"/>
                  </a:cubicBezTo>
                  <a:lnTo>
                    <a:pt x="384" y="13"/>
                  </a:lnTo>
                  <a:cubicBezTo>
                    <a:pt x="384" y="4"/>
                    <a:pt x="378" y="0"/>
                    <a:pt x="371" y="0"/>
                  </a:cubicBezTo>
                  <a:close/>
                </a:path>
              </a:pathLst>
            </a:custGeom>
            <a:solidFill>
              <a:srgbClr val="813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3" name="Google Shape;2193;p57"/>
            <p:cNvSpPr/>
            <p:nvPr/>
          </p:nvSpPr>
          <p:spPr>
            <a:xfrm>
              <a:off x="909250" y="3092950"/>
              <a:ext cx="76525" cy="212425"/>
            </a:xfrm>
            <a:custGeom>
              <a:avLst/>
              <a:gdLst/>
              <a:ahLst/>
              <a:cxnLst/>
              <a:rect l="l" t="t" r="r" b="b"/>
              <a:pathLst>
                <a:path w="3061" h="8497" extrusionOk="0">
                  <a:moveTo>
                    <a:pt x="2804" y="0"/>
                  </a:moveTo>
                  <a:cubicBezTo>
                    <a:pt x="2674" y="0"/>
                    <a:pt x="2414" y="21"/>
                    <a:pt x="1926" y="85"/>
                  </a:cubicBezTo>
                  <a:cubicBezTo>
                    <a:pt x="533" y="265"/>
                    <a:pt x="1" y="2503"/>
                    <a:pt x="1" y="2503"/>
                  </a:cubicBezTo>
                  <a:lnTo>
                    <a:pt x="1425" y="3825"/>
                  </a:lnTo>
                  <a:lnTo>
                    <a:pt x="1315" y="8496"/>
                  </a:lnTo>
                  <a:lnTo>
                    <a:pt x="3060" y="8449"/>
                  </a:lnTo>
                  <a:cubicBezTo>
                    <a:pt x="3060" y="8449"/>
                    <a:pt x="2904" y="14"/>
                    <a:pt x="2896" y="7"/>
                  </a:cubicBezTo>
                  <a:cubicBezTo>
                    <a:pt x="2878" y="3"/>
                    <a:pt x="2848" y="0"/>
                    <a:pt x="28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" name="Google Shape;2194;p57"/>
            <p:cNvSpPr/>
            <p:nvPr/>
          </p:nvSpPr>
          <p:spPr>
            <a:xfrm>
              <a:off x="954450" y="3094275"/>
              <a:ext cx="29350" cy="48525"/>
            </a:xfrm>
            <a:custGeom>
              <a:avLst/>
              <a:gdLst/>
              <a:ahLst/>
              <a:cxnLst/>
              <a:rect l="l" t="t" r="r" b="b"/>
              <a:pathLst>
                <a:path w="1174" h="1941" extrusionOk="0">
                  <a:moveTo>
                    <a:pt x="39" y="0"/>
                  </a:moveTo>
                  <a:cubicBezTo>
                    <a:pt x="24" y="0"/>
                    <a:pt x="0" y="16"/>
                    <a:pt x="0" y="40"/>
                  </a:cubicBezTo>
                  <a:cubicBezTo>
                    <a:pt x="0" y="63"/>
                    <a:pt x="24" y="79"/>
                    <a:pt x="39" y="79"/>
                  </a:cubicBezTo>
                  <a:cubicBezTo>
                    <a:pt x="744" y="79"/>
                    <a:pt x="1088" y="1894"/>
                    <a:pt x="1088" y="1910"/>
                  </a:cubicBezTo>
                  <a:cubicBezTo>
                    <a:pt x="1088" y="1933"/>
                    <a:pt x="1111" y="1941"/>
                    <a:pt x="1127" y="1941"/>
                  </a:cubicBezTo>
                  <a:lnTo>
                    <a:pt x="1135" y="1941"/>
                  </a:lnTo>
                  <a:cubicBezTo>
                    <a:pt x="1158" y="1941"/>
                    <a:pt x="1174" y="1917"/>
                    <a:pt x="1166" y="1894"/>
                  </a:cubicBezTo>
                  <a:cubicBezTo>
                    <a:pt x="1150" y="1816"/>
                    <a:pt x="806" y="0"/>
                    <a:pt x="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5" name="Google Shape;2195;p57"/>
            <p:cNvSpPr/>
            <p:nvPr/>
          </p:nvSpPr>
          <p:spPr>
            <a:xfrm>
              <a:off x="944275" y="3174275"/>
              <a:ext cx="17050" cy="39150"/>
            </a:xfrm>
            <a:custGeom>
              <a:avLst/>
              <a:gdLst/>
              <a:ahLst/>
              <a:cxnLst/>
              <a:rect l="l" t="t" r="r" b="b"/>
              <a:pathLst>
                <a:path w="682" h="1566" extrusionOk="0">
                  <a:moveTo>
                    <a:pt x="681" y="1"/>
                  </a:moveTo>
                  <a:lnTo>
                    <a:pt x="55" y="627"/>
                  </a:lnTo>
                  <a:lnTo>
                    <a:pt x="0" y="1566"/>
                  </a:lnTo>
                  <a:lnTo>
                    <a:pt x="68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6" name="Google Shape;2196;p57"/>
            <p:cNvSpPr/>
            <p:nvPr/>
          </p:nvSpPr>
          <p:spPr>
            <a:xfrm>
              <a:off x="975175" y="3011150"/>
              <a:ext cx="71025" cy="35425"/>
            </a:xfrm>
            <a:custGeom>
              <a:avLst/>
              <a:gdLst/>
              <a:ahLst/>
              <a:cxnLst/>
              <a:rect l="l" t="t" r="r" b="b"/>
              <a:pathLst>
                <a:path w="2841" h="1417" extrusionOk="0">
                  <a:moveTo>
                    <a:pt x="1" y="0"/>
                  </a:moveTo>
                  <a:lnTo>
                    <a:pt x="1" y="1416"/>
                  </a:lnTo>
                  <a:lnTo>
                    <a:pt x="2841" y="1416"/>
                  </a:lnTo>
                  <a:lnTo>
                    <a:pt x="2841" y="0"/>
                  </a:lnTo>
                  <a:close/>
                </a:path>
              </a:pathLst>
            </a:custGeom>
            <a:solidFill>
              <a:srgbClr val="21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" name="Google Shape;2197;p57"/>
            <p:cNvSpPr/>
            <p:nvPr/>
          </p:nvSpPr>
          <p:spPr>
            <a:xfrm>
              <a:off x="969300" y="2990400"/>
              <a:ext cx="83750" cy="123275"/>
            </a:xfrm>
            <a:custGeom>
              <a:avLst/>
              <a:gdLst/>
              <a:ahLst/>
              <a:cxnLst/>
              <a:rect l="l" t="t" r="r" b="b"/>
              <a:pathLst>
                <a:path w="3350" h="4931" extrusionOk="0">
                  <a:moveTo>
                    <a:pt x="1495" y="1"/>
                  </a:moveTo>
                  <a:cubicBezTo>
                    <a:pt x="940" y="1"/>
                    <a:pt x="486" y="455"/>
                    <a:pt x="486" y="1010"/>
                  </a:cubicBezTo>
                  <a:lnTo>
                    <a:pt x="486" y="1127"/>
                  </a:lnTo>
                  <a:lnTo>
                    <a:pt x="486" y="1644"/>
                  </a:lnTo>
                  <a:lnTo>
                    <a:pt x="353" y="1644"/>
                  </a:lnTo>
                  <a:cubicBezTo>
                    <a:pt x="157" y="1644"/>
                    <a:pt x="1" y="1800"/>
                    <a:pt x="1" y="1996"/>
                  </a:cubicBezTo>
                  <a:lnTo>
                    <a:pt x="1" y="2074"/>
                  </a:lnTo>
                  <a:cubicBezTo>
                    <a:pt x="1" y="2270"/>
                    <a:pt x="157" y="2426"/>
                    <a:pt x="353" y="2426"/>
                  </a:cubicBezTo>
                  <a:lnTo>
                    <a:pt x="486" y="2426"/>
                  </a:lnTo>
                  <a:lnTo>
                    <a:pt x="486" y="2575"/>
                  </a:lnTo>
                  <a:lnTo>
                    <a:pt x="486" y="2810"/>
                  </a:lnTo>
                  <a:cubicBezTo>
                    <a:pt x="486" y="3130"/>
                    <a:pt x="635" y="3412"/>
                    <a:pt x="869" y="3600"/>
                  </a:cubicBezTo>
                  <a:lnTo>
                    <a:pt x="869" y="4195"/>
                  </a:lnTo>
                  <a:cubicBezTo>
                    <a:pt x="869" y="4601"/>
                    <a:pt x="1198" y="4930"/>
                    <a:pt x="1605" y="4930"/>
                  </a:cubicBezTo>
                  <a:cubicBezTo>
                    <a:pt x="2012" y="4930"/>
                    <a:pt x="2340" y="4601"/>
                    <a:pt x="2340" y="4195"/>
                  </a:cubicBezTo>
                  <a:lnTo>
                    <a:pt x="2340" y="3686"/>
                  </a:lnTo>
                  <a:cubicBezTo>
                    <a:pt x="2653" y="3514"/>
                    <a:pt x="2857" y="3185"/>
                    <a:pt x="2857" y="2810"/>
                  </a:cubicBezTo>
                  <a:lnTo>
                    <a:pt x="2857" y="2575"/>
                  </a:lnTo>
                  <a:lnTo>
                    <a:pt x="2857" y="2426"/>
                  </a:lnTo>
                  <a:lnTo>
                    <a:pt x="2990" y="2426"/>
                  </a:lnTo>
                  <a:cubicBezTo>
                    <a:pt x="3185" y="2426"/>
                    <a:pt x="3350" y="2270"/>
                    <a:pt x="3350" y="2074"/>
                  </a:cubicBezTo>
                  <a:lnTo>
                    <a:pt x="3350" y="1996"/>
                  </a:lnTo>
                  <a:cubicBezTo>
                    <a:pt x="3350" y="1800"/>
                    <a:pt x="3185" y="1644"/>
                    <a:pt x="2990" y="1644"/>
                  </a:cubicBezTo>
                  <a:lnTo>
                    <a:pt x="2857" y="1644"/>
                  </a:lnTo>
                  <a:lnTo>
                    <a:pt x="2857" y="1127"/>
                  </a:lnTo>
                  <a:lnTo>
                    <a:pt x="2857" y="1010"/>
                  </a:lnTo>
                  <a:cubicBezTo>
                    <a:pt x="2857" y="455"/>
                    <a:pt x="2403" y="1"/>
                    <a:pt x="1847" y="1"/>
                  </a:cubicBezTo>
                  <a:close/>
                </a:path>
              </a:pathLst>
            </a:custGeom>
            <a:solidFill>
              <a:srgbClr val="B36E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8" name="Google Shape;2198;p57"/>
            <p:cNvSpPr/>
            <p:nvPr/>
          </p:nvSpPr>
          <p:spPr>
            <a:xfrm>
              <a:off x="981450" y="3054750"/>
              <a:ext cx="59275" cy="40525"/>
            </a:xfrm>
            <a:custGeom>
              <a:avLst/>
              <a:gdLst/>
              <a:ahLst/>
              <a:cxnLst/>
              <a:rect l="l" t="t" r="r" b="b"/>
              <a:pathLst>
                <a:path w="2371" h="1621" extrusionOk="0">
                  <a:moveTo>
                    <a:pt x="0" y="1"/>
                  </a:moveTo>
                  <a:lnTo>
                    <a:pt x="0" y="236"/>
                  </a:lnTo>
                  <a:cubicBezTo>
                    <a:pt x="0" y="603"/>
                    <a:pt x="203" y="924"/>
                    <a:pt x="493" y="1096"/>
                  </a:cubicBezTo>
                  <a:cubicBezTo>
                    <a:pt x="548" y="1394"/>
                    <a:pt x="806" y="1621"/>
                    <a:pt x="1119" y="1621"/>
                  </a:cubicBezTo>
                  <a:cubicBezTo>
                    <a:pt x="1408" y="1621"/>
                    <a:pt x="1651" y="1433"/>
                    <a:pt x="1729" y="1175"/>
                  </a:cubicBezTo>
                  <a:cubicBezTo>
                    <a:pt x="2105" y="1026"/>
                    <a:pt x="2371" y="666"/>
                    <a:pt x="2371" y="236"/>
                  </a:cubicBezTo>
                  <a:lnTo>
                    <a:pt x="2371" y="1"/>
                  </a:lnTo>
                  <a:cubicBezTo>
                    <a:pt x="2371" y="556"/>
                    <a:pt x="1917" y="1010"/>
                    <a:pt x="1361" y="1010"/>
                  </a:cubicBezTo>
                  <a:lnTo>
                    <a:pt x="1009" y="1010"/>
                  </a:lnTo>
                  <a:cubicBezTo>
                    <a:pt x="454" y="1010"/>
                    <a:pt x="0" y="556"/>
                    <a:pt x="0" y="1"/>
                  </a:cubicBezTo>
                  <a:close/>
                </a:path>
              </a:pathLst>
            </a:custGeom>
            <a:solidFill>
              <a:srgbClr val="813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9" name="Google Shape;2199;p57"/>
            <p:cNvSpPr/>
            <p:nvPr/>
          </p:nvSpPr>
          <p:spPr>
            <a:xfrm>
              <a:off x="974400" y="2976525"/>
              <a:ext cx="72200" cy="37575"/>
            </a:xfrm>
            <a:custGeom>
              <a:avLst/>
              <a:gdLst/>
              <a:ahLst/>
              <a:cxnLst/>
              <a:rect l="l" t="t" r="r" b="b"/>
              <a:pathLst>
                <a:path w="2888" h="1503" extrusionOk="0">
                  <a:moveTo>
                    <a:pt x="1377" y="0"/>
                  </a:moveTo>
                  <a:cubicBezTo>
                    <a:pt x="611" y="0"/>
                    <a:pt x="0" y="618"/>
                    <a:pt x="0" y="1385"/>
                  </a:cubicBezTo>
                  <a:lnTo>
                    <a:pt x="0" y="1502"/>
                  </a:lnTo>
                  <a:lnTo>
                    <a:pt x="2888" y="1502"/>
                  </a:lnTo>
                  <a:cubicBezTo>
                    <a:pt x="2888" y="673"/>
                    <a:pt x="2215" y="0"/>
                    <a:pt x="13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" name="Google Shape;2200;p57"/>
            <p:cNvSpPr/>
            <p:nvPr/>
          </p:nvSpPr>
          <p:spPr>
            <a:xfrm>
              <a:off x="942325" y="2996225"/>
              <a:ext cx="101925" cy="17875"/>
            </a:xfrm>
            <a:custGeom>
              <a:avLst/>
              <a:gdLst/>
              <a:ahLst/>
              <a:cxnLst/>
              <a:rect l="l" t="t" r="r" b="b"/>
              <a:pathLst>
                <a:path w="4077" h="715" extrusionOk="0">
                  <a:moveTo>
                    <a:pt x="1730" y="1"/>
                  </a:moveTo>
                  <a:cubicBezTo>
                    <a:pt x="1619" y="1"/>
                    <a:pt x="1506" y="6"/>
                    <a:pt x="1393" y="18"/>
                  </a:cubicBezTo>
                  <a:cubicBezTo>
                    <a:pt x="0" y="175"/>
                    <a:pt x="1495" y="714"/>
                    <a:pt x="1495" y="714"/>
                  </a:cubicBezTo>
                  <a:lnTo>
                    <a:pt x="4077" y="714"/>
                  </a:lnTo>
                  <a:cubicBezTo>
                    <a:pt x="4077" y="714"/>
                    <a:pt x="2993" y="1"/>
                    <a:pt x="173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" name="Google Shape;2201;p57"/>
            <p:cNvSpPr/>
            <p:nvPr/>
          </p:nvSpPr>
          <p:spPr>
            <a:xfrm>
              <a:off x="974775" y="3036450"/>
              <a:ext cx="5700" cy="7775"/>
            </a:xfrm>
            <a:custGeom>
              <a:avLst/>
              <a:gdLst/>
              <a:ahLst/>
              <a:cxnLst/>
              <a:rect l="l" t="t" r="r" b="b"/>
              <a:pathLst>
                <a:path w="228" h="311" extrusionOk="0">
                  <a:moveTo>
                    <a:pt x="39" y="0"/>
                  </a:moveTo>
                  <a:cubicBezTo>
                    <a:pt x="31" y="0"/>
                    <a:pt x="23" y="2"/>
                    <a:pt x="17" y="5"/>
                  </a:cubicBezTo>
                  <a:cubicBezTo>
                    <a:pt x="1" y="21"/>
                    <a:pt x="1" y="44"/>
                    <a:pt x="9" y="68"/>
                  </a:cubicBezTo>
                  <a:lnTo>
                    <a:pt x="118" y="185"/>
                  </a:lnTo>
                  <a:lnTo>
                    <a:pt x="56" y="240"/>
                  </a:lnTo>
                  <a:cubicBezTo>
                    <a:pt x="40" y="256"/>
                    <a:pt x="32" y="287"/>
                    <a:pt x="48" y="303"/>
                  </a:cubicBezTo>
                  <a:cubicBezTo>
                    <a:pt x="56" y="310"/>
                    <a:pt x="71" y="310"/>
                    <a:pt x="79" y="310"/>
                  </a:cubicBezTo>
                  <a:cubicBezTo>
                    <a:pt x="87" y="310"/>
                    <a:pt x="103" y="310"/>
                    <a:pt x="111" y="303"/>
                  </a:cubicBezTo>
                  <a:lnTo>
                    <a:pt x="228" y="193"/>
                  </a:lnTo>
                  <a:lnTo>
                    <a:pt x="71" y="13"/>
                  </a:lnTo>
                  <a:cubicBezTo>
                    <a:pt x="62" y="4"/>
                    <a:pt x="50" y="0"/>
                    <a:pt x="39" y="0"/>
                  </a:cubicBezTo>
                  <a:close/>
                </a:path>
              </a:pathLst>
            </a:custGeom>
            <a:solidFill>
              <a:srgbClr val="813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2" name="Google Shape;2202;p57"/>
            <p:cNvSpPr/>
            <p:nvPr/>
          </p:nvSpPr>
          <p:spPr>
            <a:xfrm>
              <a:off x="1043450" y="3037475"/>
              <a:ext cx="5900" cy="7925"/>
            </a:xfrm>
            <a:custGeom>
              <a:avLst/>
              <a:gdLst/>
              <a:ahLst/>
              <a:cxnLst/>
              <a:rect l="l" t="t" r="r" b="b"/>
              <a:pathLst>
                <a:path w="236" h="317" extrusionOk="0">
                  <a:moveTo>
                    <a:pt x="187" y="0"/>
                  </a:moveTo>
                  <a:cubicBezTo>
                    <a:pt x="176" y="0"/>
                    <a:pt x="165" y="6"/>
                    <a:pt x="157" y="19"/>
                  </a:cubicBezTo>
                  <a:lnTo>
                    <a:pt x="0" y="199"/>
                  </a:lnTo>
                  <a:lnTo>
                    <a:pt x="126" y="309"/>
                  </a:lnTo>
                  <a:cubicBezTo>
                    <a:pt x="133" y="316"/>
                    <a:pt x="141" y="316"/>
                    <a:pt x="149" y="316"/>
                  </a:cubicBezTo>
                  <a:cubicBezTo>
                    <a:pt x="157" y="316"/>
                    <a:pt x="173" y="316"/>
                    <a:pt x="180" y="301"/>
                  </a:cubicBezTo>
                  <a:cubicBezTo>
                    <a:pt x="196" y="285"/>
                    <a:pt x="188" y="262"/>
                    <a:pt x="173" y="246"/>
                  </a:cubicBezTo>
                  <a:lnTo>
                    <a:pt x="110" y="191"/>
                  </a:lnTo>
                  <a:lnTo>
                    <a:pt x="219" y="66"/>
                  </a:lnTo>
                  <a:cubicBezTo>
                    <a:pt x="235" y="50"/>
                    <a:pt x="227" y="27"/>
                    <a:pt x="212" y="11"/>
                  </a:cubicBezTo>
                  <a:cubicBezTo>
                    <a:pt x="205" y="4"/>
                    <a:pt x="196" y="0"/>
                    <a:pt x="187" y="0"/>
                  </a:cubicBezTo>
                  <a:close/>
                </a:path>
              </a:pathLst>
            </a:custGeom>
            <a:solidFill>
              <a:srgbClr val="813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" name="Google Shape;2203;p57"/>
            <p:cNvSpPr/>
            <p:nvPr/>
          </p:nvSpPr>
          <p:spPr>
            <a:xfrm>
              <a:off x="1009025" y="3068450"/>
              <a:ext cx="7850" cy="3550"/>
            </a:xfrm>
            <a:custGeom>
              <a:avLst/>
              <a:gdLst/>
              <a:ahLst/>
              <a:cxnLst/>
              <a:rect l="l" t="t" r="r" b="b"/>
              <a:pathLst>
                <a:path w="314" h="142" extrusionOk="0">
                  <a:moveTo>
                    <a:pt x="129" y="0"/>
                  </a:moveTo>
                  <a:cubicBezTo>
                    <a:pt x="72" y="0"/>
                    <a:pt x="28" y="20"/>
                    <a:pt x="24" y="24"/>
                  </a:cubicBezTo>
                  <a:cubicBezTo>
                    <a:pt x="8" y="32"/>
                    <a:pt x="0" y="55"/>
                    <a:pt x="8" y="71"/>
                  </a:cubicBezTo>
                  <a:cubicBezTo>
                    <a:pt x="14" y="89"/>
                    <a:pt x="29" y="97"/>
                    <a:pt x="46" y="97"/>
                  </a:cubicBezTo>
                  <a:cubicBezTo>
                    <a:pt x="51" y="97"/>
                    <a:pt x="57" y="97"/>
                    <a:pt x="63" y="95"/>
                  </a:cubicBezTo>
                  <a:cubicBezTo>
                    <a:pt x="63" y="95"/>
                    <a:pt x="93" y="81"/>
                    <a:pt x="132" y="81"/>
                  </a:cubicBezTo>
                  <a:cubicBezTo>
                    <a:pt x="165" y="81"/>
                    <a:pt x="203" y="90"/>
                    <a:pt x="235" y="126"/>
                  </a:cubicBezTo>
                  <a:cubicBezTo>
                    <a:pt x="243" y="134"/>
                    <a:pt x="258" y="141"/>
                    <a:pt x="266" y="141"/>
                  </a:cubicBezTo>
                  <a:cubicBezTo>
                    <a:pt x="274" y="141"/>
                    <a:pt x="290" y="134"/>
                    <a:pt x="298" y="126"/>
                  </a:cubicBezTo>
                  <a:cubicBezTo>
                    <a:pt x="313" y="110"/>
                    <a:pt x="313" y="87"/>
                    <a:pt x="298" y="71"/>
                  </a:cubicBezTo>
                  <a:cubicBezTo>
                    <a:pt x="242" y="16"/>
                    <a:pt x="180" y="0"/>
                    <a:pt x="129" y="0"/>
                  </a:cubicBezTo>
                  <a:close/>
                </a:path>
              </a:pathLst>
            </a:custGeom>
            <a:solidFill>
              <a:srgbClr val="813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4" name="Google Shape;2204;p57"/>
            <p:cNvSpPr/>
            <p:nvPr/>
          </p:nvSpPr>
          <p:spPr>
            <a:xfrm>
              <a:off x="999125" y="3047400"/>
              <a:ext cx="21575" cy="13875"/>
            </a:xfrm>
            <a:custGeom>
              <a:avLst/>
              <a:gdLst/>
              <a:ahLst/>
              <a:cxnLst/>
              <a:rect l="l" t="t" r="r" b="b"/>
              <a:pathLst>
                <a:path w="863" h="555" extrusionOk="0">
                  <a:moveTo>
                    <a:pt x="195" y="0"/>
                  </a:moveTo>
                  <a:cubicBezTo>
                    <a:pt x="38" y="0"/>
                    <a:pt x="0" y="479"/>
                    <a:pt x="318" y="545"/>
                  </a:cubicBezTo>
                  <a:cubicBezTo>
                    <a:pt x="348" y="552"/>
                    <a:pt x="378" y="554"/>
                    <a:pt x="406" y="554"/>
                  </a:cubicBezTo>
                  <a:cubicBezTo>
                    <a:pt x="698" y="554"/>
                    <a:pt x="862" y="250"/>
                    <a:pt x="662" y="193"/>
                  </a:cubicBezTo>
                  <a:cubicBezTo>
                    <a:pt x="435" y="138"/>
                    <a:pt x="224" y="5"/>
                    <a:pt x="224" y="5"/>
                  </a:cubicBezTo>
                  <a:cubicBezTo>
                    <a:pt x="214" y="2"/>
                    <a:pt x="205" y="0"/>
                    <a:pt x="1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5" name="Google Shape;2205;p57"/>
            <p:cNvSpPr/>
            <p:nvPr/>
          </p:nvSpPr>
          <p:spPr>
            <a:xfrm>
              <a:off x="990425" y="3020850"/>
              <a:ext cx="17650" cy="7775"/>
            </a:xfrm>
            <a:custGeom>
              <a:avLst/>
              <a:gdLst/>
              <a:ahLst/>
              <a:cxnLst/>
              <a:rect l="l" t="t" r="r" b="b"/>
              <a:pathLst>
                <a:path w="706" h="311" extrusionOk="0">
                  <a:moveTo>
                    <a:pt x="426" y="0"/>
                  </a:moveTo>
                  <a:cubicBezTo>
                    <a:pt x="393" y="0"/>
                    <a:pt x="358" y="3"/>
                    <a:pt x="322" y="11"/>
                  </a:cubicBezTo>
                  <a:cubicBezTo>
                    <a:pt x="165" y="35"/>
                    <a:pt x="71" y="121"/>
                    <a:pt x="40" y="191"/>
                  </a:cubicBezTo>
                  <a:cubicBezTo>
                    <a:pt x="1" y="254"/>
                    <a:pt x="32" y="301"/>
                    <a:pt x="71" y="308"/>
                  </a:cubicBezTo>
                  <a:cubicBezTo>
                    <a:pt x="80" y="310"/>
                    <a:pt x="89" y="311"/>
                    <a:pt x="98" y="311"/>
                  </a:cubicBezTo>
                  <a:cubicBezTo>
                    <a:pt x="137" y="311"/>
                    <a:pt x="176" y="299"/>
                    <a:pt x="220" y="293"/>
                  </a:cubicBezTo>
                  <a:cubicBezTo>
                    <a:pt x="275" y="277"/>
                    <a:pt x="322" y="269"/>
                    <a:pt x="369" y="262"/>
                  </a:cubicBezTo>
                  <a:cubicBezTo>
                    <a:pt x="416" y="254"/>
                    <a:pt x="470" y="238"/>
                    <a:pt x="517" y="238"/>
                  </a:cubicBezTo>
                  <a:cubicBezTo>
                    <a:pt x="572" y="230"/>
                    <a:pt x="627" y="222"/>
                    <a:pt x="666" y="199"/>
                  </a:cubicBezTo>
                  <a:cubicBezTo>
                    <a:pt x="697" y="175"/>
                    <a:pt x="705" y="121"/>
                    <a:pt x="650" y="74"/>
                  </a:cubicBezTo>
                  <a:cubicBezTo>
                    <a:pt x="609" y="32"/>
                    <a:pt x="528" y="0"/>
                    <a:pt x="426" y="0"/>
                  </a:cubicBezTo>
                  <a:close/>
                </a:path>
              </a:pathLst>
            </a:custGeom>
            <a:solidFill>
              <a:srgbClr val="21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6" name="Google Shape;2206;p57"/>
            <p:cNvSpPr/>
            <p:nvPr/>
          </p:nvSpPr>
          <p:spPr>
            <a:xfrm>
              <a:off x="1019000" y="3024025"/>
              <a:ext cx="17825" cy="6925"/>
            </a:xfrm>
            <a:custGeom>
              <a:avLst/>
              <a:gdLst/>
              <a:ahLst/>
              <a:cxnLst/>
              <a:rect l="l" t="t" r="r" b="b"/>
              <a:pathLst>
                <a:path w="713" h="277" extrusionOk="0">
                  <a:moveTo>
                    <a:pt x="342" y="1"/>
                  </a:moveTo>
                  <a:cubicBezTo>
                    <a:pt x="198" y="1"/>
                    <a:pt x="92" y="59"/>
                    <a:pt x="47" y="111"/>
                  </a:cubicBezTo>
                  <a:cubicBezTo>
                    <a:pt x="0" y="174"/>
                    <a:pt x="16" y="221"/>
                    <a:pt x="55" y="236"/>
                  </a:cubicBezTo>
                  <a:cubicBezTo>
                    <a:pt x="94" y="260"/>
                    <a:pt x="149" y="252"/>
                    <a:pt x="196" y="260"/>
                  </a:cubicBezTo>
                  <a:cubicBezTo>
                    <a:pt x="223" y="256"/>
                    <a:pt x="251" y="254"/>
                    <a:pt x="277" y="254"/>
                  </a:cubicBezTo>
                  <a:cubicBezTo>
                    <a:pt x="304" y="254"/>
                    <a:pt x="329" y="256"/>
                    <a:pt x="352" y="260"/>
                  </a:cubicBezTo>
                  <a:cubicBezTo>
                    <a:pt x="399" y="260"/>
                    <a:pt x="454" y="260"/>
                    <a:pt x="501" y="268"/>
                  </a:cubicBezTo>
                  <a:cubicBezTo>
                    <a:pt x="533" y="272"/>
                    <a:pt x="564" y="277"/>
                    <a:pt x="593" y="277"/>
                  </a:cubicBezTo>
                  <a:cubicBezTo>
                    <a:pt x="614" y="277"/>
                    <a:pt x="633" y="274"/>
                    <a:pt x="650" y="268"/>
                  </a:cubicBezTo>
                  <a:cubicBezTo>
                    <a:pt x="697" y="252"/>
                    <a:pt x="712" y="197"/>
                    <a:pt x="673" y="135"/>
                  </a:cubicBezTo>
                  <a:cubicBezTo>
                    <a:pt x="634" y="80"/>
                    <a:pt x="517" y="9"/>
                    <a:pt x="368" y="2"/>
                  </a:cubicBezTo>
                  <a:cubicBezTo>
                    <a:pt x="359" y="1"/>
                    <a:pt x="350" y="1"/>
                    <a:pt x="342" y="1"/>
                  </a:cubicBezTo>
                  <a:close/>
                </a:path>
              </a:pathLst>
            </a:custGeom>
            <a:solidFill>
              <a:srgbClr val="21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7" name="Google Shape;2207;p57"/>
            <p:cNvSpPr/>
            <p:nvPr/>
          </p:nvSpPr>
          <p:spPr>
            <a:xfrm>
              <a:off x="1010575" y="3028475"/>
              <a:ext cx="10400" cy="18475"/>
            </a:xfrm>
            <a:custGeom>
              <a:avLst/>
              <a:gdLst/>
              <a:ahLst/>
              <a:cxnLst/>
              <a:rect l="l" t="t" r="r" b="b"/>
              <a:pathLst>
                <a:path w="416" h="739" extrusionOk="0">
                  <a:moveTo>
                    <a:pt x="190" y="1"/>
                  </a:moveTo>
                  <a:cubicBezTo>
                    <a:pt x="185" y="1"/>
                    <a:pt x="179" y="2"/>
                    <a:pt x="173" y="3"/>
                  </a:cubicBezTo>
                  <a:cubicBezTo>
                    <a:pt x="150" y="11"/>
                    <a:pt x="142" y="35"/>
                    <a:pt x="150" y="50"/>
                  </a:cubicBezTo>
                  <a:lnTo>
                    <a:pt x="322" y="504"/>
                  </a:lnTo>
                  <a:cubicBezTo>
                    <a:pt x="337" y="536"/>
                    <a:pt x="330" y="567"/>
                    <a:pt x="314" y="582"/>
                  </a:cubicBezTo>
                  <a:cubicBezTo>
                    <a:pt x="290" y="629"/>
                    <a:pt x="236" y="653"/>
                    <a:pt x="173" y="653"/>
                  </a:cubicBezTo>
                  <a:cubicBezTo>
                    <a:pt x="162" y="655"/>
                    <a:pt x="150" y="656"/>
                    <a:pt x="138" y="656"/>
                  </a:cubicBezTo>
                  <a:cubicBezTo>
                    <a:pt x="110" y="656"/>
                    <a:pt x="81" y="651"/>
                    <a:pt x="48" y="645"/>
                  </a:cubicBezTo>
                  <a:cubicBezTo>
                    <a:pt x="32" y="645"/>
                    <a:pt x="9" y="661"/>
                    <a:pt x="1" y="684"/>
                  </a:cubicBezTo>
                  <a:cubicBezTo>
                    <a:pt x="1" y="700"/>
                    <a:pt x="17" y="723"/>
                    <a:pt x="40" y="731"/>
                  </a:cubicBezTo>
                  <a:cubicBezTo>
                    <a:pt x="79" y="731"/>
                    <a:pt x="118" y="739"/>
                    <a:pt x="150" y="739"/>
                  </a:cubicBezTo>
                  <a:lnTo>
                    <a:pt x="173" y="739"/>
                  </a:lnTo>
                  <a:cubicBezTo>
                    <a:pt x="267" y="731"/>
                    <a:pt x="337" y="692"/>
                    <a:pt x="384" y="629"/>
                  </a:cubicBezTo>
                  <a:cubicBezTo>
                    <a:pt x="416" y="582"/>
                    <a:pt x="416" y="528"/>
                    <a:pt x="400" y="473"/>
                  </a:cubicBezTo>
                  <a:lnTo>
                    <a:pt x="228" y="27"/>
                  </a:lnTo>
                  <a:cubicBezTo>
                    <a:pt x="222" y="9"/>
                    <a:pt x="207" y="1"/>
                    <a:pt x="190" y="1"/>
                  </a:cubicBezTo>
                  <a:close/>
                </a:path>
              </a:pathLst>
            </a:custGeom>
            <a:solidFill>
              <a:srgbClr val="813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8" name="Google Shape;2208;p57"/>
            <p:cNvSpPr/>
            <p:nvPr/>
          </p:nvSpPr>
          <p:spPr>
            <a:xfrm>
              <a:off x="1023875" y="3036575"/>
              <a:ext cx="7675" cy="2775"/>
            </a:xfrm>
            <a:custGeom>
              <a:avLst/>
              <a:gdLst/>
              <a:ahLst/>
              <a:cxnLst/>
              <a:rect l="l" t="t" r="r" b="b"/>
              <a:pathLst>
                <a:path w="307" h="111" extrusionOk="0">
                  <a:moveTo>
                    <a:pt x="155" y="1"/>
                  </a:moveTo>
                  <a:cubicBezTo>
                    <a:pt x="78" y="1"/>
                    <a:pt x="24" y="34"/>
                    <a:pt x="24" y="39"/>
                  </a:cubicBezTo>
                  <a:cubicBezTo>
                    <a:pt x="1" y="47"/>
                    <a:pt x="1" y="71"/>
                    <a:pt x="9" y="94"/>
                  </a:cubicBezTo>
                  <a:cubicBezTo>
                    <a:pt x="18" y="104"/>
                    <a:pt x="31" y="111"/>
                    <a:pt x="45" y="111"/>
                  </a:cubicBezTo>
                  <a:cubicBezTo>
                    <a:pt x="53" y="111"/>
                    <a:pt x="62" y="108"/>
                    <a:pt x="71" y="102"/>
                  </a:cubicBezTo>
                  <a:cubicBezTo>
                    <a:pt x="71" y="102"/>
                    <a:pt x="103" y="81"/>
                    <a:pt x="154" y="81"/>
                  </a:cubicBezTo>
                  <a:cubicBezTo>
                    <a:pt x="179" y="81"/>
                    <a:pt x="210" y="86"/>
                    <a:pt x="243" y="102"/>
                  </a:cubicBezTo>
                  <a:cubicBezTo>
                    <a:pt x="251" y="110"/>
                    <a:pt x="259" y="110"/>
                    <a:pt x="267" y="110"/>
                  </a:cubicBezTo>
                  <a:cubicBezTo>
                    <a:pt x="275" y="110"/>
                    <a:pt x="290" y="102"/>
                    <a:pt x="298" y="86"/>
                  </a:cubicBezTo>
                  <a:cubicBezTo>
                    <a:pt x="306" y="71"/>
                    <a:pt x="298" y="47"/>
                    <a:pt x="283" y="32"/>
                  </a:cubicBezTo>
                  <a:cubicBezTo>
                    <a:pt x="237" y="9"/>
                    <a:pt x="193" y="1"/>
                    <a:pt x="155" y="1"/>
                  </a:cubicBezTo>
                  <a:close/>
                </a:path>
              </a:pathLst>
            </a:custGeom>
            <a:solidFill>
              <a:srgbClr val="21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" name="Google Shape;2209;p57"/>
            <p:cNvSpPr/>
            <p:nvPr/>
          </p:nvSpPr>
          <p:spPr>
            <a:xfrm>
              <a:off x="1000025" y="3032625"/>
              <a:ext cx="5700" cy="5175"/>
            </a:xfrm>
            <a:custGeom>
              <a:avLst/>
              <a:gdLst/>
              <a:ahLst/>
              <a:cxnLst/>
              <a:rect l="l" t="t" r="r" b="b"/>
              <a:pathLst>
                <a:path w="228" h="207" extrusionOk="0">
                  <a:moveTo>
                    <a:pt x="111" y="0"/>
                  </a:moveTo>
                  <a:cubicBezTo>
                    <a:pt x="97" y="0"/>
                    <a:pt x="83" y="3"/>
                    <a:pt x="71" y="10"/>
                  </a:cubicBezTo>
                  <a:cubicBezTo>
                    <a:pt x="16" y="33"/>
                    <a:pt x="0" y="96"/>
                    <a:pt x="24" y="150"/>
                  </a:cubicBezTo>
                  <a:cubicBezTo>
                    <a:pt x="41" y="185"/>
                    <a:pt x="75" y="207"/>
                    <a:pt x="113" y="207"/>
                  </a:cubicBezTo>
                  <a:cubicBezTo>
                    <a:pt x="127" y="207"/>
                    <a:pt x="142" y="204"/>
                    <a:pt x="157" y="197"/>
                  </a:cubicBezTo>
                  <a:cubicBezTo>
                    <a:pt x="204" y="174"/>
                    <a:pt x="227" y="111"/>
                    <a:pt x="204" y="57"/>
                  </a:cubicBezTo>
                  <a:cubicBezTo>
                    <a:pt x="187" y="22"/>
                    <a:pt x="148" y="0"/>
                    <a:pt x="111" y="0"/>
                  </a:cubicBezTo>
                  <a:close/>
                </a:path>
              </a:pathLst>
            </a:custGeom>
            <a:solidFill>
              <a:srgbClr val="21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" name="Google Shape;2210;p57"/>
            <p:cNvSpPr/>
            <p:nvPr/>
          </p:nvSpPr>
          <p:spPr>
            <a:xfrm>
              <a:off x="999050" y="3036575"/>
              <a:ext cx="7650" cy="2775"/>
            </a:xfrm>
            <a:custGeom>
              <a:avLst/>
              <a:gdLst/>
              <a:ahLst/>
              <a:cxnLst/>
              <a:rect l="l" t="t" r="r" b="b"/>
              <a:pathLst>
                <a:path w="306" h="111" extrusionOk="0">
                  <a:moveTo>
                    <a:pt x="151" y="1"/>
                  </a:moveTo>
                  <a:cubicBezTo>
                    <a:pt x="72" y="1"/>
                    <a:pt x="21" y="34"/>
                    <a:pt x="16" y="39"/>
                  </a:cubicBezTo>
                  <a:cubicBezTo>
                    <a:pt x="0" y="47"/>
                    <a:pt x="0" y="71"/>
                    <a:pt x="8" y="94"/>
                  </a:cubicBezTo>
                  <a:cubicBezTo>
                    <a:pt x="18" y="104"/>
                    <a:pt x="30" y="111"/>
                    <a:pt x="42" y="111"/>
                  </a:cubicBezTo>
                  <a:cubicBezTo>
                    <a:pt x="50" y="111"/>
                    <a:pt x="57" y="108"/>
                    <a:pt x="63" y="102"/>
                  </a:cubicBezTo>
                  <a:cubicBezTo>
                    <a:pt x="63" y="102"/>
                    <a:pt x="98" y="81"/>
                    <a:pt x="151" y="81"/>
                  </a:cubicBezTo>
                  <a:cubicBezTo>
                    <a:pt x="178" y="81"/>
                    <a:pt x="209" y="86"/>
                    <a:pt x="243" y="102"/>
                  </a:cubicBezTo>
                  <a:cubicBezTo>
                    <a:pt x="251" y="110"/>
                    <a:pt x="251" y="110"/>
                    <a:pt x="258" y="110"/>
                  </a:cubicBezTo>
                  <a:cubicBezTo>
                    <a:pt x="274" y="110"/>
                    <a:pt x="290" y="102"/>
                    <a:pt x="298" y="86"/>
                  </a:cubicBezTo>
                  <a:cubicBezTo>
                    <a:pt x="305" y="71"/>
                    <a:pt x="298" y="47"/>
                    <a:pt x="282" y="32"/>
                  </a:cubicBezTo>
                  <a:cubicBezTo>
                    <a:pt x="233" y="9"/>
                    <a:pt x="189" y="1"/>
                    <a:pt x="151" y="1"/>
                  </a:cubicBezTo>
                  <a:close/>
                </a:path>
              </a:pathLst>
            </a:custGeom>
            <a:solidFill>
              <a:srgbClr val="813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11" name="Google Shape;2211;p57"/>
          <p:cNvGrpSpPr/>
          <p:nvPr/>
        </p:nvGrpSpPr>
        <p:grpSpPr>
          <a:xfrm>
            <a:off x="7638314" y="2810843"/>
            <a:ext cx="785691" cy="1756486"/>
            <a:chOff x="1409425" y="2871200"/>
            <a:chExt cx="328425" cy="734225"/>
          </a:xfrm>
        </p:grpSpPr>
        <p:sp>
          <p:nvSpPr>
            <p:cNvPr id="2212" name="Google Shape;2212;p57"/>
            <p:cNvSpPr/>
            <p:nvPr/>
          </p:nvSpPr>
          <p:spPr>
            <a:xfrm>
              <a:off x="1626950" y="3567075"/>
              <a:ext cx="35050" cy="14675"/>
            </a:xfrm>
            <a:custGeom>
              <a:avLst/>
              <a:gdLst/>
              <a:ahLst/>
              <a:cxnLst/>
              <a:rect l="l" t="t" r="r" b="b"/>
              <a:pathLst>
                <a:path w="1402" h="587" extrusionOk="0">
                  <a:moveTo>
                    <a:pt x="1" y="0"/>
                  </a:moveTo>
                  <a:lnTo>
                    <a:pt x="1" y="587"/>
                  </a:lnTo>
                  <a:lnTo>
                    <a:pt x="1401" y="587"/>
                  </a:lnTo>
                  <a:lnTo>
                    <a:pt x="1401" y="0"/>
                  </a:lnTo>
                  <a:close/>
                </a:path>
              </a:pathLst>
            </a:custGeom>
            <a:solidFill>
              <a:srgbClr val="B36E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3" name="Google Shape;2213;p57"/>
            <p:cNvSpPr/>
            <p:nvPr/>
          </p:nvSpPr>
          <p:spPr>
            <a:xfrm>
              <a:off x="1626375" y="3581725"/>
              <a:ext cx="72600" cy="22150"/>
            </a:xfrm>
            <a:custGeom>
              <a:avLst/>
              <a:gdLst/>
              <a:ahLst/>
              <a:cxnLst/>
              <a:rect l="l" t="t" r="r" b="b"/>
              <a:pathLst>
                <a:path w="2904" h="886" extrusionOk="0">
                  <a:moveTo>
                    <a:pt x="0" y="1"/>
                  </a:moveTo>
                  <a:lnTo>
                    <a:pt x="0" y="885"/>
                  </a:lnTo>
                  <a:lnTo>
                    <a:pt x="24" y="885"/>
                  </a:lnTo>
                  <a:lnTo>
                    <a:pt x="24" y="736"/>
                  </a:lnTo>
                  <a:lnTo>
                    <a:pt x="2903" y="736"/>
                  </a:lnTo>
                  <a:cubicBezTo>
                    <a:pt x="2856" y="322"/>
                    <a:pt x="2504" y="1"/>
                    <a:pt x="20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4" name="Google Shape;2214;p57"/>
            <p:cNvSpPr/>
            <p:nvPr/>
          </p:nvSpPr>
          <p:spPr>
            <a:xfrm>
              <a:off x="1626950" y="3600125"/>
              <a:ext cx="72225" cy="5300"/>
            </a:xfrm>
            <a:custGeom>
              <a:avLst/>
              <a:gdLst/>
              <a:ahLst/>
              <a:cxnLst/>
              <a:rect l="l" t="t" r="r" b="b"/>
              <a:pathLst>
                <a:path w="2889" h="212" extrusionOk="0">
                  <a:moveTo>
                    <a:pt x="1" y="0"/>
                  </a:moveTo>
                  <a:lnTo>
                    <a:pt x="1" y="149"/>
                  </a:lnTo>
                  <a:lnTo>
                    <a:pt x="1" y="212"/>
                  </a:lnTo>
                  <a:lnTo>
                    <a:pt x="2888" y="212"/>
                  </a:lnTo>
                  <a:lnTo>
                    <a:pt x="2888" y="149"/>
                  </a:lnTo>
                  <a:lnTo>
                    <a:pt x="2888" y="102"/>
                  </a:lnTo>
                  <a:lnTo>
                    <a:pt x="288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5" name="Google Shape;2215;p57"/>
            <p:cNvSpPr/>
            <p:nvPr/>
          </p:nvSpPr>
          <p:spPr>
            <a:xfrm>
              <a:off x="1552825" y="3567075"/>
              <a:ext cx="35225" cy="14675"/>
            </a:xfrm>
            <a:custGeom>
              <a:avLst/>
              <a:gdLst/>
              <a:ahLst/>
              <a:cxnLst/>
              <a:rect l="l" t="t" r="r" b="b"/>
              <a:pathLst>
                <a:path w="1409" h="587" extrusionOk="0">
                  <a:moveTo>
                    <a:pt x="0" y="0"/>
                  </a:moveTo>
                  <a:lnTo>
                    <a:pt x="0" y="587"/>
                  </a:lnTo>
                  <a:lnTo>
                    <a:pt x="1409" y="587"/>
                  </a:lnTo>
                  <a:lnTo>
                    <a:pt x="1409" y="0"/>
                  </a:lnTo>
                  <a:close/>
                </a:path>
              </a:pathLst>
            </a:custGeom>
            <a:solidFill>
              <a:srgbClr val="B36E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6" name="Google Shape;2216;p57"/>
            <p:cNvSpPr/>
            <p:nvPr/>
          </p:nvSpPr>
          <p:spPr>
            <a:xfrm>
              <a:off x="1516050" y="3581725"/>
              <a:ext cx="72000" cy="18425"/>
            </a:xfrm>
            <a:custGeom>
              <a:avLst/>
              <a:gdLst/>
              <a:ahLst/>
              <a:cxnLst/>
              <a:rect l="l" t="t" r="r" b="b"/>
              <a:pathLst>
                <a:path w="2880" h="737" extrusionOk="0">
                  <a:moveTo>
                    <a:pt x="830" y="1"/>
                  </a:moveTo>
                  <a:cubicBezTo>
                    <a:pt x="399" y="1"/>
                    <a:pt x="47" y="322"/>
                    <a:pt x="0" y="736"/>
                  </a:cubicBezTo>
                  <a:lnTo>
                    <a:pt x="2880" y="736"/>
                  </a:lnTo>
                  <a:lnTo>
                    <a:pt x="2880" y="697"/>
                  </a:lnTo>
                  <a:lnTo>
                    <a:pt x="288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7" name="Google Shape;2217;p57"/>
            <p:cNvSpPr/>
            <p:nvPr/>
          </p:nvSpPr>
          <p:spPr>
            <a:xfrm>
              <a:off x="1515850" y="3600125"/>
              <a:ext cx="72200" cy="5300"/>
            </a:xfrm>
            <a:custGeom>
              <a:avLst/>
              <a:gdLst/>
              <a:ahLst/>
              <a:cxnLst/>
              <a:rect l="l" t="t" r="r" b="b"/>
              <a:pathLst>
                <a:path w="2888" h="212" extrusionOk="0">
                  <a:moveTo>
                    <a:pt x="1" y="0"/>
                  </a:moveTo>
                  <a:lnTo>
                    <a:pt x="1" y="102"/>
                  </a:lnTo>
                  <a:lnTo>
                    <a:pt x="1" y="149"/>
                  </a:lnTo>
                  <a:lnTo>
                    <a:pt x="1" y="212"/>
                  </a:lnTo>
                  <a:lnTo>
                    <a:pt x="2888" y="212"/>
                  </a:lnTo>
                  <a:lnTo>
                    <a:pt x="2888" y="149"/>
                  </a:lnTo>
                  <a:lnTo>
                    <a:pt x="288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8" name="Google Shape;2218;p57"/>
            <p:cNvSpPr/>
            <p:nvPr/>
          </p:nvSpPr>
          <p:spPr>
            <a:xfrm>
              <a:off x="1537375" y="3222400"/>
              <a:ext cx="137525" cy="346850"/>
            </a:xfrm>
            <a:custGeom>
              <a:avLst/>
              <a:gdLst/>
              <a:ahLst/>
              <a:cxnLst/>
              <a:rect l="l" t="t" r="r" b="b"/>
              <a:pathLst>
                <a:path w="5501" h="13874" extrusionOk="0">
                  <a:moveTo>
                    <a:pt x="5258" y="0"/>
                  </a:moveTo>
                  <a:lnTo>
                    <a:pt x="2747" y="470"/>
                  </a:lnTo>
                  <a:cubicBezTo>
                    <a:pt x="2723" y="454"/>
                    <a:pt x="2692" y="446"/>
                    <a:pt x="2661" y="446"/>
                  </a:cubicBezTo>
                  <a:cubicBezTo>
                    <a:pt x="2661" y="446"/>
                    <a:pt x="0" y="462"/>
                    <a:pt x="0" y="556"/>
                  </a:cubicBezTo>
                  <a:lnTo>
                    <a:pt x="188" y="13701"/>
                  </a:lnTo>
                  <a:cubicBezTo>
                    <a:pt x="188" y="13795"/>
                    <a:pt x="266" y="13873"/>
                    <a:pt x="360" y="13873"/>
                  </a:cubicBezTo>
                  <a:lnTo>
                    <a:pt x="2168" y="13873"/>
                  </a:lnTo>
                  <a:cubicBezTo>
                    <a:pt x="2261" y="13873"/>
                    <a:pt x="2340" y="13803"/>
                    <a:pt x="2348" y="13709"/>
                  </a:cubicBezTo>
                  <a:lnTo>
                    <a:pt x="2723" y="3741"/>
                  </a:lnTo>
                  <a:lnTo>
                    <a:pt x="2895" y="3741"/>
                  </a:lnTo>
                  <a:lnTo>
                    <a:pt x="3349" y="13709"/>
                  </a:lnTo>
                  <a:cubicBezTo>
                    <a:pt x="3349" y="13803"/>
                    <a:pt x="3427" y="13873"/>
                    <a:pt x="3521" y="13873"/>
                  </a:cubicBezTo>
                  <a:lnTo>
                    <a:pt x="5141" y="13873"/>
                  </a:lnTo>
                  <a:cubicBezTo>
                    <a:pt x="5243" y="13873"/>
                    <a:pt x="5321" y="13795"/>
                    <a:pt x="5321" y="13701"/>
                  </a:cubicBezTo>
                  <a:cubicBezTo>
                    <a:pt x="5321" y="13701"/>
                    <a:pt x="5501" y="2543"/>
                    <a:pt x="5501" y="2418"/>
                  </a:cubicBezTo>
                  <a:lnTo>
                    <a:pt x="5501" y="759"/>
                  </a:lnTo>
                  <a:lnTo>
                    <a:pt x="5477" y="759"/>
                  </a:lnTo>
                  <a:lnTo>
                    <a:pt x="5485" y="110"/>
                  </a:lnTo>
                  <a:cubicBezTo>
                    <a:pt x="5485" y="47"/>
                    <a:pt x="5313" y="32"/>
                    <a:pt x="52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9" name="Google Shape;2219;p57"/>
            <p:cNvSpPr/>
            <p:nvPr/>
          </p:nvSpPr>
          <p:spPr>
            <a:xfrm>
              <a:off x="1691900" y="3261325"/>
              <a:ext cx="45950" cy="46700"/>
            </a:xfrm>
            <a:custGeom>
              <a:avLst/>
              <a:gdLst/>
              <a:ahLst/>
              <a:cxnLst/>
              <a:rect l="l" t="t" r="r" b="b"/>
              <a:pathLst>
                <a:path w="1838" h="1868" extrusionOk="0">
                  <a:moveTo>
                    <a:pt x="212" y="1"/>
                  </a:moveTo>
                  <a:lnTo>
                    <a:pt x="1" y="1143"/>
                  </a:lnTo>
                  <a:cubicBezTo>
                    <a:pt x="1" y="1292"/>
                    <a:pt x="63" y="1432"/>
                    <a:pt x="188" y="1503"/>
                  </a:cubicBezTo>
                  <a:lnTo>
                    <a:pt x="634" y="1792"/>
                  </a:lnTo>
                  <a:cubicBezTo>
                    <a:pt x="711" y="1842"/>
                    <a:pt x="799" y="1868"/>
                    <a:pt x="888" y="1868"/>
                  </a:cubicBezTo>
                  <a:cubicBezTo>
                    <a:pt x="981" y="1868"/>
                    <a:pt x="1075" y="1840"/>
                    <a:pt x="1159" y="1785"/>
                  </a:cubicBezTo>
                  <a:lnTo>
                    <a:pt x="1550" y="1542"/>
                  </a:lnTo>
                  <a:cubicBezTo>
                    <a:pt x="1698" y="1456"/>
                    <a:pt x="1792" y="1299"/>
                    <a:pt x="1800" y="1127"/>
                  </a:cubicBezTo>
                  <a:lnTo>
                    <a:pt x="1831" y="775"/>
                  </a:lnTo>
                  <a:cubicBezTo>
                    <a:pt x="1838" y="671"/>
                    <a:pt x="1763" y="594"/>
                    <a:pt x="1670" y="594"/>
                  </a:cubicBezTo>
                  <a:cubicBezTo>
                    <a:pt x="1651" y="594"/>
                    <a:pt x="1632" y="597"/>
                    <a:pt x="1612" y="603"/>
                  </a:cubicBezTo>
                  <a:cubicBezTo>
                    <a:pt x="1581" y="611"/>
                    <a:pt x="1550" y="634"/>
                    <a:pt x="1534" y="666"/>
                  </a:cubicBezTo>
                  <a:lnTo>
                    <a:pt x="1456" y="799"/>
                  </a:lnTo>
                  <a:lnTo>
                    <a:pt x="1401" y="1"/>
                  </a:lnTo>
                  <a:cubicBezTo>
                    <a:pt x="1401" y="1"/>
                    <a:pt x="1116" y="115"/>
                    <a:pt x="764" y="115"/>
                  </a:cubicBezTo>
                  <a:cubicBezTo>
                    <a:pt x="587" y="115"/>
                    <a:pt x="394" y="87"/>
                    <a:pt x="212" y="1"/>
                  </a:cubicBezTo>
                  <a:close/>
                </a:path>
              </a:pathLst>
            </a:custGeom>
            <a:solidFill>
              <a:srgbClr val="B36E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0" name="Google Shape;2220;p57"/>
            <p:cNvSpPr/>
            <p:nvPr/>
          </p:nvSpPr>
          <p:spPr>
            <a:xfrm>
              <a:off x="1429000" y="2871200"/>
              <a:ext cx="47950" cy="79725"/>
            </a:xfrm>
            <a:custGeom>
              <a:avLst/>
              <a:gdLst/>
              <a:ahLst/>
              <a:cxnLst/>
              <a:rect l="l" t="t" r="r" b="b"/>
              <a:pathLst>
                <a:path w="1918" h="3189" extrusionOk="0">
                  <a:moveTo>
                    <a:pt x="1128" y="1"/>
                  </a:moveTo>
                  <a:cubicBezTo>
                    <a:pt x="1097" y="1"/>
                    <a:pt x="1065" y="9"/>
                    <a:pt x="1041" y="27"/>
                  </a:cubicBezTo>
                  <a:cubicBezTo>
                    <a:pt x="1010" y="51"/>
                    <a:pt x="986" y="90"/>
                    <a:pt x="978" y="129"/>
                  </a:cubicBezTo>
                  <a:lnTo>
                    <a:pt x="877" y="872"/>
                  </a:lnTo>
                  <a:cubicBezTo>
                    <a:pt x="877" y="896"/>
                    <a:pt x="853" y="911"/>
                    <a:pt x="830" y="911"/>
                  </a:cubicBezTo>
                  <a:cubicBezTo>
                    <a:pt x="814" y="911"/>
                    <a:pt x="799" y="903"/>
                    <a:pt x="791" y="896"/>
                  </a:cubicBezTo>
                  <a:cubicBezTo>
                    <a:pt x="775" y="888"/>
                    <a:pt x="767" y="872"/>
                    <a:pt x="767" y="856"/>
                  </a:cubicBezTo>
                  <a:lnTo>
                    <a:pt x="752" y="191"/>
                  </a:lnTo>
                  <a:cubicBezTo>
                    <a:pt x="752" y="105"/>
                    <a:pt x="689" y="43"/>
                    <a:pt x="619" y="35"/>
                  </a:cubicBezTo>
                  <a:cubicBezTo>
                    <a:pt x="572" y="35"/>
                    <a:pt x="532" y="51"/>
                    <a:pt x="501" y="74"/>
                  </a:cubicBezTo>
                  <a:cubicBezTo>
                    <a:pt x="470" y="105"/>
                    <a:pt x="454" y="144"/>
                    <a:pt x="454" y="191"/>
                  </a:cubicBezTo>
                  <a:lnTo>
                    <a:pt x="470" y="880"/>
                  </a:lnTo>
                  <a:cubicBezTo>
                    <a:pt x="470" y="919"/>
                    <a:pt x="454" y="958"/>
                    <a:pt x="431" y="990"/>
                  </a:cubicBezTo>
                  <a:cubicBezTo>
                    <a:pt x="423" y="1005"/>
                    <a:pt x="407" y="1005"/>
                    <a:pt x="399" y="1005"/>
                  </a:cubicBezTo>
                  <a:cubicBezTo>
                    <a:pt x="399" y="997"/>
                    <a:pt x="376" y="997"/>
                    <a:pt x="376" y="974"/>
                  </a:cubicBezTo>
                  <a:lnTo>
                    <a:pt x="298" y="677"/>
                  </a:lnTo>
                  <a:cubicBezTo>
                    <a:pt x="283" y="603"/>
                    <a:pt x="220" y="551"/>
                    <a:pt x="148" y="551"/>
                  </a:cubicBezTo>
                  <a:cubicBezTo>
                    <a:pt x="143" y="551"/>
                    <a:pt x="138" y="551"/>
                    <a:pt x="133" y="551"/>
                  </a:cubicBezTo>
                  <a:cubicBezTo>
                    <a:pt x="94" y="559"/>
                    <a:pt x="55" y="583"/>
                    <a:pt x="32" y="622"/>
                  </a:cubicBezTo>
                  <a:cubicBezTo>
                    <a:pt x="8" y="653"/>
                    <a:pt x="0" y="700"/>
                    <a:pt x="8" y="739"/>
                  </a:cubicBezTo>
                  <a:lnTo>
                    <a:pt x="149" y="1396"/>
                  </a:lnTo>
                  <a:cubicBezTo>
                    <a:pt x="180" y="1576"/>
                    <a:pt x="220" y="1866"/>
                    <a:pt x="259" y="2194"/>
                  </a:cubicBezTo>
                  <a:lnTo>
                    <a:pt x="306" y="2492"/>
                  </a:lnTo>
                  <a:cubicBezTo>
                    <a:pt x="345" y="2820"/>
                    <a:pt x="423" y="3008"/>
                    <a:pt x="525" y="3055"/>
                  </a:cubicBezTo>
                  <a:cubicBezTo>
                    <a:pt x="548" y="3063"/>
                    <a:pt x="572" y="3063"/>
                    <a:pt x="587" y="3063"/>
                  </a:cubicBezTo>
                  <a:lnTo>
                    <a:pt x="611" y="3165"/>
                  </a:lnTo>
                  <a:lnTo>
                    <a:pt x="619" y="3188"/>
                  </a:lnTo>
                  <a:lnTo>
                    <a:pt x="1565" y="3016"/>
                  </a:lnTo>
                  <a:lnTo>
                    <a:pt x="1503" y="2844"/>
                  </a:lnTo>
                  <a:lnTo>
                    <a:pt x="1370" y="2312"/>
                  </a:lnTo>
                  <a:cubicBezTo>
                    <a:pt x="1581" y="2155"/>
                    <a:pt x="1698" y="1788"/>
                    <a:pt x="1706" y="1686"/>
                  </a:cubicBezTo>
                  <a:lnTo>
                    <a:pt x="1878" y="1381"/>
                  </a:lnTo>
                  <a:cubicBezTo>
                    <a:pt x="1917" y="1310"/>
                    <a:pt x="1902" y="1224"/>
                    <a:pt x="1839" y="1177"/>
                  </a:cubicBezTo>
                  <a:cubicBezTo>
                    <a:pt x="1810" y="1160"/>
                    <a:pt x="1781" y="1151"/>
                    <a:pt x="1748" y="1151"/>
                  </a:cubicBezTo>
                  <a:cubicBezTo>
                    <a:pt x="1737" y="1151"/>
                    <a:pt x="1726" y="1152"/>
                    <a:pt x="1714" y="1154"/>
                  </a:cubicBezTo>
                  <a:cubicBezTo>
                    <a:pt x="1675" y="1162"/>
                    <a:pt x="1644" y="1193"/>
                    <a:pt x="1620" y="1224"/>
                  </a:cubicBezTo>
                  <a:lnTo>
                    <a:pt x="1456" y="1514"/>
                  </a:lnTo>
                  <a:cubicBezTo>
                    <a:pt x="1450" y="1525"/>
                    <a:pt x="1444" y="1532"/>
                    <a:pt x="1436" y="1532"/>
                  </a:cubicBezTo>
                  <a:cubicBezTo>
                    <a:pt x="1432" y="1532"/>
                    <a:pt x="1429" y="1531"/>
                    <a:pt x="1424" y="1529"/>
                  </a:cubicBezTo>
                  <a:cubicBezTo>
                    <a:pt x="1424" y="1529"/>
                    <a:pt x="1409" y="1529"/>
                    <a:pt x="1401" y="1514"/>
                  </a:cubicBezTo>
                  <a:cubicBezTo>
                    <a:pt x="1393" y="1451"/>
                    <a:pt x="1401" y="1381"/>
                    <a:pt x="1424" y="1302"/>
                  </a:cubicBezTo>
                  <a:cubicBezTo>
                    <a:pt x="1424" y="1302"/>
                    <a:pt x="1424" y="1295"/>
                    <a:pt x="1777" y="497"/>
                  </a:cubicBezTo>
                  <a:cubicBezTo>
                    <a:pt x="1808" y="418"/>
                    <a:pt x="1777" y="332"/>
                    <a:pt x="1691" y="293"/>
                  </a:cubicBezTo>
                  <a:cubicBezTo>
                    <a:pt x="1680" y="291"/>
                    <a:pt x="1670" y="290"/>
                    <a:pt x="1660" y="290"/>
                  </a:cubicBezTo>
                  <a:cubicBezTo>
                    <a:pt x="1589" y="290"/>
                    <a:pt x="1514" y="335"/>
                    <a:pt x="1487" y="403"/>
                  </a:cubicBezTo>
                  <a:lnTo>
                    <a:pt x="1245" y="958"/>
                  </a:lnTo>
                  <a:cubicBezTo>
                    <a:pt x="1237" y="974"/>
                    <a:pt x="1229" y="974"/>
                    <a:pt x="1213" y="974"/>
                  </a:cubicBezTo>
                  <a:lnTo>
                    <a:pt x="1198" y="974"/>
                  </a:lnTo>
                  <a:cubicBezTo>
                    <a:pt x="1182" y="966"/>
                    <a:pt x="1166" y="950"/>
                    <a:pt x="1174" y="935"/>
                  </a:cubicBezTo>
                  <a:lnTo>
                    <a:pt x="1276" y="184"/>
                  </a:lnTo>
                  <a:cubicBezTo>
                    <a:pt x="1284" y="98"/>
                    <a:pt x="1237" y="27"/>
                    <a:pt x="1158" y="4"/>
                  </a:cubicBezTo>
                  <a:cubicBezTo>
                    <a:pt x="1149" y="2"/>
                    <a:pt x="1138" y="1"/>
                    <a:pt x="1128" y="1"/>
                  </a:cubicBezTo>
                  <a:close/>
                </a:path>
              </a:pathLst>
            </a:custGeom>
            <a:solidFill>
              <a:srgbClr val="B36E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1" name="Google Shape;2221;p57"/>
            <p:cNvSpPr/>
            <p:nvPr/>
          </p:nvSpPr>
          <p:spPr>
            <a:xfrm>
              <a:off x="1454025" y="2905500"/>
              <a:ext cx="10025" cy="11575"/>
            </a:xfrm>
            <a:custGeom>
              <a:avLst/>
              <a:gdLst/>
              <a:ahLst/>
              <a:cxnLst/>
              <a:rect l="l" t="t" r="r" b="b"/>
              <a:pathLst>
                <a:path w="401" h="463" extrusionOk="0">
                  <a:moveTo>
                    <a:pt x="369" y="1"/>
                  </a:moveTo>
                  <a:cubicBezTo>
                    <a:pt x="369" y="1"/>
                    <a:pt x="9" y="40"/>
                    <a:pt x="1" y="431"/>
                  </a:cubicBezTo>
                  <a:cubicBezTo>
                    <a:pt x="1" y="447"/>
                    <a:pt x="17" y="463"/>
                    <a:pt x="32" y="463"/>
                  </a:cubicBezTo>
                  <a:cubicBezTo>
                    <a:pt x="48" y="463"/>
                    <a:pt x="64" y="447"/>
                    <a:pt x="64" y="431"/>
                  </a:cubicBezTo>
                  <a:cubicBezTo>
                    <a:pt x="71" y="95"/>
                    <a:pt x="361" y="63"/>
                    <a:pt x="377" y="63"/>
                  </a:cubicBezTo>
                  <a:cubicBezTo>
                    <a:pt x="392" y="63"/>
                    <a:pt x="400" y="48"/>
                    <a:pt x="400" y="32"/>
                  </a:cubicBezTo>
                  <a:cubicBezTo>
                    <a:pt x="400" y="17"/>
                    <a:pt x="384" y="1"/>
                    <a:pt x="369" y="1"/>
                  </a:cubicBezTo>
                  <a:close/>
                </a:path>
              </a:pathLst>
            </a:custGeom>
            <a:solidFill>
              <a:srgbClr val="813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2" name="Google Shape;2222;p57"/>
            <p:cNvSpPr/>
            <p:nvPr/>
          </p:nvSpPr>
          <p:spPr>
            <a:xfrm>
              <a:off x="1434675" y="2927225"/>
              <a:ext cx="298725" cy="345475"/>
            </a:xfrm>
            <a:custGeom>
              <a:avLst/>
              <a:gdLst/>
              <a:ahLst/>
              <a:cxnLst/>
              <a:rect l="l" t="t" r="r" b="b"/>
              <a:pathLst>
                <a:path w="11949" h="13819" extrusionOk="0">
                  <a:moveTo>
                    <a:pt x="71" y="0"/>
                  </a:moveTo>
                  <a:cubicBezTo>
                    <a:pt x="32" y="0"/>
                    <a:pt x="0" y="32"/>
                    <a:pt x="8" y="71"/>
                  </a:cubicBezTo>
                  <a:lnTo>
                    <a:pt x="79" y="611"/>
                  </a:lnTo>
                  <a:cubicBezTo>
                    <a:pt x="133" y="1072"/>
                    <a:pt x="196" y="1542"/>
                    <a:pt x="251" y="2003"/>
                  </a:cubicBezTo>
                  <a:cubicBezTo>
                    <a:pt x="282" y="2270"/>
                    <a:pt x="321" y="2543"/>
                    <a:pt x="352" y="2817"/>
                  </a:cubicBezTo>
                  <a:cubicBezTo>
                    <a:pt x="392" y="3099"/>
                    <a:pt x="376" y="3451"/>
                    <a:pt x="525" y="3701"/>
                  </a:cubicBezTo>
                  <a:cubicBezTo>
                    <a:pt x="665" y="3936"/>
                    <a:pt x="939" y="4093"/>
                    <a:pt x="1143" y="4265"/>
                  </a:cubicBezTo>
                  <a:cubicBezTo>
                    <a:pt x="1323" y="4429"/>
                    <a:pt x="1518" y="4586"/>
                    <a:pt x="1698" y="4742"/>
                  </a:cubicBezTo>
                  <a:cubicBezTo>
                    <a:pt x="2050" y="5039"/>
                    <a:pt x="2395" y="5337"/>
                    <a:pt x="2731" y="5650"/>
                  </a:cubicBezTo>
                  <a:cubicBezTo>
                    <a:pt x="2755" y="5665"/>
                    <a:pt x="2848" y="5728"/>
                    <a:pt x="2848" y="5759"/>
                  </a:cubicBezTo>
                  <a:lnTo>
                    <a:pt x="3490" y="6385"/>
                  </a:lnTo>
                  <a:cubicBezTo>
                    <a:pt x="3427" y="6847"/>
                    <a:pt x="3349" y="7465"/>
                    <a:pt x="3263" y="8122"/>
                  </a:cubicBezTo>
                  <a:cubicBezTo>
                    <a:pt x="3177" y="8787"/>
                    <a:pt x="3083" y="9491"/>
                    <a:pt x="3013" y="10141"/>
                  </a:cubicBezTo>
                  <a:cubicBezTo>
                    <a:pt x="2903" y="11072"/>
                    <a:pt x="3388" y="11917"/>
                    <a:pt x="4147" y="12324"/>
                  </a:cubicBezTo>
                  <a:lnTo>
                    <a:pt x="4108" y="12324"/>
                  </a:lnTo>
                  <a:lnTo>
                    <a:pt x="4108" y="13114"/>
                  </a:lnTo>
                  <a:lnTo>
                    <a:pt x="9609" y="13114"/>
                  </a:lnTo>
                  <a:lnTo>
                    <a:pt x="9609" y="12324"/>
                  </a:lnTo>
                  <a:lnTo>
                    <a:pt x="9711" y="12324"/>
                  </a:lnTo>
                  <a:cubicBezTo>
                    <a:pt x="9906" y="12324"/>
                    <a:pt x="10078" y="12238"/>
                    <a:pt x="10188" y="12097"/>
                  </a:cubicBezTo>
                  <a:lnTo>
                    <a:pt x="10258" y="13764"/>
                  </a:lnTo>
                  <a:lnTo>
                    <a:pt x="11948" y="13818"/>
                  </a:lnTo>
                  <a:lnTo>
                    <a:pt x="11948" y="13818"/>
                  </a:lnTo>
                  <a:lnTo>
                    <a:pt x="11870" y="7786"/>
                  </a:lnTo>
                  <a:cubicBezTo>
                    <a:pt x="11878" y="7168"/>
                    <a:pt x="11823" y="5329"/>
                    <a:pt x="10704" y="4609"/>
                  </a:cubicBezTo>
                  <a:cubicBezTo>
                    <a:pt x="10258" y="4226"/>
                    <a:pt x="9578" y="3819"/>
                    <a:pt x="8576" y="3615"/>
                  </a:cubicBezTo>
                  <a:cubicBezTo>
                    <a:pt x="8349" y="3568"/>
                    <a:pt x="5016" y="3388"/>
                    <a:pt x="5016" y="3388"/>
                  </a:cubicBezTo>
                  <a:lnTo>
                    <a:pt x="2434" y="2661"/>
                  </a:lnTo>
                  <a:lnTo>
                    <a:pt x="2035" y="2465"/>
                  </a:lnTo>
                  <a:lnTo>
                    <a:pt x="1252" y="110"/>
                  </a:lnTo>
                  <a:cubicBezTo>
                    <a:pt x="1244" y="79"/>
                    <a:pt x="1205" y="47"/>
                    <a:pt x="1166" y="47"/>
                  </a:cubicBezTo>
                  <a:lnTo>
                    <a:pt x="7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3" name="Google Shape;2223;p57"/>
            <p:cNvSpPr/>
            <p:nvPr/>
          </p:nvSpPr>
          <p:spPr>
            <a:xfrm>
              <a:off x="1435250" y="2939950"/>
              <a:ext cx="20575" cy="1975"/>
            </a:xfrm>
            <a:custGeom>
              <a:avLst/>
              <a:gdLst/>
              <a:ahLst/>
              <a:cxnLst/>
              <a:rect l="l" t="t" r="r" b="b"/>
              <a:pathLst>
                <a:path w="823" h="79" extrusionOk="0">
                  <a:moveTo>
                    <a:pt x="40" y="0"/>
                  </a:moveTo>
                  <a:cubicBezTo>
                    <a:pt x="24" y="0"/>
                    <a:pt x="1" y="16"/>
                    <a:pt x="1" y="39"/>
                  </a:cubicBezTo>
                  <a:cubicBezTo>
                    <a:pt x="1" y="63"/>
                    <a:pt x="24" y="78"/>
                    <a:pt x="40" y="78"/>
                  </a:cubicBezTo>
                  <a:lnTo>
                    <a:pt x="783" y="78"/>
                  </a:lnTo>
                  <a:cubicBezTo>
                    <a:pt x="807" y="78"/>
                    <a:pt x="822" y="63"/>
                    <a:pt x="822" y="39"/>
                  </a:cubicBezTo>
                  <a:cubicBezTo>
                    <a:pt x="822" y="16"/>
                    <a:pt x="807" y="0"/>
                    <a:pt x="7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" name="Google Shape;2224;p57"/>
            <p:cNvSpPr/>
            <p:nvPr/>
          </p:nvSpPr>
          <p:spPr>
            <a:xfrm>
              <a:off x="1438575" y="2931325"/>
              <a:ext cx="4725" cy="4725"/>
            </a:xfrm>
            <a:custGeom>
              <a:avLst/>
              <a:gdLst/>
              <a:ahLst/>
              <a:cxnLst/>
              <a:rect l="l" t="t" r="r" b="b"/>
              <a:pathLst>
                <a:path w="189" h="189" extrusionOk="0">
                  <a:moveTo>
                    <a:pt x="95" y="55"/>
                  </a:moveTo>
                  <a:cubicBezTo>
                    <a:pt x="118" y="55"/>
                    <a:pt x="126" y="71"/>
                    <a:pt x="126" y="95"/>
                  </a:cubicBezTo>
                  <a:cubicBezTo>
                    <a:pt x="126" y="110"/>
                    <a:pt x="118" y="126"/>
                    <a:pt x="95" y="126"/>
                  </a:cubicBezTo>
                  <a:cubicBezTo>
                    <a:pt x="79" y="126"/>
                    <a:pt x="63" y="110"/>
                    <a:pt x="63" y="95"/>
                  </a:cubicBezTo>
                  <a:cubicBezTo>
                    <a:pt x="63" y="71"/>
                    <a:pt x="79" y="55"/>
                    <a:pt x="95" y="55"/>
                  </a:cubicBezTo>
                  <a:close/>
                  <a:moveTo>
                    <a:pt x="95" y="1"/>
                  </a:moveTo>
                  <a:cubicBezTo>
                    <a:pt x="48" y="1"/>
                    <a:pt x="1" y="40"/>
                    <a:pt x="1" y="95"/>
                  </a:cubicBezTo>
                  <a:cubicBezTo>
                    <a:pt x="1" y="142"/>
                    <a:pt x="48" y="189"/>
                    <a:pt x="95" y="189"/>
                  </a:cubicBezTo>
                  <a:cubicBezTo>
                    <a:pt x="149" y="189"/>
                    <a:pt x="189" y="142"/>
                    <a:pt x="189" y="95"/>
                  </a:cubicBezTo>
                  <a:cubicBezTo>
                    <a:pt x="189" y="40"/>
                    <a:pt x="149" y="1"/>
                    <a:pt x="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" name="Google Shape;2225;p57"/>
            <p:cNvSpPr/>
            <p:nvPr/>
          </p:nvSpPr>
          <p:spPr>
            <a:xfrm>
              <a:off x="1713800" y="3253500"/>
              <a:ext cx="20375" cy="2175"/>
            </a:xfrm>
            <a:custGeom>
              <a:avLst/>
              <a:gdLst/>
              <a:ahLst/>
              <a:cxnLst/>
              <a:rect l="l" t="t" r="r" b="b"/>
              <a:pathLst>
                <a:path w="815" h="87" extrusionOk="0">
                  <a:moveTo>
                    <a:pt x="40" y="1"/>
                  </a:moveTo>
                  <a:cubicBezTo>
                    <a:pt x="17" y="1"/>
                    <a:pt x="1" y="24"/>
                    <a:pt x="1" y="40"/>
                  </a:cubicBezTo>
                  <a:cubicBezTo>
                    <a:pt x="1" y="63"/>
                    <a:pt x="17" y="87"/>
                    <a:pt x="40" y="87"/>
                  </a:cubicBezTo>
                  <a:lnTo>
                    <a:pt x="776" y="87"/>
                  </a:lnTo>
                  <a:cubicBezTo>
                    <a:pt x="799" y="87"/>
                    <a:pt x="815" y="63"/>
                    <a:pt x="815" y="40"/>
                  </a:cubicBezTo>
                  <a:cubicBezTo>
                    <a:pt x="815" y="24"/>
                    <a:pt x="799" y="1"/>
                    <a:pt x="7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6" name="Google Shape;2226;p57"/>
            <p:cNvSpPr/>
            <p:nvPr/>
          </p:nvSpPr>
          <p:spPr>
            <a:xfrm>
              <a:off x="1726125" y="3259575"/>
              <a:ext cx="4725" cy="4700"/>
            </a:xfrm>
            <a:custGeom>
              <a:avLst/>
              <a:gdLst/>
              <a:ahLst/>
              <a:cxnLst/>
              <a:rect l="l" t="t" r="r" b="b"/>
              <a:pathLst>
                <a:path w="189" h="188" extrusionOk="0">
                  <a:moveTo>
                    <a:pt x="95" y="55"/>
                  </a:moveTo>
                  <a:cubicBezTo>
                    <a:pt x="118" y="55"/>
                    <a:pt x="126" y="71"/>
                    <a:pt x="126" y="94"/>
                  </a:cubicBezTo>
                  <a:cubicBezTo>
                    <a:pt x="126" y="110"/>
                    <a:pt x="118" y="125"/>
                    <a:pt x="95" y="125"/>
                  </a:cubicBezTo>
                  <a:cubicBezTo>
                    <a:pt x="79" y="125"/>
                    <a:pt x="63" y="110"/>
                    <a:pt x="63" y="94"/>
                  </a:cubicBezTo>
                  <a:cubicBezTo>
                    <a:pt x="63" y="71"/>
                    <a:pt x="79" y="55"/>
                    <a:pt x="95" y="55"/>
                  </a:cubicBezTo>
                  <a:close/>
                  <a:moveTo>
                    <a:pt x="95" y="0"/>
                  </a:moveTo>
                  <a:cubicBezTo>
                    <a:pt x="48" y="0"/>
                    <a:pt x="1" y="39"/>
                    <a:pt x="1" y="94"/>
                  </a:cubicBezTo>
                  <a:cubicBezTo>
                    <a:pt x="1" y="141"/>
                    <a:pt x="48" y="188"/>
                    <a:pt x="95" y="188"/>
                  </a:cubicBezTo>
                  <a:cubicBezTo>
                    <a:pt x="149" y="188"/>
                    <a:pt x="189" y="141"/>
                    <a:pt x="189" y="94"/>
                  </a:cubicBezTo>
                  <a:cubicBezTo>
                    <a:pt x="189" y="39"/>
                    <a:pt x="149" y="0"/>
                    <a:pt x="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7" name="Google Shape;2227;p57"/>
            <p:cNvSpPr/>
            <p:nvPr/>
          </p:nvSpPr>
          <p:spPr>
            <a:xfrm>
              <a:off x="1672350" y="3091150"/>
              <a:ext cx="16825" cy="138900"/>
            </a:xfrm>
            <a:custGeom>
              <a:avLst/>
              <a:gdLst/>
              <a:ahLst/>
              <a:cxnLst/>
              <a:rect l="l" t="t" r="r" b="b"/>
              <a:pathLst>
                <a:path w="673" h="5556" extrusionOk="0">
                  <a:moveTo>
                    <a:pt x="477" y="0"/>
                  </a:moveTo>
                  <a:lnTo>
                    <a:pt x="78" y="838"/>
                  </a:lnTo>
                  <a:cubicBezTo>
                    <a:pt x="24" y="963"/>
                    <a:pt x="0" y="1104"/>
                    <a:pt x="24" y="1237"/>
                  </a:cubicBezTo>
                  <a:lnTo>
                    <a:pt x="673" y="5556"/>
                  </a:lnTo>
                  <a:lnTo>
                    <a:pt x="4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8" name="Google Shape;2228;p57"/>
            <p:cNvSpPr/>
            <p:nvPr/>
          </p:nvSpPr>
          <p:spPr>
            <a:xfrm>
              <a:off x="1496875" y="3062775"/>
              <a:ext cx="39925" cy="65375"/>
            </a:xfrm>
            <a:custGeom>
              <a:avLst/>
              <a:gdLst/>
              <a:ahLst/>
              <a:cxnLst/>
              <a:rect l="l" t="t" r="r" b="b"/>
              <a:pathLst>
                <a:path w="1597" h="2615" extrusionOk="0">
                  <a:moveTo>
                    <a:pt x="1" y="1"/>
                  </a:moveTo>
                  <a:lnTo>
                    <a:pt x="1002" y="963"/>
                  </a:lnTo>
                  <a:lnTo>
                    <a:pt x="783" y="2614"/>
                  </a:lnTo>
                  <a:lnTo>
                    <a:pt x="1370" y="1566"/>
                  </a:lnTo>
                  <a:cubicBezTo>
                    <a:pt x="1597" y="1167"/>
                    <a:pt x="1432" y="666"/>
                    <a:pt x="1018" y="47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9" name="Google Shape;2229;p57"/>
            <p:cNvSpPr/>
            <p:nvPr/>
          </p:nvSpPr>
          <p:spPr>
            <a:xfrm>
              <a:off x="1537375" y="3235300"/>
              <a:ext cx="137525" cy="19800"/>
            </a:xfrm>
            <a:custGeom>
              <a:avLst/>
              <a:gdLst/>
              <a:ahLst/>
              <a:cxnLst/>
              <a:rect l="l" t="t" r="r" b="b"/>
              <a:pathLst>
                <a:path w="5501" h="792" extrusionOk="0">
                  <a:moveTo>
                    <a:pt x="0" y="1"/>
                  </a:moveTo>
                  <a:lnTo>
                    <a:pt x="0" y="791"/>
                  </a:lnTo>
                  <a:lnTo>
                    <a:pt x="5501" y="791"/>
                  </a:lnTo>
                  <a:lnTo>
                    <a:pt x="55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0" name="Google Shape;2230;p57"/>
            <p:cNvSpPr/>
            <p:nvPr/>
          </p:nvSpPr>
          <p:spPr>
            <a:xfrm>
              <a:off x="1565350" y="3235300"/>
              <a:ext cx="43250" cy="19800"/>
            </a:xfrm>
            <a:custGeom>
              <a:avLst/>
              <a:gdLst/>
              <a:ahLst/>
              <a:cxnLst/>
              <a:rect l="l" t="t" r="r" b="b"/>
              <a:pathLst>
                <a:path w="1730" h="792" extrusionOk="0">
                  <a:moveTo>
                    <a:pt x="0" y="1"/>
                  </a:moveTo>
                  <a:lnTo>
                    <a:pt x="0" y="791"/>
                  </a:lnTo>
                  <a:lnTo>
                    <a:pt x="1729" y="791"/>
                  </a:lnTo>
                  <a:lnTo>
                    <a:pt x="172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1" name="Google Shape;2231;p57"/>
            <p:cNvSpPr/>
            <p:nvPr/>
          </p:nvSpPr>
          <p:spPr>
            <a:xfrm>
              <a:off x="1574150" y="3238825"/>
              <a:ext cx="26225" cy="13525"/>
            </a:xfrm>
            <a:custGeom>
              <a:avLst/>
              <a:gdLst/>
              <a:ahLst/>
              <a:cxnLst/>
              <a:rect l="l" t="t" r="r" b="b"/>
              <a:pathLst>
                <a:path w="1049" h="541" extrusionOk="0">
                  <a:moveTo>
                    <a:pt x="1010" y="40"/>
                  </a:moveTo>
                  <a:lnTo>
                    <a:pt x="1010" y="502"/>
                  </a:lnTo>
                  <a:lnTo>
                    <a:pt x="39" y="502"/>
                  </a:lnTo>
                  <a:lnTo>
                    <a:pt x="39" y="40"/>
                  </a:lnTo>
                  <a:close/>
                  <a:moveTo>
                    <a:pt x="0" y="1"/>
                  </a:moveTo>
                  <a:lnTo>
                    <a:pt x="0" y="541"/>
                  </a:lnTo>
                  <a:lnTo>
                    <a:pt x="1049" y="541"/>
                  </a:lnTo>
                  <a:lnTo>
                    <a:pt x="104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2" name="Google Shape;2232;p57"/>
            <p:cNvSpPr/>
            <p:nvPr/>
          </p:nvSpPr>
          <p:spPr>
            <a:xfrm>
              <a:off x="1578825" y="2966350"/>
              <a:ext cx="44050" cy="80800"/>
            </a:xfrm>
            <a:custGeom>
              <a:avLst/>
              <a:gdLst/>
              <a:ahLst/>
              <a:cxnLst/>
              <a:rect l="l" t="t" r="r" b="b"/>
              <a:pathLst>
                <a:path w="1762" h="3232" extrusionOk="0">
                  <a:moveTo>
                    <a:pt x="744" y="0"/>
                  </a:moveTo>
                  <a:cubicBezTo>
                    <a:pt x="337" y="0"/>
                    <a:pt x="1" y="337"/>
                    <a:pt x="1" y="744"/>
                  </a:cubicBezTo>
                  <a:lnTo>
                    <a:pt x="1" y="2488"/>
                  </a:lnTo>
                  <a:cubicBezTo>
                    <a:pt x="1" y="2895"/>
                    <a:pt x="337" y="3232"/>
                    <a:pt x="744" y="3232"/>
                  </a:cubicBezTo>
                  <a:lnTo>
                    <a:pt x="1018" y="3232"/>
                  </a:lnTo>
                  <a:cubicBezTo>
                    <a:pt x="1425" y="3232"/>
                    <a:pt x="1761" y="2895"/>
                    <a:pt x="1761" y="2488"/>
                  </a:cubicBezTo>
                  <a:lnTo>
                    <a:pt x="1761" y="744"/>
                  </a:lnTo>
                  <a:cubicBezTo>
                    <a:pt x="1761" y="337"/>
                    <a:pt x="1425" y="0"/>
                    <a:pt x="1018" y="0"/>
                  </a:cubicBezTo>
                  <a:close/>
                </a:path>
              </a:pathLst>
            </a:custGeom>
            <a:solidFill>
              <a:srgbClr val="B36E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3" name="Google Shape;2233;p57"/>
            <p:cNvSpPr/>
            <p:nvPr/>
          </p:nvSpPr>
          <p:spPr>
            <a:xfrm>
              <a:off x="1598400" y="3023075"/>
              <a:ext cx="30725" cy="56350"/>
            </a:xfrm>
            <a:custGeom>
              <a:avLst/>
              <a:gdLst/>
              <a:ahLst/>
              <a:cxnLst/>
              <a:rect l="l" t="t" r="r" b="b"/>
              <a:pathLst>
                <a:path w="1229" h="2254" extrusionOk="0">
                  <a:moveTo>
                    <a:pt x="1190" y="0"/>
                  </a:moveTo>
                  <a:cubicBezTo>
                    <a:pt x="532" y="0"/>
                    <a:pt x="0" y="486"/>
                    <a:pt x="0" y="1080"/>
                  </a:cubicBezTo>
                  <a:lnTo>
                    <a:pt x="0" y="2254"/>
                  </a:lnTo>
                  <a:lnTo>
                    <a:pt x="122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4" name="Google Shape;2234;p57"/>
            <p:cNvSpPr/>
            <p:nvPr/>
          </p:nvSpPr>
          <p:spPr>
            <a:xfrm>
              <a:off x="1567675" y="3021900"/>
              <a:ext cx="30750" cy="56175"/>
            </a:xfrm>
            <a:custGeom>
              <a:avLst/>
              <a:gdLst/>
              <a:ahLst/>
              <a:cxnLst/>
              <a:rect l="l" t="t" r="r" b="b"/>
              <a:pathLst>
                <a:path w="1230" h="2247" extrusionOk="0">
                  <a:moveTo>
                    <a:pt x="1" y="0"/>
                  </a:moveTo>
                  <a:lnTo>
                    <a:pt x="1229" y="2246"/>
                  </a:lnTo>
                  <a:lnTo>
                    <a:pt x="1229" y="1080"/>
                  </a:lnTo>
                  <a:cubicBezTo>
                    <a:pt x="1229" y="486"/>
                    <a:pt x="697" y="0"/>
                    <a:pt x="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5" name="Google Shape;2235;p57"/>
            <p:cNvSpPr/>
            <p:nvPr/>
          </p:nvSpPr>
          <p:spPr>
            <a:xfrm>
              <a:off x="1575325" y="3010350"/>
              <a:ext cx="24675" cy="68700"/>
            </a:xfrm>
            <a:custGeom>
              <a:avLst/>
              <a:gdLst/>
              <a:ahLst/>
              <a:cxnLst/>
              <a:rect l="l" t="t" r="r" b="b"/>
              <a:pathLst>
                <a:path w="987" h="2748" extrusionOk="0">
                  <a:moveTo>
                    <a:pt x="144" y="0"/>
                  </a:moveTo>
                  <a:cubicBezTo>
                    <a:pt x="132" y="0"/>
                    <a:pt x="119" y="7"/>
                    <a:pt x="110" y="16"/>
                  </a:cubicBezTo>
                  <a:cubicBezTo>
                    <a:pt x="110" y="24"/>
                    <a:pt x="0" y="173"/>
                    <a:pt x="39" y="337"/>
                  </a:cubicBezTo>
                  <a:cubicBezTo>
                    <a:pt x="63" y="447"/>
                    <a:pt x="141" y="541"/>
                    <a:pt x="274" y="611"/>
                  </a:cubicBezTo>
                  <a:lnTo>
                    <a:pt x="337" y="642"/>
                  </a:lnTo>
                  <a:cubicBezTo>
                    <a:pt x="689" y="830"/>
                    <a:pt x="908" y="1174"/>
                    <a:pt x="908" y="1542"/>
                  </a:cubicBezTo>
                  <a:lnTo>
                    <a:pt x="908" y="2708"/>
                  </a:lnTo>
                  <a:cubicBezTo>
                    <a:pt x="908" y="2732"/>
                    <a:pt x="931" y="2747"/>
                    <a:pt x="947" y="2747"/>
                  </a:cubicBezTo>
                  <a:cubicBezTo>
                    <a:pt x="970" y="2747"/>
                    <a:pt x="986" y="2732"/>
                    <a:pt x="986" y="2708"/>
                  </a:cubicBezTo>
                  <a:lnTo>
                    <a:pt x="986" y="1542"/>
                  </a:lnTo>
                  <a:cubicBezTo>
                    <a:pt x="986" y="1143"/>
                    <a:pt x="759" y="775"/>
                    <a:pt x="376" y="572"/>
                  </a:cubicBezTo>
                  <a:lnTo>
                    <a:pt x="305" y="541"/>
                  </a:lnTo>
                  <a:cubicBezTo>
                    <a:pt x="204" y="478"/>
                    <a:pt x="141" y="408"/>
                    <a:pt x="118" y="322"/>
                  </a:cubicBezTo>
                  <a:cubicBezTo>
                    <a:pt x="86" y="189"/>
                    <a:pt x="172" y="63"/>
                    <a:pt x="172" y="63"/>
                  </a:cubicBezTo>
                  <a:cubicBezTo>
                    <a:pt x="188" y="48"/>
                    <a:pt x="188" y="24"/>
                    <a:pt x="164" y="9"/>
                  </a:cubicBezTo>
                  <a:cubicBezTo>
                    <a:pt x="158" y="3"/>
                    <a:pt x="151" y="0"/>
                    <a:pt x="1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6" name="Google Shape;2236;p57"/>
            <p:cNvSpPr/>
            <p:nvPr/>
          </p:nvSpPr>
          <p:spPr>
            <a:xfrm>
              <a:off x="1598000" y="3011250"/>
              <a:ext cx="28600" cy="67800"/>
            </a:xfrm>
            <a:custGeom>
              <a:avLst/>
              <a:gdLst/>
              <a:ahLst/>
              <a:cxnLst/>
              <a:rect l="l" t="t" r="r" b="b"/>
              <a:pathLst>
                <a:path w="1144" h="2712" extrusionOk="0">
                  <a:moveTo>
                    <a:pt x="1016" y="1"/>
                  </a:moveTo>
                  <a:cubicBezTo>
                    <a:pt x="1011" y="1"/>
                    <a:pt x="1007" y="2"/>
                    <a:pt x="1002" y="4"/>
                  </a:cubicBezTo>
                  <a:cubicBezTo>
                    <a:pt x="979" y="20"/>
                    <a:pt x="979" y="43"/>
                    <a:pt x="987" y="59"/>
                  </a:cubicBezTo>
                  <a:cubicBezTo>
                    <a:pt x="1018" y="106"/>
                    <a:pt x="1057" y="200"/>
                    <a:pt x="1034" y="293"/>
                  </a:cubicBezTo>
                  <a:cubicBezTo>
                    <a:pt x="1010" y="372"/>
                    <a:pt x="932" y="442"/>
                    <a:pt x="807" y="497"/>
                  </a:cubicBezTo>
                  <a:lnTo>
                    <a:pt x="721" y="536"/>
                  </a:lnTo>
                  <a:cubicBezTo>
                    <a:pt x="282" y="732"/>
                    <a:pt x="1" y="1107"/>
                    <a:pt x="1" y="1506"/>
                  </a:cubicBezTo>
                  <a:lnTo>
                    <a:pt x="1" y="2672"/>
                  </a:lnTo>
                  <a:cubicBezTo>
                    <a:pt x="1" y="2696"/>
                    <a:pt x="24" y="2711"/>
                    <a:pt x="40" y="2711"/>
                  </a:cubicBezTo>
                  <a:cubicBezTo>
                    <a:pt x="63" y="2711"/>
                    <a:pt x="79" y="2696"/>
                    <a:pt x="79" y="2672"/>
                  </a:cubicBezTo>
                  <a:lnTo>
                    <a:pt x="79" y="1506"/>
                  </a:lnTo>
                  <a:cubicBezTo>
                    <a:pt x="79" y="1138"/>
                    <a:pt x="345" y="794"/>
                    <a:pt x="760" y="606"/>
                  </a:cubicBezTo>
                  <a:lnTo>
                    <a:pt x="838" y="575"/>
                  </a:lnTo>
                  <a:cubicBezTo>
                    <a:pt x="987" y="505"/>
                    <a:pt x="1081" y="419"/>
                    <a:pt x="1112" y="317"/>
                  </a:cubicBezTo>
                  <a:cubicBezTo>
                    <a:pt x="1143" y="192"/>
                    <a:pt x="1088" y="74"/>
                    <a:pt x="1057" y="20"/>
                  </a:cubicBezTo>
                  <a:cubicBezTo>
                    <a:pt x="1046" y="8"/>
                    <a:pt x="1030" y="1"/>
                    <a:pt x="10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7" name="Google Shape;2237;p57"/>
            <p:cNvSpPr/>
            <p:nvPr/>
          </p:nvSpPr>
          <p:spPr>
            <a:xfrm>
              <a:off x="1603300" y="3050250"/>
              <a:ext cx="5100" cy="5125"/>
            </a:xfrm>
            <a:custGeom>
              <a:avLst/>
              <a:gdLst/>
              <a:ahLst/>
              <a:cxnLst/>
              <a:rect l="l" t="t" r="r" b="b"/>
              <a:pathLst>
                <a:path w="204" h="205" extrusionOk="0">
                  <a:moveTo>
                    <a:pt x="102" y="79"/>
                  </a:moveTo>
                  <a:cubicBezTo>
                    <a:pt x="117" y="79"/>
                    <a:pt x="125" y="95"/>
                    <a:pt x="125" y="103"/>
                  </a:cubicBezTo>
                  <a:cubicBezTo>
                    <a:pt x="125" y="118"/>
                    <a:pt x="117" y="126"/>
                    <a:pt x="102" y="126"/>
                  </a:cubicBezTo>
                  <a:cubicBezTo>
                    <a:pt x="94" y="126"/>
                    <a:pt x="78" y="118"/>
                    <a:pt x="78" y="103"/>
                  </a:cubicBezTo>
                  <a:cubicBezTo>
                    <a:pt x="78" y="95"/>
                    <a:pt x="94" y="79"/>
                    <a:pt x="102" y="79"/>
                  </a:cubicBezTo>
                  <a:close/>
                  <a:moveTo>
                    <a:pt x="102" y="1"/>
                  </a:moveTo>
                  <a:cubicBezTo>
                    <a:pt x="47" y="1"/>
                    <a:pt x="0" y="48"/>
                    <a:pt x="0" y="103"/>
                  </a:cubicBezTo>
                  <a:cubicBezTo>
                    <a:pt x="0" y="157"/>
                    <a:pt x="47" y="204"/>
                    <a:pt x="102" y="204"/>
                  </a:cubicBezTo>
                  <a:cubicBezTo>
                    <a:pt x="164" y="204"/>
                    <a:pt x="203" y="157"/>
                    <a:pt x="203" y="103"/>
                  </a:cubicBezTo>
                  <a:cubicBezTo>
                    <a:pt x="203" y="48"/>
                    <a:pt x="164" y="1"/>
                    <a:pt x="1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8" name="Google Shape;2238;p57"/>
            <p:cNvSpPr/>
            <p:nvPr/>
          </p:nvSpPr>
          <p:spPr>
            <a:xfrm>
              <a:off x="1603300" y="3064725"/>
              <a:ext cx="5100" cy="5125"/>
            </a:xfrm>
            <a:custGeom>
              <a:avLst/>
              <a:gdLst/>
              <a:ahLst/>
              <a:cxnLst/>
              <a:rect l="l" t="t" r="r" b="b"/>
              <a:pathLst>
                <a:path w="204" h="205" extrusionOk="0">
                  <a:moveTo>
                    <a:pt x="102" y="79"/>
                  </a:moveTo>
                  <a:cubicBezTo>
                    <a:pt x="117" y="79"/>
                    <a:pt x="125" y="95"/>
                    <a:pt x="125" y="103"/>
                  </a:cubicBezTo>
                  <a:cubicBezTo>
                    <a:pt x="125" y="118"/>
                    <a:pt x="117" y="126"/>
                    <a:pt x="102" y="126"/>
                  </a:cubicBezTo>
                  <a:cubicBezTo>
                    <a:pt x="94" y="126"/>
                    <a:pt x="78" y="118"/>
                    <a:pt x="78" y="103"/>
                  </a:cubicBezTo>
                  <a:cubicBezTo>
                    <a:pt x="78" y="95"/>
                    <a:pt x="94" y="79"/>
                    <a:pt x="102" y="79"/>
                  </a:cubicBezTo>
                  <a:close/>
                  <a:moveTo>
                    <a:pt x="102" y="1"/>
                  </a:moveTo>
                  <a:cubicBezTo>
                    <a:pt x="47" y="1"/>
                    <a:pt x="0" y="48"/>
                    <a:pt x="0" y="103"/>
                  </a:cubicBezTo>
                  <a:cubicBezTo>
                    <a:pt x="0" y="165"/>
                    <a:pt x="47" y="204"/>
                    <a:pt x="102" y="204"/>
                  </a:cubicBezTo>
                  <a:cubicBezTo>
                    <a:pt x="164" y="204"/>
                    <a:pt x="203" y="165"/>
                    <a:pt x="203" y="103"/>
                  </a:cubicBezTo>
                  <a:cubicBezTo>
                    <a:pt x="203" y="48"/>
                    <a:pt x="164" y="1"/>
                    <a:pt x="1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9" name="Google Shape;2239;p57"/>
            <p:cNvSpPr/>
            <p:nvPr/>
          </p:nvSpPr>
          <p:spPr>
            <a:xfrm>
              <a:off x="1554975" y="2896450"/>
              <a:ext cx="98600" cy="72650"/>
            </a:xfrm>
            <a:custGeom>
              <a:avLst/>
              <a:gdLst/>
              <a:ahLst/>
              <a:cxnLst/>
              <a:rect l="l" t="t" r="r" b="b"/>
              <a:pathLst>
                <a:path w="3944" h="2906" extrusionOk="0">
                  <a:moveTo>
                    <a:pt x="893" y="1"/>
                  </a:moveTo>
                  <a:cubicBezTo>
                    <a:pt x="836" y="1"/>
                    <a:pt x="778" y="4"/>
                    <a:pt x="720" y="11"/>
                  </a:cubicBezTo>
                  <a:cubicBezTo>
                    <a:pt x="0" y="105"/>
                    <a:pt x="102" y="950"/>
                    <a:pt x="235" y="1310"/>
                  </a:cubicBezTo>
                  <a:lnTo>
                    <a:pt x="149" y="2147"/>
                  </a:lnTo>
                  <a:cubicBezTo>
                    <a:pt x="133" y="2460"/>
                    <a:pt x="376" y="2734"/>
                    <a:pt x="689" y="2749"/>
                  </a:cubicBezTo>
                  <a:lnTo>
                    <a:pt x="2489" y="2851"/>
                  </a:lnTo>
                  <a:lnTo>
                    <a:pt x="2481" y="2906"/>
                  </a:lnTo>
                  <a:lnTo>
                    <a:pt x="2895" y="2867"/>
                  </a:lnTo>
                  <a:lnTo>
                    <a:pt x="3044" y="2882"/>
                  </a:lnTo>
                  <a:lnTo>
                    <a:pt x="3068" y="2483"/>
                  </a:lnTo>
                  <a:cubicBezTo>
                    <a:pt x="3130" y="2491"/>
                    <a:pt x="3201" y="2507"/>
                    <a:pt x="3279" y="2522"/>
                  </a:cubicBezTo>
                  <a:cubicBezTo>
                    <a:pt x="3279" y="2522"/>
                    <a:pt x="3944" y="363"/>
                    <a:pt x="2160" y="332"/>
                  </a:cubicBezTo>
                  <a:cubicBezTo>
                    <a:pt x="2136" y="329"/>
                    <a:pt x="2112" y="328"/>
                    <a:pt x="2088" y="328"/>
                  </a:cubicBezTo>
                  <a:cubicBezTo>
                    <a:pt x="2038" y="328"/>
                    <a:pt x="1988" y="332"/>
                    <a:pt x="1941" y="332"/>
                  </a:cubicBezTo>
                  <a:cubicBezTo>
                    <a:pt x="1660" y="160"/>
                    <a:pt x="1295" y="1"/>
                    <a:pt x="8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0" name="Google Shape;2240;p57"/>
            <p:cNvSpPr/>
            <p:nvPr/>
          </p:nvSpPr>
          <p:spPr>
            <a:xfrm>
              <a:off x="1583325" y="2989625"/>
              <a:ext cx="28000" cy="28000"/>
            </a:xfrm>
            <a:custGeom>
              <a:avLst/>
              <a:gdLst/>
              <a:ahLst/>
              <a:cxnLst/>
              <a:rect l="l" t="t" r="r" b="b"/>
              <a:pathLst>
                <a:path w="1120" h="1120" extrusionOk="0">
                  <a:moveTo>
                    <a:pt x="564" y="0"/>
                  </a:moveTo>
                  <a:cubicBezTo>
                    <a:pt x="251" y="0"/>
                    <a:pt x="1" y="251"/>
                    <a:pt x="1" y="556"/>
                  </a:cubicBezTo>
                  <a:cubicBezTo>
                    <a:pt x="1" y="869"/>
                    <a:pt x="251" y="1119"/>
                    <a:pt x="564" y="1119"/>
                  </a:cubicBezTo>
                  <a:cubicBezTo>
                    <a:pt x="869" y="1119"/>
                    <a:pt x="1120" y="869"/>
                    <a:pt x="1120" y="556"/>
                  </a:cubicBezTo>
                  <a:cubicBezTo>
                    <a:pt x="1120" y="251"/>
                    <a:pt x="869" y="0"/>
                    <a:pt x="564" y="0"/>
                  </a:cubicBezTo>
                  <a:close/>
                </a:path>
              </a:pathLst>
            </a:custGeom>
            <a:solidFill>
              <a:srgbClr val="813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1" name="Google Shape;2241;p57"/>
            <p:cNvSpPr/>
            <p:nvPr/>
          </p:nvSpPr>
          <p:spPr>
            <a:xfrm>
              <a:off x="1559875" y="2927050"/>
              <a:ext cx="80400" cy="79075"/>
            </a:xfrm>
            <a:custGeom>
              <a:avLst/>
              <a:gdLst/>
              <a:ahLst/>
              <a:cxnLst/>
              <a:rect l="l" t="t" r="r" b="b"/>
              <a:pathLst>
                <a:path w="3216" h="3163" extrusionOk="0">
                  <a:moveTo>
                    <a:pt x="1767" y="1"/>
                  </a:moveTo>
                  <a:cubicBezTo>
                    <a:pt x="1648" y="1"/>
                    <a:pt x="1525" y="20"/>
                    <a:pt x="1416" y="39"/>
                  </a:cubicBezTo>
                  <a:cubicBezTo>
                    <a:pt x="1289" y="90"/>
                    <a:pt x="821" y="285"/>
                    <a:pt x="406" y="285"/>
                  </a:cubicBezTo>
                  <a:cubicBezTo>
                    <a:pt x="311" y="285"/>
                    <a:pt x="218" y="275"/>
                    <a:pt x="133" y="250"/>
                  </a:cubicBezTo>
                  <a:cubicBezTo>
                    <a:pt x="133" y="281"/>
                    <a:pt x="125" y="305"/>
                    <a:pt x="125" y="328"/>
                  </a:cubicBezTo>
                  <a:lnTo>
                    <a:pt x="117" y="446"/>
                  </a:lnTo>
                  <a:lnTo>
                    <a:pt x="110" y="626"/>
                  </a:lnTo>
                  <a:lnTo>
                    <a:pt x="47" y="1768"/>
                  </a:lnTo>
                  <a:lnTo>
                    <a:pt x="31" y="2003"/>
                  </a:lnTo>
                  <a:cubicBezTo>
                    <a:pt x="0" y="2589"/>
                    <a:pt x="454" y="3098"/>
                    <a:pt x="1041" y="3129"/>
                  </a:cubicBezTo>
                  <a:lnTo>
                    <a:pt x="1526" y="3161"/>
                  </a:lnTo>
                  <a:cubicBezTo>
                    <a:pt x="1545" y="3162"/>
                    <a:pt x="1565" y="3162"/>
                    <a:pt x="1584" y="3162"/>
                  </a:cubicBezTo>
                  <a:cubicBezTo>
                    <a:pt x="2153" y="3162"/>
                    <a:pt x="2622" y="2719"/>
                    <a:pt x="2653" y="2151"/>
                  </a:cubicBezTo>
                  <a:lnTo>
                    <a:pt x="2676" y="1784"/>
                  </a:lnTo>
                  <a:lnTo>
                    <a:pt x="2825" y="1791"/>
                  </a:lnTo>
                  <a:cubicBezTo>
                    <a:pt x="2830" y="1792"/>
                    <a:pt x="2835" y="1792"/>
                    <a:pt x="2839" y="1792"/>
                  </a:cubicBezTo>
                  <a:cubicBezTo>
                    <a:pt x="3029" y="1792"/>
                    <a:pt x="3193" y="1646"/>
                    <a:pt x="3200" y="1455"/>
                  </a:cubicBezTo>
                  <a:lnTo>
                    <a:pt x="3200" y="1377"/>
                  </a:lnTo>
                  <a:cubicBezTo>
                    <a:pt x="3216" y="1181"/>
                    <a:pt x="3067" y="1017"/>
                    <a:pt x="2872" y="1001"/>
                  </a:cubicBezTo>
                  <a:lnTo>
                    <a:pt x="2754" y="993"/>
                  </a:lnTo>
                  <a:lnTo>
                    <a:pt x="2699" y="1643"/>
                  </a:lnTo>
                  <a:lnTo>
                    <a:pt x="2285" y="1682"/>
                  </a:lnTo>
                  <a:lnTo>
                    <a:pt x="2285" y="1682"/>
                  </a:lnTo>
                  <a:lnTo>
                    <a:pt x="2418" y="751"/>
                  </a:lnTo>
                  <a:cubicBezTo>
                    <a:pt x="2418" y="633"/>
                    <a:pt x="2418" y="516"/>
                    <a:pt x="2379" y="406"/>
                  </a:cubicBezTo>
                  <a:cubicBezTo>
                    <a:pt x="2324" y="226"/>
                    <a:pt x="2175" y="78"/>
                    <a:pt x="1995" y="31"/>
                  </a:cubicBezTo>
                  <a:cubicBezTo>
                    <a:pt x="1924" y="9"/>
                    <a:pt x="1846" y="1"/>
                    <a:pt x="1767" y="1"/>
                  </a:cubicBezTo>
                  <a:close/>
                </a:path>
              </a:pathLst>
            </a:custGeom>
            <a:solidFill>
              <a:srgbClr val="B36E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2" name="Google Shape;2242;p57"/>
            <p:cNvSpPr/>
            <p:nvPr/>
          </p:nvSpPr>
          <p:spPr>
            <a:xfrm>
              <a:off x="1560050" y="2967325"/>
              <a:ext cx="67325" cy="45800"/>
            </a:xfrm>
            <a:custGeom>
              <a:avLst/>
              <a:gdLst/>
              <a:ahLst/>
              <a:cxnLst/>
              <a:rect l="l" t="t" r="r" b="b"/>
              <a:pathLst>
                <a:path w="2693" h="1832" extrusionOk="0">
                  <a:moveTo>
                    <a:pt x="1" y="0"/>
                  </a:moveTo>
                  <a:lnTo>
                    <a:pt x="1" y="673"/>
                  </a:lnTo>
                  <a:cubicBezTo>
                    <a:pt x="1" y="1307"/>
                    <a:pt x="517" y="1831"/>
                    <a:pt x="1159" y="1831"/>
                  </a:cubicBezTo>
                  <a:lnTo>
                    <a:pt x="1683" y="1831"/>
                  </a:lnTo>
                  <a:cubicBezTo>
                    <a:pt x="2239" y="1831"/>
                    <a:pt x="2692" y="1370"/>
                    <a:pt x="2692" y="814"/>
                  </a:cubicBezTo>
                  <a:lnTo>
                    <a:pt x="269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3" name="Google Shape;2243;p57"/>
            <p:cNvSpPr/>
            <p:nvPr/>
          </p:nvSpPr>
          <p:spPr>
            <a:xfrm>
              <a:off x="1628525" y="2957250"/>
              <a:ext cx="6075" cy="7750"/>
            </a:xfrm>
            <a:custGeom>
              <a:avLst/>
              <a:gdLst/>
              <a:ahLst/>
              <a:cxnLst/>
              <a:rect l="l" t="t" r="r" b="b"/>
              <a:pathLst>
                <a:path w="243" h="310" extrusionOk="0">
                  <a:moveTo>
                    <a:pt x="200" y="0"/>
                  </a:moveTo>
                  <a:cubicBezTo>
                    <a:pt x="190" y="0"/>
                    <a:pt x="180" y="4"/>
                    <a:pt x="173" y="12"/>
                  </a:cubicBezTo>
                  <a:lnTo>
                    <a:pt x="0" y="184"/>
                  </a:lnTo>
                  <a:lnTo>
                    <a:pt x="118" y="302"/>
                  </a:lnTo>
                  <a:cubicBezTo>
                    <a:pt x="126" y="310"/>
                    <a:pt x="141" y="310"/>
                    <a:pt x="149" y="310"/>
                  </a:cubicBezTo>
                  <a:cubicBezTo>
                    <a:pt x="157" y="310"/>
                    <a:pt x="173" y="310"/>
                    <a:pt x="180" y="302"/>
                  </a:cubicBezTo>
                  <a:cubicBezTo>
                    <a:pt x="196" y="286"/>
                    <a:pt x="196" y="255"/>
                    <a:pt x="180" y="239"/>
                  </a:cubicBezTo>
                  <a:lnTo>
                    <a:pt x="118" y="184"/>
                  </a:lnTo>
                  <a:lnTo>
                    <a:pt x="227" y="67"/>
                  </a:lnTo>
                  <a:cubicBezTo>
                    <a:pt x="243" y="51"/>
                    <a:pt x="243" y="28"/>
                    <a:pt x="227" y="12"/>
                  </a:cubicBezTo>
                  <a:cubicBezTo>
                    <a:pt x="219" y="4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813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4" name="Google Shape;2244;p57"/>
            <p:cNvSpPr/>
            <p:nvPr/>
          </p:nvSpPr>
          <p:spPr>
            <a:xfrm>
              <a:off x="1582175" y="2987975"/>
              <a:ext cx="7825" cy="3225"/>
            </a:xfrm>
            <a:custGeom>
              <a:avLst/>
              <a:gdLst/>
              <a:ahLst/>
              <a:cxnLst/>
              <a:rect l="l" t="t" r="r" b="b"/>
              <a:pathLst>
                <a:path w="313" h="129" extrusionOk="0">
                  <a:moveTo>
                    <a:pt x="168" y="0"/>
                  </a:moveTo>
                  <a:cubicBezTo>
                    <a:pt x="121" y="0"/>
                    <a:pt x="67" y="13"/>
                    <a:pt x="16" y="59"/>
                  </a:cubicBezTo>
                  <a:cubicBezTo>
                    <a:pt x="0" y="74"/>
                    <a:pt x="0" y="106"/>
                    <a:pt x="16" y="121"/>
                  </a:cubicBezTo>
                  <a:cubicBezTo>
                    <a:pt x="23" y="129"/>
                    <a:pt x="31" y="129"/>
                    <a:pt x="47" y="129"/>
                  </a:cubicBezTo>
                  <a:cubicBezTo>
                    <a:pt x="55" y="129"/>
                    <a:pt x="63" y="129"/>
                    <a:pt x="70" y="121"/>
                  </a:cubicBezTo>
                  <a:cubicBezTo>
                    <a:pt x="104" y="91"/>
                    <a:pt x="140" y="82"/>
                    <a:pt x="172" y="82"/>
                  </a:cubicBezTo>
                  <a:cubicBezTo>
                    <a:pt x="213" y="82"/>
                    <a:pt x="246" y="98"/>
                    <a:pt x="250" y="98"/>
                  </a:cubicBezTo>
                  <a:cubicBezTo>
                    <a:pt x="257" y="100"/>
                    <a:pt x="263" y="101"/>
                    <a:pt x="269" y="101"/>
                  </a:cubicBezTo>
                  <a:cubicBezTo>
                    <a:pt x="285" y="101"/>
                    <a:pt x="299" y="94"/>
                    <a:pt x="305" y="82"/>
                  </a:cubicBezTo>
                  <a:cubicBezTo>
                    <a:pt x="313" y="59"/>
                    <a:pt x="305" y="35"/>
                    <a:pt x="290" y="27"/>
                  </a:cubicBezTo>
                  <a:cubicBezTo>
                    <a:pt x="285" y="27"/>
                    <a:pt x="234" y="0"/>
                    <a:pt x="168" y="0"/>
                  </a:cubicBezTo>
                  <a:close/>
                </a:path>
              </a:pathLst>
            </a:custGeom>
            <a:solidFill>
              <a:srgbClr val="813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5" name="Google Shape;2245;p57"/>
            <p:cNvSpPr/>
            <p:nvPr/>
          </p:nvSpPr>
          <p:spPr>
            <a:xfrm>
              <a:off x="1594100" y="2937275"/>
              <a:ext cx="15275" cy="7250"/>
            </a:xfrm>
            <a:custGeom>
              <a:avLst/>
              <a:gdLst/>
              <a:ahLst/>
              <a:cxnLst/>
              <a:rect l="l" t="t" r="r" b="b"/>
              <a:pathLst>
                <a:path w="611" h="290" extrusionOk="0">
                  <a:moveTo>
                    <a:pt x="237" y="0"/>
                  </a:moveTo>
                  <a:cubicBezTo>
                    <a:pt x="153" y="0"/>
                    <a:pt x="86" y="24"/>
                    <a:pt x="47" y="52"/>
                  </a:cubicBezTo>
                  <a:cubicBezTo>
                    <a:pt x="0" y="91"/>
                    <a:pt x="0" y="138"/>
                    <a:pt x="32" y="162"/>
                  </a:cubicBezTo>
                  <a:cubicBezTo>
                    <a:pt x="63" y="185"/>
                    <a:pt x="110" y="193"/>
                    <a:pt x="157" y="201"/>
                  </a:cubicBezTo>
                  <a:cubicBezTo>
                    <a:pt x="204" y="209"/>
                    <a:pt x="251" y="224"/>
                    <a:pt x="290" y="232"/>
                  </a:cubicBezTo>
                  <a:cubicBezTo>
                    <a:pt x="329" y="240"/>
                    <a:pt x="376" y="256"/>
                    <a:pt x="423" y="271"/>
                  </a:cubicBezTo>
                  <a:cubicBezTo>
                    <a:pt x="454" y="278"/>
                    <a:pt x="491" y="289"/>
                    <a:pt x="525" y="289"/>
                  </a:cubicBezTo>
                  <a:cubicBezTo>
                    <a:pt x="533" y="289"/>
                    <a:pt x="541" y="288"/>
                    <a:pt x="548" y="287"/>
                  </a:cubicBezTo>
                  <a:cubicBezTo>
                    <a:pt x="587" y="287"/>
                    <a:pt x="611" y="248"/>
                    <a:pt x="587" y="185"/>
                  </a:cubicBezTo>
                  <a:cubicBezTo>
                    <a:pt x="564" y="123"/>
                    <a:pt x="478" y="44"/>
                    <a:pt x="345" y="13"/>
                  </a:cubicBezTo>
                  <a:cubicBezTo>
                    <a:pt x="307" y="4"/>
                    <a:pt x="270" y="0"/>
                    <a:pt x="237" y="0"/>
                  </a:cubicBezTo>
                  <a:close/>
                </a:path>
              </a:pathLst>
            </a:custGeom>
            <a:solidFill>
              <a:srgbClr val="F5EF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6" name="Google Shape;2246;p57"/>
            <p:cNvSpPr/>
            <p:nvPr/>
          </p:nvSpPr>
          <p:spPr>
            <a:xfrm>
              <a:off x="1593900" y="2938250"/>
              <a:ext cx="17825" cy="8600"/>
            </a:xfrm>
            <a:custGeom>
              <a:avLst/>
              <a:gdLst/>
              <a:ahLst/>
              <a:cxnLst/>
              <a:rect l="l" t="t" r="r" b="b"/>
              <a:pathLst>
                <a:path w="713" h="344" extrusionOk="0">
                  <a:moveTo>
                    <a:pt x="284" y="1"/>
                  </a:moveTo>
                  <a:cubicBezTo>
                    <a:pt x="186" y="1"/>
                    <a:pt x="108" y="26"/>
                    <a:pt x="63" y="60"/>
                  </a:cubicBezTo>
                  <a:cubicBezTo>
                    <a:pt x="0" y="107"/>
                    <a:pt x="8" y="162"/>
                    <a:pt x="40" y="185"/>
                  </a:cubicBezTo>
                  <a:cubicBezTo>
                    <a:pt x="79" y="217"/>
                    <a:pt x="133" y="224"/>
                    <a:pt x="188" y="240"/>
                  </a:cubicBezTo>
                  <a:cubicBezTo>
                    <a:pt x="243" y="248"/>
                    <a:pt x="298" y="256"/>
                    <a:pt x="337" y="271"/>
                  </a:cubicBezTo>
                  <a:cubicBezTo>
                    <a:pt x="384" y="279"/>
                    <a:pt x="439" y="295"/>
                    <a:pt x="493" y="311"/>
                  </a:cubicBezTo>
                  <a:cubicBezTo>
                    <a:pt x="534" y="324"/>
                    <a:pt x="580" y="343"/>
                    <a:pt x="622" y="343"/>
                  </a:cubicBezTo>
                  <a:cubicBezTo>
                    <a:pt x="629" y="343"/>
                    <a:pt x="636" y="343"/>
                    <a:pt x="642" y="342"/>
                  </a:cubicBezTo>
                  <a:cubicBezTo>
                    <a:pt x="689" y="334"/>
                    <a:pt x="712" y="287"/>
                    <a:pt x="681" y="217"/>
                  </a:cubicBezTo>
                  <a:cubicBezTo>
                    <a:pt x="658" y="146"/>
                    <a:pt x="556" y="52"/>
                    <a:pt x="407" y="13"/>
                  </a:cubicBezTo>
                  <a:cubicBezTo>
                    <a:pt x="364" y="4"/>
                    <a:pt x="322" y="1"/>
                    <a:pt x="284" y="1"/>
                  </a:cubicBezTo>
                  <a:close/>
                </a:path>
              </a:pathLst>
            </a:custGeom>
            <a:solidFill>
              <a:srgbClr val="F5EF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7" name="Google Shape;2247;p57"/>
            <p:cNvSpPr/>
            <p:nvPr/>
          </p:nvSpPr>
          <p:spPr>
            <a:xfrm>
              <a:off x="1565350" y="2937600"/>
              <a:ext cx="14875" cy="5550"/>
            </a:xfrm>
            <a:custGeom>
              <a:avLst/>
              <a:gdLst/>
              <a:ahLst/>
              <a:cxnLst/>
              <a:rect l="l" t="t" r="r" b="b"/>
              <a:pathLst>
                <a:path w="595" h="222" extrusionOk="0">
                  <a:moveTo>
                    <a:pt x="297" y="0"/>
                  </a:moveTo>
                  <a:cubicBezTo>
                    <a:pt x="172" y="0"/>
                    <a:pt x="78" y="55"/>
                    <a:pt x="39" y="102"/>
                  </a:cubicBezTo>
                  <a:cubicBezTo>
                    <a:pt x="0" y="149"/>
                    <a:pt x="16" y="188"/>
                    <a:pt x="47" y="204"/>
                  </a:cubicBezTo>
                  <a:cubicBezTo>
                    <a:pt x="86" y="219"/>
                    <a:pt x="125" y="219"/>
                    <a:pt x="172" y="219"/>
                  </a:cubicBezTo>
                  <a:cubicBezTo>
                    <a:pt x="211" y="211"/>
                    <a:pt x="258" y="211"/>
                    <a:pt x="297" y="211"/>
                  </a:cubicBezTo>
                  <a:cubicBezTo>
                    <a:pt x="337" y="211"/>
                    <a:pt x="383" y="219"/>
                    <a:pt x="423" y="219"/>
                  </a:cubicBezTo>
                  <a:cubicBezTo>
                    <a:pt x="446" y="219"/>
                    <a:pt x="470" y="221"/>
                    <a:pt x="491" y="221"/>
                  </a:cubicBezTo>
                  <a:cubicBezTo>
                    <a:pt x="513" y="221"/>
                    <a:pt x="532" y="219"/>
                    <a:pt x="548" y="211"/>
                  </a:cubicBezTo>
                  <a:cubicBezTo>
                    <a:pt x="579" y="196"/>
                    <a:pt x="595" y="157"/>
                    <a:pt x="556" y="110"/>
                  </a:cubicBezTo>
                  <a:cubicBezTo>
                    <a:pt x="517" y="55"/>
                    <a:pt x="423" y="8"/>
                    <a:pt x="297" y="0"/>
                  </a:cubicBezTo>
                  <a:close/>
                </a:path>
              </a:pathLst>
            </a:custGeom>
            <a:solidFill>
              <a:srgbClr val="F5EF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8" name="Google Shape;2248;p57"/>
            <p:cNvSpPr/>
            <p:nvPr/>
          </p:nvSpPr>
          <p:spPr>
            <a:xfrm>
              <a:off x="1578825" y="2946900"/>
              <a:ext cx="10200" cy="18500"/>
            </a:xfrm>
            <a:custGeom>
              <a:avLst/>
              <a:gdLst/>
              <a:ahLst/>
              <a:cxnLst/>
              <a:rect l="l" t="t" r="r" b="b"/>
              <a:pathLst>
                <a:path w="408" h="740" extrusionOk="0">
                  <a:moveTo>
                    <a:pt x="261" y="1"/>
                  </a:moveTo>
                  <a:cubicBezTo>
                    <a:pt x="247" y="1"/>
                    <a:pt x="232" y="8"/>
                    <a:pt x="220" y="19"/>
                  </a:cubicBezTo>
                  <a:lnTo>
                    <a:pt x="24" y="457"/>
                  </a:lnTo>
                  <a:cubicBezTo>
                    <a:pt x="1" y="512"/>
                    <a:pt x="1" y="567"/>
                    <a:pt x="32" y="614"/>
                  </a:cubicBezTo>
                  <a:cubicBezTo>
                    <a:pt x="71" y="684"/>
                    <a:pt x="142" y="724"/>
                    <a:pt x="228" y="731"/>
                  </a:cubicBezTo>
                  <a:cubicBezTo>
                    <a:pt x="251" y="739"/>
                    <a:pt x="275" y="739"/>
                    <a:pt x="290" y="739"/>
                  </a:cubicBezTo>
                  <a:cubicBezTo>
                    <a:pt x="322" y="739"/>
                    <a:pt x="345" y="739"/>
                    <a:pt x="369" y="731"/>
                  </a:cubicBezTo>
                  <a:cubicBezTo>
                    <a:pt x="392" y="731"/>
                    <a:pt x="408" y="716"/>
                    <a:pt x="408" y="692"/>
                  </a:cubicBezTo>
                  <a:cubicBezTo>
                    <a:pt x="408" y="669"/>
                    <a:pt x="384" y="653"/>
                    <a:pt x="361" y="653"/>
                  </a:cubicBezTo>
                  <a:cubicBezTo>
                    <a:pt x="341" y="657"/>
                    <a:pt x="320" y="659"/>
                    <a:pt x="298" y="659"/>
                  </a:cubicBezTo>
                  <a:cubicBezTo>
                    <a:pt x="277" y="659"/>
                    <a:pt x="255" y="657"/>
                    <a:pt x="236" y="653"/>
                  </a:cubicBezTo>
                  <a:cubicBezTo>
                    <a:pt x="181" y="645"/>
                    <a:pt x="126" y="622"/>
                    <a:pt x="103" y="575"/>
                  </a:cubicBezTo>
                  <a:cubicBezTo>
                    <a:pt x="95" y="559"/>
                    <a:pt x="79" y="528"/>
                    <a:pt x="95" y="489"/>
                  </a:cubicBezTo>
                  <a:lnTo>
                    <a:pt x="298" y="58"/>
                  </a:lnTo>
                  <a:cubicBezTo>
                    <a:pt x="306" y="35"/>
                    <a:pt x="298" y="12"/>
                    <a:pt x="275" y="4"/>
                  </a:cubicBezTo>
                  <a:cubicBezTo>
                    <a:pt x="271" y="2"/>
                    <a:pt x="266" y="1"/>
                    <a:pt x="261" y="1"/>
                  </a:cubicBezTo>
                  <a:close/>
                </a:path>
              </a:pathLst>
            </a:custGeom>
            <a:solidFill>
              <a:srgbClr val="813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9" name="Google Shape;2249;p57"/>
            <p:cNvSpPr/>
            <p:nvPr/>
          </p:nvSpPr>
          <p:spPr>
            <a:xfrm>
              <a:off x="1580400" y="2969000"/>
              <a:ext cx="21575" cy="13750"/>
            </a:xfrm>
            <a:custGeom>
              <a:avLst/>
              <a:gdLst/>
              <a:ahLst/>
              <a:cxnLst/>
              <a:rect l="l" t="t" r="r" b="b"/>
              <a:pathLst>
                <a:path w="863" h="550" extrusionOk="0">
                  <a:moveTo>
                    <a:pt x="680" y="1"/>
                  </a:moveTo>
                  <a:cubicBezTo>
                    <a:pt x="673" y="1"/>
                    <a:pt x="665" y="2"/>
                    <a:pt x="658" y="4"/>
                  </a:cubicBezTo>
                  <a:cubicBezTo>
                    <a:pt x="658" y="4"/>
                    <a:pt x="439" y="129"/>
                    <a:pt x="212" y="176"/>
                  </a:cubicBezTo>
                  <a:cubicBezTo>
                    <a:pt x="0" y="220"/>
                    <a:pt x="156" y="549"/>
                    <a:pt x="463" y="549"/>
                  </a:cubicBezTo>
                  <a:cubicBezTo>
                    <a:pt x="486" y="549"/>
                    <a:pt x="509" y="547"/>
                    <a:pt x="533" y="544"/>
                  </a:cubicBezTo>
                  <a:cubicBezTo>
                    <a:pt x="863" y="499"/>
                    <a:pt x="840" y="1"/>
                    <a:pt x="680" y="1"/>
                  </a:cubicBezTo>
                  <a:close/>
                </a:path>
              </a:pathLst>
            </a:custGeom>
            <a:solidFill>
              <a:srgbClr val="813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0" name="Google Shape;2250;p57"/>
            <p:cNvSpPr/>
            <p:nvPr/>
          </p:nvSpPr>
          <p:spPr>
            <a:xfrm>
              <a:off x="1589800" y="2973050"/>
              <a:ext cx="7850" cy="5650"/>
            </a:xfrm>
            <a:custGeom>
              <a:avLst/>
              <a:gdLst/>
              <a:ahLst/>
              <a:cxnLst/>
              <a:rect l="l" t="t" r="r" b="b"/>
              <a:pathLst>
                <a:path w="314" h="226" extrusionOk="0">
                  <a:moveTo>
                    <a:pt x="217" y="0"/>
                  </a:moveTo>
                  <a:cubicBezTo>
                    <a:pt x="157" y="0"/>
                    <a:pt x="105" y="16"/>
                    <a:pt x="71" y="45"/>
                  </a:cubicBezTo>
                  <a:cubicBezTo>
                    <a:pt x="0" y="100"/>
                    <a:pt x="0" y="178"/>
                    <a:pt x="0" y="186"/>
                  </a:cubicBezTo>
                  <a:cubicBezTo>
                    <a:pt x="0" y="210"/>
                    <a:pt x="16" y="225"/>
                    <a:pt x="39" y="225"/>
                  </a:cubicBezTo>
                  <a:cubicBezTo>
                    <a:pt x="55" y="225"/>
                    <a:pt x="78" y="210"/>
                    <a:pt x="78" y="186"/>
                  </a:cubicBezTo>
                  <a:cubicBezTo>
                    <a:pt x="78" y="186"/>
                    <a:pt x="78" y="139"/>
                    <a:pt x="118" y="108"/>
                  </a:cubicBezTo>
                  <a:cubicBezTo>
                    <a:pt x="141" y="90"/>
                    <a:pt x="178" y="81"/>
                    <a:pt x="221" y="81"/>
                  </a:cubicBezTo>
                  <a:cubicBezTo>
                    <a:pt x="235" y="81"/>
                    <a:pt x="251" y="82"/>
                    <a:pt x="266" y="84"/>
                  </a:cubicBezTo>
                  <a:cubicBezTo>
                    <a:pt x="270" y="86"/>
                    <a:pt x="274" y="86"/>
                    <a:pt x="278" y="86"/>
                  </a:cubicBezTo>
                  <a:cubicBezTo>
                    <a:pt x="295" y="86"/>
                    <a:pt x="307" y="72"/>
                    <a:pt x="313" y="53"/>
                  </a:cubicBezTo>
                  <a:cubicBezTo>
                    <a:pt x="313" y="37"/>
                    <a:pt x="305" y="14"/>
                    <a:pt x="282" y="6"/>
                  </a:cubicBezTo>
                  <a:cubicBezTo>
                    <a:pt x="260" y="2"/>
                    <a:pt x="238" y="0"/>
                    <a:pt x="217" y="0"/>
                  </a:cubicBezTo>
                  <a:close/>
                </a:path>
              </a:pathLst>
            </a:custGeom>
            <a:solidFill>
              <a:srgbClr val="B36E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1" name="Google Shape;2251;p57"/>
            <p:cNvSpPr/>
            <p:nvPr/>
          </p:nvSpPr>
          <p:spPr>
            <a:xfrm>
              <a:off x="1594300" y="2951925"/>
              <a:ext cx="4700" cy="4150"/>
            </a:xfrm>
            <a:custGeom>
              <a:avLst/>
              <a:gdLst/>
              <a:ahLst/>
              <a:cxnLst/>
              <a:rect l="l" t="t" r="r" b="b"/>
              <a:pathLst>
                <a:path w="188" h="166" extrusionOk="0">
                  <a:moveTo>
                    <a:pt x="100" y="0"/>
                  </a:moveTo>
                  <a:cubicBezTo>
                    <a:pt x="68" y="0"/>
                    <a:pt x="33" y="16"/>
                    <a:pt x="16" y="45"/>
                  </a:cubicBezTo>
                  <a:cubicBezTo>
                    <a:pt x="0" y="84"/>
                    <a:pt x="16" y="131"/>
                    <a:pt x="55" y="155"/>
                  </a:cubicBezTo>
                  <a:cubicBezTo>
                    <a:pt x="67" y="162"/>
                    <a:pt x="82" y="166"/>
                    <a:pt x="96" y="166"/>
                  </a:cubicBezTo>
                  <a:cubicBezTo>
                    <a:pt x="125" y="166"/>
                    <a:pt x="154" y="150"/>
                    <a:pt x="164" y="123"/>
                  </a:cubicBezTo>
                  <a:cubicBezTo>
                    <a:pt x="188" y="84"/>
                    <a:pt x="172" y="30"/>
                    <a:pt x="133" y="6"/>
                  </a:cubicBezTo>
                  <a:cubicBezTo>
                    <a:pt x="123" y="2"/>
                    <a:pt x="112" y="0"/>
                    <a:pt x="100" y="0"/>
                  </a:cubicBezTo>
                  <a:close/>
                </a:path>
              </a:pathLst>
            </a:custGeom>
            <a:solidFill>
              <a:srgbClr val="21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2" name="Google Shape;2252;p57"/>
            <p:cNvSpPr/>
            <p:nvPr/>
          </p:nvSpPr>
          <p:spPr>
            <a:xfrm>
              <a:off x="1570625" y="2951400"/>
              <a:ext cx="4900" cy="4300"/>
            </a:xfrm>
            <a:custGeom>
              <a:avLst/>
              <a:gdLst/>
              <a:ahLst/>
              <a:cxnLst/>
              <a:rect l="l" t="t" r="r" b="b"/>
              <a:pathLst>
                <a:path w="196" h="172" extrusionOk="0">
                  <a:moveTo>
                    <a:pt x="97" y="0"/>
                  </a:moveTo>
                  <a:cubicBezTo>
                    <a:pt x="67" y="0"/>
                    <a:pt x="40" y="16"/>
                    <a:pt x="24" y="43"/>
                  </a:cubicBezTo>
                  <a:cubicBezTo>
                    <a:pt x="0" y="90"/>
                    <a:pt x="16" y="137"/>
                    <a:pt x="55" y="160"/>
                  </a:cubicBezTo>
                  <a:cubicBezTo>
                    <a:pt x="70" y="168"/>
                    <a:pt x="85" y="171"/>
                    <a:pt x="100" y="171"/>
                  </a:cubicBezTo>
                  <a:cubicBezTo>
                    <a:pt x="130" y="171"/>
                    <a:pt x="157" y="155"/>
                    <a:pt x="172" y="129"/>
                  </a:cubicBezTo>
                  <a:cubicBezTo>
                    <a:pt x="196" y="82"/>
                    <a:pt x="180" y="35"/>
                    <a:pt x="141" y="11"/>
                  </a:cubicBezTo>
                  <a:cubicBezTo>
                    <a:pt x="126" y="4"/>
                    <a:pt x="111" y="0"/>
                    <a:pt x="97" y="0"/>
                  </a:cubicBezTo>
                  <a:close/>
                </a:path>
              </a:pathLst>
            </a:custGeom>
            <a:solidFill>
              <a:srgbClr val="21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3" name="Google Shape;2253;p57"/>
            <p:cNvSpPr/>
            <p:nvPr/>
          </p:nvSpPr>
          <p:spPr>
            <a:xfrm>
              <a:off x="1594100" y="2957650"/>
              <a:ext cx="7850" cy="2850"/>
            </a:xfrm>
            <a:custGeom>
              <a:avLst/>
              <a:gdLst/>
              <a:ahLst/>
              <a:cxnLst/>
              <a:rect l="l" t="t" r="r" b="b"/>
              <a:pathLst>
                <a:path w="314" h="114" extrusionOk="0">
                  <a:moveTo>
                    <a:pt x="261" y="1"/>
                  </a:moveTo>
                  <a:cubicBezTo>
                    <a:pt x="255" y="1"/>
                    <a:pt x="249" y="2"/>
                    <a:pt x="243" y="4"/>
                  </a:cubicBezTo>
                  <a:cubicBezTo>
                    <a:pt x="208" y="24"/>
                    <a:pt x="176" y="31"/>
                    <a:pt x="149" y="31"/>
                  </a:cubicBezTo>
                  <a:cubicBezTo>
                    <a:pt x="102" y="31"/>
                    <a:pt x="71" y="12"/>
                    <a:pt x="71" y="12"/>
                  </a:cubicBezTo>
                  <a:cubicBezTo>
                    <a:pt x="62" y="6"/>
                    <a:pt x="54" y="4"/>
                    <a:pt x="46" y="4"/>
                  </a:cubicBezTo>
                  <a:cubicBezTo>
                    <a:pt x="33" y="4"/>
                    <a:pt x="21" y="12"/>
                    <a:pt x="16" y="27"/>
                  </a:cubicBezTo>
                  <a:cubicBezTo>
                    <a:pt x="0" y="43"/>
                    <a:pt x="8" y="67"/>
                    <a:pt x="24" y="82"/>
                  </a:cubicBezTo>
                  <a:cubicBezTo>
                    <a:pt x="24" y="82"/>
                    <a:pt x="79" y="114"/>
                    <a:pt x="149" y="114"/>
                  </a:cubicBezTo>
                  <a:cubicBezTo>
                    <a:pt x="188" y="114"/>
                    <a:pt x="235" y="106"/>
                    <a:pt x="282" y="74"/>
                  </a:cubicBezTo>
                  <a:cubicBezTo>
                    <a:pt x="305" y="67"/>
                    <a:pt x="313" y="43"/>
                    <a:pt x="298" y="20"/>
                  </a:cubicBezTo>
                  <a:cubicBezTo>
                    <a:pt x="292" y="8"/>
                    <a:pt x="278" y="1"/>
                    <a:pt x="261" y="1"/>
                  </a:cubicBezTo>
                  <a:close/>
                </a:path>
              </a:pathLst>
            </a:custGeom>
            <a:solidFill>
              <a:srgbClr val="813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4" name="Google Shape;2254;p57"/>
            <p:cNvSpPr/>
            <p:nvPr/>
          </p:nvSpPr>
          <p:spPr>
            <a:xfrm>
              <a:off x="1569250" y="2958250"/>
              <a:ext cx="7650" cy="2850"/>
            </a:xfrm>
            <a:custGeom>
              <a:avLst/>
              <a:gdLst/>
              <a:ahLst/>
              <a:cxnLst/>
              <a:rect l="l" t="t" r="r" b="b"/>
              <a:pathLst>
                <a:path w="306" h="114" extrusionOk="0">
                  <a:moveTo>
                    <a:pt x="258" y="0"/>
                  </a:moveTo>
                  <a:cubicBezTo>
                    <a:pt x="253" y="0"/>
                    <a:pt x="247" y="1"/>
                    <a:pt x="243" y="3"/>
                  </a:cubicBezTo>
                  <a:cubicBezTo>
                    <a:pt x="206" y="24"/>
                    <a:pt x="172" y="30"/>
                    <a:pt x="145" y="30"/>
                  </a:cubicBezTo>
                  <a:cubicBezTo>
                    <a:pt x="98" y="30"/>
                    <a:pt x="68" y="11"/>
                    <a:pt x="63" y="11"/>
                  </a:cubicBezTo>
                  <a:cubicBezTo>
                    <a:pt x="57" y="5"/>
                    <a:pt x="50" y="3"/>
                    <a:pt x="43" y="3"/>
                  </a:cubicBezTo>
                  <a:cubicBezTo>
                    <a:pt x="31" y="3"/>
                    <a:pt x="18" y="9"/>
                    <a:pt x="8" y="19"/>
                  </a:cubicBezTo>
                  <a:cubicBezTo>
                    <a:pt x="1" y="43"/>
                    <a:pt x="1" y="66"/>
                    <a:pt x="24" y="74"/>
                  </a:cubicBezTo>
                  <a:cubicBezTo>
                    <a:pt x="24" y="82"/>
                    <a:pt x="71" y="113"/>
                    <a:pt x="149" y="113"/>
                  </a:cubicBezTo>
                  <a:cubicBezTo>
                    <a:pt x="188" y="113"/>
                    <a:pt x="227" y="97"/>
                    <a:pt x="282" y="74"/>
                  </a:cubicBezTo>
                  <a:cubicBezTo>
                    <a:pt x="298" y="66"/>
                    <a:pt x="306" y="43"/>
                    <a:pt x="298" y="19"/>
                  </a:cubicBezTo>
                  <a:cubicBezTo>
                    <a:pt x="292" y="8"/>
                    <a:pt x="274" y="0"/>
                    <a:pt x="258" y="0"/>
                  </a:cubicBezTo>
                  <a:close/>
                </a:path>
              </a:pathLst>
            </a:custGeom>
            <a:solidFill>
              <a:srgbClr val="813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5" name="Google Shape;2255;p57"/>
            <p:cNvSpPr/>
            <p:nvPr/>
          </p:nvSpPr>
          <p:spPr>
            <a:xfrm>
              <a:off x="1409425" y="3602075"/>
              <a:ext cx="25" cy="1200"/>
            </a:xfrm>
            <a:custGeom>
              <a:avLst/>
              <a:gdLst/>
              <a:ahLst/>
              <a:cxnLst/>
              <a:rect l="l" t="t" r="r" b="b"/>
              <a:pathLst>
                <a:path w="1" h="48" extrusionOk="0">
                  <a:moveTo>
                    <a:pt x="1" y="48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2D2D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56" name="Google Shape;2256;p57"/>
          <p:cNvGrpSpPr/>
          <p:nvPr/>
        </p:nvGrpSpPr>
        <p:grpSpPr>
          <a:xfrm>
            <a:off x="7064641" y="2815089"/>
            <a:ext cx="643947" cy="1751343"/>
            <a:chOff x="1169625" y="2872975"/>
            <a:chExt cx="269175" cy="732075"/>
          </a:xfrm>
        </p:grpSpPr>
        <p:sp>
          <p:nvSpPr>
            <p:cNvPr id="2257" name="Google Shape;2257;p57"/>
            <p:cNvSpPr/>
            <p:nvPr/>
          </p:nvSpPr>
          <p:spPr>
            <a:xfrm>
              <a:off x="1217350" y="3202650"/>
              <a:ext cx="164150" cy="362100"/>
            </a:xfrm>
            <a:custGeom>
              <a:avLst/>
              <a:gdLst/>
              <a:ahLst/>
              <a:cxnLst/>
              <a:rect l="l" t="t" r="r" b="b"/>
              <a:pathLst>
                <a:path w="6566" h="14484" extrusionOk="0">
                  <a:moveTo>
                    <a:pt x="118" y="0"/>
                  </a:moveTo>
                  <a:lnTo>
                    <a:pt x="55" y="470"/>
                  </a:lnTo>
                  <a:lnTo>
                    <a:pt x="0" y="861"/>
                  </a:lnTo>
                  <a:lnTo>
                    <a:pt x="8" y="1135"/>
                  </a:lnTo>
                  <a:lnTo>
                    <a:pt x="399" y="14382"/>
                  </a:lnTo>
                  <a:lnTo>
                    <a:pt x="2778" y="14483"/>
                  </a:lnTo>
                  <a:lnTo>
                    <a:pt x="2950" y="3560"/>
                  </a:lnTo>
                  <a:lnTo>
                    <a:pt x="4085" y="14288"/>
                  </a:lnTo>
                  <a:lnTo>
                    <a:pt x="6565" y="14264"/>
                  </a:lnTo>
                  <a:lnTo>
                    <a:pt x="5462" y="32"/>
                  </a:lnTo>
                  <a:lnTo>
                    <a:pt x="5000" y="415"/>
                  </a:lnTo>
                  <a:lnTo>
                    <a:pt x="11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8" name="Google Shape;2258;p57"/>
            <p:cNvSpPr/>
            <p:nvPr/>
          </p:nvSpPr>
          <p:spPr>
            <a:xfrm>
              <a:off x="1224000" y="3549850"/>
              <a:ext cx="67500" cy="14900"/>
            </a:xfrm>
            <a:custGeom>
              <a:avLst/>
              <a:gdLst/>
              <a:ahLst/>
              <a:cxnLst/>
              <a:rect l="l" t="t" r="r" b="b"/>
              <a:pathLst>
                <a:path w="2700" h="596" extrusionOk="0">
                  <a:moveTo>
                    <a:pt x="0" y="1"/>
                  </a:moveTo>
                  <a:lnTo>
                    <a:pt x="0" y="595"/>
                  </a:lnTo>
                  <a:lnTo>
                    <a:pt x="2700" y="595"/>
                  </a:lnTo>
                  <a:lnTo>
                    <a:pt x="270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9" name="Google Shape;2259;p57"/>
            <p:cNvSpPr/>
            <p:nvPr/>
          </p:nvSpPr>
          <p:spPr>
            <a:xfrm>
              <a:off x="1316525" y="3549850"/>
              <a:ext cx="67500" cy="14900"/>
            </a:xfrm>
            <a:custGeom>
              <a:avLst/>
              <a:gdLst/>
              <a:ahLst/>
              <a:cxnLst/>
              <a:rect l="l" t="t" r="r" b="b"/>
              <a:pathLst>
                <a:path w="2700" h="596" extrusionOk="0">
                  <a:moveTo>
                    <a:pt x="0" y="1"/>
                  </a:moveTo>
                  <a:lnTo>
                    <a:pt x="0" y="595"/>
                  </a:lnTo>
                  <a:lnTo>
                    <a:pt x="2700" y="595"/>
                  </a:lnTo>
                  <a:lnTo>
                    <a:pt x="270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0" name="Google Shape;2260;p57"/>
            <p:cNvSpPr/>
            <p:nvPr/>
          </p:nvSpPr>
          <p:spPr>
            <a:xfrm>
              <a:off x="1220275" y="3206950"/>
              <a:ext cx="24675" cy="37975"/>
            </a:xfrm>
            <a:custGeom>
              <a:avLst/>
              <a:gdLst/>
              <a:ahLst/>
              <a:cxnLst/>
              <a:rect l="l" t="t" r="r" b="b"/>
              <a:pathLst>
                <a:path w="987" h="1519" extrusionOk="0">
                  <a:moveTo>
                    <a:pt x="940" y="0"/>
                  </a:moveTo>
                  <a:lnTo>
                    <a:pt x="861" y="8"/>
                  </a:lnTo>
                  <a:cubicBezTo>
                    <a:pt x="908" y="712"/>
                    <a:pt x="791" y="1174"/>
                    <a:pt x="533" y="1354"/>
                  </a:cubicBezTo>
                  <a:cubicBezTo>
                    <a:pt x="442" y="1417"/>
                    <a:pt x="344" y="1435"/>
                    <a:pt x="258" y="1435"/>
                  </a:cubicBezTo>
                  <a:cubicBezTo>
                    <a:pt x="131" y="1435"/>
                    <a:pt x="32" y="1393"/>
                    <a:pt x="32" y="1393"/>
                  </a:cubicBezTo>
                  <a:lnTo>
                    <a:pt x="1" y="1464"/>
                  </a:lnTo>
                  <a:cubicBezTo>
                    <a:pt x="9" y="1471"/>
                    <a:pt x="118" y="1518"/>
                    <a:pt x="259" y="1518"/>
                  </a:cubicBezTo>
                  <a:cubicBezTo>
                    <a:pt x="361" y="1518"/>
                    <a:pt x="470" y="1495"/>
                    <a:pt x="580" y="1424"/>
                  </a:cubicBezTo>
                  <a:cubicBezTo>
                    <a:pt x="869" y="1229"/>
                    <a:pt x="987" y="752"/>
                    <a:pt x="94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1" name="Google Shape;2261;p57"/>
            <p:cNvSpPr/>
            <p:nvPr/>
          </p:nvSpPr>
          <p:spPr>
            <a:xfrm>
              <a:off x="1324925" y="3213400"/>
              <a:ext cx="24675" cy="37775"/>
            </a:xfrm>
            <a:custGeom>
              <a:avLst/>
              <a:gdLst/>
              <a:ahLst/>
              <a:cxnLst/>
              <a:rect l="l" t="t" r="r" b="b"/>
              <a:pathLst>
                <a:path w="987" h="1511" extrusionOk="0">
                  <a:moveTo>
                    <a:pt x="48" y="1"/>
                  </a:moveTo>
                  <a:cubicBezTo>
                    <a:pt x="1" y="744"/>
                    <a:pt x="126" y="1221"/>
                    <a:pt x="408" y="1417"/>
                  </a:cubicBezTo>
                  <a:cubicBezTo>
                    <a:pt x="517" y="1495"/>
                    <a:pt x="627" y="1511"/>
                    <a:pt x="728" y="1511"/>
                  </a:cubicBezTo>
                  <a:cubicBezTo>
                    <a:pt x="869" y="1511"/>
                    <a:pt x="979" y="1464"/>
                    <a:pt x="987" y="1464"/>
                  </a:cubicBezTo>
                  <a:lnTo>
                    <a:pt x="955" y="1385"/>
                  </a:lnTo>
                  <a:cubicBezTo>
                    <a:pt x="955" y="1390"/>
                    <a:pt x="855" y="1435"/>
                    <a:pt x="726" y="1435"/>
                  </a:cubicBezTo>
                  <a:cubicBezTo>
                    <a:pt x="641" y="1435"/>
                    <a:pt x="544" y="1416"/>
                    <a:pt x="455" y="1354"/>
                  </a:cubicBezTo>
                  <a:cubicBezTo>
                    <a:pt x="196" y="1174"/>
                    <a:pt x="79" y="705"/>
                    <a:pt x="1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2" name="Google Shape;2262;p57"/>
            <p:cNvSpPr/>
            <p:nvPr/>
          </p:nvSpPr>
          <p:spPr>
            <a:xfrm>
              <a:off x="1247675" y="3274050"/>
              <a:ext cx="7650" cy="275825"/>
            </a:xfrm>
            <a:custGeom>
              <a:avLst/>
              <a:gdLst/>
              <a:ahLst/>
              <a:cxnLst/>
              <a:rect l="l" t="t" r="r" b="b"/>
              <a:pathLst>
                <a:path w="306" h="11033" extrusionOk="0">
                  <a:moveTo>
                    <a:pt x="227" y="0"/>
                  </a:moveTo>
                  <a:lnTo>
                    <a:pt x="0" y="11033"/>
                  </a:lnTo>
                  <a:lnTo>
                    <a:pt x="78" y="11033"/>
                  </a:lnTo>
                  <a:lnTo>
                    <a:pt x="30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3" name="Google Shape;2263;p57"/>
            <p:cNvSpPr/>
            <p:nvPr/>
          </p:nvSpPr>
          <p:spPr>
            <a:xfrm>
              <a:off x="1321800" y="3274050"/>
              <a:ext cx="32900" cy="276600"/>
            </a:xfrm>
            <a:custGeom>
              <a:avLst/>
              <a:gdLst/>
              <a:ahLst/>
              <a:cxnLst/>
              <a:rect l="l" t="t" r="r" b="b"/>
              <a:pathLst>
                <a:path w="1316" h="11064" extrusionOk="0">
                  <a:moveTo>
                    <a:pt x="79" y="0"/>
                  </a:moveTo>
                  <a:lnTo>
                    <a:pt x="1" y="8"/>
                  </a:lnTo>
                  <a:lnTo>
                    <a:pt x="1237" y="11064"/>
                  </a:lnTo>
                  <a:lnTo>
                    <a:pt x="1315" y="11056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4" name="Google Shape;2264;p57"/>
            <p:cNvSpPr/>
            <p:nvPr/>
          </p:nvSpPr>
          <p:spPr>
            <a:xfrm>
              <a:off x="1340200" y="3564725"/>
              <a:ext cx="33650" cy="17825"/>
            </a:xfrm>
            <a:custGeom>
              <a:avLst/>
              <a:gdLst/>
              <a:ahLst/>
              <a:cxnLst/>
              <a:rect l="l" t="t" r="r" b="b"/>
              <a:pathLst>
                <a:path w="1346" h="713" extrusionOk="0">
                  <a:moveTo>
                    <a:pt x="1346" y="0"/>
                  </a:moveTo>
                  <a:lnTo>
                    <a:pt x="0" y="8"/>
                  </a:lnTo>
                  <a:lnTo>
                    <a:pt x="8" y="712"/>
                  </a:lnTo>
                  <a:lnTo>
                    <a:pt x="1346" y="704"/>
                  </a:lnTo>
                  <a:lnTo>
                    <a:pt x="1346" y="0"/>
                  </a:lnTo>
                  <a:close/>
                </a:path>
              </a:pathLst>
            </a:custGeom>
            <a:solidFill>
              <a:srgbClr val="B36E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5" name="Google Shape;2265;p57"/>
            <p:cNvSpPr/>
            <p:nvPr/>
          </p:nvSpPr>
          <p:spPr>
            <a:xfrm>
              <a:off x="1340375" y="3582125"/>
              <a:ext cx="68900" cy="17825"/>
            </a:xfrm>
            <a:custGeom>
              <a:avLst/>
              <a:gdLst/>
              <a:ahLst/>
              <a:cxnLst/>
              <a:rect l="l" t="t" r="r" b="b"/>
              <a:pathLst>
                <a:path w="2756" h="713" extrusionOk="0">
                  <a:moveTo>
                    <a:pt x="1988" y="1"/>
                  </a:moveTo>
                  <a:lnTo>
                    <a:pt x="1339" y="8"/>
                  </a:lnTo>
                  <a:lnTo>
                    <a:pt x="1" y="16"/>
                  </a:lnTo>
                  <a:lnTo>
                    <a:pt x="1" y="713"/>
                  </a:lnTo>
                  <a:lnTo>
                    <a:pt x="2755" y="697"/>
                  </a:lnTo>
                  <a:cubicBezTo>
                    <a:pt x="2724" y="306"/>
                    <a:pt x="2387" y="1"/>
                    <a:pt x="19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6" name="Google Shape;2266;p57"/>
            <p:cNvSpPr/>
            <p:nvPr/>
          </p:nvSpPr>
          <p:spPr>
            <a:xfrm>
              <a:off x="1340375" y="3599550"/>
              <a:ext cx="69075" cy="5500"/>
            </a:xfrm>
            <a:custGeom>
              <a:avLst/>
              <a:gdLst/>
              <a:ahLst/>
              <a:cxnLst/>
              <a:rect l="l" t="t" r="r" b="b"/>
              <a:pathLst>
                <a:path w="2763" h="220" extrusionOk="0">
                  <a:moveTo>
                    <a:pt x="2755" y="0"/>
                  </a:moveTo>
                  <a:lnTo>
                    <a:pt x="1" y="16"/>
                  </a:lnTo>
                  <a:lnTo>
                    <a:pt x="1" y="164"/>
                  </a:lnTo>
                  <a:lnTo>
                    <a:pt x="1" y="219"/>
                  </a:lnTo>
                  <a:lnTo>
                    <a:pt x="2763" y="203"/>
                  </a:lnTo>
                  <a:lnTo>
                    <a:pt x="2763" y="149"/>
                  </a:lnTo>
                  <a:lnTo>
                    <a:pt x="2763" y="102"/>
                  </a:lnTo>
                  <a:lnTo>
                    <a:pt x="2763" y="0"/>
                  </a:lnTo>
                  <a:close/>
                </a:path>
              </a:pathLst>
            </a:custGeom>
            <a:solidFill>
              <a:srgbClr val="F5EF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7" name="Google Shape;2267;p57"/>
            <p:cNvSpPr/>
            <p:nvPr/>
          </p:nvSpPr>
          <p:spPr>
            <a:xfrm>
              <a:off x="1245525" y="3564725"/>
              <a:ext cx="33650" cy="17825"/>
            </a:xfrm>
            <a:custGeom>
              <a:avLst/>
              <a:gdLst/>
              <a:ahLst/>
              <a:cxnLst/>
              <a:rect l="l" t="t" r="r" b="b"/>
              <a:pathLst>
                <a:path w="1346" h="713" extrusionOk="0">
                  <a:moveTo>
                    <a:pt x="8" y="0"/>
                  </a:moveTo>
                  <a:lnTo>
                    <a:pt x="0" y="704"/>
                  </a:lnTo>
                  <a:lnTo>
                    <a:pt x="1346" y="712"/>
                  </a:lnTo>
                  <a:lnTo>
                    <a:pt x="1346" y="8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B36E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8" name="Google Shape;2268;p57"/>
            <p:cNvSpPr/>
            <p:nvPr/>
          </p:nvSpPr>
          <p:spPr>
            <a:xfrm>
              <a:off x="1210100" y="3582125"/>
              <a:ext cx="69075" cy="17825"/>
            </a:xfrm>
            <a:custGeom>
              <a:avLst/>
              <a:gdLst/>
              <a:ahLst/>
              <a:cxnLst/>
              <a:rect l="l" t="t" r="r" b="b"/>
              <a:pathLst>
                <a:path w="2763" h="713" extrusionOk="0">
                  <a:moveTo>
                    <a:pt x="768" y="1"/>
                  </a:moveTo>
                  <a:cubicBezTo>
                    <a:pt x="369" y="1"/>
                    <a:pt x="40" y="306"/>
                    <a:pt x="1" y="697"/>
                  </a:cubicBezTo>
                  <a:lnTo>
                    <a:pt x="2755" y="713"/>
                  </a:lnTo>
                  <a:lnTo>
                    <a:pt x="2763" y="16"/>
                  </a:lnTo>
                  <a:lnTo>
                    <a:pt x="1417" y="8"/>
                  </a:lnTo>
                  <a:lnTo>
                    <a:pt x="7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9" name="Google Shape;2269;p57"/>
            <p:cNvSpPr/>
            <p:nvPr/>
          </p:nvSpPr>
          <p:spPr>
            <a:xfrm>
              <a:off x="1210100" y="3601100"/>
              <a:ext cx="25" cy="2175"/>
            </a:xfrm>
            <a:custGeom>
              <a:avLst/>
              <a:gdLst/>
              <a:ahLst/>
              <a:cxnLst/>
              <a:rect l="l" t="t" r="r" b="b"/>
              <a:pathLst>
                <a:path w="1" h="87" extrusionOk="0">
                  <a:moveTo>
                    <a:pt x="1" y="1"/>
                  </a:moveTo>
                  <a:lnTo>
                    <a:pt x="1" y="8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D2D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0" name="Google Shape;2270;p57"/>
            <p:cNvSpPr/>
            <p:nvPr/>
          </p:nvSpPr>
          <p:spPr>
            <a:xfrm>
              <a:off x="1209925" y="3599550"/>
              <a:ext cx="69075" cy="5500"/>
            </a:xfrm>
            <a:custGeom>
              <a:avLst/>
              <a:gdLst/>
              <a:ahLst/>
              <a:cxnLst/>
              <a:rect l="l" t="t" r="r" b="b"/>
              <a:pathLst>
                <a:path w="2763" h="220" extrusionOk="0">
                  <a:moveTo>
                    <a:pt x="8" y="0"/>
                  </a:moveTo>
                  <a:lnTo>
                    <a:pt x="8" y="63"/>
                  </a:lnTo>
                  <a:lnTo>
                    <a:pt x="8" y="149"/>
                  </a:lnTo>
                  <a:lnTo>
                    <a:pt x="0" y="203"/>
                  </a:lnTo>
                  <a:lnTo>
                    <a:pt x="2762" y="219"/>
                  </a:lnTo>
                  <a:lnTo>
                    <a:pt x="2762" y="16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F5EF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1" name="Google Shape;2271;p57"/>
            <p:cNvSpPr/>
            <p:nvPr/>
          </p:nvSpPr>
          <p:spPr>
            <a:xfrm>
              <a:off x="1245700" y="3221225"/>
              <a:ext cx="77100" cy="9800"/>
            </a:xfrm>
            <a:custGeom>
              <a:avLst/>
              <a:gdLst/>
              <a:ahLst/>
              <a:cxnLst/>
              <a:rect l="l" t="t" r="r" b="b"/>
              <a:pathLst>
                <a:path w="3084" h="392" extrusionOk="0">
                  <a:moveTo>
                    <a:pt x="9" y="1"/>
                  </a:moveTo>
                  <a:lnTo>
                    <a:pt x="1" y="79"/>
                  </a:lnTo>
                  <a:lnTo>
                    <a:pt x="3076" y="392"/>
                  </a:lnTo>
                  <a:lnTo>
                    <a:pt x="3084" y="314"/>
                  </a:lnTo>
                  <a:lnTo>
                    <a:pt x="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2" name="Google Shape;2272;p57"/>
            <p:cNvSpPr/>
            <p:nvPr/>
          </p:nvSpPr>
          <p:spPr>
            <a:xfrm>
              <a:off x="1261175" y="2983175"/>
              <a:ext cx="61625" cy="228675"/>
            </a:xfrm>
            <a:custGeom>
              <a:avLst/>
              <a:gdLst/>
              <a:ahLst/>
              <a:cxnLst/>
              <a:rect l="l" t="t" r="r" b="b"/>
              <a:pathLst>
                <a:path w="2465" h="9147" extrusionOk="0">
                  <a:moveTo>
                    <a:pt x="2034" y="0"/>
                  </a:moveTo>
                  <a:lnTo>
                    <a:pt x="0" y="63"/>
                  </a:lnTo>
                  <a:lnTo>
                    <a:pt x="0" y="9037"/>
                  </a:lnTo>
                  <a:lnTo>
                    <a:pt x="2465" y="9147"/>
                  </a:lnTo>
                  <a:lnTo>
                    <a:pt x="2465" y="9147"/>
                  </a:lnTo>
                  <a:lnTo>
                    <a:pt x="203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2273;p57"/>
            <p:cNvSpPr/>
            <p:nvPr/>
          </p:nvSpPr>
          <p:spPr>
            <a:xfrm>
              <a:off x="1236125" y="2872975"/>
              <a:ext cx="105275" cy="72075"/>
            </a:xfrm>
            <a:custGeom>
              <a:avLst/>
              <a:gdLst/>
              <a:ahLst/>
              <a:cxnLst/>
              <a:rect l="l" t="t" r="r" b="b"/>
              <a:pathLst>
                <a:path w="4211" h="2883" extrusionOk="0">
                  <a:moveTo>
                    <a:pt x="1167" y="1"/>
                  </a:moveTo>
                  <a:cubicBezTo>
                    <a:pt x="1110" y="1"/>
                    <a:pt x="1052" y="4"/>
                    <a:pt x="994" y="11"/>
                  </a:cubicBezTo>
                  <a:cubicBezTo>
                    <a:pt x="79" y="136"/>
                    <a:pt x="0" y="817"/>
                    <a:pt x="298" y="1263"/>
                  </a:cubicBezTo>
                  <a:cubicBezTo>
                    <a:pt x="235" y="1318"/>
                    <a:pt x="196" y="1404"/>
                    <a:pt x="196" y="1490"/>
                  </a:cubicBezTo>
                  <a:cubicBezTo>
                    <a:pt x="196" y="1638"/>
                    <a:pt x="298" y="1764"/>
                    <a:pt x="439" y="1795"/>
                  </a:cubicBezTo>
                  <a:lnTo>
                    <a:pt x="423" y="2147"/>
                  </a:lnTo>
                  <a:cubicBezTo>
                    <a:pt x="407" y="2460"/>
                    <a:pt x="650" y="2734"/>
                    <a:pt x="963" y="2749"/>
                  </a:cubicBezTo>
                  <a:lnTo>
                    <a:pt x="3318" y="2882"/>
                  </a:lnTo>
                  <a:lnTo>
                    <a:pt x="3342" y="2483"/>
                  </a:lnTo>
                  <a:cubicBezTo>
                    <a:pt x="3404" y="2499"/>
                    <a:pt x="3467" y="2515"/>
                    <a:pt x="3553" y="2523"/>
                  </a:cubicBezTo>
                  <a:cubicBezTo>
                    <a:pt x="3553" y="2523"/>
                    <a:pt x="4210" y="363"/>
                    <a:pt x="2434" y="332"/>
                  </a:cubicBezTo>
                  <a:lnTo>
                    <a:pt x="2215" y="332"/>
                  </a:lnTo>
                  <a:cubicBezTo>
                    <a:pt x="1934" y="160"/>
                    <a:pt x="1569" y="1"/>
                    <a:pt x="1167" y="1"/>
                  </a:cubicBezTo>
                  <a:close/>
                </a:path>
              </a:pathLst>
            </a:custGeom>
            <a:solidFill>
              <a:srgbClr val="21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2274;p57"/>
            <p:cNvSpPr/>
            <p:nvPr/>
          </p:nvSpPr>
          <p:spPr>
            <a:xfrm>
              <a:off x="1252550" y="2913325"/>
              <a:ext cx="225" cy="2375"/>
            </a:xfrm>
            <a:custGeom>
              <a:avLst/>
              <a:gdLst/>
              <a:ahLst/>
              <a:cxnLst/>
              <a:rect l="l" t="t" r="r" b="b"/>
              <a:pathLst>
                <a:path w="9" h="95" extrusionOk="0">
                  <a:moveTo>
                    <a:pt x="9" y="1"/>
                  </a:moveTo>
                  <a:lnTo>
                    <a:pt x="1" y="95"/>
                  </a:lnTo>
                  <a:close/>
                </a:path>
              </a:pathLst>
            </a:custGeom>
            <a:solidFill>
              <a:srgbClr val="813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5" name="Google Shape;2275;p57"/>
            <p:cNvSpPr/>
            <p:nvPr/>
          </p:nvSpPr>
          <p:spPr>
            <a:xfrm>
              <a:off x="1249825" y="2903600"/>
              <a:ext cx="75725" cy="106775"/>
            </a:xfrm>
            <a:custGeom>
              <a:avLst/>
              <a:gdLst/>
              <a:ahLst/>
              <a:cxnLst/>
              <a:rect l="l" t="t" r="r" b="b"/>
              <a:pathLst>
                <a:path w="3029" h="4271" extrusionOk="0">
                  <a:moveTo>
                    <a:pt x="1689" y="0"/>
                  </a:moveTo>
                  <a:cubicBezTo>
                    <a:pt x="1568" y="0"/>
                    <a:pt x="1444" y="19"/>
                    <a:pt x="1330" y="38"/>
                  </a:cubicBezTo>
                  <a:cubicBezTo>
                    <a:pt x="1209" y="92"/>
                    <a:pt x="736" y="290"/>
                    <a:pt x="322" y="290"/>
                  </a:cubicBezTo>
                  <a:cubicBezTo>
                    <a:pt x="254" y="290"/>
                    <a:pt x="188" y="285"/>
                    <a:pt x="125" y="273"/>
                  </a:cubicBezTo>
                  <a:lnTo>
                    <a:pt x="118" y="273"/>
                  </a:lnTo>
                  <a:lnTo>
                    <a:pt x="118" y="390"/>
                  </a:lnTo>
                  <a:lnTo>
                    <a:pt x="110" y="406"/>
                  </a:lnTo>
                  <a:lnTo>
                    <a:pt x="86" y="914"/>
                  </a:lnTo>
                  <a:lnTo>
                    <a:pt x="32" y="1837"/>
                  </a:lnTo>
                  <a:lnTo>
                    <a:pt x="24" y="2072"/>
                  </a:lnTo>
                  <a:cubicBezTo>
                    <a:pt x="0" y="2526"/>
                    <a:pt x="274" y="2925"/>
                    <a:pt x="681" y="3074"/>
                  </a:cubicBezTo>
                  <a:lnTo>
                    <a:pt x="681" y="3535"/>
                  </a:lnTo>
                  <a:cubicBezTo>
                    <a:pt x="681" y="3942"/>
                    <a:pt x="1010" y="4271"/>
                    <a:pt x="1416" y="4271"/>
                  </a:cubicBezTo>
                  <a:lnTo>
                    <a:pt x="1698" y="4271"/>
                  </a:lnTo>
                  <a:cubicBezTo>
                    <a:pt x="2105" y="4271"/>
                    <a:pt x="2434" y="3942"/>
                    <a:pt x="2434" y="3535"/>
                  </a:cubicBezTo>
                  <a:lnTo>
                    <a:pt x="2434" y="2463"/>
                  </a:lnTo>
                  <a:cubicBezTo>
                    <a:pt x="2465" y="2377"/>
                    <a:pt x="2481" y="2299"/>
                    <a:pt x="2488" y="2205"/>
                  </a:cubicBezTo>
                  <a:lnTo>
                    <a:pt x="2504" y="1830"/>
                  </a:lnTo>
                  <a:lnTo>
                    <a:pt x="2645" y="1837"/>
                  </a:lnTo>
                  <a:cubicBezTo>
                    <a:pt x="2650" y="1838"/>
                    <a:pt x="2655" y="1838"/>
                    <a:pt x="2660" y="1838"/>
                  </a:cubicBezTo>
                  <a:cubicBezTo>
                    <a:pt x="2849" y="1838"/>
                    <a:pt x="3005" y="1692"/>
                    <a:pt x="3013" y="1501"/>
                  </a:cubicBezTo>
                  <a:lnTo>
                    <a:pt x="3020" y="1423"/>
                  </a:lnTo>
                  <a:cubicBezTo>
                    <a:pt x="3028" y="1227"/>
                    <a:pt x="2880" y="1063"/>
                    <a:pt x="2684" y="1047"/>
                  </a:cubicBezTo>
                  <a:lnTo>
                    <a:pt x="2551" y="1039"/>
                  </a:lnTo>
                  <a:lnTo>
                    <a:pt x="2551" y="1008"/>
                  </a:lnTo>
                  <a:cubicBezTo>
                    <a:pt x="2423" y="1165"/>
                    <a:pt x="2446" y="1338"/>
                    <a:pt x="2416" y="1338"/>
                  </a:cubicBezTo>
                  <a:cubicBezTo>
                    <a:pt x="2405" y="1338"/>
                    <a:pt x="2388" y="1317"/>
                    <a:pt x="2355" y="1266"/>
                  </a:cubicBezTo>
                  <a:cubicBezTo>
                    <a:pt x="2340" y="1243"/>
                    <a:pt x="2348" y="1188"/>
                    <a:pt x="2348" y="1157"/>
                  </a:cubicBezTo>
                  <a:cubicBezTo>
                    <a:pt x="2340" y="1078"/>
                    <a:pt x="2340" y="1000"/>
                    <a:pt x="2340" y="922"/>
                  </a:cubicBezTo>
                  <a:cubicBezTo>
                    <a:pt x="2332" y="750"/>
                    <a:pt x="2348" y="570"/>
                    <a:pt x="2301" y="406"/>
                  </a:cubicBezTo>
                  <a:cubicBezTo>
                    <a:pt x="2246" y="226"/>
                    <a:pt x="2097" y="85"/>
                    <a:pt x="1917" y="30"/>
                  </a:cubicBezTo>
                  <a:cubicBezTo>
                    <a:pt x="1846" y="8"/>
                    <a:pt x="1768" y="0"/>
                    <a:pt x="1689" y="0"/>
                  </a:cubicBezTo>
                  <a:close/>
                </a:path>
              </a:pathLst>
            </a:custGeom>
            <a:solidFill>
              <a:srgbClr val="B36E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6" name="Google Shape;2276;p57"/>
            <p:cNvSpPr/>
            <p:nvPr/>
          </p:nvSpPr>
          <p:spPr>
            <a:xfrm>
              <a:off x="1249825" y="2949325"/>
              <a:ext cx="62625" cy="44825"/>
            </a:xfrm>
            <a:custGeom>
              <a:avLst/>
              <a:gdLst/>
              <a:ahLst/>
              <a:cxnLst/>
              <a:rect l="l" t="t" r="r" b="b"/>
              <a:pathLst>
                <a:path w="2505" h="1793" extrusionOk="0">
                  <a:moveTo>
                    <a:pt x="32" y="8"/>
                  </a:moveTo>
                  <a:lnTo>
                    <a:pt x="32" y="8"/>
                  </a:lnTo>
                  <a:cubicBezTo>
                    <a:pt x="31" y="24"/>
                    <a:pt x="30" y="39"/>
                    <a:pt x="30" y="55"/>
                  </a:cubicBezTo>
                  <a:lnTo>
                    <a:pt x="30" y="55"/>
                  </a:lnTo>
                  <a:lnTo>
                    <a:pt x="32" y="8"/>
                  </a:lnTo>
                  <a:close/>
                  <a:moveTo>
                    <a:pt x="2504" y="1"/>
                  </a:moveTo>
                  <a:lnTo>
                    <a:pt x="2496" y="141"/>
                  </a:lnTo>
                  <a:cubicBezTo>
                    <a:pt x="2466" y="678"/>
                    <a:pt x="2027" y="1098"/>
                    <a:pt x="1497" y="1098"/>
                  </a:cubicBezTo>
                  <a:cubicBezTo>
                    <a:pt x="1478" y="1098"/>
                    <a:pt x="1459" y="1097"/>
                    <a:pt x="1440" y="1096"/>
                  </a:cubicBezTo>
                  <a:lnTo>
                    <a:pt x="986" y="1073"/>
                  </a:lnTo>
                  <a:cubicBezTo>
                    <a:pt x="446" y="1042"/>
                    <a:pt x="24" y="590"/>
                    <a:pt x="30" y="55"/>
                  </a:cubicBezTo>
                  <a:lnTo>
                    <a:pt x="30" y="55"/>
                  </a:lnTo>
                  <a:lnTo>
                    <a:pt x="24" y="243"/>
                  </a:lnTo>
                  <a:cubicBezTo>
                    <a:pt x="0" y="697"/>
                    <a:pt x="274" y="1096"/>
                    <a:pt x="681" y="1245"/>
                  </a:cubicBezTo>
                  <a:cubicBezTo>
                    <a:pt x="689" y="1550"/>
                    <a:pt x="970" y="1792"/>
                    <a:pt x="1330" y="1792"/>
                  </a:cubicBezTo>
                  <a:cubicBezTo>
                    <a:pt x="1690" y="1792"/>
                    <a:pt x="1980" y="1542"/>
                    <a:pt x="1980" y="1237"/>
                  </a:cubicBezTo>
                  <a:cubicBezTo>
                    <a:pt x="1980" y="1221"/>
                    <a:pt x="1980" y="1213"/>
                    <a:pt x="1980" y="1198"/>
                  </a:cubicBezTo>
                  <a:cubicBezTo>
                    <a:pt x="2261" y="1033"/>
                    <a:pt x="2465" y="736"/>
                    <a:pt x="2488" y="376"/>
                  </a:cubicBezTo>
                  <a:lnTo>
                    <a:pt x="2504" y="1"/>
                  </a:lnTo>
                  <a:close/>
                </a:path>
              </a:pathLst>
            </a:custGeom>
            <a:solidFill>
              <a:srgbClr val="813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7" name="Google Shape;2277;p57"/>
            <p:cNvSpPr/>
            <p:nvPr/>
          </p:nvSpPr>
          <p:spPr>
            <a:xfrm>
              <a:off x="1313975" y="2934950"/>
              <a:ext cx="6100" cy="7750"/>
            </a:xfrm>
            <a:custGeom>
              <a:avLst/>
              <a:gdLst/>
              <a:ahLst/>
              <a:cxnLst/>
              <a:rect l="l" t="t" r="r" b="b"/>
              <a:pathLst>
                <a:path w="244" h="310" extrusionOk="0">
                  <a:moveTo>
                    <a:pt x="196" y="0"/>
                  </a:moveTo>
                  <a:cubicBezTo>
                    <a:pt x="185" y="0"/>
                    <a:pt x="173" y="4"/>
                    <a:pt x="165" y="12"/>
                  </a:cubicBezTo>
                  <a:lnTo>
                    <a:pt x="1" y="184"/>
                  </a:lnTo>
                  <a:lnTo>
                    <a:pt x="118" y="302"/>
                  </a:lnTo>
                  <a:cubicBezTo>
                    <a:pt x="126" y="310"/>
                    <a:pt x="134" y="310"/>
                    <a:pt x="149" y="310"/>
                  </a:cubicBezTo>
                  <a:cubicBezTo>
                    <a:pt x="157" y="310"/>
                    <a:pt x="165" y="310"/>
                    <a:pt x="173" y="302"/>
                  </a:cubicBezTo>
                  <a:cubicBezTo>
                    <a:pt x="188" y="286"/>
                    <a:pt x="188" y="255"/>
                    <a:pt x="173" y="239"/>
                  </a:cubicBezTo>
                  <a:lnTo>
                    <a:pt x="110" y="184"/>
                  </a:lnTo>
                  <a:lnTo>
                    <a:pt x="228" y="67"/>
                  </a:lnTo>
                  <a:cubicBezTo>
                    <a:pt x="243" y="51"/>
                    <a:pt x="243" y="28"/>
                    <a:pt x="228" y="12"/>
                  </a:cubicBezTo>
                  <a:cubicBezTo>
                    <a:pt x="220" y="4"/>
                    <a:pt x="208" y="0"/>
                    <a:pt x="196" y="0"/>
                  </a:cubicBezTo>
                  <a:close/>
                </a:path>
              </a:pathLst>
            </a:custGeom>
            <a:solidFill>
              <a:srgbClr val="813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8" name="Google Shape;2278;p57"/>
            <p:cNvSpPr/>
            <p:nvPr/>
          </p:nvSpPr>
          <p:spPr>
            <a:xfrm>
              <a:off x="1270150" y="2964525"/>
              <a:ext cx="7850" cy="3400"/>
            </a:xfrm>
            <a:custGeom>
              <a:avLst/>
              <a:gdLst/>
              <a:ahLst/>
              <a:cxnLst/>
              <a:rect l="l" t="t" r="r" b="b"/>
              <a:pathLst>
                <a:path w="314" h="136" extrusionOk="0">
                  <a:moveTo>
                    <a:pt x="171" y="1"/>
                  </a:moveTo>
                  <a:cubicBezTo>
                    <a:pt x="123" y="1"/>
                    <a:pt x="67" y="15"/>
                    <a:pt x="17" y="65"/>
                  </a:cubicBezTo>
                  <a:cubicBezTo>
                    <a:pt x="1" y="81"/>
                    <a:pt x="1" y="105"/>
                    <a:pt x="17" y="120"/>
                  </a:cubicBezTo>
                  <a:cubicBezTo>
                    <a:pt x="24" y="128"/>
                    <a:pt x="32" y="136"/>
                    <a:pt x="40" y="136"/>
                  </a:cubicBezTo>
                  <a:cubicBezTo>
                    <a:pt x="56" y="136"/>
                    <a:pt x="64" y="128"/>
                    <a:pt x="71" y="120"/>
                  </a:cubicBezTo>
                  <a:cubicBezTo>
                    <a:pt x="105" y="90"/>
                    <a:pt x="141" y="81"/>
                    <a:pt x="173" y="81"/>
                  </a:cubicBezTo>
                  <a:cubicBezTo>
                    <a:pt x="214" y="81"/>
                    <a:pt x="247" y="97"/>
                    <a:pt x="251" y="97"/>
                  </a:cubicBezTo>
                  <a:cubicBezTo>
                    <a:pt x="257" y="102"/>
                    <a:pt x="263" y="105"/>
                    <a:pt x="270" y="105"/>
                  </a:cubicBezTo>
                  <a:cubicBezTo>
                    <a:pt x="283" y="105"/>
                    <a:pt x="296" y="96"/>
                    <a:pt x="306" y="81"/>
                  </a:cubicBezTo>
                  <a:cubicBezTo>
                    <a:pt x="314" y="65"/>
                    <a:pt x="306" y="42"/>
                    <a:pt x="290" y="26"/>
                  </a:cubicBezTo>
                  <a:cubicBezTo>
                    <a:pt x="286" y="26"/>
                    <a:pt x="236" y="1"/>
                    <a:pt x="171" y="1"/>
                  </a:cubicBezTo>
                  <a:close/>
                </a:path>
              </a:pathLst>
            </a:custGeom>
            <a:solidFill>
              <a:srgbClr val="813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9" name="Google Shape;2279;p57"/>
            <p:cNvSpPr/>
            <p:nvPr/>
          </p:nvSpPr>
          <p:spPr>
            <a:xfrm>
              <a:off x="1266975" y="2943950"/>
              <a:ext cx="21575" cy="13725"/>
            </a:xfrm>
            <a:custGeom>
              <a:avLst/>
              <a:gdLst/>
              <a:ahLst/>
              <a:cxnLst/>
              <a:rect l="l" t="t" r="r" b="b"/>
              <a:pathLst>
                <a:path w="863" h="549" extrusionOk="0">
                  <a:moveTo>
                    <a:pt x="685" y="0"/>
                  </a:moveTo>
                  <a:cubicBezTo>
                    <a:pt x="677" y="0"/>
                    <a:pt x="669" y="2"/>
                    <a:pt x="660" y="4"/>
                  </a:cubicBezTo>
                  <a:cubicBezTo>
                    <a:pt x="660" y="4"/>
                    <a:pt x="441" y="122"/>
                    <a:pt x="214" y="169"/>
                  </a:cubicBezTo>
                  <a:cubicBezTo>
                    <a:pt x="0" y="213"/>
                    <a:pt x="168" y="548"/>
                    <a:pt x="476" y="548"/>
                  </a:cubicBezTo>
                  <a:cubicBezTo>
                    <a:pt x="495" y="548"/>
                    <a:pt x="515" y="547"/>
                    <a:pt x="535" y="544"/>
                  </a:cubicBezTo>
                  <a:cubicBezTo>
                    <a:pt x="863" y="492"/>
                    <a:pt x="843" y="0"/>
                    <a:pt x="6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0" name="Google Shape;2280;p57"/>
            <p:cNvSpPr/>
            <p:nvPr/>
          </p:nvSpPr>
          <p:spPr>
            <a:xfrm>
              <a:off x="1280525" y="2913725"/>
              <a:ext cx="16850" cy="7500"/>
            </a:xfrm>
            <a:custGeom>
              <a:avLst/>
              <a:gdLst/>
              <a:ahLst/>
              <a:cxnLst/>
              <a:rect l="l" t="t" r="r" b="b"/>
              <a:pathLst>
                <a:path w="674" h="300" extrusionOk="0">
                  <a:moveTo>
                    <a:pt x="267" y="1"/>
                  </a:moveTo>
                  <a:cubicBezTo>
                    <a:pt x="173" y="1"/>
                    <a:pt x="95" y="24"/>
                    <a:pt x="55" y="55"/>
                  </a:cubicBezTo>
                  <a:cubicBezTo>
                    <a:pt x="1" y="94"/>
                    <a:pt x="8" y="141"/>
                    <a:pt x="32" y="165"/>
                  </a:cubicBezTo>
                  <a:cubicBezTo>
                    <a:pt x="71" y="188"/>
                    <a:pt x="118" y="196"/>
                    <a:pt x="157" y="204"/>
                  </a:cubicBezTo>
                  <a:cubicBezTo>
                    <a:pt x="204" y="220"/>
                    <a:pt x="251" y="227"/>
                    <a:pt x="290" y="235"/>
                  </a:cubicBezTo>
                  <a:cubicBezTo>
                    <a:pt x="337" y="243"/>
                    <a:pt x="376" y="259"/>
                    <a:pt x="423" y="274"/>
                  </a:cubicBezTo>
                  <a:cubicBezTo>
                    <a:pt x="462" y="287"/>
                    <a:pt x="500" y="300"/>
                    <a:pt x="534" y="300"/>
                  </a:cubicBezTo>
                  <a:cubicBezTo>
                    <a:pt x="542" y="300"/>
                    <a:pt x="549" y="299"/>
                    <a:pt x="556" y="298"/>
                  </a:cubicBezTo>
                  <a:cubicBezTo>
                    <a:pt x="556" y="298"/>
                    <a:pt x="556" y="298"/>
                    <a:pt x="564" y="290"/>
                  </a:cubicBezTo>
                  <a:cubicBezTo>
                    <a:pt x="580" y="298"/>
                    <a:pt x="595" y="298"/>
                    <a:pt x="611" y="298"/>
                  </a:cubicBezTo>
                  <a:cubicBezTo>
                    <a:pt x="650" y="290"/>
                    <a:pt x="674" y="251"/>
                    <a:pt x="650" y="188"/>
                  </a:cubicBezTo>
                  <a:cubicBezTo>
                    <a:pt x="627" y="134"/>
                    <a:pt x="541" y="47"/>
                    <a:pt x="408" y="16"/>
                  </a:cubicBezTo>
                  <a:cubicBezTo>
                    <a:pt x="353" y="8"/>
                    <a:pt x="306" y="1"/>
                    <a:pt x="267" y="1"/>
                  </a:cubicBezTo>
                  <a:close/>
                </a:path>
              </a:pathLst>
            </a:custGeom>
            <a:solidFill>
              <a:srgbClr val="21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1" name="Google Shape;2281;p57"/>
            <p:cNvSpPr/>
            <p:nvPr/>
          </p:nvSpPr>
          <p:spPr>
            <a:xfrm>
              <a:off x="1255875" y="2913325"/>
              <a:ext cx="12950" cy="4775"/>
            </a:xfrm>
            <a:custGeom>
              <a:avLst/>
              <a:gdLst/>
              <a:ahLst/>
              <a:cxnLst/>
              <a:rect l="l" t="t" r="r" b="b"/>
              <a:pathLst>
                <a:path w="518" h="191" extrusionOk="0">
                  <a:moveTo>
                    <a:pt x="259" y="1"/>
                  </a:moveTo>
                  <a:cubicBezTo>
                    <a:pt x="149" y="1"/>
                    <a:pt x="63" y="40"/>
                    <a:pt x="32" y="87"/>
                  </a:cubicBezTo>
                  <a:cubicBezTo>
                    <a:pt x="1" y="126"/>
                    <a:pt x="9" y="165"/>
                    <a:pt x="40" y="173"/>
                  </a:cubicBezTo>
                  <a:cubicBezTo>
                    <a:pt x="56" y="181"/>
                    <a:pt x="73" y="183"/>
                    <a:pt x="92" y="183"/>
                  </a:cubicBezTo>
                  <a:cubicBezTo>
                    <a:pt x="110" y="183"/>
                    <a:pt x="130" y="181"/>
                    <a:pt x="149" y="181"/>
                  </a:cubicBezTo>
                  <a:lnTo>
                    <a:pt x="259" y="181"/>
                  </a:lnTo>
                  <a:cubicBezTo>
                    <a:pt x="290" y="181"/>
                    <a:pt x="329" y="181"/>
                    <a:pt x="369" y="189"/>
                  </a:cubicBezTo>
                  <a:cubicBezTo>
                    <a:pt x="388" y="189"/>
                    <a:pt x="406" y="191"/>
                    <a:pt x="422" y="191"/>
                  </a:cubicBezTo>
                  <a:cubicBezTo>
                    <a:pt x="439" y="191"/>
                    <a:pt x="455" y="189"/>
                    <a:pt x="470" y="181"/>
                  </a:cubicBezTo>
                  <a:cubicBezTo>
                    <a:pt x="502" y="165"/>
                    <a:pt x="517" y="134"/>
                    <a:pt x="478" y="87"/>
                  </a:cubicBezTo>
                  <a:cubicBezTo>
                    <a:pt x="447" y="48"/>
                    <a:pt x="369" y="1"/>
                    <a:pt x="259" y="1"/>
                  </a:cubicBezTo>
                  <a:close/>
                </a:path>
              </a:pathLst>
            </a:custGeom>
            <a:solidFill>
              <a:srgbClr val="21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" name="Google Shape;2282;p57"/>
            <p:cNvSpPr/>
            <p:nvPr/>
          </p:nvSpPr>
          <p:spPr>
            <a:xfrm>
              <a:off x="1266825" y="2923425"/>
              <a:ext cx="10200" cy="18500"/>
            </a:xfrm>
            <a:custGeom>
              <a:avLst/>
              <a:gdLst/>
              <a:ahLst/>
              <a:cxnLst/>
              <a:rect l="l" t="t" r="r" b="b"/>
              <a:pathLst>
                <a:path w="408" h="740" extrusionOk="0">
                  <a:moveTo>
                    <a:pt x="257" y="1"/>
                  </a:moveTo>
                  <a:cubicBezTo>
                    <a:pt x="241" y="1"/>
                    <a:pt x="226" y="10"/>
                    <a:pt x="220" y="27"/>
                  </a:cubicBezTo>
                  <a:lnTo>
                    <a:pt x="24" y="458"/>
                  </a:lnTo>
                  <a:cubicBezTo>
                    <a:pt x="1" y="512"/>
                    <a:pt x="1" y="567"/>
                    <a:pt x="32" y="622"/>
                  </a:cubicBezTo>
                  <a:cubicBezTo>
                    <a:pt x="71" y="684"/>
                    <a:pt x="142" y="731"/>
                    <a:pt x="228" y="739"/>
                  </a:cubicBezTo>
                  <a:lnTo>
                    <a:pt x="369" y="739"/>
                  </a:lnTo>
                  <a:cubicBezTo>
                    <a:pt x="392" y="731"/>
                    <a:pt x="408" y="716"/>
                    <a:pt x="408" y="692"/>
                  </a:cubicBezTo>
                  <a:cubicBezTo>
                    <a:pt x="400" y="669"/>
                    <a:pt x="384" y="653"/>
                    <a:pt x="361" y="653"/>
                  </a:cubicBezTo>
                  <a:cubicBezTo>
                    <a:pt x="314" y="661"/>
                    <a:pt x="275" y="661"/>
                    <a:pt x="236" y="661"/>
                  </a:cubicBezTo>
                  <a:cubicBezTo>
                    <a:pt x="173" y="653"/>
                    <a:pt x="126" y="622"/>
                    <a:pt x="103" y="583"/>
                  </a:cubicBezTo>
                  <a:cubicBezTo>
                    <a:pt x="87" y="559"/>
                    <a:pt x="79" y="528"/>
                    <a:pt x="95" y="497"/>
                  </a:cubicBezTo>
                  <a:lnTo>
                    <a:pt x="290" y="59"/>
                  </a:lnTo>
                  <a:cubicBezTo>
                    <a:pt x="306" y="35"/>
                    <a:pt x="298" y="12"/>
                    <a:pt x="275" y="4"/>
                  </a:cubicBezTo>
                  <a:cubicBezTo>
                    <a:pt x="269" y="2"/>
                    <a:pt x="263" y="1"/>
                    <a:pt x="257" y="1"/>
                  </a:cubicBezTo>
                  <a:close/>
                </a:path>
              </a:pathLst>
            </a:custGeom>
            <a:solidFill>
              <a:srgbClr val="813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2283;p57"/>
            <p:cNvSpPr/>
            <p:nvPr/>
          </p:nvSpPr>
          <p:spPr>
            <a:xfrm>
              <a:off x="1282100" y="2928500"/>
              <a:ext cx="4900" cy="4200"/>
            </a:xfrm>
            <a:custGeom>
              <a:avLst/>
              <a:gdLst/>
              <a:ahLst/>
              <a:cxnLst/>
              <a:rect l="l" t="t" r="r" b="b"/>
              <a:pathLst>
                <a:path w="196" h="168" extrusionOk="0">
                  <a:moveTo>
                    <a:pt x="100" y="1"/>
                  </a:moveTo>
                  <a:cubicBezTo>
                    <a:pt x="70" y="1"/>
                    <a:pt x="40" y="17"/>
                    <a:pt x="24" y="43"/>
                  </a:cubicBezTo>
                  <a:cubicBezTo>
                    <a:pt x="0" y="82"/>
                    <a:pt x="16" y="137"/>
                    <a:pt x="55" y="161"/>
                  </a:cubicBezTo>
                  <a:cubicBezTo>
                    <a:pt x="69" y="165"/>
                    <a:pt x="83" y="168"/>
                    <a:pt x="97" y="168"/>
                  </a:cubicBezTo>
                  <a:cubicBezTo>
                    <a:pt x="128" y="168"/>
                    <a:pt x="156" y="154"/>
                    <a:pt x="172" y="122"/>
                  </a:cubicBezTo>
                  <a:cubicBezTo>
                    <a:pt x="196" y="82"/>
                    <a:pt x="180" y="35"/>
                    <a:pt x="141" y="12"/>
                  </a:cubicBezTo>
                  <a:cubicBezTo>
                    <a:pt x="129" y="4"/>
                    <a:pt x="114" y="1"/>
                    <a:pt x="100" y="1"/>
                  </a:cubicBezTo>
                  <a:close/>
                </a:path>
              </a:pathLst>
            </a:custGeom>
            <a:solidFill>
              <a:srgbClr val="21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57"/>
            <p:cNvSpPr/>
            <p:nvPr/>
          </p:nvSpPr>
          <p:spPr>
            <a:xfrm>
              <a:off x="1258625" y="2927925"/>
              <a:ext cx="4725" cy="4300"/>
            </a:xfrm>
            <a:custGeom>
              <a:avLst/>
              <a:gdLst/>
              <a:ahLst/>
              <a:cxnLst/>
              <a:rect l="l" t="t" r="r" b="b"/>
              <a:pathLst>
                <a:path w="189" h="172" extrusionOk="0">
                  <a:moveTo>
                    <a:pt x="96" y="1"/>
                  </a:moveTo>
                  <a:cubicBezTo>
                    <a:pt x="67" y="1"/>
                    <a:pt x="40" y="18"/>
                    <a:pt x="24" y="51"/>
                  </a:cubicBezTo>
                  <a:cubicBezTo>
                    <a:pt x="0" y="90"/>
                    <a:pt x="16" y="137"/>
                    <a:pt x="55" y="160"/>
                  </a:cubicBezTo>
                  <a:cubicBezTo>
                    <a:pt x="68" y="168"/>
                    <a:pt x="82" y="171"/>
                    <a:pt x="96" y="171"/>
                  </a:cubicBezTo>
                  <a:cubicBezTo>
                    <a:pt x="126" y="171"/>
                    <a:pt x="157" y="155"/>
                    <a:pt x="172" y="129"/>
                  </a:cubicBezTo>
                  <a:cubicBezTo>
                    <a:pt x="188" y="90"/>
                    <a:pt x="172" y="35"/>
                    <a:pt x="133" y="12"/>
                  </a:cubicBezTo>
                  <a:cubicBezTo>
                    <a:pt x="121" y="4"/>
                    <a:pt x="108" y="1"/>
                    <a:pt x="96" y="1"/>
                  </a:cubicBezTo>
                  <a:close/>
                </a:path>
              </a:pathLst>
            </a:custGeom>
            <a:solidFill>
              <a:srgbClr val="21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57"/>
            <p:cNvSpPr/>
            <p:nvPr/>
          </p:nvSpPr>
          <p:spPr>
            <a:xfrm>
              <a:off x="1257050" y="2931900"/>
              <a:ext cx="7850" cy="2775"/>
            </a:xfrm>
            <a:custGeom>
              <a:avLst/>
              <a:gdLst/>
              <a:ahLst/>
              <a:cxnLst/>
              <a:rect l="l" t="t" r="r" b="b"/>
              <a:pathLst>
                <a:path w="314" h="111" extrusionOk="0">
                  <a:moveTo>
                    <a:pt x="148" y="0"/>
                  </a:moveTo>
                  <a:cubicBezTo>
                    <a:pt x="114" y="0"/>
                    <a:pt x="74" y="7"/>
                    <a:pt x="32" y="25"/>
                  </a:cubicBezTo>
                  <a:cubicBezTo>
                    <a:pt x="16" y="32"/>
                    <a:pt x="1" y="56"/>
                    <a:pt x="16" y="79"/>
                  </a:cubicBezTo>
                  <a:cubicBezTo>
                    <a:pt x="22" y="91"/>
                    <a:pt x="35" y="102"/>
                    <a:pt x="48" y="102"/>
                  </a:cubicBezTo>
                  <a:cubicBezTo>
                    <a:pt x="53" y="102"/>
                    <a:pt x="59" y="100"/>
                    <a:pt x="63" y="95"/>
                  </a:cubicBezTo>
                  <a:cubicBezTo>
                    <a:pt x="93" y="84"/>
                    <a:pt x="121" y="80"/>
                    <a:pt x="146" y="80"/>
                  </a:cubicBezTo>
                  <a:cubicBezTo>
                    <a:pt x="204" y="80"/>
                    <a:pt x="243" y="103"/>
                    <a:pt x="243" y="103"/>
                  </a:cubicBezTo>
                  <a:cubicBezTo>
                    <a:pt x="251" y="111"/>
                    <a:pt x="259" y="111"/>
                    <a:pt x="267" y="111"/>
                  </a:cubicBezTo>
                  <a:cubicBezTo>
                    <a:pt x="282" y="111"/>
                    <a:pt x="290" y="111"/>
                    <a:pt x="298" y="95"/>
                  </a:cubicBezTo>
                  <a:cubicBezTo>
                    <a:pt x="314" y="79"/>
                    <a:pt x="306" y="56"/>
                    <a:pt x="290" y="40"/>
                  </a:cubicBezTo>
                  <a:cubicBezTo>
                    <a:pt x="290" y="40"/>
                    <a:pt x="234" y="0"/>
                    <a:pt x="148" y="0"/>
                  </a:cubicBezTo>
                  <a:close/>
                </a:path>
              </a:pathLst>
            </a:custGeom>
            <a:solidFill>
              <a:srgbClr val="813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57"/>
            <p:cNvSpPr/>
            <p:nvPr/>
          </p:nvSpPr>
          <p:spPr>
            <a:xfrm>
              <a:off x="1282100" y="2933275"/>
              <a:ext cx="7650" cy="2775"/>
            </a:xfrm>
            <a:custGeom>
              <a:avLst/>
              <a:gdLst/>
              <a:ahLst/>
              <a:cxnLst/>
              <a:rect l="l" t="t" r="r" b="b"/>
              <a:pathLst>
                <a:path w="306" h="111" extrusionOk="0">
                  <a:moveTo>
                    <a:pt x="140" y="0"/>
                  </a:moveTo>
                  <a:cubicBezTo>
                    <a:pt x="105" y="0"/>
                    <a:pt x="66" y="7"/>
                    <a:pt x="24" y="24"/>
                  </a:cubicBezTo>
                  <a:cubicBezTo>
                    <a:pt x="8" y="32"/>
                    <a:pt x="0" y="56"/>
                    <a:pt x="8" y="79"/>
                  </a:cubicBezTo>
                  <a:cubicBezTo>
                    <a:pt x="14" y="90"/>
                    <a:pt x="27" y="101"/>
                    <a:pt x="40" y="101"/>
                  </a:cubicBezTo>
                  <a:cubicBezTo>
                    <a:pt x="45" y="101"/>
                    <a:pt x="50" y="99"/>
                    <a:pt x="55" y="95"/>
                  </a:cubicBezTo>
                  <a:cubicBezTo>
                    <a:pt x="87" y="83"/>
                    <a:pt x="116" y="79"/>
                    <a:pt x="141" y="79"/>
                  </a:cubicBezTo>
                  <a:cubicBezTo>
                    <a:pt x="200" y="79"/>
                    <a:pt x="235" y="103"/>
                    <a:pt x="235" y="103"/>
                  </a:cubicBezTo>
                  <a:cubicBezTo>
                    <a:pt x="243" y="111"/>
                    <a:pt x="251" y="111"/>
                    <a:pt x="258" y="111"/>
                  </a:cubicBezTo>
                  <a:cubicBezTo>
                    <a:pt x="274" y="111"/>
                    <a:pt x="282" y="111"/>
                    <a:pt x="290" y="95"/>
                  </a:cubicBezTo>
                  <a:cubicBezTo>
                    <a:pt x="305" y="79"/>
                    <a:pt x="305" y="56"/>
                    <a:pt x="282" y="40"/>
                  </a:cubicBezTo>
                  <a:cubicBezTo>
                    <a:pt x="282" y="40"/>
                    <a:pt x="226" y="0"/>
                    <a:pt x="140" y="0"/>
                  </a:cubicBezTo>
                  <a:close/>
                </a:path>
              </a:pathLst>
            </a:custGeom>
            <a:solidFill>
              <a:srgbClr val="813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57"/>
            <p:cNvSpPr/>
            <p:nvPr/>
          </p:nvSpPr>
          <p:spPr>
            <a:xfrm>
              <a:off x="1259600" y="3007425"/>
              <a:ext cx="54400" cy="64575"/>
            </a:xfrm>
            <a:custGeom>
              <a:avLst/>
              <a:gdLst/>
              <a:ahLst/>
              <a:cxnLst/>
              <a:rect l="l" t="t" r="r" b="b"/>
              <a:pathLst>
                <a:path w="2176" h="2583" extrusionOk="0">
                  <a:moveTo>
                    <a:pt x="2176" y="0"/>
                  </a:moveTo>
                  <a:lnTo>
                    <a:pt x="1119" y="1534"/>
                  </a:lnTo>
                  <a:lnTo>
                    <a:pt x="0" y="321"/>
                  </a:lnTo>
                  <a:lnTo>
                    <a:pt x="0" y="321"/>
                  </a:lnTo>
                  <a:lnTo>
                    <a:pt x="165" y="1565"/>
                  </a:lnTo>
                  <a:lnTo>
                    <a:pt x="1182" y="2582"/>
                  </a:lnTo>
                  <a:lnTo>
                    <a:pt x="2176" y="1331"/>
                  </a:lnTo>
                  <a:lnTo>
                    <a:pt x="217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" name="Google Shape;2288;p57"/>
            <p:cNvSpPr/>
            <p:nvPr/>
          </p:nvSpPr>
          <p:spPr>
            <a:xfrm>
              <a:off x="1257250" y="2984725"/>
              <a:ext cx="28975" cy="42275"/>
            </a:xfrm>
            <a:custGeom>
              <a:avLst/>
              <a:gdLst/>
              <a:ahLst/>
              <a:cxnLst/>
              <a:rect l="l" t="t" r="r" b="b"/>
              <a:pathLst>
                <a:path w="1159" h="1691" extrusionOk="0">
                  <a:moveTo>
                    <a:pt x="157" y="1"/>
                  </a:moveTo>
                  <a:lnTo>
                    <a:pt x="1" y="1120"/>
                  </a:lnTo>
                  <a:lnTo>
                    <a:pt x="517" y="1691"/>
                  </a:lnTo>
                  <a:lnTo>
                    <a:pt x="1159" y="1026"/>
                  </a:lnTo>
                  <a:lnTo>
                    <a:pt x="15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57"/>
            <p:cNvSpPr/>
            <p:nvPr/>
          </p:nvSpPr>
          <p:spPr>
            <a:xfrm>
              <a:off x="1286200" y="2983175"/>
              <a:ext cx="27800" cy="41875"/>
            </a:xfrm>
            <a:custGeom>
              <a:avLst/>
              <a:gdLst/>
              <a:ahLst/>
              <a:cxnLst/>
              <a:rect l="l" t="t" r="r" b="b"/>
              <a:pathLst>
                <a:path w="1112" h="1675" extrusionOk="0">
                  <a:moveTo>
                    <a:pt x="1033" y="0"/>
                  </a:moveTo>
                  <a:lnTo>
                    <a:pt x="1" y="1088"/>
                  </a:lnTo>
                  <a:lnTo>
                    <a:pt x="627" y="1675"/>
                  </a:lnTo>
                  <a:lnTo>
                    <a:pt x="1112" y="970"/>
                  </a:lnTo>
                  <a:lnTo>
                    <a:pt x="103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57"/>
            <p:cNvSpPr/>
            <p:nvPr/>
          </p:nvSpPr>
          <p:spPr>
            <a:xfrm>
              <a:off x="1285225" y="3017975"/>
              <a:ext cx="3150" cy="2975"/>
            </a:xfrm>
            <a:custGeom>
              <a:avLst/>
              <a:gdLst/>
              <a:ahLst/>
              <a:cxnLst/>
              <a:rect l="l" t="t" r="r" b="b"/>
              <a:pathLst>
                <a:path w="126" h="119" extrusionOk="0">
                  <a:moveTo>
                    <a:pt x="63" y="1"/>
                  </a:moveTo>
                  <a:cubicBezTo>
                    <a:pt x="32" y="1"/>
                    <a:pt x="0" y="24"/>
                    <a:pt x="0" y="64"/>
                  </a:cubicBezTo>
                  <a:cubicBezTo>
                    <a:pt x="0" y="95"/>
                    <a:pt x="32" y="118"/>
                    <a:pt x="63" y="118"/>
                  </a:cubicBezTo>
                  <a:cubicBezTo>
                    <a:pt x="94" y="118"/>
                    <a:pt x="126" y="95"/>
                    <a:pt x="126" y="64"/>
                  </a:cubicBezTo>
                  <a:cubicBezTo>
                    <a:pt x="126" y="24"/>
                    <a:pt x="94" y="1"/>
                    <a:pt x="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57"/>
            <p:cNvSpPr/>
            <p:nvPr/>
          </p:nvSpPr>
          <p:spPr>
            <a:xfrm>
              <a:off x="1285225" y="3031875"/>
              <a:ext cx="3150" cy="2950"/>
            </a:xfrm>
            <a:custGeom>
              <a:avLst/>
              <a:gdLst/>
              <a:ahLst/>
              <a:cxnLst/>
              <a:rect l="l" t="t" r="r" b="b"/>
              <a:pathLst>
                <a:path w="126" h="118" extrusionOk="0">
                  <a:moveTo>
                    <a:pt x="63" y="0"/>
                  </a:moveTo>
                  <a:cubicBezTo>
                    <a:pt x="32" y="0"/>
                    <a:pt x="0" y="24"/>
                    <a:pt x="0" y="63"/>
                  </a:cubicBezTo>
                  <a:cubicBezTo>
                    <a:pt x="0" y="94"/>
                    <a:pt x="32" y="118"/>
                    <a:pt x="63" y="118"/>
                  </a:cubicBezTo>
                  <a:cubicBezTo>
                    <a:pt x="94" y="118"/>
                    <a:pt x="126" y="94"/>
                    <a:pt x="126" y="63"/>
                  </a:cubicBezTo>
                  <a:cubicBezTo>
                    <a:pt x="126" y="24"/>
                    <a:pt x="94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57"/>
            <p:cNvSpPr/>
            <p:nvPr/>
          </p:nvSpPr>
          <p:spPr>
            <a:xfrm>
              <a:off x="1312025" y="2982975"/>
              <a:ext cx="126775" cy="258825"/>
            </a:xfrm>
            <a:custGeom>
              <a:avLst/>
              <a:gdLst/>
              <a:ahLst/>
              <a:cxnLst/>
              <a:rect l="l" t="t" r="r" b="b"/>
              <a:pathLst>
                <a:path w="5071" h="10353" extrusionOk="0">
                  <a:moveTo>
                    <a:pt x="2121" y="4930"/>
                  </a:moveTo>
                  <a:lnTo>
                    <a:pt x="2880" y="5470"/>
                  </a:lnTo>
                  <a:lnTo>
                    <a:pt x="1761" y="7394"/>
                  </a:lnTo>
                  <a:lnTo>
                    <a:pt x="1706" y="6980"/>
                  </a:lnTo>
                  <a:lnTo>
                    <a:pt x="2121" y="4930"/>
                  </a:lnTo>
                  <a:close/>
                  <a:moveTo>
                    <a:pt x="0" y="0"/>
                  </a:moveTo>
                  <a:lnTo>
                    <a:pt x="79" y="7473"/>
                  </a:lnTo>
                  <a:lnTo>
                    <a:pt x="329" y="10180"/>
                  </a:lnTo>
                  <a:cubicBezTo>
                    <a:pt x="336" y="10277"/>
                    <a:pt x="422" y="10353"/>
                    <a:pt x="518" y="10353"/>
                  </a:cubicBezTo>
                  <a:cubicBezTo>
                    <a:pt x="523" y="10353"/>
                    <a:pt x="528" y="10352"/>
                    <a:pt x="532" y="10352"/>
                  </a:cubicBezTo>
                  <a:lnTo>
                    <a:pt x="1870" y="10282"/>
                  </a:lnTo>
                  <a:cubicBezTo>
                    <a:pt x="2027" y="10274"/>
                    <a:pt x="2136" y="10141"/>
                    <a:pt x="2113" y="9992"/>
                  </a:cubicBezTo>
                  <a:lnTo>
                    <a:pt x="2035" y="9413"/>
                  </a:lnTo>
                  <a:lnTo>
                    <a:pt x="4656" y="6471"/>
                  </a:lnTo>
                  <a:cubicBezTo>
                    <a:pt x="5024" y="6064"/>
                    <a:pt x="5071" y="5454"/>
                    <a:pt x="4766" y="4992"/>
                  </a:cubicBezTo>
                  <a:lnTo>
                    <a:pt x="2481" y="15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57"/>
            <p:cNvSpPr/>
            <p:nvPr/>
          </p:nvSpPr>
          <p:spPr>
            <a:xfrm>
              <a:off x="1324550" y="3067075"/>
              <a:ext cx="27000" cy="4925"/>
            </a:xfrm>
            <a:custGeom>
              <a:avLst/>
              <a:gdLst/>
              <a:ahLst/>
              <a:cxnLst/>
              <a:rect l="l" t="t" r="r" b="b"/>
              <a:pathLst>
                <a:path w="1080" h="197" extrusionOk="0">
                  <a:moveTo>
                    <a:pt x="0" y="1"/>
                  </a:moveTo>
                  <a:lnTo>
                    <a:pt x="0" y="196"/>
                  </a:lnTo>
                  <a:lnTo>
                    <a:pt x="1080" y="196"/>
                  </a:lnTo>
                  <a:lnTo>
                    <a:pt x="108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57"/>
            <p:cNvSpPr/>
            <p:nvPr/>
          </p:nvSpPr>
          <p:spPr>
            <a:xfrm>
              <a:off x="1350950" y="3096225"/>
              <a:ext cx="13725" cy="44425"/>
            </a:xfrm>
            <a:custGeom>
              <a:avLst/>
              <a:gdLst/>
              <a:ahLst/>
              <a:cxnLst/>
              <a:rect l="l" t="t" r="r" b="b"/>
              <a:pathLst>
                <a:path w="549" h="1777" extrusionOk="0">
                  <a:moveTo>
                    <a:pt x="0" y="1"/>
                  </a:moveTo>
                  <a:lnTo>
                    <a:pt x="274" y="1777"/>
                  </a:lnTo>
                  <a:lnTo>
                    <a:pt x="548" y="39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57"/>
            <p:cNvSpPr/>
            <p:nvPr/>
          </p:nvSpPr>
          <p:spPr>
            <a:xfrm>
              <a:off x="1346250" y="3157450"/>
              <a:ext cx="9800" cy="25275"/>
            </a:xfrm>
            <a:custGeom>
              <a:avLst/>
              <a:gdLst/>
              <a:ahLst/>
              <a:cxnLst/>
              <a:rect l="l" t="t" r="r" b="b"/>
              <a:pathLst>
                <a:path w="392" h="1011" extrusionOk="0">
                  <a:moveTo>
                    <a:pt x="337" y="1"/>
                  </a:moveTo>
                  <a:lnTo>
                    <a:pt x="1" y="1010"/>
                  </a:lnTo>
                  <a:lnTo>
                    <a:pt x="1" y="1010"/>
                  </a:lnTo>
                  <a:lnTo>
                    <a:pt x="392" y="415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57"/>
            <p:cNvSpPr/>
            <p:nvPr/>
          </p:nvSpPr>
          <p:spPr>
            <a:xfrm>
              <a:off x="1313775" y="3181375"/>
              <a:ext cx="61850" cy="40100"/>
            </a:xfrm>
            <a:custGeom>
              <a:avLst/>
              <a:gdLst/>
              <a:ahLst/>
              <a:cxnLst/>
              <a:rect l="l" t="t" r="r" b="b"/>
              <a:pathLst>
                <a:path w="2474" h="1604" extrusionOk="0">
                  <a:moveTo>
                    <a:pt x="832" y="0"/>
                  </a:moveTo>
                  <a:cubicBezTo>
                    <a:pt x="736" y="0"/>
                    <a:pt x="643" y="45"/>
                    <a:pt x="572" y="116"/>
                  </a:cubicBezTo>
                  <a:lnTo>
                    <a:pt x="95" y="640"/>
                  </a:lnTo>
                  <a:cubicBezTo>
                    <a:pt x="1" y="750"/>
                    <a:pt x="9" y="914"/>
                    <a:pt x="118" y="1000"/>
                  </a:cubicBezTo>
                  <a:lnTo>
                    <a:pt x="233" y="1100"/>
                  </a:lnTo>
                  <a:lnTo>
                    <a:pt x="233" y="1100"/>
                  </a:lnTo>
                  <a:lnTo>
                    <a:pt x="149" y="1282"/>
                  </a:lnTo>
                  <a:cubicBezTo>
                    <a:pt x="118" y="1344"/>
                    <a:pt x="157" y="1430"/>
                    <a:pt x="236" y="1438"/>
                  </a:cubicBezTo>
                  <a:cubicBezTo>
                    <a:pt x="242" y="1439"/>
                    <a:pt x="249" y="1439"/>
                    <a:pt x="255" y="1439"/>
                  </a:cubicBezTo>
                  <a:cubicBezTo>
                    <a:pt x="312" y="1439"/>
                    <a:pt x="373" y="1410"/>
                    <a:pt x="408" y="1368"/>
                  </a:cubicBezTo>
                  <a:lnTo>
                    <a:pt x="846" y="812"/>
                  </a:lnTo>
                  <a:lnTo>
                    <a:pt x="846" y="812"/>
                  </a:lnTo>
                  <a:lnTo>
                    <a:pt x="431" y="1501"/>
                  </a:lnTo>
                  <a:cubicBezTo>
                    <a:pt x="409" y="1545"/>
                    <a:pt x="443" y="1603"/>
                    <a:pt x="492" y="1603"/>
                  </a:cubicBezTo>
                  <a:cubicBezTo>
                    <a:pt x="495" y="1603"/>
                    <a:pt x="498" y="1603"/>
                    <a:pt x="502" y="1602"/>
                  </a:cubicBezTo>
                  <a:cubicBezTo>
                    <a:pt x="721" y="1548"/>
                    <a:pt x="908" y="1430"/>
                    <a:pt x="1041" y="1258"/>
                  </a:cubicBezTo>
                  <a:lnTo>
                    <a:pt x="1159" y="1109"/>
                  </a:lnTo>
                  <a:cubicBezTo>
                    <a:pt x="1159" y="1109"/>
                    <a:pt x="1417" y="1485"/>
                    <a:pt x="1887" y="1501"/>
                  </a:cubicBezTo>
                  <a:cubicBezTo>
                    <a:pt x="2020" y="1501"/>
                    <a:pt x="2145" y="1430"/>
                    <a:pt x="2199" y="1305"/>
                  </a:cubicBezTo>
                  <a:cubicBezTo>
                    <a:pt x="2340" y="1023"/>
                    <a:pt x="2473" y="444"/>
                    <a:pt x="1566" y="108"/>
                  </a:cubicBezTo>
                  <a:lnTo>
                    <a:pt x="893" y="6"/>
                  </a:lnTo>
                  <a:cubicBezTo>
                    <a:pt x="872" y="2"/>
                    <a:pt x="852" y="0"/>
                    <a:pt x="832" y="0"/>
                  </a:cubicBezTo>
                  <a:close/>
                </a:path>
              </a:pathLst>
            </a:custGeom>
            <a:solidFill>
              <a:srgbClr val="B36E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57"/>
            <p:cNvSpPr/>
            <p:nvPr/>
          </p:nvSpPr>
          <p:spPr>
            <a:xfrm>
              <a:off x="1347825" y="3183275"/>
              <a:ext cx="23300" cy="27600"/>
            </a:xfrm>
            <a:custGeom>
              <a:avLst/>
              <a:gdLst/>
              <a:ahLst/>
              <a:cxnLst/>
              <a:rect l="l" t="t" r="r" b="b"/>
              <a:pathLst>
                <a:path w="932" h="1104" extrusionOk="0">
                  <a:moveTo>
                    <a:pt x="0" y="1"/>
                  </a:moveTo>
                  <a:cubicBezTo>
                    <a:pt x="0" y="1"/>
                    <a:pt x="916" y="493"/>
                    <a:pt x="892" y="1104"/>
                  </a:cubicBezTo>
                  <a:lnTo>
                    <a:pt x="892" y="1104"/>
                  </a:lnTo>
                  <a:cubicBezTo>
                    <a:pt x="893" y="1093"/>
                    <a:pt x="931" y="946"/>
                    <a:pt x="931" y="760"/>
                  </a:cubicBezTo>
                  <a:cubicBezTo>
                    <a:pt x="908" y="501"/>
                    <a:pt x="728" y="228"/>
                    <a:pt x="204" y="32"/>
                  </a:cubicBezTo>
                  <a:lnTo>
                    <a:pt x="0" y="1"/>
                  </a:lnTo>
                  <a:close/>
                  <a:moveTo>
                    <a:pt x="892" y="1104"/>
                  </a:moveTo>
                  <a:cubicBezTo>
                    <a:pt x="892" y="1104"/>
                    <a:pt x="892" y="1104"/>
                    <a:pt x="892" y="1104"/>
                  </a:cubicBezTo>
                  <a:cubicBezTo>
                    <a:pt x="892" y="1104"/>
                    <a:pt x="892" y="1104"/>
                    <a:pt x="892" y="1104"/>
                  </a:cubicBezTo>
                  <a:close/>
                </a:path>
              </a:pathLst>
            </a:custGeom>
            <a:solidFill>
              <a:srgbClr val="813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57"/>
            <p:cNvSpPr/>
            <p:nvPr/>
          </p:nvSpPr>
          <p:spPr>
            <a:xfrm>
              <a:off x="1169625" y="2984350"/>
              <a:ext cx="112300" cy="269375"/>
            </a:xfrm>
            <a:custGeom>
              <a:avLst/>
              <a:gdLst/>
              <a:ahLst/>
              <a:cxnLst/>
              <a:rect l="l" t="t" r="r" b="b"/>
              <a:pathLst>
                <a:path w="4492" h="10775" extrusionOk="0">
                  <a:moveTo>
                    <a:pt x="2277" y="4867"/>
                  </a:moveTo>
                  <a:lnTo>
                    <a:pt x="2559" y="5735"/>
                  </a:lnTo>
                  <a:cubicBezTo>
                    <a:pt x="2574" y="5798"/>
                    <a:pt x="2582" y="5861"/>
                    <a:pt x="2567" y="5923"/>
                  </a:cubicBezTo>
                  <a:lnTo>
                    <a:pt x="2355" y="7019"/>
                  </a:lnTo>
                  <a:cubicBezTo>
                    <a:pt x="2277" y="7066"/>
                    <a:pt x="2215" y="7128"/>
                    <a:pt x="2152" y="7191"/>
                  </a:cubicBezTo>
                  <a:lnTo>
                    <a:pt x="1542" y="6244"/>
                  </a:lnTo>
                  <a:lnTo>
                    <a:pt x="2277" y="4867"/>
                  </a:lnTo>
                  <a:close/>
                  <a:moveTo>
                    <a:pt x="3662" y="0"/>
                  </a:moveTo>
                  <a:lnTo>
                    <a:pt x="1917" y="1252"/>
                  </a:lnTo>
                  <a:cubicBezTo>
                    <a:pt x="1487" y="1565"/>
                    <a:pt x="1150" y="1995"/>
                    <a:pt x="963" y="2496"/>
                  </a:cubicBezTo>
                  <a:lnTo>
                    <a:pt x="431" y="3905"/>
                  </a:lnTo>
                  <a:cubicBezTo>
                    <a:pt x="141" y="4648"/>
                    <a:pt x="0" y="5446"/>
                    <a:pt x="0" y="6244"/>
                  </a:cubicBezTo>
                  <a:cubicBezTo>
                    <a:pt x="0" y="6933"/>
                    <a:pt x="204" y="7598"/>
                    <a:pt x="587" y="8169"/>
                  </a:cubicBezTo>
                  <a:lnTo>
                    <a:pt x="1581" y="9319"/>
                  </a:lnTo>
                  <a:lnTo>
                    <a:pt x="1542" y="9585"/>
                  </a:lnTo>
                  <a:cubicBezTo>
                    <a:pt x="1518" y="9718"/>
                    <a:pt x="1581" y="9851"/>
                    <a:pt x="1706" y="9914"/>
                  </a:cubicBezTo>
                  <a:lnTo>
                    <a:pt x="3396" y="10774"/>
                  </a:lnTo>
                  <a:lnTo>
                    <a:pt x="4241" y="8224"/>
                  </a:lnTo>
                  <a:cubicBezTo>
                    <a:pt x="4421" y="7676"/>
                    <a:pt x="4491" y="7097"/>
                    <a:pt x="4444" y="6526"/>
                  </a:cubicBezTo>
                  <a:lnTo>
                    <a:pt x="4413" y="6174"/>
                  </a:lnTo>
                  <a:lnTo>
                    <a:pt x="366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9" name="Google Shape;2299;p57"/>
            <p:cNvSpPr/>
            <p:nvPr/>
          </p:nvSpPr>
          <p:spPr>
            <a:xfrm>
              <a:off x="1209725" y="3161375"/>
              <a:ext cx="13700" cy="52250"/>
            </a:xfrm>
            <a:custGeom>
              <a:avLst/>
              <a:gdLst/>
              <a:ahLst/>
              <a:cxnLst/>
              <a:rect l="l" t="t" r="r" b="b"/>
              <a:pathLst>
                <a:path w="548" h="2090" extrusionOk="0">
                  <a:moveTo>
                    <a:pt x="470" y="0"/>
                  </a:moveTo>
                  <a:cubicBezTo>
                    <a:pt x="235" y="118"/>
                    <a:pt x="78" y="360"/>
                    <a:pt x="71" y="626"/>
                  </a:cubicBezTo>
                  <a:lnTo>
                    <a:pt x="0" y="2089"/>
                  </a:lnTo>
                  <a:lnTo>
                    <a:pt x="219" y="767"/>
                  </a:lnTo>
                  <a:cubicBezTo>
                    <a:pt x="258" y="517"/>
                    <a:pt x="376" y="290"/>
                    <a:pt x="548" y="110"/>
                  </a:cubicBezTo>
                  <a:lnTo>
                    <a:pt x="47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0" name="Google Shape;2300;p57"/>
            <p:cNvSpPr/>
            <p:nvPr/>
          </p:nvSpPr>
          <p:spPr>
            <a:xfrm>
              <a:off x="1226550" y="3085475"/>
              <a:ext cx="10175" cy="44225"/>
            </a:xfrm>
            <a:custGeom>
              <a:avLst/>
              <a:gdLst/>
              <a:ahLst/>
              <a:cxnLst/>
              <a:rect l="l" t="t" r="r" b="b"/>
              <a:pathLst>
                <a:path w="407" h="1769" extrusionOk="0">
                  <a:moveTo>
                    <a:pt x="407" y="0"/>
                  </a:moveTo>
                  <a:lnTo>
                    <a:pt x="0" y="822"/>
                  </a:lnTo>
                  <a:lnTo>
                    <a:pt x="297" y="1769"/>
                  </a:lnTo>
                  <a:lnTo>
                    <a:pt x="40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01" name="Google Shape;2301;p57"/>
          <p:cNvGrpSpPr/>
          <p:nvPr/>
        </p:nvGrpSpPr>
        <p:grpSpPr>
          <a:xfrm>
            <a:off x="4881511" y="2871128"/>
            <a:ext cx="600476" cy="1710518"/>
            <a:chOff x="3164850" y="2888850"/>
            <a:chExt cx="258425" cy="736150"/>
          </a:xfrm>
        </p:grpSpPr>
        <p:sp>
          <p:nvSpPr>
            <p:cNvPr id="2302" name="Google Shape;2302;p57"/>
            <p:cNvSpPr/>
            <p:nvPr/>
          </p:nvSpPr>
          <p:spPr>
            <a:xfrm>
              <a:off x="3236650" y="3586625"/>
              <a:ext cx="31525" cy="36800"/>
            </a:xfrm>
            <a:custGeom>
              <a:avLst/>
              <a:gdLst/>
              <a:ahLst/>
              <a:cxnLst/>
              <a:rect l="l" t="t" r="r" b="b"/>
              <a:pathLst>
                <a:path w="1261" h="1472" extrusionOk="0">
                  <a:moveTo>
                    <a:pt x="0" y="1"/>
                  </a:moveTo>
                  <a:lnTo>
                    <a:pt x="0" y="1472"/>
                  </a:lnTo>
                  <a:lnTo>
                    <a:pt x="1072" y="1472"/>
                  </a:lnTo>
                  <a:cubicBezTo>
                    <a:pt x="1174" y="1472"/>
                    <a:pt x="1260" y="1386"/>
                    <a:pt x="1260" y="1284"/>
                  </a:cubicBezTo>
                  <a:lnTo>
                    <a:pt x="126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3" name="Google Shape;2303;p57"/>
            <p:cNvSpPr/>
            <p:nvPr/>
          </p:nvSpPr>
          <p:spPr>
            <a:xfrm>
              <a:off x="3199475" y="3601300"/>
              <a:ext cx="72225" cy="23700"/>
            </a:xfrm>
            <a:custGeom>
              <a:avLst/>
              <a:gdLst/>
              <a:ahLst/>
              <a:cxnLst/>
              <a:rect l="l" t="t" r="r" b="b"/>
              <a:pathLst>
                <a:path w="2889" h="948" extrusionOk="0">
                  <a:moveTo>
                    <a:pt x="838" y="0"/>
                  </a:moveTo>
                  <a:cubicBezTo>
                    <a:pt x="408" y="0"/>
                    <a:pt x="56" y="321"/>
                    <a:pt x="9" y="736"/>
                  </a:cubicBezTo>
                  <a:lnTo>
                    <a:pt x="1" y="736"/>
                  </a:lnTo>
                  <a:lnTo>
                    <a:pt x="1" y="838"/>
                  </a:lnTo>
                  <a:lnTo>
                    <a:pt x="1" y="885"/>
                  </a:lnTo>
                  <a:lnTo>
                    <a:pt x="1" y="947"/>
                  </a:lnTo>
                  <a:lnTo>
                    <a:pt x="2888" y="947"/>
                  </a:lnTo>
                  <a:lnTo>
                    <a:pt x="2888" y="736"/>
                  </a:lnTo>
                  <a:lnTo>
                    <a:pt x="1487" y="736"/>
                  </a:lnTo>
                  <a:lnTo>
                    <a:pt x="14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4" name="Google Shape;2304;p57"/>
            <p:cNvSpPr/>
            <p:nvPr/>
          </p:nvSpPr>
          <p:spPr>
            <a:xfrm>
              <a:off x="3314300" y="3586625"/>
              <a:ext cx="31525" cy="36800"/>
            </a:xfrm>
            <a:custGeom>
              <a:avLst/>
              <a:gdLst/>
              <a:ahLst/>
              <a:cxnLst/>
              <a:rect l="l" t="t" r="r" b="b"/>
              <a:pathLst>
                <a:path w="1261" h="1472" extrusionOk="0">
                  <a:moveTo>
                    <a:pt x="1" y="1"/>
                  </a:moveTo>
                  <a:lnTo>
                    <a:pt x="1" y="1284"/>
                  </a:lnTo>
                  <a:cubicBezTo>
                    <a:pt x="1" y="1386"/>
                    <a:pt x="87" y="1472"/>
                    <a:pt x="189" y="1472"/>
                  </a:cubicBezTo>
                  <a:lnTo>
                    <a:pt x="1261" y="1472"/>
                  </a:lnTo>
                  <a:lnTo>
                    <a:pt x="126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5" name="Google Shape;2305;p57"/>
            <p:cNvSpPr/>
            <p:nvPr/>
          </p:nvSpPr>
          <p:spPr>
            <a:xfrm>
              <a:off x="3310600" y="3601300"/>
              <a:ext cx="72200" cy="23700"/>
            </a:xfrm>
            <a:custGeom>
              <a:avLst/>
              <a:gdLst/>
              <a:ahLst/>
              <a:cxnLst/>
              <a:rect l="l" t="t" r="r" b="b"/>
              <a:pathLst>
                <a:path w="2888" h="948" extrusionOk="0">
                  <a:moveTo>
                    <a:pt x="1409" y="0"/>
                  </a:moveTo>
                  <a:lnTo>
                    <a:pt x="1409" y="736"/>
                  </a:lnTo>
                  <a:lnTo>
                    <a:pt x="0" y="736"/>
                  </a:lnTo>
                  <a:lnTo>
                    <a:pt x="0" y="947"/>
                  </a:lnTo>
                  <a:lnTo>
                    <a:pt x="2887" y="947"/>
                  </a:lnTo>
                  <a:lnTo>
                    <a:pt x="2887" y="885"/>
                  </a:lnTo>
                  <a:lnTo>
                    <a:pt x="2887" y="838"/>
                  </a:lnTo>
                  <a:lnTo>
                    <a:pt x="2887" y="736"/>
                  </a:lnTo>
                  <a:lnTo>
                    <a:pt x="2880" y="736"/>
                  </a:lnTo>
                  <a:cubicBezTo>
                    <a:pt x="2833" y="321"/>
                    <a:pt x="2480" y="0"/>
                    <a:pt x="20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6" name="Google Shape;2306;p57"/>
            <p:cNvSpPr/>
            <p:nvPr/>
          </p:nvSpPr>
          <p:spPr>
            <a:xfrm>
              <a:off x="3223750" y="3241950"/>
              <a:ext cx="132825" cy="346850"/>
            </a:xfrm>
            <a:custGeom>
              <a:avLst/>
              <a:gdLst/>
              <a:ahLst/>
              <a:cxnLst/>
              <a:rect l="l" t="t" r="r" b="b"/>
              <a:pathLst>
                <a:path w="5313" h="13874" extrusionOk="0">
                  <a:moveTo>
                    <a:pt x="250" y="1"/>
                  </a:moveTo>
                  <a:cubicBezTo>
                    <a:pt x="188" y="32"/>
                    <a:pt x="16" y="48"/>
                    <a:pt x="16" y="110"/>
                  </a:cubicBezTo>
                  <a:lnTo>
                    <a:pt x="24" y="760"/>
                  </a:lnTo>
                  <a:lnTo>
                    <a:pt x="0" y="760"/>
                  </a:lnTo>
                  <a:lnTo>
                    <a:pt x="180" y="13702"/>
                  </a:lnTo>
                  <a:cubicBezTo>
                    <a:pt x="188" y="13795"/>
                    <a:pt x="266" y="13874"/>
                    <a:pt x="360" y="13874"/>
                  </a:cubicBezTo>
                  <a:lnTo>
                    <a:pt x="1980" y="13874"/>
                  </a:lnTo>
                  <a:cubicBezTo>
                    <a:pt x="2074" y="13874"/>
                    <a:pt x="2152" y="13803"/>
                    <a:pt x="2152" y="13709"/>
                  </a:cubicBezTo>
                  <a:lnTo>
                    <a:pt x="2606" y="3741"/>
                  </a:lnTo>
                  <a:lnTo>
                    <a:pt x="2778" y="3741"/>
                  </a:lnTo>
                  <a:lnTo>
                    <a:pt x="3153" y="13709"/>
                  </a:lnTo>
                  <a:cubicBezTo>
                    <a:pt x="3161" y="13803"/>
                    <a:pt x="3239" y="13874"/>
                    <a:pt x="3333" y="13874"/>
                  </a:cubicBezTo>
                  <a:lnTo>
                    <a:pt x="5141" y="13874"/>
                  </a:lnTo>
                  <a:cubicBezTo>
                    <a:pt x="5235" y="13874"/>
                    <a:pt x="5313" y="13795"/>
                    <a:pt x="5313" y="13702"/>
                  </a:cubicBezTo>
                  <a:lnTo>
                    <a:pt x="5211" y="361"/>
                  </a:lnTo>
                  <a:cubicBezTo>
                    <a:pt x="5211" y="267"/>
                    <a:pt x="250" y="1"/>
                    <a:pt x="2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7" name="Google Shape;2307;p57"/>
            <p:cNvSpPr/>
            <p:nvPr/>
          </p:nvSpPr>
          <p:spPr>
            <a:xfrm>
              <a:off x="3198125" y="3214875"/>
              <a:ext cx="46375" cy="61350"/>
            </a:xfrm>
            <a:custGeom>
              <a:avLst/>
              <a:gdLst/>
              <a:ahLst/>
              <a:cxnLst/>
              <a:rect l="l" t="t" r="r" b="b"/>
              <a:pathLst>
                <a:path w="1855" h="2454" extrusionOk="0">
                  <a:moveTo>
                    <a:pt x="1143" y="0"/>
                  </a:moveTo>
                  <a:cubicBezTo>
                    <a:pt x="927" y="0"/>
                    <a:pt x="714" y="93"/>
                    <a:pt x="571" y="262"/>
                  </a:cubicBezTo>
                  <a:cubicBezTo>
                    <a:pt x="563" y="270"/>
                    <a:pt x="556" y="278"/>
                    <a:pt x="548" y="286"/>
                  </a:cubicBezTo>
                  <a:cubicBezTo>
                    <a:pt x="336" y="521"/>
                    <a:pt x="368" y="826"/>
                    <a:pt x="368" y="826"/>
                  </a:cubicBezTo>
                  <a:cubicBezTo>
                    <a:pt x="266" y="982"/>
                    <a:pt x="133" y="1131"/>
                    <a:pt x="24" y="1295"/>
                  </a:cubicBezTo>
                  <a:cubicBezTo>
                    <a:pt x="8" y="1311"/>
                    <a:pt x="0" y="1326"/>
                    <a:pt x="0" y="1350"/>
                  </a:cubicBezTo>
                  <a:cubicBezTo>
                    <a:pt x="0" y="1373"/>
                    <a:pt x="16" y="1389"/>
                    <a:pt x="31" y="1405"/>
                  </a:cubicBezTo>
                  <a:cubicBezTo>
                    <a:pt x="77" y="1451"/>
                    <a:pt x="134" y="1470"/>
                    <a:pt x="191" y="1470"/>
                  </a:cubicBezTo>
                  <a:cubicBezTo>
                    <a:pt x="252" y="1470"/>
                    <a:pt x="312" y="1449"/>
                    <a:pt x="360" y="1413"/>
                  </a:cubicBezTo>
                  <a:cubicBezTo>
                    <a:pt x="423" y="1366"/>
                    <a:pt x="470" y="1311"/>
                    <a:pt x="516" y="1256"/>
                  </a:cubicBezTo>
                  <a:cubicBezTo>
                    <a:pt x="540" y="1225"/>
                    <a:pt x="634" y="1123"/>
                    <a:pt x="634" y="1084"/>
                  </a:cubicBezTo>
                  <a:lnTo>
                    <a:pt x="634" y="1084"/>
                  </a:lnTo>
                  <a:cubicBezTo>
                    <a:pt x="634" y="1084"/>
                    <a:pt x="665" y="1280"/>
                    <a:pt x="438" y="2187"/>
                  </a:cubicBezTo>
                  <a:cubicBezTo>
                    <a:pt x="399" y="2344"/>
                    <a:pt x="665" y="2406"/>
                    <a:pt x="665" y="2406"/>
                  </a:cubicBezTo>
                  <a:cubicBezTo>
                    <a:pt x="727" y="2439"/>
                    <a:pt x="787" y="2453"/>
                    <a:pt x="843" y="2453"/>
                  </a:cubicBezTo>
                  <a:cubicBezTo>
                    <a:pt x="1413" y="2453"/>
                    <a:pt x="1698" y="951"/>
                    <a:pt x="1698" y="951"/>
                  </a:cubicBezTo>
                  <a:lnTo>
                    <a:pt x="1854" y="106"/>
                  </a:lnTo>
                  <a:lnTo>
                    <a:pt x="1275" y="12"/>
                  </a:lnTo>
                  <a:cubicBezTo>
                    <a:pt x="1232" y="4"/>
                    <a:pt x="1187" y="0"/>
                    <a:pt x="1143" y="0"/>
                  </a:cubicBezTo>
                  <a:close/>
                </a:path>
              </a:pathLst>
            </a:custGeom>
            <a:solidFill>
              <a:srgbClr val="F9A6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8" name="Google Shape;2308;p57"/>
            <p:cNvSpPr/>
            <p:nvPr/>
          </p:nvSpPr>
          <p:spPr>
            <a:xfrm>
              <a:off x="3167400" y="3125575"/>
              <a:ext cx="51875" cy="97250"/>
            </a:xfrm>
            <a:custGeom>
              <a:avLst/>
              <a:gdLst/>
              <a:ahLst/>
              <a:cxnLst/>
              <a:rect l="l" t="t" r="r" b="b"/>
              <a:pathLst>
                <a:path w="2075" h="3890" extrusionOk="0">
                  <a:moveTo>
                    <a:pt x="329" y="0"/>
                  </a:moveTo>
                  <a:lnTo>
                    <a:pt x="329" y="32"/>
                  </a:lnTo>
                  <a:lnTo>
                    <a:pt x="149" y="885"/>
                  </a:lnTo>
                  <a:lnTo>
                    <a:pt x="63" y="1315"/>
                  </a:lnTo>
                  <a:cubicBezTo>
                    <a:pt x="1" y="1581"/>
                    <a:pt x="1" y="1863"/>
                    <a:pt x="71" y="2129"/>
                  </a:cubicBezTo>
                  <a:cubicBezTo>
                    <a:pt x="141" y="2395"/>
                    <a:pt x="274" y="2637"/>
                    <a:pt x="447" y="2841"/>
                  </a:cubicBezTo>
                  <a:cubicBezTo>
                    <a:pt x="540" y="2942"/>
                    <a:pt x="642" y="3036"/>
                    <a:pt x="752" y="3107"/>
                  </a:cubicBezTo>
                  <a:lnTo>
                    <a:pt x="932" y="3232"/>
                  </a:lnTo>
                  <a:lnTo>
                    <a:pt x="1659" y="3709"/>
                  </a:lnTo>
                  <a:cubicBezTo>
                    <a:pt x="1753" y="3772"/>
                    <a:pt x="1839" y="3827"/>
                    <a:pt x="1933" y="3889"/>
                  </a:cubicBezTo>
                  <a:cubicBezTo>
                    <a:pt x="1957" y="3349"/>
                    <a:pt x="1980" y="2755"/>
                    <a:pt x="2004" y="2160"/>
                  </a:cubicBezTo>
                  <a:lnTo>
                    <a:pt x="1659" y="1878"/>
                  </a:lnTo>
                  <a:cubicBezTo>
                    <a:pt x="1644" y="1863"/>
                    <a:pt x="1644" y="1855"/>
                    <a:pt x="1636" y="1839"/>
                  </a:cubicBezTo>
                  <a:cubicBezTo>
                    <a:pt x="1636" y="1823"/>
                    <a:pt x="1628" y="1800"/>
                    <a:pt x="1636" y="1784"/>
                  </a:cubicBezTo>
                  <a:cubicBezTo>
                    <a:pt x="1636" y="1761"/>
                    <a:pt x="1792" y="1315"/>
                    <a:pt x="1792" y="1315"/>
                  </a:cubicBezTo>
                  <a:lnTo>
                    <a:pt x="2066" y="486"/>
                  </a:lnTo>
                  <a:lnTo>
                    <a:pt x="2074" y="454"/>
                  </a:lnTo>
                  <a:cubicBezTo>
                    <a:pt x="2074" y="446"/>
                    <a:pt x="2074" y="439"/>
                    <a:pt x="2074" y="431"/>
                  </a:cubicBezTo>
                  <a:lnTo>
                    <a:pt x="329" y="0"/>
                  </a:lnTo>
                  <a:close/>
                </a:path>
              </a:pathLst>
            </a:custGeom>
            <a:solidFill>
              <a:srgbClr val="F9A6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9" name="Google Shape;2309;p57"/>
            <p:cNvSpPr/>
            <p:nvPr/>
          </p:nvSpPr>
          <p:spPr>
            <a:xfrm>
              <a:off x="3197725" y="3162150"/>
              <a:ext cx="12350" cy="10975"/>
            </a:xfrm>
            <a:custGeom>
              <a:avLst/>
              <a:gdLst/>
              <a:ahLst/>
              <a:cxnLst/>
              <a:rect l="l" t="t" r="r" b="b"/>
              <a:pathLst>
                <a:path w="494" h="439" extrusionOk="0">
                  <a:moveTo>
                    <a:pt x="0" y="1"/>
                  </a:moveTo>
                  <a:lnTo>
                    <a:pt x="446" y="439"/>
                  </a:lnTo>
                  <a:cubicBezTo>
                    <a:pt x="399" y="274"/>
                    <a:pt x="493" y="110"/>
                    <a:pt x="493" y="11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0" name="Google Shape;2310;p57"/>
            <p:cNvSpPr/>
            <p:nvPr/>
          </p:nvSpPr>
          <p:spPr>
            <a:xfrm>
              <a:off x="3166225" y="3019550"/>
              <a:ext cx="227725" cy="269775"/>
            </a:xfrm>
            <a:custGeom>
              <a:avLst/>
              <a:gdLst/>
              <a:ahLst/>
              <a:cxnLst/>
              <a:rect l="l" t="t" r="r" b="b"/>
              <a:pathLst>
                <a:path w="9109" h="10791" extrusionOk="0">
                  <a:moveTo>
                    <a:pt x="5619" y="1"/>
                  </a:moveTo>
                  <a:cubicBezTo>
                    <a:pt x="4961" y="1"/>
                    <a:pt x="4304" y="16"/>
                    <a:pt x="3647" y="47"/>
                  </a:cubicBezTo>
                  <a:cubicBezTo>
                    <a:pt x="2700" y="87"/>
                    <a:pt x="1746" y="673"/>
                    <a:pt x="1112" y="1354"/>
                  </a:cubicBezTo>
                  <a:cubicBezTo>
                    <a:pt x="885" y="1597"/>
                    <a:pt x="689" y="1863"/>
                    <a:pt x="556" y="2168"/>
                  </a:cubicBezTo>
                  <a:cubicBezTo>
                    <a:pt x="486" y="2309"/>
                    <a:pt x="1" y="4155"/>
                    <a:pt x="24" y="4155"/>
                  </a:cubicBezTo>
                  <a:lnTo>
                    <a:pt x="376" y="4241"/>
                  </a:lnTo>
                  <a:lnTo>
                    <a:pt x="2121" y="4672"/>
                  </a:lnTo>
                  <a:cubicBezTo>
                    <a:pt x="2121" y="4680"/>
                    <a:pt x="2121" y="4687"/>
                    <a:pt x="2121" y="4695"/>
                  </a:cubicBezTo>
                  <a:cubicBezTo>
                    <a:pt x="2098" y="5251"/>
                    <a:pt x="2074" y="5830"/>
                    <a:pt x="2051" y="6401"/>
                  </a:cubicBezTo>
                  <a:cubicBezTo>
                    <a:pt x="2027" y="6996"/>
                    <a:pt x="2004" y="7590"/>
                    <a:pt x="1980" y="8130"/>
                  </a:cubicBezTo>
                  <a:cubicBezTo>
                    <a:pt x="1933" y="9241"/>
                    <a:pt x="1902" y="10157"/>
                    <a:pt x="1886" y="10564"/>
                  </a:cubicBezTo>
                  <a:cubicBezTo>
                    <a:pt x="1886" y="10689"/>
                    <a:pt x="1972" y="10790"/>
                    <a:pt x="2090" y="10790"/>
                  </a:cubicBezTo>
                  <a:cubicBezTo>
                    <a:pt x="3052" y="10790"/>
                    <a:pt x="6495" y="10744"/>
                    <a:pt x="7645" y="10728"/>
                  </a:cubicBezTo>
                  <a:cubicBezTo>
                    <a:pt x="7856" y="10728"/>
                    <a:pt x="8029" y="10564"/>
                    <a:pt x="8036" y="10352"/>
                  </a:cubicBezTo>
                  <a:cubicBezTo>
                    <a:pt x="8083" y="9171"/>
                    <a:pt x="8232" y="5485"/>
                    <a:pt x="8271" y="3545"/>
                  </a:cubicBezTo>
                  <a:lnTo>
                    <a:pt x="9069" y="2637"/>
                  </a:lnTo>
                  <a:cubicBezTo>
                    <a:pt x="9108" y="814"/>
                    <a:pt x="8083" y="368"/>
                    <a:pt x="7176" y="71"/>
                  </a:cubicBezTo>
                  <a:cubicBezTo>
                    <a:pt x="7004" y="16"/>
                    <a:pt x="6792" y="24"/>
                    <a:pt x="6612" y="16"/>
                  </a:cubicBezTo>
                  <a:cubicBezTo>
                    <a:pt x="6284" y="8"/>
                    <a:pt x="5955" y="1"/>
                    <a:pt x="56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1" name="Google Shape;2311;p57"/>
            <p:cNvSpPr/>
            <p:nvPr/>
          </p:nvSpPr>
          <p:spPr>
            <a:xfrm>
              <a:off x="3344425" y="2986700"/>
              <a:ext cx="35625" cy="66325"/>
            </a:xfrm>
            <a:custGeom>
              <a:avLst/>
              <a:gdLst/>
              <a:ahLst/>
              <a:cxnLst/>
              <a:rect l="l" t="t" r="r" b="b"/>
              <a:pathLst>
                <a:path w="1425" h="2653" extrusionOk="0">
                  <a:moveTo>
                    <a:pt x="361" y="0"/>
                  </a:moveTo>
                  <a:cubicBezTo>
                    <a:pt x="165" y="0"/>
                    <a:pt x="1" y="157"/>
                    <a:pt x="1" y="352"/>
                  </a:cubicBezTo>
                  <a:lnTo>
                    <a:pt x="1" y="2300"/>
                  </a:lnTo>
                  <a:cubicBezTo>
                    <a:pt x="1" y="2496"/>
                    <a:pt x="165" y="2653"/>
                    <a:pt x="361" y="2653"/>
                  </a:cubicBezTo>
                  <a:lnTo>
                    <a:pt x="1065" y="2653"/>
                  </a:lnTo>
                  <a:cubicBezTo>
                    <a:pt x="1268" y="2653"/>
                    <a:pt x="1425" y="2496"/>
                    <a:pt x="1425" y="2300"/>
                  </a:cubicBezTo>
                  <a:lnTo>
                    <a:pt x="1425" y="352"/>
                  </a:lnTo>
                  <a:cubicBezTo>
                    <a:pt x="1425" y="157"/>
                    <a:pt x="1268" y="0"/>
                    <a:pt x="10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2" name="Google Shape;2312;p57"/>
            <p:cNvSpPr/>
            <p:nvPr/>
          </p:nvSpPr>
          <p:spPr>
            <a:xfrm>
              <a:off x="3342275" y="2999750"/>
              <a:ext cx="81000" cy="164750"/>
            </a:xfrm>
            <a:custGeom>
              <a:avLst/>
              <a:gdLst/>
              <a:ahLst/>
              <a:cxnLst/>
              <a:rect l="l" t="t" r="r" b="b"/>
              <a:pathLst>
                <a:path w="3240" h="6590" extrusionOk="0">
                  <a:moveTo>
                    <a:pt x="1628" y="1"/>
                  </a:moveTo>
                  <a:cubicBezTo>
                    <a:pt x="1494" y="1"/>
                    <a:pt x="1314" y="108"/>
                    <a:pt x="1292" y="339"/>
                  </a:cubicBezTo>
                  <a:cubicBezTo>
                    <a:pt x="1253" y="738"/>
                    <a:pt x="1182" y="761"/>
                    <a:pt x="1182" y="761"/>
                  </a:cubicBezTo>
                  <a:cubicBezTo>
                    <a:pt x="1182" y="761"/>
                    <a:pt x="1132" y="823"/>
                    <a:pt x="898" y="823"/>
                  </a:cubicBezTo>
                  <a:cubicBezTo>
                    <a:pt x="856" y="823"/>
                    <a:pt x="807" y="821"/>
                    <a:pt x="752" y="816"/>
                  </a:cubicBezTo>
                  <a:cubicBezTo>
                    <a:pt x="699" y="809"/>
                    <a:pt x="645" y="806"/>
                    <a:pt x="591" y="806"/>
                  </a:cubicBezTo>
                  <a:cubicBezTo>
                    <a:pt x="457" y="806"/>
                    <a:pt x="326" y="825"/>
                    <a:pt x="220" y="847"/>
                  </a:cubicBezTo>
                  <a:cubicBezTo>
                    <a:pt x="95" y="871"/>
                    <a:pt x="16" y="996"/>
                    <a:pt x="32" y="1121"/>
                  </a:cubicBezTo>
                  <a:cubicBezTo>
                    <a:pt x="46" y="1213"/>
                    <a:pt x="131" y="1280"/>
                    <a:pt x="223" y="1280"/>
                  </a:cubicBezTo>
                  <a:cubicBezTo>
                    <a:pt x="223" y="1280"/>
                    <a:pt x="223" y="1280"/>
                    <a:pt x="223" y="1280"/>
                  </a:cubicBezTo>
                  <a:lnTo>
                    <a:pt x="223" y="1280"/>
                  </a:lnTo>
                  <a:lnTo>
                    <a:pt x="188" y="1285"/>
                  </a:lnTo>
                  <a:cubicBezTo>
                    <a:pt x="79" y="1309"/>
                    <a:pt x="1" y="1411"/>
                    <a:pt x="16" y="1520"/>
                  </a:cubicBezTo>
                  <a:lnTo>
                    <a:pt x="24" y="1559"/>
                  </a:lnTo>
                  <a:cubicBezTo>
                    <a:pt x="38" y="1659"/>
                    <a:pt x="130" y="1726"/>
                    <a:pt x="228" y="1726"/>
                  </a:cubicBezTo>
                  <a:cubicBezTo>
                    <a:pt x="238" y="1726"/>
                    <a:pt x="249" y="1725"/>
                    <a:pt x="259" y="1724"/>
                  </a:cubicBezTo>
                  <a:lnTo>
                    <a:pt x="326" y="1713"/>
                  </a:lnTo>
                  <a:lnTo>
                    <a:pt x="326" y="1713"/>
                  </a:lnTo>
                  <a:cubicBezTo>
                    <a:pt x="250" y="1737"/>
                    <a:pt x="197" y="1817"/>
                    <a:pt x="212" y="1904"/>
                  </a:cubicBezTo>
                  <a:lnTo>
                    <a:pt x="212" y="1927"/>
                  </a:lnTo>
                  <a:cubicBezTo>
                    <a:pt x="234" y="2042"/>
                    <a:pt x="335" y="2125"/>
                    <a:pt x="449" y="2125"/>
                  </a:cubicBezTo>
                  <a:cubicBezTo>
                    <a:pt x="458" y="2125"/>
                    <a:pt x="468" y="2124"/>
                    <a:pt x="478" y="2123"/>
                  </a:cubicBezTo>
                  <a:lnTo>
                    <a:pt x="567" y="2107"/>
                  </a:lnTo>
                  <a:lnTo>
                    <a:pt x="567" y="2107"/>
                  </a:lnTo>
                  <a:cubicBezTo>
                    <a:pt x="538" y="2121"/>
                    <a:pt x="519" y="2153"/>
                    <a:pt x="525" y="2185"/>
                  </a:cubicBezTo>
                  <a:cubicBezTo>
                    <a:pt x="547" y="2315"/>
                    <a:pt x="655" y="2398"/>
                    <a:pt x="782" y="2398"/>
                  </a:cubicBezTo>
                  <a:cubicBezTo>
                    <a:pt x="792" y="2398"/>
                    <a:pt x="803" y="2398"/>
                    <a:pt x="814" y="2397"/>
                  </a:cubicBezTo>
                  <a:lnTo>
                    <a:pt x="1167" y="2334"/>
                  </a:lnTo>
                  <a:lnTo>
                    <a:pt x="1198" y="2616"/>
                  </a:lnTo>
                  <a:lnTo>
                    <a:pt x="1276" y="5683"/>
                  </a:lnTo>
                  <a:cubicBezTo>
                    <a:pt x="1300" y="6074"/>
                    <a:pt x="1550" y="6410"/>
                    <a:pt x="1918" y="6544"/>
                  </a:cubicBezTo>
                  <a:cubicBezTo>
                    <a:pt x="2005" y="6575"/>
                    <a:pt x="2090" y="6590"/>
                    <a:pt x="2172" y="6590"/>
                  </a:cubicBezTo>
                  <a:cubicBezTo>
                    <a:pt x="2537" y="6590"/>
                    <a:pt x="2838" y="6302"/>
                    <a:pt x="2997" y="5957"/>
                  </a:cubicBezTo>
                  <a:cubicBezTo>
                    <a:pt x="3240" y="5448"/>
                    <a:pt x="3130" y="4971"/>
                    <a:pt x="3005" y="4439"/>
                  </a:cubicBezTo>
                  <a:cubicBezTo>
                    <a:pt x="2864" y="3828"/>
                    <a:pt x="2716" y="3195"/>
                    <a:pt x="2544" y="2584"/>
                  </a:cubicBezTo>
                  <a:cubicBezTo>
                    <a:pt x="2458" y="2271"/>
                    <a:pt x="2356" y="1958"/>
                    <a:pt x="2254" y="1653"/>
                  </a:cubicBezTo>
                  <a:cubicBezTo>
                    <a:pt x="2152" y="1379"/>
                    <a:pt x="2066" y="1074"/>
                    <a:pt x="1910" y="824"/>
                  </a:cubicBezTo>
                  <a:lnTo>
                    <a:pt x="1816" y="683"/>
                  </a:lnTo>
                  <a:cubicBezTo>
                    <a:pt x="1816" y="683"/>
                    <a:pt x="1667" y="456"/>
                    <a:pt x="1761" y="182"/>
                  </a:cubicBezTo>
                  <a:cubicBezTo>
                    <a:pt x="1805" y="64"/>
                    <a:pt x="1730" y="1"/>
                    <a:pt x="1628" y="1"/>
                  </a:cubicBezTo>
                  <a:close/>
                </a:path>
              </a:pathLst>
            </a:custGeom>
            <a:solidFill>
              <a:srgbClr val="F9A6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3" name="Google Shape;2313;p57"/>
            <p:cNvSpPr/>
            <p:nvPr/>
          </p:nvSpPr>
          <p:spPr>
            <a:xfrm>
              <a:off x="3346000" y="3029925"/>
              <a:ext cx="10200" cy="2950"/>
            </a:xfrm>
            <a:custGeom>
              <a:avLst/>
              <a:gdLst/>
              <a:ahLst/>
              <a:cxnLst/>
              <a:rect l="l" t="t" r="r" b="b"/>
              <a:pathLst>
                <a:path w="408" h="118" extrusionOk="0">
                  <a:moveTo>
                    <a:pt x="360" y="0"/>
                  </a:moveTo>
                  <a:lnTo>
                    <a:pt x="32" y="39"/>
                  </a:lnTo>
                  <a:cubicBezTo>
                    <a:pt x="16" y="39"/>
                    <a:pt x="0" y="63"/>
                    <a:pt x="0" y="78"/>
                  </a:cubicBezTo>
                  <a:cubicBezTo>
                    <a:pt x="0" y="102"/>
                    <a:pt x="16" y="118"/>
                    <a:pt x="39" y="118"/>
                  </a:cubicBezTo>
                  <a:lnTo>
                    <a:pt x="47" y="118"/>
                  </a:lnTo>
                  <a:lnTo>
                    <a:pt x="368" y="78"/>
                  </a:lnTo>
                  <a:cubicBezTo>
                    <a:pt x="392" y="78"/>
                    <a:pt x="407" y="55"/>
                    <a:pt x="399" y="32"/>
                  </a:cubicBezTo>
                  <a:cubicBezTo>
                    <a:pt x="399" y="16"/>
                    <a:pt x="376" y="0"/>
                    <a:pt x="3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4" name="Google Shape;2314;p57"/>
            <p:cNvSpPr/>
            <p:nvPr/>
          </p:nvSpPr>
          <p:spPr>
            <a:xfrm>
              <a:off x="3350100" y="3040100"/>
              <a:ext cx="12150" cy="3350"/>
            </a:xfrm>
            <a:custGeom>
              <a:avLst/>
              <a:gdLst/>
              <a:ahLst/>
              <a:cxnLst/>
              <a:rect l="l" t="t" r="r" b="b"/>
              <a:pathLst>
                <a:path w="486" h="134" extrusionOk="0">
                  <a:moveTo>
                    <a:pt x="439" y="0"/>
                  </a:moveTo>
                  <a:lnTo>
                    <a:pt x="32" y="55"/>
                  </a:lnTo>
                  <a:cubicBezTo>
                    <a:pt x="16" y="63"/>
                    <a:pt x="1" y="78"/>
                    <a:pt x="1" y="102"/>
                  </a:cubicBezTo>
                  <a:cubicBezTo>
                    <a:pt x="1" y="125"/>
                    <a:pt x="24" y="133"/>
                    <a:pt x="40" y="133"/>
                  </a:cubicBezTo>
                  <a:lnTo>
                    <a:pt x="48" y="133"/>
                  </a:lnTo>
                  <a:lnTo>
                    <a:pt x="454" y="78"/>
                  </a:lnTo>
                  <a:cubicBezTo>
                    <a:pt x="478" y="78"/>
                    <a:pt x="486" y="55"/>
                    <a:pt x="486" y="39"/>
                  </a:cubicBezTo>
                  <a:cubicBezTo>
                    <a:pt x="486" y="16"/>
                    <a:pt x="462" y="0"/>
                    <a:pt x="4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5" name="Google Shape;2315;p57"/>
            <p:cNvSpPr/>
            <p:nvPr/>
          </p:nvSpPr>
          <p:spPr>
            <a:xfrm>
              <a:off x="3355000" y="3050225"/>
              <a:ext cx="9800" cy="2800"/>
            </a:xfrm>
            <a:custGeom>
              <a:avLst/>
              <a:gdLst/>
              <a:ahLst/>
              <a:cxnLst/>
              <a:rect l="l" t="t" r="r" b="b"/>
              <a:pathLst>
                <a:path w="392" h="112" extrusionOk="0">
                  <a:moveTo>
                    <a:pt x="351" y="0"/>
                  </a:moveTo>
                  <a:cubicBezTo>
                    <a:pt x="349" y="0"/>
                    <a:pt x="347" y="1"/>
                    <a:pt x="345" y="2"/>
                  </a:cubicBezTo>
                  <a:lnTo>
                    <a:pt x="39" y="33"/>
                  </a:lnTo>
                  <a:cubicBezTo>
                    <a:pt x="16" y="33"/>
                    <a:pt x="0" y="57"/>
                    <a:pt x="0" y="80"/>
                  </a:cubicBezTo>
                  <a:cubicBezTo>
                    <a:pt x="8" y="96"/>
                    <a:pt x="24" y="112"/>
                    <a:pt x="39" y="112"/>
                  </a:cubicBezTo>
                  <a:lnTo>
                    <a:pt x="47" y="112"/>
                  </a:lnTo>
                  <a:lnTo>
                    <a:pt x="352" y="80"/>
                  </a:lnTo>
                  <a:cubicBezTo>
                    <a:pt x="376" y="80"/>
                    <a:pt x="391" y="57"/>
                    <a:pt x="384" y="33"/>
                  </a:cubicBezTo>
                  <a:cubicBezTo>
                    <a:pt x="384" y="20"/>
                    <a:pt x="366" y="0"/>
                    <a:pt x="3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6" name="Google Shape;2316;p57"/>
            <p:cNvSpPr/>
            <p:nvPr/>
          </p:nvSpPr>
          <p:spPr>
            <a:xfrm>
              <a:off x="3218450" y="3109925"/>
              <a:ext cx="8825" cy="47950"/>
            </a:xfrm>
            <a:custGeom>
              <a:avLst/>
              <a:gdLst/>
              <a:ahLst/>
              <a:cxnLst/>
              <a:rect l="l" t="t" r="r" b="b"/>
              <a:pathLst>
                <a:path w="353" h="1918" extrusionOk="0">
                  <a:moveTo>
                    <a:pt x="353" y="0"/>
                  </a:moveTo>
                  <a:lnTo>
                    <a:pt x="32" y="1057"/>
                  </a:lnTo>
                  <a:lnTo>
                    <a:pt x="1" y="1917"/>
                  </a:lnTo>
                  <a:lnTo>
                    <a:pt x="1" y="1917"/>
                  </a:lnTo>
                  <a:lnTo>
                    <a:pt x="337" y="1096"/>
                  </a:lnTo>
                  <a:lnTo>
                    <a:pt x="35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7" name="Google Shape;2317;p57"/>
            <p:cNvSpPr/>
            <p:nvPr/>
          </p:nvSpPr>
          <p:spPr>
            <a:xfrm>
              <a:off x="3164850" y="3116575"/>
              <a:ext cx="58125" cy="22900"/>
            </a:xfrm>
            <a:custGeom>
              <a:avLst/>
              <a:gdLst/>
              <a:ahLst/>
              <a:cxnLst/>
              <a:rect l="l" t="t" r="r" b="b"/>
              <a:pathLst>
                <a:path w="2325" h="916" extrusionOk="0">
                  <a:moveTo>
                    <a:pt x="87" y="0"/>
                  </a:moveTo>
                  <a:lnTo>
                    <a:pt x="1" y="368"/>
                  </a:lnTo>
                  <a:lnTo>
                    <a:pt x="2231" y="916"/>
                  </a:lnTo>
                  <a:lnTo>
                    <a:pt x="2325" y="587"/>
                  </a:lnTo>
                  <a:lnTo>
                    <a:pt x="8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8" name="Google Shape;2318;p57"/>
            <p:cNvSpPr/>
            <p:nvPr/>
          </p:nvSpPr>
          <p:spPr>
            <a:xfrm>
              <a:off x="3361450" y="3086050"/>
              <a:ext cx="11575" cy="40325"/>
            </a:xfrm>
            <a:custGeom>
              <a:avLst/>
              <a:gdLst/>
              <a:ahLst/>
              <a:cxnLst/>
              <a:rect l="l" t="t" r="r" b="b"/>
              <a:pathLst>
                <a:path w="463" h="1613" extrusionOk="0">
                  <a:moveTo>
                    <a:pt x="0" y="1"/>
                  </a:moveTo>
                  <a:lnTo>
                    <a:pt x="446" y="1613"/>
                  </a:lnTo>
                  <a:lnTo>
                    <a:pt x="462" y="88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9" name="Google Shape;2319;p57"/>
            <p:cNvSpPr/>
            <p:nvPr/>
          </p:nvSpPr>
          <p:spPr>
            <a:xfrm>
              <a:off x="3255825" y="2888850"/>
              <a:ext cx="90575" cy="73800"/>
            </a:xfrm>
            <a:custGeom>
              <a:avLst/>
              <a:gdLst/>
              <a:ahLst/>
              <a:cxnLst/>
              <a:rect l="l" t="t" r="r" b="b"/>
              <a:pathLst>
                <a:path w="3623" h="2952" extrusionOk="0">
                  <a:moveTo>
                    <a:pt x="2108" y="0"/>
                  </a:moveTo>
                  <a:cubicBezTo>
                    <a:pt x="1869" y="0"/>
                    <a:pt x="1788" y="180"/>
                    <a:pt x="1690" y="284"/>
                  </a:cubicBezTo>
                  <a:cubicBezTo>
                    <a:pt x="1636" y="260"/>
                    <a:pt x="1573" y="244"/>
                    <a:pt x="1503" y="244"/>
                  </a:cubicBezTo>
                  <a:cubicBezTo>
                    <a:pt x="1487" y="243"/>
                    <a:pt x="1472" y="243"/>
                    <a:pt x="1457" y="243"/>
                  </a:cubicBezTo>
                  <a:cubicBezTo>
                    <a:pt x="1263" y="243"/>
                    <a:pt x="1087" y="334"/>
                    <a:pt x="970" y="479"/>
                  </a:cubicBezTo>
                  <a:cubicBezTo>
                    <a:pt x="931" y="479"/>
                    <a:pt x="884" y="479"/>
                    <a:pt x="830" y="471"/>
                  </a:cubicBezTo>
                  <a:lnTo>
                    <a:pt x="728" y="471"/>
                  </a:lnTo>
                  <a:cubicBezTo>
                    <a:pt x="532" y="487"/>
                    <a:pt x="360" y="581"/>
                    <a:pt x="251" y="729"/>
                  </a:cubicBezTo>
                  <a:cubicBezTo>
                    <a:pt x="102" y="925"/>
                    <a:pt x="24" y="1222"/>
                    <a:pt x="102" y="1614"/>
                  </a:cubicBezTo>
                  <a:lnTo>
                    <a:pt x="118" y="1684"/>
                  </a:lnTo>
                  <a:cubicBezTo>
                    <a:pt x="47" y="1754"/>
                    <a:pt x="0" y="1856"/>
                    <a:pt x="0" y="1966"/>
                  </a:cubicBezTo>
                  <a:cubicBezTo>
                    <a:pt x="0" y="2091"/>
                    <a:pt x="55" y="2200"/>
                    <a:pt x="141" y="2271"/>
                  </a:cubicBezTo>
                  <a:cubicBezTo>
                    <a:pt x="86" y="2341"/>
                    <a:pt x="55" y="2427"/>
                    <a:pt x="55" y="2529"/>
                  </a:cubicBezTo>
                  <a:cubicBezTo>
                    <a:pt x="55" y="2662"/>
                    <a:pt x="118" y="2787"/>
                    <a:pt x="219" y="2858"/>
                  </a:cubicBezTo>
                  <a:lnTo>
                    <a:pt x="219" y="2952"/>
                  </a:lnTo>
                  <a:lnTo>
                    <a:pt x="2942" y="2952"/>
                  </a:lnTo>
                  <a:lnTo>
                    <a:pt x="2942" y="2122"/>
                  </a:lnTo>
                  <a:cubicBezTo>
                    <a:pt x="3200" y="2122"/>
                    <a:pt x="3412" y="1927"/>
                    <a:pt x="3427" y="1661"/>
                  </a:cubicBezTo>
                  <a:cubicBezTo>
                    <a:pt x="3443" y="1512"/>
                    <a:pt x="3380" y="1363"/>
                    <a:pt x="3271" y="1269"/>
                  </a:cubicBezTo>
                  <a:cubicBezTo>
                    <a:pt x="3420" y="1129"/>
                    <a:pt x="3623" y="870"/>
                    <a:pt x="3427" y="620"/>
                  </a:cubicBezTo>
                  <a:cubicBezTo>
                    <a:pt x="3303" y="466"/>
                    <a:pt x="3148" y="412"/>
                    <a:pt x="2996" y="412"/>
                  </a:cubicBezTo>
                  <a:cubicBezTo>
                    <a:pt x="2871" y="412"/>
                    <a:pt x="2748" y="449"/>
                    <a:pt x="2645" y="495"/>
                  </a:cubicBezTo>
                  <a:cubicBezTo>
                    <a:pt x="2633" y="502"/>
                    <a:pt x="2621" y="505"/>
                    <a:pt x="2609" y="505"/>
                  </a:cubicBezTo>
                  <a:cubicBezTo>
                    <a:pt x="2569" y="505"/>
                    <a:pt x="2537" y="467"/>
                    <a:pt x="2543" y="424"/>
                  </a:cubicBezTo>
                  <a:cubicBezTo>
                    <a:pt x="2575" y="284"/>
                    <a:pt x="2551" y="104"/>
                    <a:pt x="2277" y="25"/>
                  </a:cubicBezTo>
                  <a:cubicBezTo>
                    <a:pt x="2213" y="8"/>
                    <a:pt x="2157" y="0"/>
                    <a:pt x="210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0" name="Google Shape;2320;p57"/>
            <p:cNvSpPr/>
            <p:nvPr/>
          </p:nvSpPr>
          <p:spPr>
            <a:xfrm>
              <a:off x="3255225" y="2928200"/>
              <a:ext cx="75350" cy="106625"/>
            </a:xfrm>
            <a:custGeom>
              <a:avLst/>
              <a:gdLst/>
              <a:ahLst/>
              <a:cxnLst/>
              <a:rect l="l" t="t" r="r" b="b"/>
              <a:pathLst>
                <a:path w="3014" h="4265" extrusionOk="0">
                  <a:moveTo>
                    <a:pt x="2951" y="1"/>
                  </a:moveTo>
                  <a:cubicBezTo>
                    <a:pt x="2821" y="196"/>
                    <a:pt x="2604" y="324"/>
                    <a:pt x="2356" y="324"/>
                  </a:cubicBezTo>
                  <a:cubicBezTo>
                    <a:pt x="2335" y="324"/>
                    <a:pt x="2314" y="323"/>
                    <a:pt x="2293" y="321"/>
                  </a:cubicBezTo>
                  <a:cubicBezTo>
                    <a:pt x="2106" y="314"/>
                    <a:pt x="1933" y="227"/>
                    <a:pt x="1816" y="102"/>
                  </a:cubicBezTo>
                  <a:lnTo>
                    <a:pt x="1753" y="102"/>
                  </a:lnTo>
                  <a:cubicBezTo>
                    <a:pt x="1622" y="263"/>
                    <a:pt x="1421" y="370"/>
                    <a:pt x="1197" y="370"/>
                  </a:cubicBezTo>
                  <a:cubicBezTo>
                    <a:pt x="1182" y="370"/>
                    <a:pt x="1166" y="369"/>
                    <a:pt x="1151" y="368"/>
                  </a:cubicBezTo>
                  <a:cubicBezTo>
                    <a:pt x="1002" y="360"/>
                    <a:pt x="869" y="306"/>
                    <a:pt x="760" y="220"/>
                  </a:cubicBezTo>
                  <a:lnTo>
                    <a:pt x="760" y="220"/>
                  </a:lnTo>
                  <a:cubicBezTo>
                    <a:pt x="768" y="360"/>
                    <a:pt x="721" y="509"/>
                    <a:pt x="517" y="548"/>
                  </a:cubicBezTo>
                  <a:lnTo>
                    <a:pt x="517" y="744"/>
                  </a:lnTo>
                  <a:lnTo>
                    <a:pt x="353" y="744"/>
                  </a:lnTo>
                  <a:cubicBezTo>
                    <a:pt x="157" y="744"/>
                    <a:pt x="1" y="908"/>
                    <a:pt x="1" y="1096"/>
                  </a:cubicBezTo>
                  <a:lnTo>
                    <a:pt x="1" y="1221"/>
                  </a:lnTo>
                  <a:cubicBezTo>
                    <a:pt x="1" y="1417"/>
                    <a:pt x="157" y="1573"/>
                    <a:pt x="353" y="1573"/>
                  </a:cubicBezTo>
                  <a:lnTo>
                    <a:pt x="517" y="1573"/>
                  </a:lnTo>
                  <a:lnTo>
                    <a:pt x="517" y="1855"/>
                  </a:lnTo>
                  <a:lnTo>
                    <a:pt x="517" y="2105"/>
                  </a:lnTo>
                  <a:cubicBezTo>
                    <a:pt x="517" y="2403"/>
                    <a:pt x="642" y="2669"/>
                    <a:pt x="846" y="2856"/>
                  </a:cubicBezTo>
                  <a:lnTo>
                    <a:pt x="846" y="3428"/>
                  </a:lnTo>
                  <a:cubicBezTo>
                    <a:pt x="846" y="3889"/>
                    <a:pt x="1253" y="4265"/>
                    <a:pt x="1753" y="4265"/>
                  </a:cubicBezTo>
                  <a:cubicBezTo>
                    <a:pt x="2254" y="4265"/>
                    <a:pt x="2661" y="3889"/>
                    <a:pt x="2661" y="3428"/>
                  </a:cubicBezTo>
                  <a:lnTo>
                    <a:pt x="2661" y="2872"/>
                  </a:lnTo>
                  <a:cubicBezTo>
                    <a:pt x="2880" y="2692"/>
                    <a:pt x="3013" y="2418"/>
                    <a:pt x="3013" y="2105"/>
                  </a:cubicBezTo>
                  <a:lnTo>
                    <a:pt x="3013" y="1855"/>
                  </a:lnTo>
                  <a:lnTo>
                    <a:pt x="3013" y="141"/>
                  </a:lnTo>
                  <a:lnTo>
                    <a:pt x="3013" y="32"/>
                  </a:lnTo>
                  <a:cubicBezTo>
                    <a:pt x="2998" y="16"/>
                    <a:pt x="2974" y="1"/>
                    <a:pt x="2958" y="1"/>
                  </a:cubicBezTo>
                  <a:close/>
                </a:path>
              </a:pathLst>
            </a:custGeom>
            <a:solidFill>
              <a:srgbClr val="F9A6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1" name="Google Shape;2321;p57"/>
            <p:cNvSpPr/>
            <p:nvPr/>
          </p:nvSpPr>
          <p:spPr>
            <a:xfrm>
              <a:off x="3268150" y="2974550"/>
              <a:ext cx="62425" cy="46400"/>
            </a:xfrm>
            <a:custGeom>
              <a:avLst/>
              <a:gdLst/>
              <a:ahLst/>
              <a:cxnLst/>
              <a:rect l="l" t="t" r="r" b="b"/>
              <a:pathLst>
                <a:path w="2497" h="1856" extrusionOk="0">
                  <a:moveTo>
                    <a:pt x="0" y="1"/>
                  </a:moveTo>
                  <a:lnTo>
                    <a:pt x="0" y="251"/>
                  </a:lnTo>
                  <a:cubicBezTo>
                    <a:pt x="0" y="650"/>
                    <a:pt x="219" y="987"/>
                    <a:pt x="548" y="1151"/>
                  </a:cubicBezTo>
                  <a:cubicBezTo>
                    <a:pt x="548" y="1159"/>
                    <a:pt x="548" y="1167"/>
                    <a:pt x="548" y="1175"/>
                  </a:cubicBezTo>
                  <a:cubicBezTo>
                    <a:pt x="548" y="1550"/>
                    <a:pt x="861" y="1855"/>
                    <a:pt x="1236" y="1855"/>
                  </a:cubicBezTo>
                  <a:cubicBezTo>
                    <a:pt x="1620" y="1855"/>
                    <a:pt x="1925" y="1550"/>
                    <a:pt x="1925" y="1175"/>
                  </a:cubicBezTo>
                  <a:cubicBezTo>
                    <a:pt x="1925" y="1167"/>
                    <a:pt x="1925" y="1167"/>
                    <a:pt x="1925" y="1159"/>
                  </a:cubicBezTo>
                  <a:cubicBezTo>
                    <a:pt x="2261" y="1002"/>
                    <a:pt x="2496" y="658"/>
                    <a:pt x="2496" y="251"/>
                  </a:cubicBezTo>
                  <a:lnTo>
                    <a:pt x="2496" y="1"/>
                  </a:lnTo>
                  <a:cubicBezTo>
                    <a:pt x="2496" y="556"/>
                    <a:pt x="2050" y="1010"/>
                    <a:pt x="1495" y="1010"/>
                  </a:cubicBezTo>
                  <a:lnTo>
                    <a:pt x="1002" y="1010"/>
                  </a:lnTo>
                  <a:cubicBezTo>
                    <a:pt x="446" y="1010"/>
                    <a:pt x="0" y="556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2" name="Google Shape;2322;p57"/>
            <p:cNvSpPr/>
            <p:nvPr/>
          </p:nvSpPr>
          <p:spPr>
            <a:xfrm>
              <a:off x="3293175" y="2967725"/>
              <a:ext cx="15475" cy="8825"/>
            </a:xfrm>
            <a:custGeom>
              <a:avLst/>
              <a:gdLst/>
              <a:ahLst/>
              <a:cxnLst/>
              <a:rect l="l" t="t" r="r" b="b"/>
              <a:pathLst>
                <a:path w="619" h="353" extrusionOk="0">
                  <a:moveTo>
                    <a:pt x="71" y="0"/>
                  </a:moveTo>
                  <a:cubicBezTo>
                    <a:pt x="48" y="0"/>
                    <a:pt x="24" y="8"/>
                    <a:pt x="24" y="31"/>
                  </a:cubicBezTo>
                  <a:cubicBezTo>
                    <a:pt x="24" y="39"/>
                    <a:pt x="1" y="141"/>
                    <a:pt x="71" y="227"/>
                  </a:cubicBezTo>
                  <a:cubicBezTo>
                    <a:pt x="142" y="313"/>
                    <a:pt x="267" y="352"/>
                    <a:pt x="439" y="352"/>
                  </a:cubicBezTo>
                  <a:cubicBezTo>
                    <a:pt x="486" y="352"/>
                    <a:pt x="533" y="344"/>
                    <a:pt x="580" y="344"/>
                  </a:cubicBezTo>
                  <a:cubicBezTo>
                    <a:pt x="603" y="344"/>
                    <a:pt x="619" y="321"/>
                    <a:pt x="619" y="297"/>
                  </a:cubicBezTo>
                  <a:cubicBezTo>
                    <a:pt x="612" y="278"/>
                    <a:pt x="601" y="264"/>
                    <a:pt x="584" y="264"/>
                  </a:cubicBezTo>
                  <a:cubicBezTo>
                    <a:pt x="580" y="264"/>
                    <a:pt x="576" y="265"/>
                    <a:pt x="572" y="266"/>
                  </a:cubicBezTo>
                  <a:cubicBezTo>
                    <a:pt x="527" y="270"/>
                    <a:pt x="487" y="272"/>
                    <a:pt x="450" y="272"/>
                  </a:cubicBezTo>
                  <a:cubicBezTo>
                    <a:pt x="262" y="272"/>
                    <a:pt x="173" y="226"/>
                    <a:pt x="134" y="180"/>
                  </a:cubicBezTo>
                  <a:cubicBezTo>
                    <a:pt x="87" y="125"/>
                    <a:pt x="102" y="55"/>
                    <a:pt x="102" y="55"/>
                  </a:cubicBezTo>
                  <a:cubicBezTo>
                    <a:pt x="102" y="31"/>
                    <a:pt x="95" y="8"/>
                    <a:pt x="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3" name="Google Shape;2323;p57"/>
            <p:cNvSpPr/>
            <p:nvPr/>
          </p:nvSpPr>
          <p:spPr>
            <a:xfrm>
              <a:off x="3260900" y="2952125"/>
              <a:ext cx="6100" cy="8175"/>
            </a:xfrm>
            <a:custGeom>
              <a:avLst/>
              <a:gdLst/>
              <a:ahLst/>
              <a:cxnLst/>
              <a:rect l="l" t="t" r="r" b="b"/>
              <a:pathLst>
                <a:path w="244" h="327" extrusionOk="0">
                  <a:moveTo>
                    <a:pt x="47" y="1"/>
                  </a:moveTo>
                  <a:cubicBezTo>
                    <a:pt x="38" y="1"/>
                    <a:pt x="31" y="3"/>
                    <a:pt x="24" y="6"/>
                  </a:cubicBezTo>
                  <a:cubicBezTo>
                    <a:pt x="9" y="22"/>
                    <a:pt x="1" y="53"/>
                    <a:pt x="16" y="69"/>
                  </a:cubicBezTo>
                  <a:lnTo>
                    <a:pt x="134" y="194"/>
                  </a:lnTo>
                  <a:lnTo>
                    <a:pt x="63" y="256"/>
                  </a:lnTo>
                  <a:cubicBezTo>
                    <a:pt x="48" y="272"/>
                    <a:pt x="48" y="295"/>
                    <a:pt x="55" y="311"/>
                  </a:cubicBezTo>
                  <a:cubicBezTo>
                    <a:pt x="63" y="327"/>
                    <a:pt x="79" y="327"/>
                    <a:pt x="87" y="327"/>
                  </a:cubicBezTo>
                  <a:cubicBezTo>
                    <a:pt x="95" y="327"/>
                    <a:pt x="110" y="327"/>
                    <a:pt x="118" y="319"/>
                  </a:cubicBezTo>
                  <a:lnTo>
                    <a:pt x="243" y="202"/>
                  </a:lnTo>
                  <a:lnTo>
                    <a:pt x="79" y="14"/>
                  </a:lnTo>
                  <a:cubicBezTo>
                    <a:pt x="70" y="5"/>
                    <a:pt x="58" y="1"/>
                    <a:pt x="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4" name="Google Shape;2324;p57"/>
            <p:cNvSpPr/>
            <p:nvPr/>
          </p:nvSpPr>
          <p:spPr>
            <a:xfrm>
              <a:off x="3305125" y="2983875"/>
              <a:ext cx="8225" cy="3625"/>
            </a:xfrm>
            <a:custGeom>
              <a:avLst/>
              <a:gdLst/>
              <a:ahLst/>
              <a:cxnLst/>
              <a:rect l="l" t="t" r="r" b="b"/>
              <a:pathLst>
                <a:path w="329" h="145" extrusionOk="0">
                  <a:moveTo>
                    <a:pt x="145" y="0"/>
                  </a:moveTo>
                  <a:cubicBezTo>
                    <a:pt x="83" y="0"/>
                    <a:pt x="36" y="23"/>
                    <a:pt x="31" y="27"/>
                  </a:cubicBezTo>
                  <a:cubicBezTo>
                    <a:pt x="16" y="35"/>
                    <a:pt x="0" y="58"/>
                    <a:pt x="16" y="74"/>
                  </a:cubicBezTo>
                  <a:cubicBezTo>
                    <a:pt x="22" y="92"/>
                    <a:pt x="36" y="100"/>
                    <a:pt x="50" y="100"/>
                  </a:cubicBezTo>
                  <a:cubicBezTo>
                    <a:pt x="54" y="100"/>
                    <a:pt x="59" y="99"/>
                    <a:pt x="63" y="97"/>
                  </a:cubicBezTo>
                  <a:cubicBezTo>
                    <a:pt x="67" y="97"/>
                    <a:pt x="99" y="83"/>
                    <a:pt x="141" y="83"/>
                  </a:cubicBezTo>
                  <a:cubicBezTo>
                    <a:pt x="177" y="83"/>
                    <a:pt x="219" y="93"/>
                    <a:pt x="258" y="129"/>
                  </a:cubicBezTo>
                  <a:cubicBezTo>
                    <a:pt x="266" y="137"/>
                    <a:pt x="274" y="144"/>
                    <a:pt x="282" y="144"/>
                  </a:cubicBezTo>
                  <a:cubicBezTo>
                    <a:pt x="297" y="144"/>
                    <a:pt x="305" y="137"/>
                    <a:pt x="313" y="137"/>
                  </a:cubicBezTo>
                  <a:cubicBezTo>
                    <a:pt x="329" y="121"/>
                    <a:pt x="329" y="90"/>
                    <a:pt x="313" y="74"/>
                  </a:cubicBezTo>
                  <a:cubicBezTo>
                    <a:pt x="259" y="16"/>
                    <a:pt x="197" y="0"/>
                    <a:pt x="1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5" name="Google Shape;2325;p57"/>
            <p:cNvSpPr/>
            <p:nvPr/>
          </p:nvSpPr>
          <p:spPr>
            <a:xfrm>
              <a:off x="3283400" y="2942275"/>
              <a:ext cx="16850" cy="6525"/>
            </a:xfrm>
            <a:custGeom>
              <a:avLst/>
              <a:gdLst/>
              <a:ahLst/>
              <a:cxnLst/>
              <a:rect l="l" t="t" r="r" b="b"/>
              <a:pathLst>
                <a:path w="674" h="261" extrusionOk="0">
                  <a:moveTo>
                    <a:pt x="356" y="0"/>
                  </a:moveTo>
                  <a:cubicBezTo>
                    <a:pt x="347" y="0"/>
                    <a:pt x="338" y="0"/>
                    <a:pt x="329" y="1"/>
                  </a:cubicBezTo>
                  <a:cubicBezTo>
                    <a:pt x="180" y="9"/>
                    <a:pt x="79" y="79"/>
                    <a:pt x="40" y="134"/>
                  </a:cubicBezTo>
                  <a:cubicBezTo>
                    <a:pt x="1" y="189"/>
                    <a:pt x="24" y="236"/>
                    <a:pt x="63" y="251"/>
                  </a:cubicBezTo>
                  <a:cubicBezTo>
                    <a:pt x="80" y="258"/>
                    <a:pt x="98" y="260"/>
                    <a:pt x="116" y="260"/>
                  </a:cubicBezTo>
                  <a:cubicBezTo>
                    <a:pt x="142" y="260"/>
                    <a:pt x="169" y="256"/>
                    <a:pt x="196" y="251"/>
                  </a:cubicBezTo>
                  <a:cubicBezTo>
                    <a:pt x="251" y="243"/>
                    <a:pt x="298" y="243"/>
                    <a:pt x="345" y="243"/>
                  </a:cubicBezTo>
                  <a:cubicBezTo>
                    <a:pt x="384" y="236"/>
                    <a:pt x="439" y="236"/>
                    <a:pt x="486" y="236"/>
                  </a:cubicBezTo>
                  <a:cubicBezTo>
                    <a:pt x="533" y="236"/>
                    <a:pt x="587" y="236"/>
                    <a:pt x="626" y="220"/>
                  </a:cubicBezTo>
                  <a:cubicBezTo>
                    <a:pt x="658" y="204"/>
                    <a:pt x="673" y="157"/>
                    <a:pt x="626" y="103"/>
                  </a:cubicBezTo>
                  <a:cubicBezTo>
                    <a:pt x="583" y="51"/>
                    <a:pt x="484" y="0"/>
                    <a:pt x="356" y="0"/>
                  </a:cubicBezTo>
                  <a:close/>
                </a:path>
              </a:pathLst>
            </a:custGeom>
            <a:solidFill>
              <a:srgbClr val="F5EF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6" name="Google Shape;2326;p57"/>
            <p:cNvSpPr/>
            <p:nvPr/>
          </p:nvSpPr>
          <p:spPr>
            <a:xfrm>
              <a:off x="3290450" y="2962525"/>
              <a:ext cx="25050" cy="10200"/>
            </a:xfrm>
            <a:custGeom>
              <a:avLst/>
              <a:gdLst/>
              <a:ahLst/>
              <a:cxnLst/>
              <a:rect l="l" t="t" r="r" b="b"/>
              <a:pathLst>
                <a:path w="1002" h="408" extrusionOk="0">
                  <a:moveTo>
                    <a:pt x="440" y="0"/>
                  </a:moveTo>
                  <a:cubicBezTo>
                    <a:pt x="263" y="0"/>
                    <a:pt x="132" y="62"/>
                    <a:pt x="71" y="130"/>
                  </a:cubicBezTo>
                  <a:cubicBezTo>
                    <a:pt x="0" y="208"/>
                    <a:pt x="16" y="278"/>
                    <a:pt x="71" y="310"/>
                  </a:cubicBezTo>
                  <a:cubicBezTo>
                    <a:pt x="125" y="341"/>
                    <a:pt x="204" y="341"/>
                    <a:pt x="274" y="349"/>
                  </a:cubicBezTo>
                  <a:cubicBezTo>
                    <a:pt x="352" y="349"/>
                    <a:pt x="423" y="357"/>
                    <a:pt x="485" y="365"/>
                  </a:cubicBezTo>
                  <a:cubicBezTo>
                    <a:pt x="556" y="365"/>
                    <a:pt x="626" y="380"/>
                    <a:pt x="704" y="388"/>
                  </a:cubicBezTo>
                  <a:cubicBezTo>
                    <a:pt x="749" y="398"/>
                    <a:pt x="797" y="408"/>
                    <a:pt x="839" y="408"/>
                  </a:cubicBezTo>
                  <a:cubicBezTo>
                    <a:pt x="864" y="408"/>
                    <a:pt x="888" y="404"/>
                    <a:pt x="908" y="396"/>
                  </a:cubicBezTo>
                  <a:cubicBezTo>
                    <a:pt x="970" y="380"/>
                    <a:pt x="1002" y="310"/>
                    <a:pt x="939" y="224"/>
                  </a:cubicBezTo>
                  <a:cubicBezTo>
                    <a:pt x="892" y="130"/>
                    <a:pt x="736" y="28"/>
                    <a:pt x="524" y="5"/>
                  </a:cubicBezTo>
                  <a:cubicBezTo>
                    <a:pt x="495" y="2"/>
                    <a:pt x="467" y="0"/>
                    <a:pt x="440" y="0"/>
                  </a:cubicBezTo>
                  <a:close/>
                </a:path>
              </a:pathLst>
            </a:custGeom>
            <a:solidFill>
              <a:srgbClr val="F5EF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7" name="Google Shape;2327;p57"/>
            <p:cNvSpPr/>
            <p:nvPr/>
          </p:nvSpPr>
          <p:spPr>
            <a:xfrm>
              <a:off x="3313725" y="2943275"/>
              <a:ext cx="16850" cy="6500"/>
            </a:xfrm>
            <a:custGeom>
              <a:avLst/>
              <a:gdLst/>
              <a:ahLst/>
              <a:cxnLst/>
              <a:rect l="l" t="t" r="r" b="b"/>
              <a:pathLst>
                <a:path w="674" h="260" extrusionOk="0">
                  <a:moveTo>
                    <a:pt x="352" y="0"/>
                  </a:moveTo>
                  <a:cubicBezTo>
                    <a:pt x="204" y="0"/>
                    <a:pt x="94" y="55"/>
                    <a:pt x="47" y="110"/>
                  </a:cubicBezTo>
                  <a:cubicBezTo>
                    <a:pt x="0" y="164"/>
                    <a:pt x="16" y="211"/>
                    <a:pt x="55" y="227"/>
                  </a:cubicBezTo>
                  <a:cubicBezTo>
                    <a:pt x="94" y="243"/>
                    <a:pt x="141" y="243"/>
                    <a:pt x="196" y="243"/>
                  </a:cubicBezTo>
                  <a:lnTo>
                    <a:pt x="337" y="243"/>
                  </a:lnTo>
                  <a:cubicBezTo>
                    <a:pt x="376" y="243"/>
                    <a:pt x="431" y="250"/>
                    <a:pt x="478" y="250"/>
                  </a:cubicBezTo>
                  <a:cubicBezTo>
                    <a:pt x="505" y="255"/>
                    <a:pt x="534" y="259"/>
                    <a:pt x="562" y="259"/>
                  </a:cubicBezTo>
                  <a:cubicBezTo>
                    <a:pt x="583" y="259"/>
                    <a:pt x="602" y="257"/>
                    <a:pt x="618" y="250"/>
                  </a:cubicBezTo>
                  <a:cubicBezTo>
                    <a:pt x="658" y="235"/>
                    <a:pt x="673" y="188"/>
                    <a:pt x="634" y="133"/>
                  </a:cubicBezTo>
                  <a:cubicBezTo>
                    <a:pt x="595" y="78"/>
                    <a:pt x="493" y="8"/>
                    <a:pt x="352" y="0"/>
                  </a:cubicBezTo>
                  <a:close/>
                </a:path>
              </a:pathLst>
            </a:custGeom>
            <a:solidFill>
              <a:srgbClr val="F5EF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8" name="Google Shape;2328;p57"/>
            <p:cNvSpPr/>
            <p:nvPr/>
          </p:nvSpPr>
          <p:spPr>
            <a:xfrm>
              <a:off x="3302950" y="2947375"/>
              <a:ext cx="10600" cy="13725"/>
            </a:xfrm>
            <a:custGeom>
              <a:avLst/>
              <a:gdLst/>
              <a:ahLst/>
              <a:cxnLst/>
              <a:rect l="l" t="t" r="r" b="b"/>
              <a:pathLst>
                <a:path w="424" h="549" extrusionOk="0">
                  <a:moveTo>
                    <a:pt x="126" y="0"/>
                  </a:moveTo>
                  <a:lnTo>
                    <a:pt x="1" y="548"/>
                  </a:lnTo>
                  <a:lnTo>
                    <a:pt x="189" y="548"/>
                  </a:lnTo>
                  <a:cubicBezTo>
                    <a:pt x="322" y="548"/>
                    <a:pt x="423" y="438"/>
                    <a:pt x="423" y="313"/>
                  </a:cubicBezTo>
                  <a:lnTo>
                    <a:pt x="423" y="290"/>
                  </a:lnTo>
                  <a:cubicBezTo>
                    <a:pt x="423" y="235"/>
                    <a:pt x="377" y="188"/>
                    <a:pt x="314" y="188"/>
                  </a:cubicBezTo>
                  <a:cubicBezTo>
                    <a:pt x="212" y="188"/>
                    <a:pt x="126" y="102"/>
                    <a:pt x="126" y="0"/>
                  </a:cubicBezTo>
                  <a:close/>
                </a:path>
              </a:pathLst>
            </a:custGeom>
            <a:solidFill>
              <a:srgbClr val="F9A6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9" name="Google Shape;2329;p57"/>
            <p:cNvSpPr/>
            <p:nvPr/>
          </p:nvSpPr>
          <p:spPr>
            <a:xfrm>
              <a:off x="3301975" y="2946400"/>
              <a:ext cx="12550" cy="15850"/>
            </a:xfrm>
            <a:custGeom>
              <a:avLst/>
              <a:gdLst/>
              <a:ahLst/>
              <a:cxnLst/>
              <a:rect l="l" t="t" r="r" b="b"/>
              <a:pathLst>
                <a:path w="502" h="634" extrusionOk="0">
                  <a:moveTo>
                    <a:pt x="165" y="0"/>
                  </a:moveTo>
                  <a:cubicBezTo>
                    <a:pt x="142" y="0"/>
                    <a:pt x="126" y="16"/>
                    <a:pt x="126" y="39"/>
                  </a:cubicBezTo>
                  <a:cubicBezTo>
                    <a:pt x="126" y="165"/>
                    <a:pt x="228" y="266"/>
                    <a:pt x="353" y="266"/>
                  </a:cubicBezTo>
                  <a:cubicBezTo>
                    <a:pt x="369" y="266"/>
                    <a:pt x="392" y="274"/>
                    <a:pt x="400" y="282"/>
                  </a:cubicBezTo>
                  <a:cubicBezTo>
                    <a:pt x="416" y="298"/>
                    <a:pt x="423" y="313"/>
                    <a:pt x="423" y="337"/>
                  </a:cubicBezTo>
                  <a:lnTo>
                    <a:pt x="423" y="352"/>
                  </a:lnTo>
                  <a:cubicBezTo>
                    <a:pt x="423" y="462"/>
                    <a:pt x="337" y="548"/>
                    <a:pt x="228" y="548"/>
                  </a:cubicBezTo>
                  <a:lnTo>
                    <a:pt x="40" y="548"/>
                  </a:lnTo>
                  <a:cubicBezTo>
                    <a:pt x="24" y="548"/>
                    <a:pt x="1" y="571"/>
                    <a:pt x="1" y="587"/>
                  </a:cubicBezTo>
                  <a:cubicBezTo>
                    <a:pt x="1" y="611"/>
                    <a:pt x="24" y="634"/>
                    <a:pt x="40" y="634"/>
                  </a:cubicBezTo>
                  <a:lnTo>
                    <a:pt x="228" y="626"/>
                  </a:lnTo>
                  <a:cubicBezTo>
                    <a:pt x="376" y="626"/>
                    <a:pt x="502" y="501"/>
                    <a:pt x="502" y="352"/>
                  </a:cubicBezTo>
                  <a:lnTo>
                    <a:pt x="502" y="329"/>
                  </a:lnTo>
                  <a:cubicBezTo>
                    <a:pt x="502" y="290"/>
                    <a:pt x="486" y="258"/>
                    <a:pt x="462" y="227"/>
                  </a:cubicBezTo>
                  <a:cubicBezTo>
                    <a:pt x="431" y="196"/>
                    <a:pt x="392" y="180"/>
                    <a:pt x="353" y="180"/>
                  </a:cubicBezTo>
                  <a:cubicBezTo>
                    <a:pt x="267" y="180"/>
                    <a:pt x="204" y="118"/>
                    <a:pt x="204" y="39"/>
                  </a:cubicBezTo>
                  <a:cubicBezTo>
                    <a:pt x="204" y="16"/>
                    <a:pt x="189" y="0"/>
                    <a:pt x="1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0" name="Google Shape;2330;p57"/>
            <p:cNvSpPr/>
            <p:nvPr/>
          </p:nvSpPr>
          <p:spPr>
            <a:xfrm>
              <a:off x="3292800" y="2953275"/>
              <a:ext cx="4900" cy="4175"/>
            </a:xfrm>
            <a:custGeom>
              <a:avLst/>
              <a:gdLst/>
              <a:ahLst/>
              <a:cxnLst/>
              <a:rect l="l" t="t" r="r" b="b"/>
              <a:pathLst>
                <a:path w="196" h="167" extrusionOk="0">
                  <a:moveTo>
                    <a:pt x="91" y="1"/>
                  </a:moveTo>
                  <a:cubicBezTo>
                    <a:pt x="79" y="1"/>
                    <a:pt x="67" y="3"/>
                    <a:pt x="55" y="7"/>
                  </a:cubicBezTo>
                  <a:cubicBezTo>
                    <a:pt x="16" y="30"/>
                    <a:pt x="0" y="85"/>
                    <a:pt x="24" y="124"/>
                  </a:cubicBezTo>
                  <a:cubicBezTo>
                    <a:pt x="40" y="151"/>
                    <a:pt x="66" y="167"/>
                    <a:pt x="97" y="167"/>
                  </a:cubicBezTo>
                  <a:cubicBezTo>
                    <a:pt x="111" y="167"/>
                    <a:pt x="126" y="163"/>
                    <a:pt x="141" y="156"/>
                  </a:cubicBezTo>
                  <a:cubicBezTo>
                    <a:pt x="180" y="132"/>
                    <a:pt x="196" y="85"/>
                    <a:pt x="172" y="46"/>
                  </a:cubicBezTo>
                  <a:cubicBezTo>
                    <a:pt x="155" y="17"/>
                    <a:pt x="124" y="1"/>
                    <a:pt x="91" y="1"/>
                  </a:cubicBezTo>
                  <a:close/>
                </a:path>
              </a:pathLst>
            </a:custGeom>
            <a:solidFill>
              <a:srgbClr val="6334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1" name="Google Shape;2331;p57"/>
            <p:cNvSpPr/>
            <p:nvPr/>
          </p:nvSpPr>
          <p:spPr>
            <a:xfrm>
              <a:off x="3316450" y="2952775"/>
              <a:ext cx="4725" cy="4275"/>
            </a:xfrm>
            <a:custGeom>
              <a:avLst/>
              <a:gdLst/>
              <a:ahLst/>
              <a:cxnLst/>
              <a:rect l="l" t="t" r="r" b="b"/>
              <a:pathLst>
                <a:path w="189" h="171" extrusionOk="0">
                  <a:moveTo>
                    <a:pt x="96" y="0"/>
                  </a:moveTo>
                  <a:cubicBezTo>
                    <a:pt x="82" y="0"/>
                    <a:pt x="68" y="4"/>
                    <a:pt x="56" y="11"/>
                  </a:cubicBezTo>
                  <a:cubicBezTo>
                    <a:pt x="16" y="35"/>
                    <a:pt x="1" y="82"/>
                    <a:pt x="24" y="129"/>
                  </a:cubicBezTo>
                  <a:cubicBezTo>
                    <a:pt x="35" y="155"/>
                    <a:pt x="64" y="171"/>
                    <a:pt x="93" y="171"/>
                  </a:cubicBezTo>
                  <a:cubicBezTo>
                    <a:pt x="107" y="171"/>
                    <a:pt x="121" y="167"/>
                    <a:pt x="134" y="160"/>
                  </a:cubicBezTo>
                  <a:cubicBezTo>
                    <a:pt x="173" y="136"/>
                    <a:pt x="189" y="89"/>
                    <a:pt x="165" y="43"/>
                  </a:cubicBezTo>
                  <a:cubicBezTo>
                    <a:pt x="155" y="16"/>
                    <a:pt x="126" y="0"/>
                    <a:pt x="96" y="0"/>
                  </a:cubicBezTo>
                  <a:close/>
                </a:path>
              </a:pathLst>
            </a:custGeom>
            <a:solidFill>
              <a:srgbClr val="6334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2" name="Google Shape;2332;p57"/>
            <p:cNvSpPr/>
            <p:nvPr/>
          </p:nvSpPr>
          <p:spPr>
            <a:xfrm>
              <a:off x="3290050" y="2959025"/>
              <a:ext cx="7650" cy="2850"/>
            </a:xfrm>
            <a:custGeom>
              <a:avLst/>
              <a:gdLst/>
              <a:ahLst/>
              <a:cxnLst/>
              <a:rect l="l" t="t" r="r" b="b"/>
              <a:pathLst>
                <a:path w="306" h="114" extrusionOk="0">
                  <a:moveTo>
                    <a:pt x="49" y="1"/>
                  </a:moveTo>
                  <a:cubicBezTo>
                    <a:pt x="35" y="1"/>
                    <a:pt x="20" y="8"/>
                    <a:pt x="8" y="19"/>
                  </a:cubicBezTo>
                  <a:cubicBezTo>
                    <a:pt x="1" y="43"/>
                    <a:pt x="8" y="66"/>
                    <a:pt x="24" y="74"/>
                  </a:cubicBezTo>
                  <a:cubicBezTo>
                    <a:pt x="79" y="106"/>
                    <a:pt x="126" y="113"/>
                    <a:pt x="165" y="113"/>
                  </a:cubicBezTo>
                  <a:cubicBezTo>
                    <a:pt x="235" y="113"/>
                    <a:pt x="282" y="82"/>
                    <a:pt x="282" y="82"/>
                  </a:cubicBezTo>
                  <a:cubicBezTo>
                    <a:pt x="306" y="66"/>
                    <a:pt x="306" y="43"/>
                    <a:pt x="298" y="27"/>
                  </a:cubicBezTo>
                  <a:cubicBezTo>
                    <a:pt x="288" y="12"/>
                    <a:pt x="274" y="3"/>
                    <a:pt x="262" y="3"/>
                  </a:cubicBezTo>
                  <a:cubicBezTo>
                    <a:pt x="255" y="3"/>
                    <a:pt x="249" y="6"/>
                    <a:pt x="243" y="12"/>
                  </a:cubicBezTo>
                  <a:cubicBezTo>
                    <a:pt x="243" y="12"/>
                    <a:pt x="212" y="30"/>
                    <a:pt x="163" y="30"/>
                  </a:cubicBezTo>
                  <a:cubicBezTo>
                    <a:pt x="135" y="30"/>
                    <a:pt x="101" y="24"/>
                    <a:pt x="63" y="4"/>
                  </a:cubicBezTo>
                  <a:cubicBezTo>
                    <a:pt x="59" y="2"/>
                    <a:pt x="54" y="1"/>
                    <a:pt x="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3" name="Google Shape;2333;p57"/>
            <p:cNvSpPr/>
            <p:nvPr/>
          </p:nvSpPr>
          <p:spPr>
            <a:xfrm>
              <a:off x="3314900" y="2959625"/>
              <a:ext cx="7850" cy="2825"/>
            </a:xfrm>
            <a:custGeom>
              <a:avLst/>
              <a:gdLst/>
              <a:ahLst/>
              <a:cxnLst/>
              <a:rect l="l" t="t" r="r" b="b"/>
              <a:pathLst>
                <a:path w="314" h="113" extrusionOk="0">
                  <a:moveTo>
                    <a:pt x="49" y="0"/>
                  </a:moveTo>
                  <a:cubicBezTo>
                    <a:pt x="36" y="0"/>
                    <a:pt x="22" y="7"/>
                    <a:pt x="16" y="19"/>
                  </a:cubicBezTo>
                  <a:cubicBezTo>
                    <a:pt x="0" y="42"/>
                    <a:pt x="8" y="66"/>
                    <a:pt x="32" y="74"/>
                  </a:cubicBezTo>
                  <a:cubicBezTo>
                    <a:pt x="78" y="97"/>
                    <a:pt x="125" y="113"/>
                    <a:pt x="165" y="113"/>
                  </a:cubicBezTo>
                  <a:cubicBezTo>
                    <a:pt x="235" y="113"/>
                    <a:pt x="282" y="82"/>
                    <a:pt x="290" y="74"/>
                  </a:cubicBezTo>
                  <a:cubicBezTo>
                    <a:pt x="305" y="66"/>
                    <a:pt x="313" y="42"/>
                    <a:pt x="298" y="19"/>
                  </a:cubicBezTo>
                  <a:cubicBezTo>
                    <a:pt x="293" y="9"/>
                    <a:pt x="282" y="3"/>
                    <a:pt x="269" y="3"/>
                  </a:cubicBezTo>
                  <a:cubicBezTo>
                    <a:pt x="261" y="3"/>
                    <a:pt x="252" y="5"/>
                    <a:pt x="243" y="11"/>
                  </a:cubicBezTo>
                  <a:cubicBezTo>
                    <a:pt x="243" y="11"/>
                    <a:pt x="212" y="30"/>
                    <a:pt x="163" y="30"/>
                  </a:cubicBezTo>
                  <a:cubicBezTo>
                    <a:pt x="135" y="30"/>
                    <a:pt x="100" y="23"/>
                    <a:pt x="63" y="3"/>
                  </a:cubicBezTo>
                  <a:cubicBezTo>
                    <a:pt x="59" y="1"/>
                    <a:pt x="54" y="0"/>
                    <a:pt x="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4" name="Google Shape;2334;p57"/>
            <p:cNvSpPr/>
            <p:nvPr/>
          </p:nvSpPr>
          <p:spPr>
            <a:xfrm>
              <a:off x="3260525" y="3006100"/>
              <a:ext cx="39725" cy="48200"/>
            </a:xfrm>
            <a:custGeom>
              <a:avLst/>
              <a:gdLst/>
              <a:ahLst/>
              <a:cxnLst/>
              <a:rect l="l" t="t" r="r" b="b"/>
              <a:pathLst>
                <a:path w="1589" h="1928" extrusionOk="0">
                  <a:moveTo>
                    <a:pt x="458" y="0"/>
                  </a:moveTo>
                  <a:cubicBezTo>
                    <a:pt x="397" y="0"/>
                    <a:pt x="337" y="31"/>
                    <a:pt x="305" y="85"/>
                  </a:cubicBezTo>
                  <a:lnTo>
                    <a:pt x="31" y="319"/>
                  </a:lnTo>
                  <a:cubicBezTo>
                    <a:pt x="0" y="374"/>
                    <a:pt x="8" y="648"/>
                    <a:pt x="39" y="695"/>
                  </a:cubicBezTo>
                  <a:lnTo>
                    <a:pt x="798" y="1845"/>
                  </a:lnTo>
                  <a:cubicBezTo>
                    <a:pt x="833" y="1900"/>
                    <a:pt x="892" y="1927"/>
                    <a:pt x="951" y="1927"/>
                  </a:cubicBezTo>
                  <a:cubicBezTo>
                    <a:pt x="1009" y="1927"/>
                    <a:pt x="1068" y="1900"/>
                    <a:pt x="1103" y="1845"/>
                  </a:cubicBezTo>
                  <a:lnTo>
                    <a:pt x="1541" y="1165"/>
                  </a:lnTo>
                  <a:cubicBezTo>
                    <a:pt x="1588" y="1094"/>
                    <a:pt x="1573" y="1008"/>
                    <a:pt x="1518" y="953"/>
                  </a:cubicBezTo>
                  <a:lnTo>
                    <a:pt x="587" y="53"/>
                  </a:lnTo>
                  <a:cubicBezTo>
                    <a:pt x="550" y="17"/>
                    <a:pt x="504" y="0"/>
                    <a:pt x="4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5" name="Google Shape;2335;p57"/>
            <p:cNvSpPr/>
            <p:nvPr/>
          </p:nvSpPr>
          <p:spPr>
            <a:xfrm>
              <a:off x="3298075" y="3006100"/>
              <a:ext cx="39725" cy="48200"/>
            </a:xfrm>
            <a:custGeom>
              <a:avLst/>
              <a:gdLst/>
              <a:ahLst/>
              <a:cxnLst/>
              <a:rect l="l" t="t" r="r" b="b"/>
              <a:pathLst>
                <a:path w="1589" h="1928" extrusionOk="0">
                  <a:moveTo>
                    <a:pt x="1131" y="0"/>
                  </a:moveTo>
                  <a:cubicBezTo>
                    <a:pt x="1085" y="0"/>
                    <a:pt x="1038" y="17"/>
                    <a:pt x="1002" y="53"/>
                  </a:cubicBezTo>
                  <a:lnTo>
                    <a:pt x="71" y="953"/>
                  </a:lnTo>
                  <a:cubicBezTo>
                    <a:pt x="8" y="1008"/>
                    <a:pt x="0" y="1094"/>
                    <a:pt x="47" y="1165"/>
                  </a:cubicBezTo>
                  <a:lnTo>
                    <a:pt x="485" y="1845"/>
                  </a:lnTo>
                  <a:cubicBezTo>
                    <a:pt x="521" y="1900"/>
                    <a:pt x="579" y="1927"/>
                    <a:pt x="638" y="1927"/>
                  </a:cubicBezTo>
                  <a:cubicBezTo>
                    <a:pt x="697" y="1927"/>
                    <a:pt x="755" y="1900"/>
                    <a:pt x="791" y="1845"/>
                  </a:cubicBezTo>
                  <a:lnTo>
                    <a:pt x="1542" y="695"/>
                  </a:lnTo>
                  <a:cubicBezTo>
                    <a:pt x="1581" y="648"/>
                    <a:pt x="1589" y="359"/>
                    <a:pt x="1550" y="304"/>
                  </a:cubicBezTo>
                  <a:lnTo>
                    <a:pt x="1284" y="85"/>
                  </a:lnTo>
                  <a:cubicBezTo>
                    <a:pt x="1252" y="31"/>
                    <a:pt x="1192" y="0"/>
                    <a:pt x="11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6" name="Google Shape;2336;p57"/>
            <p:cNvSpPr/>
            <p:nvPr/>
          </p:nvSpPr>
          <p:spPr>
            <a:xfrm>
              <a:off x="3297300" y="3049275"/>
              <a:ext cx="4900" cy="4925"/>
            </a:xfrm>
            <a:custGeom>
              <a:avLst/>
              <a:gdLst/>
              <a:ahLst/>
              <a:cxnLst/>
              <a:rect l="l" t="t" r="r" b="b"/>
              <a:pathLst>
                <a:path w="196" h="197" extrusionOk="0">
                  <a:moveTo>
                    <a:pt x="94" y="1"/>
                  </a:moveTo>
                  <a:cubicBezTo>
                    <a:pt x="47" y="1"/>
                    <a:pt x="0" y="48"/>
                    <a:pt x="0" y="103"/>
                  </a:cubicBezTo>
                  <a:cubicBezTo>
                    <a:pt x="0" y="157"/>
                    <a:pt x="47" y="196"/>
                    <a:pt x="94" y="196"/>
                  </a:cubicBezTo>
                  <a:cubicBezTo>
                    <a:pt x="149" y="196"/>
                    <a:pt x="196" y="157"/>
                    <a:pt x="196" y="103"/>
                  </a:cubicBezTo>
                  <a:cubicBezTo>
                    <a:pt x="196" y="48"/>
                    <a:pt x="149" y="1"/>
                    <a:pt x="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7" name="Google Shape;2337;p57"/>
            <p:cNvSpPr/>
            <p:nvPr/>
          </p:nvSpPr>
          <p:spPr>
            <a:xfrm>
              <a:off x="3297300" y="3061600"/>
              <a:ext cx="4900" cy="4925"/>
            </a:xfrm>
            <a:custGeom>
              <a:avLst/>
              <a:gdLst/>
              <a:ahLst/>
              <a:cxnLst/>
              <a:rect l="l" t="t" r="r" b="b"/>
              <a:pathLst>
                <a:path w="196" h="197" extrusionOk="0">
                  <a:moveTo>
                    <a:pt x="94" y="1"/>
                  </a:moveTo>
                  <a:cubicBezTo>
                    <a:pt x="47" y="1"/>
                    <a:pt x="0" y="48"/>
                    <a:pt x="0" y="103"/>
                  </a:cubicBezTo>
                  <a:cubicBezTo>
                    <a:pt x="0" y="149"/>
                    <a:pt x="47" y="196"/>
                    <a:pt x="94" y="196"/>
                  </a:cubicBezTo>
                  <a:cubicBezTo>
                    <a:pt x="149" y="196"/>
                    <a:pt x="196" y="149"/>
                    <a:pt x="196" y="103"/>
                  </a:cubicBezTo>
                  <a:cubicBezTo>
                    <a:pt x="196" y="48"/>
                    <a:pt x="149" y="1"/>
                    <a:pt x="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8" name="Google Shape;2338;p57"/>
            <p:cNvSpPr/>
            <p:nvPr/>
          </p:nvSpPr>
          <p:spPr>
            <a:xfrm>
              <a:off x="3297300" y="3073725"/>
              <a:ext cx="4900" cy="4725"/>
            </a:xfrm>
            <a:custGeom>
              <a:avLst/>
              <a:gdLst/>
              <a:ahLst/>
              <a:cxnLst/>
              <a:rect l="l" t="t" r="r" b="b"/>
              <a:pathLst>
                <a:path w="196" h="189" extrusionOk="0">
                  <a:moveTo>
                    <a:pt x="94" y="1"/>
                  </a:moveTo>
                  <a:cubicBezTo>
                    <a:pt x="47" y="1"/>
                    <a:pt x="0" y="40"/>
                    <a:pt x="0" y="95"/>
                  </a:cubicBezTo>
                  <a:cubicBezTo>
                    <a:pt x="0" y="150"/>
                    <a:pt x="47" y="189"/>
                    <a:pt x="94" y="189"/>
                  </a:cubicBezTo>
                  <a:cubicBezTo>
                    <a:pt x="149" y="189"/>
                    <a:pt x="196" y="150"/>
                    <a:pt x="196" y="95"/>
                  </a:cubicBezTo>
                  <a:cubicBezTo>
                    <a:pt x="196" y="40"/>
                    <a:pt x="149" y="1"/>
                    <a:pt x="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9" name="Google Shape;2339;p57"/>
            <p:cNvSpPr/>
            <p:nvPr/>
          </p:nvSpPr>
          <p:spPr>
            <a:xfrm>
              <a:off x="3325075" y="3082150"/>
              <a:ext cx="24650" cy="2375"/>
            </a:xfrm>
            <a:custGeom>
              <a:avLst/>
              <a:gdLst/>
              <a:ahLst/>
              <a:cxnLst/>
              <a:rect l="l" t="t" r="r" b="b"/>
              <a:pathLst>
                <a:path w="986" h="95" extrusionOk="0">
                  <a:moveTo>
                    <a:pt x="0" y="0"/>
                  </a:moveTo>
                  <a:lnTo>
                    <a:pt x="0" y="94"/>
                  </a:lnTo>
                  <a:lnTo>
                    <a:pt x="986" y="94"/>
                  </a:lnTo>
                  <a:lnTo>
                    <a:pt x="98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40" name="Google Shape;2340;p57"/>
          <p:cNvGrpSpPr/>
          <p:nvPr/>
        </p:nvGrpSpPr>
        <p:grpSpPr>
          <a:xfrm>
            <a:off x="4234273" y="2847021"/>
            <a:ext cx="530478" cy="1733696"/>
            <a:chOff x="2886300" y="2878475"/>
            <a:chExt cx="228300" cy="746125"/>
          </a:xfrm>
        </p:grpSpPr>
        <p:sp>
          <p:nvSpPr>
            <p:cNvPr id="2341" name="Google Shape;2341;p57"/>
            <p:cNvSpPr/>
            <p:nvPr/>
          </p:nvSpPr>
          <p:spPr>
            <a:xfrm>
              <a:off x="3066150" y="3261525"/>
              <a:ext cx="48450" cy="49325"/>
            </a:xfrm>
            <a:custGeom>
              <a:avLst/>
              <a:gdLst/>
              <a:ahLst/>
              <a:cxnLst/>
              <a:rect l="l" t="t" r="r" b="b"/>
              <a:pathLst>
                <a:path w="1938" h="1973" extrusionOk="0">
                  <a:moveTo>
                    <a:pt x="1711" y="0"/>
                  </a:moveTo>
                  <a:cubicBezTo>
                    <a:pt x="1517" y="96"/>
                    <a:pt x="1310" y="128"/>
                    <a:pt x="1122" y="128"/>
                  </a:cubicBezTo>
                  <a:cubicBezTo>
                    <a:pt x="756" y="128"/>
                    <a:pt x="459" y="8"/>
                    <a:pt x="459" y="8"/>
                  </a:cubicBezTo>
                  <a:lnTo>
                    <a:pt x="404" y="845"/>
                  </a:lnTo>
                  <a:lnTo>
                    <a:pt x="318" y="712"/>
                  </a:lnTo>
                  <a:cubicBezTo>
                    <a:pt x="303" y="673"/>
                    <a:pt x="271" y="650"/>
                    <a:pt x="232" y="642"/>
                  </a:cubicBezTo>
                  <a:cubicBezTo>
                    <a:pt x="213" y="636"/>
                    <a:pt x="194" y="632"/>
                    <a:pt x="175" y="632"/>
                  </a:cubicBezTo>
                  <a:cubicBezTo>
                    <a:pt x="80" y="632"/>
                    <a:pt x="0" y="711"/>
                    <a:pt x="13" y="822"/>
                  </a:cubicBezTo>
                  <a:lnTo>
                    <a:pt x="37" y="1198"/>
                  </a:lnTo>
                  <a:cubicBezTo>
                    <a:pt x="44" y="1370"/>
                    <a:pt x="146" y="1542"/>
                    <a:pt x="303" y="1636"/>
                  </a:cubicBezTo>
                  <a:lnTo>
                    <a:pt x="710" y="1886"/>
                  </a:lnTo>
                  <a:cubicBezTo>
                    <a:pt x="803" y="1943"/>
                    <a:pt x="904" y="1972"/>
                    <a:pt x="1003" y="1972"/>
                  </a:cubicBezTo>
                  <a:cubicBezTo>
                    <a:pt x="1096" y="1972"/>
                    <a:pt x="1186" y="1947"/>
                    <a:pt x="1265" y="1894"/>
                  </a:cubicBezTo>
                  <a:lnTo>
                    <a:pt x="1735" y="1597"/>
                  </a:lnTo>
                  <a:cubicBezTo>
                    <a:pt x="1868" y="1510"/>
                    <a:pt x="1938" y="1370"/>
                    <a:pt x="1938" y="1213"/>
                  </a:cubicBezTo>
                  <a:lnTo>
                    <a:pt x="1711" y="0"/>
                  </a:lnTo>
                  <a:close/>
                </a:path>
              </a:pathLst>
            </a:custGeom>
            <a:solidFill>
              <a:srgbClr val="F9A6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2" name="Google Shape;2342;p57"/>
            <p:cNvSpPr/>
            <p:nvPr/>
          </p:nvSpPr>
          <p:spPr>
            <a:xfrm>
              <a:off x="2921725" y="3584275"/>
              <a:ext cx="33850" cy="38950"/>
            </a:xfrm>
            <a:custGeom>
              <a:avLst/>
              <a:gdLst/>
              <a:ahLst/>
              <a:cxnLst/>
              <a:rect l="l" t="t" r="r" b="b"/>
              <a:pathLst>
                <a:path w="1354" h="1558" extrusionOk="0">
                  <a:moveTo>
                    <a:pt x="8" y="1"/>
                  </a:moveTo>
                  <a:lnTo>
                    <a:pt x="0" y="1550"/>
                  </a:lnTo>
                  <a:lnTo>
                    <a:pt x="1158" y="1558"/>
                  </a:lnTo>
                  <a:cubicBezTo>
                    <a:pt x="1260" y="1558"/>
                    <a:pt x="1346" y="1464"/>
                    <a:pt x="1346" y="1354"/>
                  </a:cubicBezTo>
                  <a:lnTo>
                    <a:pt x="1354" y="9"/>
                  </a:lnTo>
                  <a:lnTo>
                    <a:pt x="8" y="1"/>
                  </a:lnTo>
                  <a:close/>
                </a:path>
              </a:pathLst>
            </a:custGeom>
            <a:solidFill>
              <a:srgbClr val="F9A6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3" name="Google Shape;2343;p57"/>
            <p:cNvSpPr/>
            <p:nvPr/>
          </p:nvSpPr>
          <p:spPr>
            <a:xfrm>
              <a:off x="2886300" y="3601700"/>
              <a:ext cx="69075" cy="21525"/>
            </a:xfrm>
            <a:custGeom>
              <a:avLst/>
              <a:gdLst/>
              <a:ahLst/>
              <a:cxnLst/>
              <a:rect l="l" t="t" r="r" b="b"/>
              <a:pathLst>
                <a:path w="2763" h="861" extrusionOk="0">
                  <a:moveTo>
                    <a:pt x="775" y="0"/>
                  </a:moveTo>
                  <a:cubicBezTo>
                    <a:pt x="353" y="0"/>
                    <a:pt x="9" y="337"/>
                    <a:pt x="1" y="759"/>
                  </a:cubicBezTo>
                  <a:lnTo>
                    <a:pt x="1" y="845"/>
                  </a:lnTo>
                  <a:lnTo>
                    <a:pt x="2763" y="861"/>
                  </a:lnTo>
                  <a:lnTo>
                    <a:pt x="2763" y="16"/>
                  </a:lnTo>
                  <a:lnTo>
                    <a:pt x="77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4" name="Google Shape;2344;p57"/>
            <p:cNvSpPr/>
            <p:nvPr/>
          </p:nvSpPr>
          <p:spPr>
            <a:xfrm>
              <a:off x="2886300" y="3619100"/>
              <a:ext cx="69075" cy="5500"/>
            </a:xfrm>
            <a:custGeom>
              <a:avLst/>
              <a:gdLst/>
              <a:ahLst/>
              <a:cxnLst/>
              <a:rect l="l" t="t" r="r" b="b"/>
              <a:pathLst>
                <a:path w="2763" h="220" extrusionOk="0">
                  <a:moveTo>
                    <a:pt x="1" y="0"/>
                  </a:moveTo>
                  <a:lnTo>
                    <a:pt x="1" y="204"/>
                  </a:lnTo>
                  <a:lnTo>
                    <a:pt x="2763" y="220"/>
                  </a:lnTo>
                  <a:lnTo>
                    <a:pt x="2763" y="1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5" name="Google Shape;2345;p57"/>
            <p:cNvSpPr/>
            <p:nvPr/>
          </p:nvSpPr>
          <p:spPr>
            <a:xfrm>
              <a:off x="3012475" y="3584275"/>
              <a:ext cx="33875" cy="38950"/>
            </a:xfrm>
            <a:custGeom>
              <a:avLst/>
              <a:gdLst/>
              <a:ahLst/>
              <a:cxnLst/>
              <a:rect l="l" t="t" r="r" b="b"/>
              <a:pathLst>
                <a:path w="1355" h="1558" extrusionOk="0">
                  <a:moveTo>
                    <a:pt x="1346" y="1"/>
                  </a:moveTo>
                  <a:lnTo>
                    <a:pt x="1" y="9"/>
                  </a:lnTo>
                  <a:lnTo>
                    <a:pt x="8" y="1354"/>
                  </a:lnTo>
                  <a:cubicBezTo>
                    <a:pt x="8" y="1464"/>
                    <a:pt x="94" y="1558"/>
                    <a:pt x="196" y="1558"/>
                  </a:cubicBezTo>
                  <a:lnTo>
                    <a:pt x="1354" y="1550"/>
                  </a:lnTo>
                  <a:lnTo>
                    <a:pt x="1346" y="1"/>
                  </a:lnTo>
                  <a:close/>
                </a:path>
              </a:pathLst>
            </a:custGeom>
            <a:solidFill>
              <a:srgbClr val="F9A6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6" name="Google Shape;2346;p57"/>
            <p:cNvSpPr/>
            <p:nvPr/>
          </p:nvSpPr>
          <p:spPr>
            <a:xfrm>
              <a:off x="3012675" y="3601700"/>
              <a:ext cx="69075" cy="21525"/>
            </a:xfrm>
            <a:custGeom>
              <a:avLst/>
              <a:gdLst/>
              <a:ahLst/>
              <a:cxnLst/>
              <a:rect l="l" t="t" r="r" b="b"/>
              <a:pathLst>
                <a:path w="2763" h="861" extrusionOk="0">
                  <a:moveTo>
                    <a:pt x="1988" y="0"/>
                  </a:moveTo>
                  <a:lnTo>
                    <a:pt x="0" y="16"/>
                  </a:lnTo>
                  <a:lnTo>
                    <a:pt x="0" y="861"/>
                  </a:lnTo>
                  <a:lnTo>
                    <a:pt x="2762" y="845"/>
                  </a:lnTo>
                  <a:lnTo>
                    <a:pt x="2762" y="759"/>
                  </a:lnTo>
                  <a:cubicBezTo>
                    <a:pt x="2762" y="337"/>
                    <a:pt x="2410" y="0"/>
                    <a:pt x="19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7" name="Google Shape;2347;p57"/>
            <p:cNvSpPr/>
            <p:nvPr/>
          </p:nvSpPr>
          <p:spPr>
            <a:xfrm>
              <a:off x="3012675" y="3619100"/>
              <a:ext cx="69075" cy="5500"/>
            </a:xfrm>
            <a:custGeom>
              <a:avLst/>
              <a:gdLst/>
              <a:ahLst/>
              <a:cxnLst/>
              <a:rect l="l" t="t" r="r" b="b"/>
              <a:pathLst>
                <a:path w="2763" h="220" extrusionOk="0">
                  <a:moveTo>
                    <a:pt x="2762" y="0"/>
                  </a:moveTo>
                  <a:lnTo>
                    <a:pt x="0" y="16"/>
                  </a:lnTo>
                  <a:lnTo>
                    <a:pt x="8" y="220"/>
                  </a:lnTo>
                  <a:lnTo>
                    <a:pt x="2762" y="204"/>
                  </a:lnTo>
                  <a:lnTo>
                    <a:pt x="276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8" name="Google Shape;2348;p57"/>
            <p:cNvSpPr/>
            <p:nvPr/>
          </p:nvSpPr>
          <p:spPr>
            <a:xfrm>
              <a:off x="2909575" y="3222200"/>
              <a:ext cx="164750" cy="368375"/>
            </a:xfrm>
            <a:custGeom>
              <a:avLst/>
              <a:gdLst/>
              <a:ahLst/>
              <a:cxnLst/>
              <a:rect l="l" t="t" r="r" b="b"/>
              <a:pathLst>
                <a:path w="6590" h="14735" extrusionOk="0">
                  <a:moveTo>
                    <a:pt x="6323" y="1"/>
                  </a:moveTo>
                  <a:lnTo>
                    <a:pt x="1292" y="32"/>
                  </a:lnTo>
                  <a:cubicBezTo>
                    <a:pt x="1198" y="32"/>
                    <a:pt x="1128" y="102"/>
                    <a:pt x="1120" y="196"/>
                  </a:cubicBezTo>
                  <a:lnTo>
                    <a:pt x="9" y="14484"/>
                  </a:lnTo>
                  <a:cubicBezTo>
                    <a:pt x="1" y="14585"/>
                    <a:pt x="87" y="14671"/>
                    <a:pt x="189" y="14671"/>
                  </a:cubicBezTo>
                  <a:lnTo>
                    <a:pt x="2301" y="14671"/>
                  </a:lnTo>
                  <a:cubicBezTo>
                    <a:pt x="2395" y="14671"/>
                    <a:pt x="2473" y="14609"/>
                    <a:pt x="2481" y="14515"/>
                  </a:cubicBezTo>
                  <a:lnTo>
                    <a:pt x="3514" y="4805"/>
                  </a:lnTo>
                  <a:cubicBezTo>
                    <a:pt x="3518" y="4759"/>
                    <a:pt x="3552" y="4737"/>
                    <a:pt x="3585" y="4737"/>
                  </a:cubicBezTo>
                  <a:cubicBezTo>
                    <a:pt x="3620" y="4737"/>
                    <a:pt x="3655" y="4761"/>
                    <a:pt x="3655" y="4805"/>
                  </a:cubicBezTo>
                  <a:lnTo>
                    <a:pt x="3733" y="14554"/>
                  </a:lnTo>
                  <a:cubicBezTo>
                    <a:pt x="3741" y="14656"/>
                    <a:pt x="3819" y="14734"/>
                    <a:pt x="3913" y="14734"/>
                  </a:cubicBezTo>
                  <a:lnTo>
                    <a:pt x="6057" y="14734"/>
                  </a:lnTo>
                  <a:cubicBezTo>
                    <a:pt x="6151" y="14734"/>
                    <a:pt x="6229" y="14656"/>
                    <a:pt x="6237" y="14562"/>
                  </a:cubicBezTo>
                  <a:lnTo>
                    <a:pt x="6589" y="1143"/>
                  </a:lnTo>
                  <a:cubicBezTo>
                    <a:pt x="6589" y="1135"/>
                    <a:pt x="6589" y="1127"/>
                    <a:pt x="6589" y="1127"/>
                  </a:cubicBezTo>
                  <a:lnTo>
                    <a:pt x="6542" y="478"/>
                  </a:lnTo>
                  <a:cubicBezTo>
                    <a:pt x="6542" y="470"/>
                    <a:pt x="6542" y="470"/>
                    <a:pt x="6542" y="462"/>
                  </a:cubicBezTo>
                  <a:lnTo>
                    <a:pt x="6495" y="149"/>
                  </a:lnTo>
                  <a:cubicBezTo>
                    <a:pt x="6487" y="63"/>
                    <a:pt x="6409" y="1"/>
                    <a:pt x="63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9" name="Google Shape;2349;p57"/>
            <p:cNvSpPr/>
            <p:nvPr/>
          </p:nvSpPr>
          <p:spPr>
            <a:xfrm>
              <a:off x="2937950" y="3251350"/>
              <a:ext cx="135400" cy="20575"/>
            </a:xfrm>
            <a:custGeom>
              <a:avLst/>
              <a:gdLst/>
              <a:ahLst/>
              <a:cxnLst/>
              <a:rect l="l" t="t" r="r" b="b"/>
              <a:pathLst>
                <a:path w="5416" h="823" extrusionOk="0">
                  <a:moveTo>
                    <a:pt x="0" y="1"/>
                  </a:moveTo>
                  <a:lnTo>
                    <a:pt x="63" y="572"/>
                  </a:lnTo>
                  <a:lnTo>
                    <a:pt x="5415" y="822"/>
                  </a:lnTo>
                  <a:lnTo>
                    <a:pt x="5407" y="30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0" name="Google Shape;2350;p57"/>
            <p:cNvSpPr/>
            <p:nvPr/>
          </p:nvSpPr>
          <p:spPr>
            <a:xfrm>
              <a:off x="2921125" y="3269700"/>
              <a:ext cx="42875" cy="62025"/>
            </a:xfrm>
            <a:custGeom>
              <a:avLst/>
              <a:gdLst/>
              <a:ahLst/>
              <a:cxnLst/>
              <a:rect l="l" t="t" r="r" b="b"/>
              <a:pathLst>
                <a:path w="1715" h="2481" extrusionOk="0">
                  <a:moveTo>
                    <a:pt x="627" y="1"/>
                  </a:moveTo>
                  <a:cubicBezTo>
                    <a:pt x="611" y="1"/>
                    <a:pt x="595" y="1"/>
                    <a:pt x="580" y="2"/>
                  </a:cubicBezTo>
                  <a:lnTo>
                    <a:pt x="1" y="41"/>
                  </a:lnTo>
                  <a:lnTo>
                    <a:pt x="63" y="894"/>
                  </a:lnTo>
                  <a:cubicBezTo>
                    <a:pt x="63" y="894"/>
                    <a:pt x="198" y="2480"/>
                    <a:pt x="794" y="2480"/>
                  </a:cubicBezTo>
                  <a:cubicBezTo>
                    <a:pt x="840" y="2480"/>
                    <a:pt x="888" y="2471"/>
                    <a:pt x="940" y="2451"/>
                  </a:cubicBezTo>
                  <a:cubicBezTo>
                    <a:pt x="940" y="2451"/>
                    <a:pt x="1213" y="2412"/>
                    <a:pt x="1190" y="2263"/>
                  </a:cubicBezTo>
                  <a:cubicBezTo>
                    <a:pt x="1057" y="1333"/>
                    <a:pt x="1112" y="1145"/>
                    <a:pt x="1112" y="1144"/>
                  </a:cubicBezTo>
                  <a:lnTo>
                    <a:pt x="1112" y="1144"/>
                  </a:lnTo>
                  <a:cubicBezTo>
                    <a:pt x="1104" y="1183"/>
                    <a:pt x="1190" y="1293"/>
                    <a:pt x="1213" y="1324"/>
                  </a:cubicBezTo>
                  <a:cubicBezTo>
                    <a:pt x="1245" y="1387"/>
                    <a:pt x="1292" y="1442"/>
                    <a:pt x="1346" y="1489"/>
                  </a:cubicBezTo>
                  <a:cubicBezTo>
                    <a:pt x="1398" y="1541"/>
                    <a:pt x="1467" y="1573"/>
                    <a:pt x="1538" y="1573"/>
                  </a:cubicBezTo>
                  <a:cubicBezTo>
                    <a:pt x="1584" y="1573"/>
                    <a:pt x="1632" y="1559"/>
                    <a:pt x="1675" y="1528"/>
                  </a:cubicBezTo>
                  <a:cubicBezTo>
                    <a:pt x="1691" y="1512"/>
                    <a:pt x="1706" y="1496"/>
                    <a:pt x="1714" y="1473"/>
                  </a:cubicBezTo>
                  <a:cubicBezTo>
                    <a:pt x="1714" y="1450"/>
                    <a:pt x="1706" y="1434"/>
                    <a:pt x="1691" y="1410"/>
                  </a:cubicBezTo>
                  <a:cubicBezTo>
                    <a:pt x="1597" y="1238"/>
                    <a:pt x="1487" y="1082"/>
                    <a:pt x="1401" y="910"/>
                  </a:cubicBezTo>
                  <a:cubicBezTo>
                    <a:pt x="1401" y="910"/>
                    <a:pt x="1464" y="612"/>
                    <a:pt x="1276" y="354"/>
                  </a:cubicBezTo>
                  <a:cubicBezTo>
                    <a:pt x="1268" y="346"/>
                    <a:pt x="1260" y="338"/>
                    <a:pt x="1260" y="331"/>
                  </a:cubicBezTo>
                  <a:cubicBezTo>
                    <a:pt x="1113" y="117"/>
                    <a:pt x="876" y="1"/>
                    <a:pt x="627" y="1"/>
                  </a:cubicBezTo>
                  <a:close/>
                </a:path>
              </a:pathLst>
            </a:custGeom>
            <a:solidFill>
              <a:srgbClr val="F9A6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1" name="Google Shape;2351;p57"/>
            <p:cNvSpPr/>
            <p:nvPr/>
          </p:nvSpPr>
          <p:spPr>
            <a:xfrm>
              <a:off x="2887275" y="3002725"/>
              <a:ext cx="226550" cy="273500"/>
            </a:xfrm>
            <a:custGeom>
              <a:avLst/>
              <a:gdLst/>
              <a:ahLst/>
              <a:cxnLst/>
              <a:rect l="l" t="t" r="r" b="b"/>
              <a:pathLst>
                <a:path w="9062" h="10940" extrusionOk="0">
                  <a:moveTo>
                    <a:pt x="2153" y="5650"/>
                  </a:moveTo>
                  <a:lnTo>
                    <a:pt x="2129" y="6839"/>
                  </a:lnTo>
                  <a:lnTo>
                    <a:pt x="2027" y="5955"/>
                  </a:lnTo>
                  <a:lnTo>
                    <a:pt x="2153" y="5650"/>
                  </a:lnTo>
                  <a:close/>
                  <a:moveTo>
                    <a:pt x="5736" y="1"/>
                  </a:moveTo>
                  <a:lnTo>
                    <a:pt x="3905" y="118"/>
                  </a:lnTo>
                  <a:lnTo>
                    <a:pt x="1738" y="1049"/>
                  </a:lnTo>
                  <a:cubicBezTo>
                    <a:pt x="1339" y="1253"/>
                    <a:pt x="1042" y="1620"/>
                    <a:pt x="932" y="2058"/>
                  </a:cubicBezTo>
                  <a:lnTo>
                    <a:pt x="79" y="5360"/>
                  </a:lnTo>
                  <a:cubicBezTo>
                    <a:pt x="9" y="5619"/>
                    <a:pt x="1" y="5885"/>
                    <a:pt x="64" y="6151"/>
                  </a:cubicBezTo>
                  <a:lnTo>
                    <a:pt x="1073" y="10798"/>
                  </a:lnTo>
                  <a:cubicBezTo>
                    <a:pt x="1088" y="10880"/>
                    <a:pt x="1165" y="10940"/>
                    <a:pt x="1253" y="10940"/>
                  </a:cubicBezTo>
                  <a:cubicBezTo>
                    <a:pt x="1258" y="10940"/>
                    <a:pt x="1263" y="10940"/>
                    <a:pt x="1268" y="10939"/>
                  </a:cubicBezTo>
                  <a:lnTo>
                    <a:pt x="2411" y="10837"/>
                  </a:lnTo>
                  <a:cubicBezTo>
                    <a:pt x="2520" y="10830"/>
                    <a:pt x="2599" y="10736"/>
                    <a:pt x="2583" y="10626"/>
                  </a:cubicBezTo>
                  <a:lnTo>
                    <a:pt x="2528" y="10141"/>
                  </a:lnTo>
                  <a:lnTo>
                    <a:pt x="7434" y="10251"/>
                  </a:lnTo>
                  <a:lnTo>
                    <a:pt x="7458" y="9961"/>
                  </a:lnTo>
                  <a:lnTo>
                    <a:pt x="7473" y="10376"/>
                  </a:lnTo>
                  <a:cubicBezTo>
                    <a:pt x="7473" y="10481"/>
                    <a:pt x="7559" y="10564"/>
                    <a:pt x="7663" y="10564"/>
                  </a:cubicBezTo>
                  <a:cubicBezTo>
                    <a:pt x="7667" y="10564"/>
                    <a:pt x="7672" y="10564"/>
                    <a:pt x="7677" y="10564"/>
                  </a:cubicBezTo>
                  <a:lnTo>
                    <a:pt x="8827" y="10525"/>
                  </a:lnTo>
                  <a:cubicBezTo>
                    <a:pt x="8960" y="10517"/>
                    <a:pt x="9062" y="10407"/>
                    <a:pt x="9054" y="10282"/>
                  </a:cubicBezTo>
                  <a:lnTo>
                    <a:pt x="8968" y="2724"/>
                  </a:lnTo>
                  <a:cubicBezTo>
                    <a:pt x="8952" y="1894"/>
                    <a:pt x="8459" y="1151"/>
                    <a:pt x="7692" y="830"/>
                  </a:cubicBezTo>
                  <a:lnTo>
                    <a:pt x="57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2" name="Google Shape;2352;p57"/>
            <p:cNvSpPr/>
            <p:nvPr/>
          </p:nvSpPr>
          <p:spPr>
            <a:xfrm>
              <a:off x="3036925" y="3084500"/>
              <a:ext cx="27025" cy="4900"/>
            </a:xfrm>
            <a:custGeom>
              <a:avLst/>
              <a:gdLst/>
              <a:ahLst/>
              <a:cxnLst/>
              <a:rect l="l" t="t" r="r" b="b"/>
              <a:pathLst>
                <a:path w="1081" h="196" extrusionOk="0">
                  <a:moveTo>
                    <a:pt x="1" y="0"/>
                  </a:moveTo>
                  <a:lnTo>
                    <a:pt x="1" y="196"/>
                  </a:lnTo>
                  <a:lnTo>
                    <a:pt x="1080" y="196"/>
                  </a:lnTo>
                  <a:lnTo>
                    <a:pt x="108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3" name="Google Shape;2353;p57"/>
            <p:cNvSpPr/>
            <p:nvPr/>
          </p:nvSpPr>
          <p:spPr>
            <a:xfrm>
              <a:off x="2941075" y="3089000"/>
              <a:ext cx="12150" cy="54975"/>
            </a:xfrm>
            <a:custGeom>
              <a:avLst/>
              <a:gdLst/>
              <a:ahLst/>
              <a:cxnLst/>
              <a:rect l="l" t="t" r="r" b="b"/>
              <a:pathLst>
                <a:path w="486" h="2199" extrusionOk="0">
                  <a:moveTo>
                    <a:pt x="486" y="0"/>
                  </a:moveTo>
                  <a:lnTo>
                    <a:pt x="1" y="2199"/>
                  </a:lnTo>
                  <a:lnTo>
                    <a:pt x="486" y="1581"/>
                  </a:lnTo>
                  <a:lnTo>
                    <a:pt x="486" y="0"/>
                  </a:lnTo>
                  <a:close/>
                </a:path>
              </a:pathLst>
            </a:custGeom>
            <a:solidFill>
              <a:srgbClr val="2B26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4" name="Google Shape;2354;p57"/>
            <p:cNvSpPr/>
            <p:nvPr/>
          </p:nvSpPr>
          <p:spPr>
            <a:xfrm>
              <a:off x="2941075" y="3175650"/>
              <a:ext cx="15675" cy="80425"/>
            </a:xfrm>
            <a:custGeom>
              <a:avLst/>
              <a:gdLst/>
              <a:ahLst/>
              <a:cxnLst/>
              <a:rect l="l" t="t" r="r" b="b"/>
              <a:pathLst>
                <a:path w="627" h="3217" extrusionOk="0">
                  <a:moveTo>
                    <a:pt x="1" y="0"/>
                  </a:moveTo>
                  <a:lnTo>
                    <a:pt x="376" y="3216"/>
                  </a:lnTo>
                  <a:lnTo>
                    <a:pt x="627" y="321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B26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5" name="Google Shape;2355;p57"/>
            <p:cNvSpPr/>
            <p:nvPr/>
          </p:nvSpPr>
          <p:spPr>
            <a:xfrm>
              <a:off x="3073325" y="3086650"/>
              <a:ext cx="10000" cy="169425"/>
            </a:xfrm>
            <a:custGeom>
              <a:avLst/>
              <a:gdLst/>
              <a:ahLst/>
              <a:cxnLst/>
              <a:rect l="l" t="t" r="r" b="b"/>
              <a:pathLst>
                <a:path w="400" h="6777" extrusionOk="0">
                  <a:moveTo>
                    <a:pt x="399" y="0"/>
                  </a:moveTo>
                  <a:lnTo>
                    <a:pt x="39" y="986"/>
                  </a:lnTo>
                  <a:lnTo>
                    <a:pt x="0" y="6776"/>
                  </a:lnTo>
                  <a:lnTo>
                    <a:pt x="399" y="0"/>
                  </a:lnTo>
                  <a:close/>
                </a:path>
              </a:pathLst>
            </a:custGeom>
            <a:solidFill>
              <a:srgbClr val="2B26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6" name="Google Shape;2356;p57"/>
            <p:cNvSpPr/>
            <p:nvPr/>
          </p:nvSpPr>
          <p:spPr>
            <a:xfrm>
              <a:off x="2970625" y="2878475"/>
              <a:ext cx="90575" cy="74000"/>
            </a:xfrm>
            <a:custGeom>
              <a:avLst/>
              <a:gdLst/>
              <a:ahLst/>
              <a:cxnLst/>
              <a:rect l="l" t="t" r="r" b="b"/>
              <a:pathLst>
                <a:path w="3623" h="2960" extrusionOk="0">
                  <a:moveTo>
                    <a:pt x="2100" y="1"/>
                  </a:moveTo>
                  <a:cubicBezTo>
                    <a:pt x="1861" y="1"/>
                    <a:pt x="1781" y="180"/>
                    <a:pt x="1690" y="284"/>
                  </a:cubicBezTo>
                  <a:cubicBezTo>
                    <a:pt x="1628" y="268"/>
                    <a:pt x="1565" y="253"/>
                    <a:pt x="1502" y="245"/>
                  </a:cubicBezTo>
                  <a:cubicBezTo>
                    <a:pt x="1487" y="244"/>
                    <a:pt x="1471" y="243"/>
                    <a:pt x="1455" y="243"/>
                  </a:cubicBezTo>
                  <a:cubicBezTo>
                    <a:pt x="1256" y="243"/>
                    <a:pt x="1087" y="334"/>
                    <a:pt x="970" y="479"/>
                  </a:cubicBezTo>
                  <a:cubicBezTo>
                    <a:pt x="923" y="479"/>
                    <a:pt x="877" y="479"/>
                    <a:pt x="822" y="472"/>
                  </a:cubicBezTo>
                  <a:cubicBezTo>
                    <a:pt x="790" y="472"/>
                    <a:pt x="751" y="472"/>
                    <a:pt x="720" y="479"/>
                  </a:cubicBezTo>
                  <a:cubicBezTo>
                    <a:pt x="524" y="487"/>
                    <a:pt x="352" y="581"/>
                    <a:pt x="243" y="730"/>
                  </a:cubicBezTo>
                  <a:cubicBezTo>
                    <a:pt x="94" y="925"/>
                    <a:pt x="24" y="1223"/>
                    <a:pt x="94" y="1614"/>
                  </a:cubicBezTo>
                  <a:lnTo>
                    <a:pt x="102" y="1637"/>
                  </a:lnTo>
                  <a:cubicBezTo>
                    <a:pt x="102" y="1661"/>
                    <a:pt x="102" y="1677"/>
                    <a:pt x="102" y="1700"/>
                  </a:cubicBezTo>
                  <a:cubicBezTo>
                    <a:pt x="39" y="1770"/>
                    <a:pt x="0" y="1864"/>
                    <a:pt x="0" y="1974"/>
                  </a:cubicBezTo>
                  <a:cubicBezTo>
                    <a:pt x="0" y="2091"/>
                    <a:pt x="47" y="2201"/>
                    <a:pt x="133" y="2279"/>
                  </a:cubicBezTo>
                  <a:cubicBezTo>
                    <a:pt x="78" y="2349"/>
                    <a:pt x="47" y="2436"/>
                    <a:pt x="47" y="2529"/>
                  </a:cubicBezTo>
                  <a:cubicBezTo>
                    <a:pt x="47" y="2662"/>
                    <a:pt x="110" y="2788"/>
                    <a:pt x="219" y="2866"/>
                  </a:cubicBezTo>
                  <a:lnTo>
                    <a:pt x="219" y="2960"/>
                  </a:lnTo>
                  <a:lnTo>
                    <a:pt x="2934" y="2960"/>
                  </a:lnTo>
                  <a:lnTo>
                    <a:pt x="2934" y="2130"/>
                  </a:lnTo>
                  <a:cubicBezTo>
                    <a:pt x="3193" y="2130"/>
                    <a:pt x="3412" y="1927"/>
                    <a:pt x="3427" y="1669"/>
                  </a:cubicBezTo>
                  <a:cubicBezTo>
                    <a:pt x="3435" y="1512"/>
                    <a:pt x="3373" y="1371"/>
                    <a:pt x="3263" y="1270"/>
                  </a:cubicBezTo>
                  <a:cubicBezTo>
                    <a:pt x="3412" y="1137"/>
                    <a:pt x="3623" y="878"/>
                    <a:pt x="3419" y="628"/>
                  </a:cubicBezTo>
                  <a:cubicBezTo>
                    <a:pt x="3296" y="470"/>
                    <a:pt x="3142" y="415"/>
                    <a:pt x="2990" y="415"/>
                  </a:cubicBezTo>
                  <a:cubicBezTo>
                    <a:pt x="2864" y="415"/>
                    <a:pt x="2740" y="453"/>
                    <a:pt x="2637" y="503"/>
                  </a:cubicBezTo>
                  <a:cubicBezTo>
                    <a:pt x="2627" y="507"/>
                    <a:pt x="2617" y="509"/>
                    <a:pt x="2608" y="509"/>
                  </a:cubicBezTo>
                  <a:cubicBezTo>
                    <a:pt x="2564" y="509"/>
                    <a:pt x="2529" y="469"/>
                    <a:pt x="2535" y="425"/>
                  </a:cubicBezTo>
                  <a:cubicBezTo>
                    <a:pt x="2567" y="284"/>
                    <a:pt x="2543" y="104"/>
                    <a:pt x="2269" y="26"/>
                  </a:cubicBezTo>
                  <a:cubicBezTo>
                    <a:pt x="2205" y="8"/>
                    <a:pt x="2149" y="1"/>
                    <a:pt x="2100" y="1"/>
                  </a:cubicBezTo>
                  <a:close/>
                </a:path>
              </a:pathLst>
            </a:custGeom>
            <a:solidFill>
              <a:srgbClr val="9A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7" name="Google Shape;2357;p57"/>
            <p:cNvSpPr/>
            <p:nvPr/>
          </p:nvSpPr>
          <p:spPr>
            <a:xfrm>
              <a:off x="2969825" y="2917825"/>
              <a:ext cx="75350" cy="112900"/>
            </a:xfrm>
            <a:custGeom>
              <a:avLst/>
              <a:gdLst/>
              <a:ahLst/>
              <a:cxnLst/>
              <a:rect l="l" t="t" r="r" b="b"/>
              <a:pathLst>
                <a:path w="3014" h="4516" extrusionOk="0">
                  <a:moveTo>
                    <a:pt x="2959" y="1"/>
                  </a:moveTo>
                  <a:cubicBezTo>
                    <a:pt x="2959" y="9"/>
                    <a:pt x="2951" y="9"/>
                    <a:pt x="2951" y="9"/>
                  </a:cubicBezTo>
                  <a:cubicBezTo>
                    <a:pt x="2817" y="201"/>
                    <a:pt x="2593" y="331"/>
                    <a:pt x="2344" y="331"/>
                  </a:cubicBezTo>
                  <a:cubicBezTo>
                    <a:pt x="2330" y="331"/>
                    <a:pt x="2315" y="330"/>
                    <a:pt x="2301" y="329"/>
                  </a:cubicBezTo>
                  <a:cubicBezTo>
                    <a:pt x="2106" y="314"/>
                    <a:pt x="1941" y="228"/>
                    <a:pt x="1816" y="103"/>
                  </a:cubicBezTo>
                  <a:lnTo>
                    <a:pt x="1754" y="103"/>
                  </a:lnTo>
                  <a:cubicBezTo>
                    <a:pt x="1629" y="270"/>
                    <a:pt x="1424" y="370"/>
                    <a:pt x="1200" y="370"/>
                  </a:cubicBezTo>
                  <a:cubicBezTo>
                    <a:pt x="1184" y="370"/>
                    <a:pt x="1167" y="370"/>
                    <a:pt x="1151" y="369"/>
                  </a:cubicBezTo>
                  <a:cubicBezTo>
                    <a:pt x="1002" y="361"/>
                    <a:pt x="869" y="306"/>
                    <a:pt x="760" y="220"/>
                  </a:cubicBezTo>
                  <a:lnTo>
                    <a:pt x="760" y="220"/>
                  </a:lnTo>
                  <a:cubicBezTo>
                    <a:pt x="768" y="361"/>
                    <a:pt x="721" y="509"/>
                    <a:pt x="517" y="556"/>
                  </a:cubicBezTo>
                  <a:lnTo>
                    <a:pt x="517" y="752"/>
                  </a:lnTo>
                  <a:lnTo>
                    <a:pt x="353" y="752"/>
                  </a:lnTo>
                  <a:cubicBezTo>
                    <a:pt x="157" y="752"/>
                    <a:pt x="1" y="908"/>
                    <a:pt x="1" y="1104"/>
                  </a:cubicBezTo>
                  <a:lnTo>
                    <a:pt x="1" y="1221"/>
                  </a:lnTo>
                  <a:cubicBezTo>
                    <a:pt x="1" y="1417"/>
                    <a:pt x="157" y="1581"/>
                    <a:pt x="353" y="1581"/>
                  </a:cubicBezTo>
                  <a:lnTo>
                    <a:pt x="517" y="1581"/>
                  </a:lnTo>
                  <a:lnTo>
                    <a:pt x="517" y="1793"/>
                  </a:lnTo>
                  <a:lnTo>
                    <a:pt x="517" y="2035"/>
                  </a:lnTo>
                  <a:cubicBezTo>
                    <a:pt x="517" y="2333"/>
                    <a:pt x="642" y="2599"/>
                    <a:pt x="846" y="2779"/>
                  </a:cubicBezTo>
                  <a:lnTo>
                    <a:pt x="846" y="3608"/>
                  </a:lnTo>
                  <a:cubicBezTo>
                    <a:pt x="846" y="4109"/>
                    <a:pt x="1261" y="4516"/>
                    <a:pt x="1754" y="4516"/>
                  </a:cubicBezTo>
                  <a:cubicBezTo>
                    <a:pt x="2254" y="4516"/>
                    <a:pt x="2661" y="4109"/>
                    <a:pt x="2661" y="3608"/>
                  </a:cubicBezTo>
                  <a:lnTo>
                    <a:pt x="2661" y="2802"/>
                  </a:lnTo>
                  <a:cubicBezTo>
                    <a:pt x="2880" y="2614"/>
                    <a:pt x="3013" y="2340"/>
                    <a:pt x="3013" y="2035"/>
                  </a:cubicBezTo>
                  <a:lnTo>
                    <a:pt x="3013" y="1793"/>
                  </a:lnTo>
                  <a:lnTo>
                    <a:pt x="3013" y="142"/>
                  </a:lnTo>
                  <a:lnTo>
                    <a:pt x="3013" y="40"/>
                  </a:lnTo>
                  <a:cubicBezTo>
                    <a:pt x="2998" y="16"/>
                    <a:pt x="2982" y="1"/>
                    <a:pt x="2959" y="1"/>
                  </a:cubicBezTo>
                  <a:close/>
                </a:path>
              </a:pathLst>
            </a:custGeom>
            <a:solidFill>
              <a:srgbClr val="F9A6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8" name="Google Shape;2358;p57"/>
            <p:cNvSpPr/>
            <p:nvPr/>
          </p:nvSpPr>
          <p:spPr>
            <a:xfrm>
              <a:off x="2996425" y="2976325"/>
              <a:ext cx="34475" cy="34450"/>
            </a:xfrm>
            <a:custGeom>
              <a:avLst/>
              <a:gdLst/>
              <a:ahLst/>
              <a:cxnLst/>
              <a:rect l="l" t="t" r="r" b="b"/>
              <a:pathLst>
                <a:path w="1379" h="1378" extrusionOk="0">
                  <a:moveTo>
                    <a:pt x="690" y="0"/>
                  </a:moveTo>
                  <a:cubicBezTo>
                    <a:pt x="314" y="0"/>
                    <a:pt x="1" y="306"/>
                    <a:pt x="1" y="689"/>
                  </a:cubicBezTo>
                  <a:cubicBezTo>
                    <a:pt x="1" y="1064"/>
                    <a:pt x="314" y="1377"/>
                    <a:pt x="690" y="1377"/>
                  </a:cubicBezTo>
                  <a:cubicBezTo>
                    <a:pt x="1073" y="1377"/>
                    <a:pt x="1378" y="1064"/>
                    <a:pt x="1378" y="689"/>
                  </a:cubicBezTo>
                  <a:cubicBezTo>
                    <a:pt x="1378" y="306"/>
                    <a:pt x="1073" y="0"/>
                    <a:pt x="69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9" name="Google Shape;2359;p57"/>
            <p:cNvSpPr/>
            <p:nvPr/>
          </p:nvSpPr>
          <p:spPr>
            <a:xfrm>
              <a:off x="2982150" y="2927800"/>
              <a:ext cx="63025" cy="67325"/>
            </a:xfrm>
            <a:custGeom>
              <a:avLst/>
              <a:gdLst/>
              <a:ahLst/>
              <a:cxnLst/>
              <a:rect l="l" t="t" r="r" b="b"/>
              <a:pathLst>
                <a:path w="2521" h="2693" extrusionOk="0">
                  <a:moveTo>
                    <a:pt x="24" y="1"/>
                  </a:moveTo>
                  <a:lnTo>
                    <a:pt x="1" y="1096"/>
                  </a:lnTo>
                  <a:lnTo>
                    <a:pt x="1" y="1871"/>
                  </a:lnTo>
                  <a:cubicBezTo>
                    <a:pt x="1" y="2325"/>
                    <a:pt x="369" y="2692"/>
                    <a:pt x="822" y="2692"/>
                  </a:cubicBezTo>
                  <a:lnTo>
                    <a:pt x="1816" y="2692"/>
                  </a:lnTo>
                  <a:cubicBezTo>
                    <a:pt x="2207" y="2692"/>
                    <a:pt x="2520" y="2380"/>
                    <a:pt x="2520" y="1988"/>
                  </a:cubicBezTo>
                  <a:lnTo>
                    <a:pt x="2520" y="1096"/>
                  </a:lnTo>
                  <a:lnTo>
                    <a:pt x="955" y="1096"/>
                  </a:lnTo>
                  <a:cubicBezTo>
                    <a:pt x="650" y="1096"/>
                    <a:pt x="369" y="909"/>
                    <a:pt x="259" y="619"/>
                  </a:cubicBezTo>
                  <a:lnTo>
                    <a:pt x="24" y="1"/>
                  </a:lnTo>
                  <a:close/>
                </a:path>
              </a:pathLst>
            </a:custGeom>
            <a:solidFill>
              <a:srgbClr val="9A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0" name="Google Shape;2360;p57"/>
            <p:cNvSpPr/>
            <p:nvPr/>
          </p:nvSpPr>
          <p:spPr>
            <a:xfrm>
              <a:off x="2975700" y="2941800"/>
              <a:ext cx="5900" cy="8150"/>
            </a:xfrm>
            <a:custGeom>
              <a:avLst/>
              <a:gdLst/>
              <a:ahLst/>
              <a:cxnLst/>
              <a:rect l="l" t="t" r="r" b="b"/>
              <a:pathLst>
                <a:path w="236" h="326" extrusionOk="0">
                  <a:moveTo>
                    <a:pt x="44" y="0"/>
                  </a:moveTo>
                  <a:cubicBezTo>
                    <a:pt x="34" y="0"/>
                    <a:pt x="24" y="4"/>
                    <a:pt x="16" y="12"/>
                  </a:cubicBezTo>
                  <a:cubicBezTo>
                    <a:pt x="1" y="28"/>
                    <a:pt x="1" y="51"/>
                    <a:pt x="8" y="67"/>
                  </a:cubicBezTo>
                  <a:lnTo>
                    <a:pt x="126" y="200"/>
                  </a:lnTo>
                  <a:lnTo>
                    <a:pt x="55" y="255"/>
                  </a:lnTo>
                  <a:cubicBezTo>
                    <a:pt x="40" y="270"/>
                    <a:pt x="40" y="302"/>
                    <a:pt x="55" y="317"/>
                  </a:cubicBezTo>
                  <a:cubicBezTo>
                    <a:pt x="63" y="325"/>
                    <a:pt x="71" y="325"/>
                    <a:pt x="87" y="325"/>
                  </a:cubicBezTo>
                  <a:cubicBezTo>
                    <a:pt x="94" y="325"/>
                    <a:pt x="102" y="325"/>
                    <a:pt x="110" y="317"/>
                  </a:cubicBezTo>
                  <a:lnTo>
                    <a:pt x="235" y="208"/>
                  </a:lnTo>
                  <a:lnTo>
                    <a:pt x="71" y="12"/>
                  </a:lnTo>
                  <a:cubicBezTo>
                    <a:pt x="63" y="4"/>
                    <a:pt x="53" y="0"/>
                    <a:pt x="4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1" name="Google Shape;2361;p57"/>
            <p:cNvSpPr/>
            <p:nvPr/>
          </p:nvSpPr>
          <p:spPr>
            <a:xfrm>
              <a:off x="3004275" y="2958800"/>
              <a:ext cx="20900" cy="13625"/>
            </a:xfrm>
            <a:custGeom>
              <a:avLst/>
              <a:gdLst/>
              <a:ahLst/>
              <a:cxnLst/>
              <a:rect l="l" t="t" r="r" b="b"/>
              <a:pathLst>
                <a:path w="836" h="545" extrusionOk="0">
                  <a:moveTo>
                    <a:pt x="194" y="1"/>
                  </a:moveTo>
                  <a:cubicBezTo>
                    <a:pt x="42" y="1"/>
                    <a:pt x="1" y="470"/>
                    <a:pt x="313" y="537"/>
                  </a:cubicBezTo>
                  <a:cubicBezTo>
                    <a:pt x="340" y="542"/>
                    <a:pt x="365" y="544"/>
                    <a:pt x="390" y="544"/>
                  </a:cubicBezTo>
                  <a:cubicBezTo>
                    <a:pt x="673" y="544"/>
                    <a:pt x="836" y="243"/>
                    <a:pt x="642" y="193"/>
                  </a:cubicBezTo>
                  <a:cubicBezTo>
                    <a:pt x="422" y="138"/>
                    <a:pt x="219" y="5"/>
                    <a:pt x="219" y="5"/>
                  </a:cubicBezTo>
                  <a:cubicBezTo>
                    <a:pt x="210" y="2"/>
                    <a:pt x="202" y="1"/>
                    <a:pt x="1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2" name="Google Shape;2362;p57"/>
            <p:cNvSpPr/>
            <p:nvPr/>
          </p:nvSpPr>
          <p:spPr>
            <a:xfrm>
              <a:off x="3002500" y="2927975"/>
              <a:ext cx="14500" cy="5625"/>
            </a:xfrm>
            <a:custGeom>
              <a:avLst/>
              <a:gdLst/>
              <a:ahLst/>
              <a:cxnLst/>
              <a:rect l="l" t="t" r="r" b="b"/>
              <a:pathLst>
                <a:path w="580" h="225" extrusionOk="0">
                  <a:moveTo>
                    <a:pt x="310" y="1"/>
                  </a:moveTo>
                  <a:cubicBezTo>
                    <a:pt x="301" y="1"/>
                    <a:pt x="292" y="1"/>
                    <a:pt x="282" y="2"/>
                  </a:cubicBezTo>
                  <a:cubicBezTo>
                    <a:pt x="157" y="10"/>
                    <a:pt x="71" y="64"/>
                    <a:pt x="40" y="119"/>
                  </a:cubicBezTo>
                  <a:cubicBezTo>
                    <a:pt x="1" y="166"/>
                    <a:pt x="16" y="205"/>
                    <a:pt x="55" y="221"/>
                  </a:cubicBezTo>
                  <a:cubicBezTo>
                    <a:pt x="66" y="223"/>
                    <a:pt x="78" y="224"/>
                    <a:pt x="91" y="224"/>
                  </a:cubicBezTo>
                  <a:cubicBezTo>
                    <a:pt x="117" y="224"/>
                    <a:pt x="147" y="221"/>
                    <a:pt x="173" y="221"/>
                  </a:cubicBezTo>
                  <a:cubicBezTo>
                    <a:pt x="212" y="213"/>
                    <a:pt x="259" y="213"/>
                    <a:pt x="298" y="213"/>
                  </a:cubicBezTo>
                  <a:cubicBezTo>
                    <a:pt x="337" y="205"/>
                    <a:pt x="376" y="205"/>
                    <a:pt x="423" y="205"/>
                  </a:cubicBezTo>
                  <a:cubicBezTo>
                    <a:pt x="462" y="205"/>
                    <a:pt x="509" y="205"/>
                    <a:pt x="540" y="189"/>
                  </a:cubicBezTo>
                  <a:cubicBezTo>
                    <a:pt x="572" y="174"/>
                    <a:pt x="580" y="135"/>
                    <a:pt x="540" y="88"/>
                  </a:cubicBezTo>
                  <a:cubicBezTo>
                    <a:pt x="504" y="44"/>
                    <a:pt x="421" y="1"/>
                    <a:pt x="310" y="1"/>
                  </a:cubicBezTo>
                  <a:close/>
                </a:path>
              </a:pathLst>
            </a:custGeom>
            <a:solidFill>
              <a:srgbClr val="9A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3" name="Google Shape;2363;p57"/>
            <p:cNvSpPr/>
            <p:nvPr/>
          </p:nvSpPr>
          <p:spPr>
            <a:xfrm>
              <a:off x="3028725" y="2931725"/>
              <a:ext cx="14675" cy="5550"/>
            </a:xfrm>
            <a:custGeom>
              <a:avLst/>
              <a:gdLst/>
              <a:ahLst/>
              <a:cxnLst/>
              <a:rect l="l" t="t" r="r" b="b"/>
              <a:pathLst>
                <a:path w="587" h="222" extrusionOk="0">
                  <a:moveTo>
                    <a:pt x="305" y="0"/>
                  </a:moveTo>
                  <a:cubicBezTo>
                    <a:pt x="180" y="0"/>
                    <a:pt x="78" y="47"/>
                    <a:pt x="39" y="94"/>
                  </a:cubicBezTo>
                  <a:cubicBezTo>
                    <a:pt x="0" y="141"/>
                    <a:pt x="16" y="180"/>
                    <a:pt x="47" y="196"/>
                  </a:cubicBezTo>
                  <a:cubicBezTo>
                    <a:pt x="63" y="204"/>
                    <a:pt x="82" y="206"/>
                    <a:pt x="103" y="206"/>
                  </a:cubicBezTo>
                  <a:cubicBezTo>
                    <a:pt x="123" y="206"/>
                    <a:pt x="145" y="204"/>
                    <a:pt x="164" y="204"/>
                  </a:cubicBezTo>
                  <a:cubicBezTo>
                    <a:pt x="211" y="204"/>
                    <a:pt x="250" y="204"/>
                    <a:pt x="290" y="212"/>
                  </a:cubicBezTo>
                  <a:cubicBezTo>
                    <a:pt x="329" y="212"/>
                    <a:pt x="368" y="212"/>
                    <a:pt x="415" y="219"/>
                  </a:cubicBezTo>
                  <a:cubicBezTo>
                    <a:pt x="434" y="219"/>
                    <a:pt x="456" y="221"/>
                    <a:pt x="476" y="221"/>
                  </a:cubicBezTo>
                  <a:cubicBezTo>
                    <a:pt x="497" y="221"/>
                    <a:pt x="516" y="219"/>
                    <a:pt x="532" y="212"/>
                  </a:cubicBezTo>
                  <a:cubicBezTo>
                    <a:pt x="563" y="204"/>
                    <a:pt x="587" y="165"/>
                    <a:pt x="548" y="110"/>
                  </a:cubicBezTo>
                  <a:cubicBezTo>
                    <a:pt x="516" y="63"/>
                    <a:pt x="423" y="8"/>
                    <a:pt x="305" y="0"/>
                  </a:cubicBezTo>
                  <a:close/>
                </a:path>
              </a:pathLst>
            </a:custGeom>
            <a:solidFill>
              <a:srgbClr val="9A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4" name="Google Shape;2364;p57"/>
            <p:cNvSpPr/>
            <p:nvPr/>
          </p:nvSpPr>
          <p:spPr>
            <a:xfrm>
              <a:off x="3017750" y="2938950"/>
              <a:ext cx="10400" cy="13925"/>
            </a:xfrm>
            <a:custGeom>
              <a:avLst/>
              <a:gdLst/>
              <a:ahLst/>
              <a:cxnLst/>
              <a:rect l="l" t="t" r="r" b="b"/>
              <a:pathLst>
                <a:path w="416" h="557" extrusionOk="0">
                  <a:moveTo>
                    <a:pt x="118" y="1"/>
                  </a:moveTo>
                  <a:lnTo>
                    <a:pt x="1" y="556"/>
                  </a:lnTo>
                  <a:lnTo>
                    <a:pt x="181" y="556"/>
                  </a:lnTo>
                  <a:cubicBezTo>
                    <a:pt x="314" y="556"/>
                    <a:pt x="416" y="447"/>
                    <a:pt x="416" y="314"/>
                  </a:cubicBezTo>
                  <a:lnTo>
                    <a:pt x="416" y="298"/>
                  </a:lnTo>
                  <a:cubicBezTo>
                    <a:pt x="416" y="236"/>
                    <a:pt x="369" y="189"/>
                    <a:pt x="306" y="189"/>
                  </a:cubicBezTo>
                  <a:cubicBezTo>
                    <a:pt x="204" y="189"/>
                    <a:pt x="118" y="103"/>
                    <a:pt x="118" y="1"/>
                  </a:cubicBezTo>
                  <a:close/>
                </a:path>
              </a:pathLst>
            </a:custGeom>
            <a:solidFill>
              <a:srgbClr val="F9A6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5" name="Google Shape;2365;p57"/>
            <p:cNvSpPr/>
            <p:nvPr/>
          </p:nvSpPr>
          <p:spPr>
            <a:xfrm>
              <a:off x="3016775" y="2937975"/>
              <a:ext cx="12550" cy="15875"/>
            </a:xfrm>
            <a:custGeom>
              <a:avLst/>
              <a:gdLst/>
              <a:ahLst/>
              <a:cxnLst/>
              <a:rect l="l" t="t" r="r" b="b"/>
              <a:pathLst>
                <a:path w="502" h="635" extrusionOk="0">
                  <a:moveTo>
                    <a:pt x="157" y="1"/>
                  </a:moveTo>
                  <a:cubicBezTo>
                    <a:pt x="134" y="1"/>
                    <a:pt x="118" y="16"/>
                    <a:pt x="118" y="40"/>
                  </a:cubicBezTo>
                  <a:cubicBezTo>
                    <a:pt x="118" y="165"/>
                    <a:pt x="220" y="267"/>
                    <a:pt x="345" y="267"/>
                  </a:cubicBezTo>
                  <a:cubicBezTo>
                    <a:pt x="368" y="267"/>
                    <a:pt x="384" y="275"/>
                    <a:pt x="400" y="290"/>
                  </a:cubicBezTo>
                  <a:cubicBezTo>
                    <a:pt x="408" y="298"/>
                    <a:pt x="415" y="322"/>
                    <a:pt x="415" y="337"/>
                  </a:cubicBezTo>
                  <a:lnTo>
                    <a:pt x="415" y="353"/>
                  </a:lnTo>
                  <a:cubicBezTo>
                    <a:pt x="415" y="462"/>
                    <a:pt x="329" y="556"/>
                    <a:pt x="220" y="556"/>
                  </a:cubicBezTo>
                  <a:lnTo>
                    <a:pt x="40" y="556"/>
                  </a:lnTo>
                  <a:cubicBezTo>
                    <a:pt x="16" y="556"/>
                    <a:pt x="1" y="572"/>
                    <a:pt x="1" y="595"/>
                  </a:cubicBezTo>
                  <a:cubicBezTo>
                    <a:pt x="1" y="619"/>
                    <a:pt x="16" y="635"/>
                    <a:pt x="40" y="635"/>
                  </a:cubicBezTo>
                  <a:lnTo>
                    <a:pt x="220" y="635"/>
                  </a:lnTo>
                  <a:cubicBezTo>
                    <a:pt x="376" y="635"/>
                    <a:pt x="502" y="509"/>
                    <a:pt x="494" y="353"/>
                  </a:cubicBezTo>
                  <a:lnTo>
                    <a:pt x="494" y="337"/>
                  </a:lnTo>
                  <a:cubicBezTo>
                    <a:pt x="494" y="298"/>
                    <a:pt x="478" y="259"/>
                    <a:pt x="455" y="235"/>
                  </a:cubicBezTo>
                  <a:cubicBezTo>
                    <a:pt x="423" y="204"/>
                    <a:pt x="384" y="189"/>
                    <a:pt x="345" y="189"/>
                  </a:cubicBezTo>
                  <a:cubicBezTo>
                    <a:pt x="267" y="189"/>
                    <a:pt x="196" y="126"/>
                    <a:pt x="196" y="40"/>
                  </a:cubicBezTo>
                  <a:cubicBezTo>
                    <a:pt x="196" y="16"/>
                    <a:pt x="181" y="1"/>
                    <a:pt x="15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6" name="Google Shape;2366;p57"/>
            <p:cNvSpPr/>
            <p:nvPr/>
          </p:nvSpPr>
          <p:spPr>
            <a:xfrm>
              <a:off x="3031650" y="2939975"/>
              <a:ext cx="4925" cy="4175"/>
            </a:xfrm>
            <a:custGeom>
              <a:avLst/>
              <a:gdLst/>
              <a:ahLst/>
              <a:cxnLst/>
              <a:rect l="l" t="t" r="r" b="b"/>
              <a:pathLst>
                <a:path w="197" h="167" extrusionOk="0">
                  <a:moveTo>
                    <a:pt x="105" y="1"/>
                  </a:moveTo>
                  <a:cubicBezTo>
                    <a:pt x="72" y="1"/>
                    <a:pt x="41" y="17"/>
                    <a:pt x="24" y="46"/>
                  </a:cubicBezTo>
                  <a:cubicBezTo>
                    <a:pt x="0" y="85"/>
                    <a:pt x="16" y="140"/>
                    <a:pt x="55" y="155"/>
                  </a:cubicBezTo>
                  <a:cubicBezTo>
                    <a:pt x="70" y="163"/>
                    <a:pt x="85" y="167"/>
                    <a:pt x="100" y="167"/>
                  </a:cubicBezTo>
                  <a:cubicBezTo>
                    <a:pt x="130" y="167"/>
                    <a:pt x="157" y="151"/>
                    <a:pt x="173" y="124"/>
                  </a:cubicBezTo>
                  <a:cubicBezTo>
                    <a:pt x="196" y="85"/>
                    <a:pt x="180" y="30"/>
                    <a:pt x="141" y="7"/>
                  </a:cubicBezTo>
                  <a:cubicBezTo>
                    <a:pt x="129" y="3"/>
                    <a:pt x="117" y="1"/>
                    <a:pt x="105" y="1"/>
                  </a:cubicBezTo>
                  <a:close/>
                </a:path>
              </a:pathLst>
            </a:custGeom>
            <a:solidFill>
              <a:srgbClr val="6334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7" name="Google Shape;2367;p57"/>
            <p:cNvSpPr/>
            <p:nvPr/>
          </p:nvSpPr>
          <p:spPr>
            <a:xfrm>
              <a:off x="3007975" y="2939475"/>
              <a:ext cx="4925" cy="4275"/>
            </a:xfrm>
            <a:custGeom>
              <a:avLst/>
              <a:gdLst/>
              <a:ahLst/>
              <a:cxnLst/>
              <a:rect l="l" t="t" r="r" b="b"/>
              <a:pathLst>
                <a:path w="197" h="171" extrusionOk="0">
                  <a:moveTo>
                    <a:pt x="101" y="0"/>
                  </a:moveTo>
                  <a:cubicBezTo>
                    <a:pt x="70" y="0"/>
                    <a:pt x="40" y="16"/>
                    <a:pt x="24" y="42"/>
                  </a:cubicBezTo>
                  <a:cubicBezTo>
                    <a:pt x="1" y="89"/>
                    <a:pt x="16" y="136"/>
                    <a:pt x="63" y="160"/>
                  </a:cubicBezTo>
                  <a:cubicBezTo>
                    <a:pt x="76" y="167"/>
                    <a:pt x="89" y="171"/>
                    <a:pt x="102" y="171"/>
                  </a:cubicBezTo>
                  <a:cubicBezTo>
                    <a:pt x="130" y="171"/>
                    <a:pt x="157" y="155"/>
                    <a:pt x="173" y="129"/>
                  </a:cubicBezTo>
                  <a:cubicBezTo>
                    <a:pt x="196" y="82"/>
                    <a:pt x="181" y="35"/>
                    <a:pt x="141" y="11"/>
                  </a:cubicBezTo>
                  <a:cubicBezTo>
                    <a:pt x="129" y="4"/>
                    <a:pt x="115" y="0"/>
                    <a:pt x="101" y="0"/>
                  </a:cubicBezTo>
                  <a:close/>
                </a:path>
              </a:pathLst>
            </a:custGeom>
            <a:solidFill>
              <a:srgbClr val="6334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8" name="Google Shape;2368;p57"/>
            <p:cNvSpPr/>
            <p:nvPr/>
          </p:nvSpPr>
          <p:spPr>
            <a:xfrm>
              <a:off x="3007400" y="2942500"/>
              <a:ext cx="6075" cy="2550"/>
            </a:xfrm>
            <a:custGeom>
              <a:avLst/>
              <a:gdLst/>
              <a:ahLst/>
              <a:cxnLst/>
              <a:rect l="l" t="t" r="r" b="b"/>
              <a:pathLst>
                <a:path w="243" h="102" extrusionOk="0">
                  <a:moveTo>
                    <a:pt x="122" y="1"/>
                  </a:moveTo>
                  <a:cubicBezTo>
                    <a:pt x="95" y="1"/>
                    <a:pt x="65" y="7"/>
                    <a:pt x="31" y="23"/>
                  </a:cubicBezTo>
                  <a:cubicBezTo>
                    <a:pt x="16" y="31"/>
                    <a:pt x="0" y="54"/>
                    <a:pt x="8" y="70"/>
                  </a:cubicBezTo>
                  <a:cubicBezTo>
                    <a:pt x="20" y="88"/>
                    <a:pt x="36" y="97"/>
                    <a:pt x="50" y="97"/>
                  </a:cubicBezTo>
                  <a:cubicBezTo>
                    <a:pt x="54" y="97"/>
                    <a:pt x="59" y="96"/>
                    <a:pt x="63" y="94"/>
                  </a:cubicBezTo>
                  <a:cubicBezTo>
                    <a:pt x="84" y="83"/>
                    <a:pt x="103" y="80"/>
                    <a:pt x="119" y="80"/>
                  </a:cubicBezTo>
                  <a:cubicBezTo>
                    <a:pt x="151" y="80"/>
                    <a:pt x="172" y="94"/>
                    <a:pt x="172" y="94"/>
                  </a:cubicBezTo>
                  <a:cubicBezTo>
                    <a:pt x="180" y="101"/>
                    <a:pt x="188" y="101"/>
                    <a:pt x="204" y="101"/>
                  </a:cubicBezTo>
                  <a:cubicBezTo>
                    <a:pt x="211" y="101"/>
                    <a:pt x="227" y="101"/>
                    <a:pt x="235" y="86"/>
                  </a:cubicBezTo>
                  <a:cubicBezTo>
                    <a:pt x="243" y="70"/>
                    <a:pt x="243" y="47"/>
                    <a:pt x="227" y="31"/>
                  </a:cubicBezTo>
                  <a:cubicBezTo>
                    <a:pt x="222" y="31"/>
                    <a:pt x="182" y="1"/>
                    <a:pt x="12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9" name="Google Shape;2369;p57"/>
            <p:cNvSpPr/>
            <p:nvPr/>
          </p:nvSpPr>
          <p:spPr>
            <a:xfrm>
              <a:off x="3030875" y="2942750"/>
              <a:ext cx="6675" cy="2700"/>
            </a:xfrm>
            <a:custGeom>
              <a:avLst/>
              <a:gdLst/>
              <a:ahLst/>
              <a:cxnLst/>
              <a:rect l="l" t="t" r="r" b="b"/>
              <a:pathLst>
                <a:path w="267" h="108" extrusionOk="0">
                  <a:moveTo>
                    <a:pt x="124" y="0"/>
                  </a:moveTo>
                  <a:cubicBezTo>
                    <a:pt x="94" y="0"/>
                    <a:pt x="61" y="6"/>
                    <a:pt x="24" y="21"/>
                  </a:cubicBezTo>
                  <a:cubicBezTo>
                    <a:pt x="8" y="29"/>
                    <a:pt x="0" y="52"/>
                    <a:pt x="8" y="76"/>
                  </a:cubicBezTo>
                  <a:cubicBezTo>
                    <a:pt x="14" y="93"/>
                    <a:pt x="28" y="102"/>
                    <a:pt x="45" y="102"/>
                  </a:cubicBezTo>
                  <a:cubicBezTo>
                    <a:pt x="51" y="102"/>
                    <a:pt x="57" y="101"/>
                    <a:pt x="63" y="99"/>
                  </a:cubicBezTo>
                  <a:cubicBezTo>
                    <a:pt x="89" y="86"/>
                    <a:pt x="112" y="82"/>
                    <a:pt x="132" y="82"/>
                  </a:cubicBezTo>
                  <a:cubicBezTo>
                    <a:pt x="171" y="82"/>
                    <a:pt x="196" y="99"/>
                    <a:pt x="196" y="99"/>
                  </a:cubicBezTo>
                  <a:cubicBezTo>
                    <a:pt x="204" y="107"/>
                    <a:pt x="211" y="107"/>
                    <a:pt x="227" y="107"/>
                  </a:cubicBezTo>
                  <a:cubicBezTo>
                    <a:pt x="235" y="107"/>
                    <a:pt x="250" y="107"/>
                    <a:pt x="258" y="91"/>
                  </a:cubicBezTo>
                  <a:cubicBezTo>
                    <a:pt x="266" y="76"/>
                    <a:pt x="266" y="52"/>
                    <a:pt x="250" y="37"/>
                  </a:cubicBezTo>
                  <a:cubicBezTo>
                    <a:pt x="245" y="37"/>
                    <a:pt x="199" y="0"/>
                    <a:pt x="1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0" name="Google Shape;2370;p57"/>
            <p:cNvSpPr/>
            <p:nvPr/>
          </p:nvSpPr>
          <p:spPr>
            <a:xfrm>
              <a:off x="2989975" y="3021500"/>
              <a:ext cx="42675" cy="36375"/>
            </a:xfrm>
            <a:custGeom>
              <a:avLst/>
              <a:gdLst/>
              <a:ahLst/>
              <a:cxnLst/>
              <a:rect l="l" t="t" r="r" b="b"/>
              <a:pathLst>
                <a:path w="1707" h="1455" extrusionOk="0">
                  <a:moveTo>
                    <a:pt x="916" y="1"/>
                  </a:moveTo>
                  <a:lnTo>
                    <a:pt x="1" y="916"/>
                  </a:lnTo>
                  <a:lnTo>
                    <a:pt x="40" y="971"/>
                  </a:lnTo>
                  <a:cubicBezTo>
                    <a:pt x="231" y="1292"/>
                    <a:pt x="559" y="1455"/>
                    <a:pt x="890" y="1455"/>
                  </a:cubicBezTo>
                  <a:cubicBezTo>
                    <a:pt x="1196" y="1455"/>
                    <a:pt x="1503" y="1316"/>
                    <a:pt x="1707" y="1034"/>
                  </a:cubicBezTo>
                  <a:lnTo>
                    <a:pt x="91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1" name="Google Shape;2371;p57"/>
            <p:cNvSpPr/>
            <p:nvPr/>
          </p:nvSpPr>
          <p:spPr>
            <a:xfrm>
              <a:off x="2974925" y="3001550"/>
              <a:ext cx="37975" cy="44625"/>
            </a:xfrm>
            <a:custGeom>
              <a:avLst/>
              <a:gdLst/>
              <a:ahLst/>
              <a:cxnLst/>
              <a:rect l="l" t="t" r="r" b="b"/>
              <a:pathLst>
                <a:path w="1519" h="1785" extrusionOk="0">
                  <a:moveTo>
                    <a:pt x="508" y="1"/>
                  </a:moveTo>
                  <a:cubicBezTo>
                    <a:pt x="440" y="1"/>
                    <a:pt x="374" y="42"/>
                    <a:pt x="345" y="110"/>
                  </a:cubicBezTo>
                  <a:lnTo>
                    <a:pt x="32" y="822"/>
                  </a:lnTo>
                  <a:cubicBezTo>
                    <a:pt x="0" y="885"/>
                    <a:pt x="8" y="955"/>
                    <a:pt x="55" y="1010"/>
                  </a:cubicBezTo>
                  <a:lnTo>
                    <a:pt x="603" y="1714"/>
                  </a:lnTo>
                  <a:cubicBezTo>
                    <a:pt x="638" y="1761"/>
                    <a:pt x="691" y="1785"/>
                    <a:pt x="744" y="1785"/>
                  </a:cubicBezTo>
                  <a:cubicBezTo>
                    <a:pt x="796" y="1785"/>
                    <a:pt x="849" y="1761"/>
                    <a:pt x="884" y="1714"/>
                  </a:cubicBezTo>
                  <a:lnTo>
                    <a:pt x="1463" y="994"/>
                  </a:lnTo>
                  <a:cubicBezTo>
                    <a:pt x="1518" y="924"/>
                    <a:pt x="1510" y="814"/>
                    <a:pt x="1440" y="752"/>
                  </a:cubicBezTo>
                  <a:lnTo>
                    <a:pt x="626" y="48"/>
                  </a:lnTo>
                  <a:cubicBezTo>
                    <a:pt x="591" y="15"/>
                    <a:pt x="549" y="1"/>
                    <a:pt x="50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2" name="Google Shape;2372;p57"/>
            <p:cNvSpPr/>
            <p:nvPr/>
          </p:nvSpPr>
          <p:spPr>
            <a:xfrm>
              <a:off x="3011300" y="3002175"/>
              <a:ext cx="38175" cy="46675"/>
            </a:xfrm>
            <a:custGeom>
              <a:avLst/>
              <a:gdLst/>
              <a:ahLst/>
              <a:cxnLst/>
              <a:rect l="l" t="t" r="r" b="b"/>
              <a:pathLst>
                <a:path w="1527" h="1867" extrusionOk="0">
                  <a:moveTo>
                    <a:pt x="1139" y="0"/>
                  </a:moveTo>
                  <a:cubicBezTo>
                    <a:pt x="1116" y="0"/>
                    <a:pt x="1093" y="7"/>
                    <a:pt x="1073" y="23"/>
                  </a:cubicBezTo>
                  <a:lnTo>
                    <a:pt x="63" y="774"/>
                  </a:lnTo>
                  <a:cubicBezTo>
                    <a:pt x="16" y="813"/>
                    <a:pt x="1" y="883"/>
                    <a:pt x="40" y="938"/>
                  </a:cubicBezTo>
                  <a:lnTo>
                    <a:pt x="650" y="1814"/>
                  </a:lnTo>
                  <a:cubicBezTo>
                    <a:pt x="673" y="1849"/>
                    <a:pt x="711" y="1866"/>
                    <a:pt x="749" y="1866"/>
                  </a:cubicBezTo>
                  <a:cubicBezTo>
                    <a:pt x="789" y="1866"/>
                    <a:pt x="829" y="1847"/>
                    <a:pt x="854" y="1807"/>
                  </a:cubicBezTo>
                  <a:lnTo>
                    <a:pt x="1503" y="766"/>
                  </a:lnTo>
                  <a:cubicBezTo>
                    <a:pt x="1519" y="735"/>
                    <a:pt x="1526" y="696"/>
                    <a:pt x="1511" y="656"/>
                  </a:cubicBezTo>
                  <a:lnTo>
                    <a:pt x="1253" y="77"/>
                  </a:lnTo>
                  <a:cubicBezTo>
                    <a:pt x="1231" y="30"/>
                    <a:pt x="1186" y="0"/>
                    <a:pt x="11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73" name="Google Shape;2373;p57"/>
          <p:cNvGrpSpPr/>
          <p:nvPr/>
        </p:nvGrpSpPr>
        <p:grpSpPr>
          <a:xfrm>
            <a:off x="3617473" y="3116210"/>
            <a:ext cx="475525" cy="1465436"/>
            <a:chOff x="2620850" y="2994325"/>
            <a:chExt cx="204650" cy="630675"/>
          </a:xfrm>
        </p:grpSpPr>
        <p:sp>
          <p:nvSpPr>
            <p:cNvPr id="2374" name="Google Shape;2374;p57"/>
            <p:cNvSpPr/>
            <p:nvPr/>
          </p:nvSpPr>
          <p:spPr>
            <a:xfrm>
              <a:off x="2641600" y="3588975"/>
              <a:ext cx="67700" cy="34450"/>
            </a:xfrm>
            <a:custGeom>
              <a:avLst/>
              <a:gdLst/>
              <a:ahLst/>
              <a:cxnLst/>
              <a:rect l="l" t="t" r="r" b="b"/>
              <a:pathLst>
                <a:path w="2708" h="1378" extrusionOk="0">
                  <a:moveTo>
                    <a:pt x="1393" y="0"/>
                  </a:moveTo>
                  <a:lnTo>
                    <a:pt x="1393" y="548"/>
                  </a:lnTo>
                  <a:lnTo>
                    <a:pt x="775" y="540"/>
                  </a:lnTo>
                  <a:cubicBezTo>
                    <a:pt x="352" y="540"/>
                    <a:pt x="8" y="885"/>
                    <a:pt x="8" y="1307"/>
                  </a:cubicBezTo>
                  <a:lnTo>
                    <a:pt x="0" y="1362"/>
                  </a:lnTo>
                  <a:lnTo>
                    <a:pt x="1385" y="1370"/>
                  </a:lnTo>
                  <a:lnTo>
                    <a:pt x="2512" y="1378"/>
                  </a:lnTo>
                  <a:cubicBezTo>
                    <a:pt x="2614" y="1378"/>
                    <a:pt x="2700" y="1299"/>
                    <a:pt x="2700" y="1198"/>
                  </a:cubicBezTo>
                  <a:lnTo>
                    <a:pt x="2708" y="16"/>
                  </a:lnTo>
                  <a:lnTo>
                    <a:pt x="139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5" name="Google Shape;2375;p57"/>
            <p:cNvSpPr/>
            <p:nvPr/>
          </p:nvSpPr>
          <p:spPr>
            <a:xfrm>
              <a:off x="2641600" y="3619500"/>
              <a:ext cx="67500" cy="5500"/>
            </a:xfrm>
            <a:custGeom>
              <a:avLst/>
              <a:gdLst/>
              <a:ahLst/>
              <a:cxnLst/>
              <a:rect l="l" t="t" r="r" b="b"/>
              <a:pathLst>
                <a:path w="2700" h="220" extrusionOk="0">
                  <a:moveTo>
                    <a:pt x="8" y="0"/>
                  </a:moveTo>
                  <a:lnTo>
                    <a:pt x="0" y="204"/>
                  </a:lnTo>
                  <a:lnTo>
                    <a:pt x="2700" y="219"/>
                  </a:lnTo>
                  <a:lnTo>
                    <a:pt x="2700" y="16"/>
                  </a:lnTo>
                  <a:lnTo>
                    <a:pt x="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6" name="Google Shape;2376;p57"/>
            <p:cNvSpPr/>
            <p:nvPr/>
          </p:nvSpPr>
          <p:spPr>
            <a:xfrm>
              <a:off x="2667800" y="3596400"/>
              <a:ext cx="8825" cy="7850"/>
            </a:xfrm>
            <a:custGeom>
              <a:avLst/>
              <a:gdLst/>
              <a:ahLst/>
              <a:cxnLst/>
              <a:rect l="l" t="t" r="r" b="b"/>
              <a:pathLst>
                <a:path w="353" h="314" extrusionOk="0">
                  <a:moveTo>
                    <a:pt x="134" y="63"/>
                  </a:moveTo>
                  <a:cubicBezTo>
                    <a:pt x="173" y="71"/>
                    <a:pt x="236" y="142"/>
                    <a:pt x="290" y="251"/>
                  </a:cubicBezTo>
                  <a:cubicBezTo>
                    <a:pt x="165" y="220"/>
                    <a:pt x="79" y="173"/>
                    <a:pt x="71" y="134"/>
                  </a:cubicBezTo>
                  <a:cubicBezTo>
                    <a:pt x="71" y="126"/>
                    <a:pt x="63" y="110"/>
                    <a:pt x="87" y="87"/>
                  </a:cubicBezTo>
                  <a:cubicBezTo>
                    <a:pt x="103" y="63"/>
                    <a:pt x="118" y="63"/>
                    <a:pt x="126" y="63"/>
                  </a:cubicBezTo>
                  <a:close/>
                  <a:moveTo>
                    <a:pt x="142" y="1"/>
                  </a:moveTo>
                  <a:cubicBezTo>
                    <a:pt x="118" y="1"/>
                    <a:pt x="79" y="1"/>
                    <a:pt x="40" y="48"/>
                  </a:cubicBezTo>
                  <a:cubicBezTo>
                    <a:pt x="1" y="87"/>
                    <a:pt x="9" y="126"/>
                    <a:pt x="9" y="149"/>
                  </a:cubicBezTo>
                  <a:cubicBezTo>
                    <a:pt x="32" y="212"/>
                    <a:pt x="118" y="267"/>
                    <a:pt x="275" y="306"/>
                  </a:cubicBezTo>
                  <a:cubicBezTo>
                    <a:pt x="275" y="314"/>
                    <a:pt x="283" y="314"/>
                    <a:pt x="290" y="314"/>
                  </a:cubicBezTo>
                  <a:cubicBezTo>
                    <a:pt x="306" y="314"/>
                    <a:pt x="322" y="306"/>
                    <a:pt x="337" y="290"/>
                  </a:cubicBezTo>
                  <a:cubicBezTo>
                    <a:pt x="353" y="267"/>
                    <a:pt x="353" y="243"/>
                    <a:pt x="345" y="220"/>
                  </a:cubicBezTo>
                  <a:cubicBezTo>
                    <a:pt x="298" y="126"/>
                    <a:pt x="228" y="16"/>
                    <a:pt x="1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7" name="Google Shape;2377;p57"/>
            <p:cNvSpPr/>
            <p:nvPr/>
          </p:nvSpPr>
          <p:spPr>
            <a:xfrm>
              <a:off x="2674850" y="3599125"/>
              <a:ext cx="11175" cy="6700"/>
            </a:xfrm>
            <a:custGeom>
              <a:avLst/>
              <a:gdLst/>
              <a:ahLst/>
              <a:cxnLst/>
              <a:rect l="l" t="t" r="r" b="b"/>
              <a:pathLst>
                <a:path w="447" h="268" extrusionOk="0">
                  <a:moveTo>
                    <a:pt x="314" y="56"/>
                  </a:moveTo>
                  <a:cubicBezTo>
                    <a:pt x="329" y="56"/>
                    <a:pt x="345" y="64"/>
                    <a:pt x="353" y="64"/>
                  </a:cubicBezTo>
                  <a:cubicBezTo>
                    <a:pt x="360" y="72"/>
                    <a:pt x="376" y="80"/>
                    <a:pt x="384" y="119"/>
                  </a:cubicBezTo>
                  <a:cubicBezTo>
                    <a:pt x="384" y="150"/>
                    <a:pt x="376" y="173"/>
                    <a:pt x="360" y="181"/>
                  </a:cubicBezTo>
                  <a:cubicBezTo>
                    <a:pt x="342" y="197"/>
                    <a:pt x="316" y="203"/>
                    <a:pt x="281" y="203"/>
                  </a:cubicBezTo>
                  <a:cubicBezTo>
                    <a:pt x="227" y="203"/>
                    <a:pt x="154" y="186"/>
                    <a:pt x="63" y="158"/>
                  </a:cubicBezTo>
                  <a:cubicBezTo>
                    <a:pt x="63" y="158"/>
                    <a:pt x="63" y="150"/>
                    <a:pt x="71" y="150"/>
                  </a:cubicBezTo>
                  <a:cubicBezTo>
                    <a:pt x="173" y="87"/>
                    <a:pt x="259" y="56"/>
                    <a:pt x="314" y="56"/>
                  </a:cubicBezTo>
                  <a:close/>
                  <a:moveTo>
                    <a:pt x="311" y="1"/>
                  </a:moveTo>
                  <a:cubicBezTo>
                    <a:pt x="228" y="1"/>
                    <a:pt x="122" y="48"/>
                    <a:pt x="40" y="95"/>
                  </a:cubicBezTo>
                  <a:cubicBezTo>
                    <a:pt x="8" y="111"/>
                    <a:pt x="1" y="150"/>
                    <a:pt x="16" y="181"/>
                  </a:cubicBezTo>
                  <a:cubicBezTo>
                    <a:pt x="24" y="197"/>
                    <a:pt x="32" y="213"/>
                    <a:pt x="47" y="213"/>
                  </a:cubicBezTo>
                  <a:cubicBezTo>
                    <a:pt x="126" y="244"/>
                    <a:pt x="212" y="267"/>
                    <a:pt x="282" y="267"/>
                  </a:cubicBezTo>
                  <a:cubicBezTo>
                    <a:pt x="329" y="267"/>
                    <a:pt x="368" y="252"/>
                    <a:pt x="392" y="236"/>
                  </a:cubicBezTo>
                  <a:cubicBezTo>
                    <a:pt x="415" y="213"/>
                    <a:pt x="447" y="181"/>
                    <a:pt x="439" y="119"/>
                  </a:cubicBezTo>
                  <a:cubicBezTo>
                    <a:pt x="439" y="56"/>
                    <a:pt x="407" y="25"/>
                    <a:pt x="384" y="17"/>
                  </a:cubicBezTo>
                  <a:cubicBezTo>
                    <a:pt x="363" y="6"/>
                    <a:pt x="338" y="1"/>
                    <a:pt x="3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8" name="Google Shape;2378;p57"/>
            <p:cNvSpPr/>
            <p:nvPr/>
          </p:nvSpPr>
          <p:spPr>
            <a:xfrm>
              <a:off x="2674075" y="3602875"/>
              <a:ext cx="5700" cy="9200"/>
            </a:xfrm>
            <a:custGeom>
              <a:avLst/>
              <a:gdLst/>
              <a:ahLst/>
              <a:cxnLst/>
              <a:rect l="l" t="t" r="r" b="b"/>
              <a:pathLst>
                <a:path w="228" h="368" extrusionOk="0">
                  <a:moveTo>
                    <a:pt x="63" y="0"/>
                  </a:moveTo>
                  <a:cubicBezTo>
                    <a:pt x="47" y="0"/>
                    <a:pt x="32" y="8"/>
                    <a:pt x="24" y="31"/>
                  </a:cubicBezTo>
                  <a:cubicBezTo>
                    <a:pt x="24" y="39"/>
                    <a:pt x="0" y="266"/>
                    <a:pt x="180" y="368"/>
                  </a:cubicBezTo>
                  <a:lnTo>
                    <a:pt x="196" y="368"/>
                  </a:lnTo>
                  <a:cubicBezTo>
                    <a:pt x="204" y="368"/>
                    <a:pt x="219" y="360"/>
                    <a:pt x="219" y="352"/>
                  </a:cubicBezTo>
                  <a:cubicBezTo>
                    <a:pt x="227" y="336"/>
                    <a:pt x="227" y="321"/>
                    <a:pt x="212" y="313"/>
                  </a:cubicBezTo>
                  <a:cubicBezTo>
                    <a:pt x="71" y="235"/>
                    <a:pt x="86" y="39"/>
                    <a:pt x="86" y="31"/>
                  </a:cubicBezTo>
                  <a:cubicBezTo>
                    <a:pt x="86" y="16"/>
                    <a:pt x="78" y="0"/>
                    <a:pt x="6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9" name="Google Shape;2379;p57"/>
            <p:cNvSpPr/>
            <p:nvPr/>
          </p:nvSpPr>
          <p:spPr>
            <a:xfrm>
              <a:off x="2691475" y="3599150"/>
              <a:ext cx="13525" cy="13525"/>
            </a:xfrm>
            <a:custGeom>
              <a:avLst/>
              <a:gdLst/>
              <a:ahLst/>
              <a:cxnLst/>
              <a:rect l="l" t="t" r="r" b="b"/>
              <a:pathLst>
                <a:path w="541" h="541" extrusionOk="0">
                  <a:moveTo>
                    <a:pt x="274" y="63"/>
                  </a:moveTo>
                  <a:cubicBezTo>
                    <a:pt x="329" y="63"/>
                    <a:pt x="376" y="86"/>
                    <a:pt x="423" y="126"/>
                  </a:cubicBezTo>
                  <a:cubicBezTo>
                    <a:pt x="462" y="165"/>
                    <a:pt x="478" y="219"/>
                    <a:pt x="478" y="274"/>
                  </a:cubicBezTo>
                  <a:cubicBezTo>
                    <a:pt x="478" y="329"/>
                    <a:pt x="454" y="384"/>
                    <a:pt x="415" y="423"/>
                  </a:cubicBezTo>
                  <a:cubicBezTo>
                    <a:pt x="376" y="462"/>
                    <a:pt x="321" y="485"/>
                    <a:pt x="267" y="485"/>
                  </a:cubicBezTo>
                  <a:cubicBezTo>
                    <a:pt x="212" y="485"/>
                    <a:pt x="157" y="462"/>
                    <a:pt x="118" y="423"/>
                  </a:cubicBezTo>
                  <a:cubicBezTo>
                    <a:pt x="79" y="384"/>
                    <a:pt x="55" y="329"/>
                    <a:pt x="55" y="274"/>
                  </a:cubicBezTo>
                  <a:cubicBezTo>
                    <a:pt x="55" y="212"/>
                    <a:pt x="79" y="165"/>
                    <a:pt x="118" y="126"/>
                  </a:cubicBezTo>
                  <a:cubicBezTo>
                    <a:pt x="157" y="86"/>
                    <a:pt x="212" y="63"/>
                    <a:pt x="267" y="63"/>
                  </a:cubicBezTo>
                  <a:close/>
                  <a:moveTo>
                    <a:pt x="267" y="0"/>
                  </a:moveTo>
                  <a:cubicBezTo>
                    <a:pt x="196" y="0"/>
                    <a:pt x="134" y="32"/>
                    <a:pt x="79" y="79"/>
                  </a:cubicBezTo>
                  <a:cubicBezTo>
                    <a:pt x="24" y="133"/>
                    <a:pt x="1" y="196"/>
                    <a:pt x="1" y="274"/>
                  </a:cubicBezTo>
                  <a:cubicBezTo>
                    <a:pt x="1" y="345"/>
                    <a:pt x="24" y="407"/>
                    <a:pt x="79" y="462"/>
                  </a:cubicBezTo>
                  <a:cubicBezTo>
                    <a:pt x="126" y="517"/>
                    <a:pt x="196" y="540"/>
                    <a:pt x="267" y="540"/>
                  </a:cubicBezTo>
                  <a:cubicBezTo>
                    <a:pt x="345" y="540"/>
                    <a:pt x="408" y="517"/>
                    <a:pt x="462" y="462"/>
                  </a:cubicBezTo>
                  <a:cubicBezTo>
                    <a:pt x="509" y="415"/>
                    <a:pt x="541" y="345"/>
                    <a:pt x="541" y="274"/>
                  </a:cubicBezTo>
                  <a:cubicBezTo>
                    <a:pt x="541" y="204"/>
                    <a:pt x="509" y="133"/>
                    <a:pt x="462" y="79"/>
                  </a:cubicBezTo>
                  <a:cubicBezTo>
                    <a:pt x="408" y="32"/>
                    <a:pt x="345" y="0"/>
                    <a:pt x="2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0" name="Google Shape;2380;p57"/>
            <p:cNvSpPr/>
            <p:nvPr/>
          </p:nvSpPr>
          <p:spPr>
            <a:xfrm>
              <a:off x="2749575" y="3588975"/>
              <a:ext cx="67700" cy="34450"/>
            </a:xfrm>
            <a:custGeom>
              <a:avLst/>
              <a:gdLst/>
              <a:ahLst/>
              <a:cxnLst/>
              <a:rect l="l" t="t" r="r" b="b"/>
              <a:pathLst>
                <a:path w="2708" h="1378" extrusionOk="0">
                  <a:moveTo>
                    <a:pt x="1315" y="0"/>
                  </a:moveTo>
                  <a:lnTo>
                    <a:pt x="0" y="16"/>
                  </a:lnTo>
                  <a:lnTo>
                    <a:pt x="8" y="1198"/>
                  </a:lnTo>
                  <a:cubicBezTo>
                    <a:pt x="8" y="1299"/>
                    <a:pt x="94" y="1378"/>
                    <a:pt x="196" y="1378"/>
                  </a:cubicBezTo>
                  <a:lnTo>
                    <a:pt x="1323" y="1370"/>
                  </a:lnTo>
                  <a:lnTo>
                    <a:pt x="2708" y="1362"/>
                  </a:lnTo>
                  <a:lnTo>
                    <a:pt x="2708" y="1307"/>
                  </a:lnTo>
                  <a:cubicBezTo>
                    <a:pt x="2700" y="885"/>
                    <a:pt x="2356" y="540"/>
                    <a:pt x="1933" y="540"/>
                  </a:cubicBezTo>
                  <a:lnTo>
                    <a:pt x="1315" y="548"/>
                  </a:lnTo>
                  <a:lnTo>
                    <a:pt x="131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1" name="Google Shape;2381;p57"/>
            <p:cNvSpPr/>
            <p:nvPr/>
          </p:nvSpPr>
          <p:spPr>
            <a:xfrm>
              <a:off x="2749775" y="3619500"/>
              <a:ext cx="67500" cy="5500"/>
            </a:xfrm>
            <a:custGeom>
              <a:avLst/>
              <a:gdLst/>
              <a:ahLst/>
              <a:cxnLst/>
              <a:rect l="l" t="t" r="r" b="b"/>
              <a:pathLst>
                <a:path w="2700" h="220" extrusionOk="0">
                  <a:moveTo>
                    <a:pt x="2700" y="0"/>
                  </a:moveTo>
                  <a:lnTo>
                    <a:pt x="0" y="16"/>
                  </a:lnTo>
                  <a:lnTo>
                    <a:pt x="0" y="219"/>
                  </a:lnTo>
                  <a:lnTo>
                    <a:pt x="2700" y="204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2" name="Google Shape;2382;p57"/>
            <p:cNvSpPr/>
            <p:nvPr/>
          </p:nvSpPr>
          <p:spPr>
            <a:xfrm>
              <a:off x="2782250" y="3596400"/>
              <a:ext cx="8825" cy="7850"/>
            </a:xfrm>
            <a:custGeom>
              <a:avLst/>
              <a:gdLst/>
              <a:ahLst/>
              <a:cxnLst/>
              <a:rect l="l" t="t" r="r" b="b"/>
              <a:pathLst>
                <a:path w="353" h="314" extrusionOk="0">
                  <a:moveTo>
                    <a:pt x="219" y="63"/>
                  </a:moveTo>
                  <a:cubicBezTo>
                    <a:pt x="235" y="63"/>
                    <a:pt x="251" y="63"/>
                    <a:pt x="266" y="87"/>
                  </a:cubicBezTo>
                  <a:cubicBezTo>
                    <a:pt x="290" y="110"/>
                    <a:pt x="290" y="126"/>
                    <a:pt x="282" y="134"/>
                  </a:cubicBezTo>
                  <a:cubicBezTo>
                    <a:pt x="274" y="173"/>
                    <a:pt x="188" y="220"/>
                    <a:pt x="63" y="251"/>
                  </a:cubicBezTo>
                  <a:cubicBezTo>
                    <a:pt x="118" y="142"/>
                    <a:pt x="180" y="71"/>
                    <a:pt x="219" y="63"/>
                  </a:cubicBezTo>
                  <a:close/>
                  <a:moveTo>
                    <a:pt x="211" y="1"/>
                  </a:moveTo>
                  <a:cubicBezTo>
                    <a:pt x="149" y="16"/>
                    <a:pt x="78" y="87"/>
                    <a:pt x="16" y="220"/>
                  </a:cubicBezTo>
                  <a:cubicBezTo>
                    <a:pt x="0" y="243"/>
                    <a:pt x="8" y="267"/>
                    <a:pt x="24" y="290"/>
                  </a:cubicBezTo>
                  <a:cubicBezTo>
                    <a:pt x="31" y="306"/>
                    <a:pt x="47" y="314"/>
                    <a:pt x="63" y="314"/>
                  </a:cubicBezTo>
                  <a:cubicBezTo>
                    <a:pt x="71" y="314"/>
                    <a:pt x="78" y="314"/>
                    <a:pt x="86" y="306"/>
                  </a:cubicBezTo>
                  <a:cubicBezTo>
                    <a:pt x="235" y="267"/>
                    <a:pt x="321" y="212"/>
                    <a:pt x="344" y="149"/>
                  </a:cubicBezTo>
                  <a:cubicBezTo>
                    <a:pt x="352" y="126"/>
                    <a:pt x="352" y="87"/>
                    <a:pt x="313" y="48"/>
                  </a:cubicBezTo>
                  <a:cubicBezTo>
                    <a:pt x="274" y="1"/>
                    <a:pt x="235" y="1"/>
                    <a:pt x="2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3" name="Google Shape;2383;p57"/>
            <p:cNvSpPr/>
            <p:nvPr/>
          </p:nvSpPr>
          <p:spPr>
            <a:xfrm>
              <a:off x="2772850" y="3599125"/>
              <a:ext cx="11375" cy="6700"/>
            </a:xfrm>
            <a:custGeom>
              <a:avLst/>
              <a:gdLst/>
              <a:ahLst/>
              <a:cxnLst/>
              <a:rect l="l" t="t" r="r" b="b"/>
              <a:pathLst>
                <a:path w="455" h="268" extrusionOk="0">
                  <a:moveTo>
                    <a:pt x="134" y="56"/>
                  </a:moveTo>
                  <a:cubicBezTo>
                    <a:pt x="188" y="56"/>
                    <a:pt x="274" y="87"/>
                    <a:pt x="376" y="150"/>
                  </a:cubicBezTo>
                  <a:cubicBezTo>
                    <a:pt x="384" y="150"/>
                    <a:pt x="384" y="158"/>
                    <a:pt x="376" y="158"/>
                  </a:cubicBezTo>
                  <a:cubicBezTo>
                    <a:pt x="290" y="186"/>
                    <a:pt x="219" y="203"/>
                    <a:pt x="166" y="203"/>
                  </a:cubicBezTo>
                  <a:cubicBezTo>
                    <a:pt x="132" y="203"/>
                    <a:pt x="105" y="197"/>
                    <a:pt x="87" y="181"/>
                  </a:cubicBezTo>
                  <a:cubicBezTo>
                    <a:pt x="71" y="173"/>
                    <a:pt x="63" y="150"/>
                    <a:pt x="63" y="119"/>
                  </a:cubicBezTo>
                  <a:cubicBezTo>
                    <a:pt x="71" y="80"/>
                    <a:pt x="87" y="72"/>
                    <a:pt x="95" y="64"/>
                  </a:cubicBezTo>
                  <a:cubicBezTo>
                    <a:pt x="102" y="64"/>
                    <a:pt x="118" y="56"/>
                    <a:pt x="134" y="56"/>
                  </a:cubicBezTo>
                  <a:close/>
                  <a:moveTo>
                    <a:pt x="136" y="1"/>
                  </a:moveTo>
                  <a:cubicBezTo>
                    <a:pt x="109" y="1"/>
                    <a:pt x="84" y="6"/>
                    <a:pt x="63" y="17"/>
                  </a:cubicBezTo>
                  <a:cubicBezTo>
                    <a:pt x="40" y="25"/>
                    <a:pt x="8" y="56"/>
                    <a:pt x="8" y="119"/>
                  </a:cubicBezTo>
                  <a:cubicBezTo>
                    <a:pt x="1" y="181"/>
                    <a:pt x="32" y="213"/>
                    <a:pt x="55" y="236"/>
                  </a:cubicBezTo>
                  <a:cubicBezTo>
                    <a:pt x="79" y="252"/>
                    <a:pt x="126" y="267"/>
                    <a:pt x="165" y="267"/>
                  </a:cubicBezTo>
                  <a:cubicBezTo>
                    <a:pt x="243" y="267"/>
                    <a:pt x="329" y="244"/>
                    <a:pt x="400" y="213"/>
                  </a:cubicBezTo>
                  <a:cubicBezTo>
                    <a:pt x="415" y="213"/>
                    <a:pt x="431" y="197"/>
                    <a:pt x="439" y="181"/>
                  </a:cubicBezTo>
                  <a:cubicBezTo>
                    <a:pt x="454" y="150"/>
                    <a:pt x="439" y="111"/>
                    <a:pt x="407" y="95"/>
                  </a:cubicBezTo>
                  <a:cubicBezTo>
                    <a:pt x="325" y="48"/>
                    <a:pt x="220" y="1"/>
                    <a:pt x="13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4" name="Google Shape;2384;p57"/>
            <p:cNvSpPr/>
            <p:nvPr/>
          </p:nvSpPr>
          <p:spPr>
            <a:xfrm>
              <a:off x="2779100" y="3602875"/>
              <a:ext cx="5700" cy="9200"/>
            </a:xfrm>
            <a:custGeom>
              <a:avLst/>
              <a:gdLst/>
              <a:ahLst/>
              <a:cxnLst/>
              <a:rect l="l" t="t" r="r" b="b"/>
              <a:pathLst>
                <a:path w="228" h="368" extrusionOk="0">
                  <a:moveTo>
                    <a:pt x="165" y="0"/>
                  </a:moveTo>
                  <a:cubicBezTo>
                    <a:pt x="150" y="0"/>
                    <a:pt x="142" y="16"/>
                    <a:pt x="142" y="31"/>
                  </a:cubicBezTo>
                  <a:cubicBezTo>
                    <a:pt x="142" y="39"/>
                    <a:pt x="165" y="235"/>
                    <a:pt x="17" y="313"/>
                  </a:cubicBezTo>
                  <a:cubicBezTo>
                    <a:pt x="9" y="321"/>
                    <a:pt x="1" y="336"/>
                    <a:pt x="9" y="352"/>
                  </a:cubicBezTo>
                  <a:cubicBezTo>
                    <a:pt x="17" y="360"/>
                    <a:pt x="24" y="368"/>
                    <a:pt x="32" y="368"/>
                  </a:cubicBezTo>
                  <a:lnTo>
                    <a:pt x="48" y="368"/>
                  </a:lnTo>
                  <a:cubicBezTo>
                    <a:pt x="228" y="266"/>
                    <a:pt x="204" y="39"/>
                    <a:pt x="204" y="23"/>
                  </a:cubicBezTo>
                  <a:cubicBezTo>
                    <a:pt x="197" y="8"/>
                    <a:pt x="181" y="0"/>
                    <a:pt x="1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5" name="Google Shape;2385;p57"/>
            <p:cNvSpPr/>
            <p:nvPr/>
          </p:nvSpPr>
          <p:spPr>
            <a:xfrm>
              <a:off x="2753875" y="3599150"/>
              <a:ext cx="13725" cy="13525"/>
            </a:xfrm>
            <a:custGeom>
              <a:avLst/>
              <a:gdLst/>
              <a:ahLst/>
              <a:cxnLst/>
              <a:rect l="l" t="t" r="r" b="b"/>
              <a:pathLst>
                <a:path w="549" h="541" extrusionOk="0">
                  <a:moveTo>
                    <a:pt x="274" y="63"/>
                  </a:moveTo>
                  <a:cubicBezTo>
                    <a:pt x="329" y="63"/>
                    <a:pt x="384" y="86"/>
                    <a:pt x="423" y="126"/>
                  </a:cubicBezTo>
                  <a:cubicBezTo>
                    <a:pt x="462" y="165"/>
                    <a:pt x="486" y="212"/>
                    <a:pt x="486" y="274"/>
                  </a:cubicBezTo>
                  <a:cubicBezTo>
                    <a:pt x="486" y="329"/>
                    <a:pt x="462" y="384"/>
                    <a:pt x="423" y="423"/>
                  </a:cubicBezTo>
                  <a:cubicBezTo>
                    <a:pt x="384" y="462"/>
                    <a:pt x="329" y="485"/>
                    <a:pt x="274" y="485"/>
                  </a:cubicBezTo>
                  <a:cubicBezTo>
                    <a:pt x="220" y="485"/>
                    <a:pt x="165" y="462"/>
                    <a:pt x="126" y="423"/>
                  </a:cubicBezTo>
                  <a:cubicBezTo>
                    <a:pt x="87" y="384"/>
                    <a:pt x="63" y="329"/>
                    <a:pt x="63" y="274"/>
                  </a:cubicBezTo>
                  <a:cubicBezTo>
                    <a:pt x="63" y="219"/>
                    <a:pt x="87" y="165"/>
                    <a:pt x="126" y="126"/>
                  </a:cubicBezTo>
                  <a:cubicBezTo>
                    <a:pt x="165" y="86"/>
                    <a:pt x="212" y="63"/>
                    <a:pt x="274" y="63"/>
                  </a:cubicBezTo>
                  <a:close/>
                  <a:moveTo>
                    <a:pt x="274" y="0"/>
                  </a:moveTo>
                  <a:cubicBezTo>
                    <a:pt x="196" y="0"/>
                    <a:pt x="134" y="32"/>
                    <a:pt x="79" y="79"/>
                  </a:cubicBezTo>
                  <a:cubicBezTo>
                    <a:pt x="32" y="133"/>
                    <a:pt x="1" y="204"/>
                    <a:pt x="1" y="274"/>
                  </a:cubicBezTo>
                  <a:cubicBezTo>
                    <a:pt x="1" y="345"/>
                    <a:pt x="32" y="415"/>
                    <a:pt x="79" y="462"/>
                  </a:cubicBezTo>
                  <a:cubicBezTo>
                    <a:pt x="134" y="517"/>
                    <a:pt x="204" y="540"/>
                    <a:pt x="274" y="540"/>
                  </a:cubicBezTo>
                  <a:cubicBezTo>
                    <a:pt x="345" y="540"/>
                    <a:pt x="415" y="517"/>
                    <a:pt x="462" y="462"/>
                  </a:cubicBezTo>
                  <a:cubicBezTo>
                    <a:pt x="517" y="407"/>
                    <a:pt x="548" y="345"/>
                    <a:pt x="541" y="274"/>
                  </a:cubicBezTo>
                  <a:cubicBezTo>
                    <a:pt x="541" y="196"/>
                    <a:pt x="517" y="133"/>
                    <a:pt x="462" y="79"/>
                  </a:cubicBezTo>
                  <a:cubicBezTo>
                    <a:pt x="415" y="32"/>
                    <a:pt x="345" y="0"/>
                    <a:pt x="2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6" name="Google Shape;2386;p57"/>
            <p:cNvSpPr/>
            <p:nvPr/>
          </p:nvSpPr>
          <p:spPr>
            <a:xfrm>
              <a:off x="2666250" y="3289875"/>
              <a:ext cx="121700" cy="300700"/>
            </a:xfrm>
            <a:custGeom>
              <a:avLst/>
              <a:gdLst/>
              <a:ahLst/>
              <a:cxnLst/>
              <a:rect l="l" t="t" r="r" b="b"/>
              <a:pathLst>
                <a:path w="4868" h="12028" extrusionOk="0">
                  <a:moveTo>
                    <a:pt x="4797" y="1"/>
                  </a:moveTo>
                  <a:cubicBezTo>
                    <a:pt x="4797" y="1"/>
                    <a:pt x="110" y="17"/>
                    <a:pt x="118" y="95"/>
                  </a:cubicBezTo>
                  <a:lnTo>
                    <a:pt x="0" y="11871"/>
                  </a:lnTo>
                  <a:cubicBezTo>
                    <a:pt x="0" y="11949"/>
                    <a:pt x="71" y="12019"/>
                    <a:pt x="165" y="12019"/>
                  </a:cubicBezTo>
                  <a:lnTo>
                    <a:pt x="1870" y="12019"/>
                  </a:lnTo>
                  <a:cubicBezTo>
                    <a:pt x="1956" y="12019"/>
                    <a:pt x="2035" y="11957"/>
                    <a:pt x="2035" y="11871"/>
                  </a:cubicBezTo>
                  <a:lnTo>
                    <a:pt x="2481" y="1973"/>
                  </a:lnTo>
                  <a:lnTo>
                    <a:pt x="2981" y="11878"/>
                  </a:lnTo>
                  <a:cubicBezTo>
                    <a:pt x="2981" y="11957"/>
                    <a:pt x="3060" y="12019"/>
                    <a:pt x="3146" y="12019"/>
                  </a:cubicBezTo>
                  <a:lnTo>
                    <a:pt x="4671" y="12027"/>
                  </a:lnTo>
                  <a:cubicBezTo>
                    <a:pt x="4765" y="12027"/>
                    <a:pt x="4836" y="11957"/>
                    <a:pt x="4844" y="11878"/>
                  </a:cubicBezTo>
                  <a:lnTo>
                    <a:pt x="4867" y="87"/>
                  </a:lnTo>
                  <a:cubicBezTo>
                    <a:pt x="4867" y="32"/>
                    <a:pt x="4851" y="24"/>
                    <a:pt x="47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7" name="Google Shape;2387;p57"/>
            <p:cNvSpPr/>
            <p:nvPr/>
          </p:nvSpPr>
          <p:spPr>
            <a:xfrm>
              <a:off x="2668600" y="3292025"/>
              <a:ext cx="119350" cy="33475"/>
            </a:xfrm>
            <a:custGeom>
              <a:avLst/>
              <a:gdLst/>
              <a:ahLst/>
              <a:cxnLst/>
              <a:rect l="l" t="t" r="r" b="b"/>
              <a:pathLst>
                <a:path w="4774" h="1339" extrusionOk="0">
                  <a:moveTo>
                    <a:pt x="2441" y="1"/>
                  </a:moveTo>
                  <a:lnTo>
                    <a:pt x="1883" y="307"/>
                  </a:lnTo>
                  <a:lnTo>
                    <a:pt x="1883" y="307"/>
                  </a:lnTo>
                  <a:lnTo>
                    <a:pt x="2959" y="280"/>
                  </a:lnTo>
                  <a:lnTo>
                    <a:pt x="2959" y="280"/>
                  </a:lnTo>
                  <a:lnTo>
                    <a:pt x="2441" y="1"/>
                  </a:lnTo>
                  <a:close/>
                  <a:moveTo>
                    <a:pt x="4773" y="236"/>
                  </a:moveTo>
                  <a:lnTo>
                    <a:pt x="2959" y="280"/>
                  </a:lnTo>
                  <a:lnTo>
                    <a:pt x="2959" y="280"/>
                  </a:lnTo>
                  <a:lnTo>
                    <a:pt x="4773" y="1261"/>
                  </a:lnTo>
                  <a:lnTo>
                    <a:pt x="4773" y="236"/>
                  </a:lnTo>
                  <a:close/>
                  <a:moveTo>
                    <a:pt x="1883" y="307"/>
                  </a:moveTo>
                  <a:lnTo>
                    <a:pt x="16" y="353"/>
                  </a:lnTo>
                  <a:lnTo>
                    <a:pt x="0" y="1339"/>
                  </a:lnTo>
                  <a:lnTo>
                    <a:pt x="1883" y="30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8" name="Google Shape;2388;p57"/>
            <p:cNvSpPr/>
            <p:nvPr/>
          </p:nvSpPr>
          <p:spPr>
            <a:xfrm>
              <a:off x="2620850" y="3111300"/>
              <a:ext cx="204650" cy="198750"/>
            </a:xfrm>
            <a:custGeom>
              <a:avLst/>
              <a:gdLst/>
              <a:ahLst/>
              <a:cxnLst/>
              <a:rect l="l" t="t" r="r" b="b"/>
              <a:pathLst>
                <a:path w="8186" h="7950" extrusionOk="0">
                  <a:moveTo>
                    <a:pt x="4117" y="0"/>
                  </a:moveTo>
                  <a:cubicBezTo>
                    <a:pt x="3624" y="0"/>
                    <a:pt x="3123" y="55"/>
                    <a:pt x="2653" y="211"/>
                  </a:cubicBezTo>
                  <a:cubicBezTo>
                    <a:pt x="2528" y="258"/>
                    <a:pt x="2403" y="305"/>
                    <a:pt x="2286" y="368"/>
                  </a:cubicBezTo>
                  <a:cubicBezTo>
                    <a:pt x="1699" y="665"/>
                    <a:pt x="1112" y="1103"/>
                    <a:pt x="948" y="1776"/>
                  </a:cubicBezTo>
                  <a:lnTo>
                    <a:pt x="64" y="5321"/>
                  </a:lnTo>
                  <a:cubicBezTo>
                    <a:pt x="1" y="5587"/>
                    <a:pt x="56" y="5869"/>
                    <a:pt x="220" y="6095"/>
                  </a:cubicBezTo>
                  <a:cubicBezTo>
                    <a:pt x="380" y="6312"/>
                    <a:pt x="638" y="6436"/>
                    <a:pt x="906" y="6436"/>
                  </a:cubicBezTo>
                  <a:cubicBezTo>
                    <a:pt x="967" y="6436"/>
                    <a:pt x="1028" y="6429"/>
                    <a:pt x="1089" y="6416"/>
                  </a:cubicBezTo>
                  <a:lnTo>
                    <a:pt x="1840" y="6252"/>
                  </a:lnTo>
                  <a:lnTo>
                    <a:pt x="1840" y="7903"/>
                  </a:lnTo>
                  <a:lnTo>
                    <a:pt x="4351" y="7770"/>
                  </a:lnTo>
                  <a:lnTo>
                    <a:pt x="6683" y="7950"/>
                  </a:lnTo>
                  <a:lnTo>
                    <a:pt x="6683" y="6127"/>
                  </a:lnTo>
                  <a:cubicBezTo>
                    <a:pt x="6902" y="6252"/>
                    <a:pt x="7153" y="6330"/>
                    <a:pt x="7403" y="6346"/>
                  </a:cubicBezTo>
                  <a:cubicBezTo>
                    <a:pt x="7422" y="6348"/>
                    <a:pt x="7442" y="6349"/>
                    <a:pt x="7461" y="6349"/>
                  </a:cubicBezTo>
                  <a:cubicBezTo>
                    <a:pt x="7681" y="6349"/>
                    <a:pt x="7882" y="6227"/>
                    <a:pt x="7998" y="6033"/>
                  </a:cubicBezTo>
                  <a:cubicBezTo>
                    <a:pt x="8131" y="5806"/>
                    <a:pt x="8185" y="5540"/>
                    <a:pt x="8154" y="5274"/>
                  </a:cubicBezTo>
                  <a:cubicBezTo>
                    <a:pt x="8154" y="5274"/>
                    <a:pt x="7755" y="2136"/>
                    <a:pt x="7755" y="2136"/>
                  </a:cubicBezTo>
                  <a:cubicBezTo>
                    <a:pt x="7700" y="1690"/>
                    <a:pt x="7497" y="1268"/>
                    <a:pt x="7184" y="939"/>
                  </a:cubicBezTo>
                  <a:cubicBezTo>
                    <a:pt x="6957" y="697"/>
                    <a:pt x="6667" y="524"/>
                    <a:pt x="6354" y="407"/>
                  </a:cubicBezTo>
                  <a:cubicBezTo>
                    <a:pt x="6096" y="305"/>
                    <a:pt x="5830" y="180"/>
                    <a:pt x="5556" y="125"/>
                  </a:cubicBezTo>
                  <a:cubicBezTo>
                    <a:pt x="5329" y="78"/>
                    <a:pt x="5095" y="63"/>
                    <a:pt x="4860" y="39"/>
                  </a:cubicBezTo>
                  <a:cubicBezTo>
                    <a:pt x="4617" y="16"/>
                    <a:pt x="4367" y="0"/>
                    <a:pt x="41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9" name="Google Shape;2389;p57"/>
            <p:cNvSpPr/>
            <p:nvPr/>
          </p:nvSpPr>
          <p:spPr>
            <a:xfrm>
              <a:off x="2703400" y="3105275"/>
              <a:ext cx="48950" cy="36350"/>
            </a:xfrm>
            <a:custGeom>
              <a:avLst/>
              <a:gdLst/>
              <a:ahLst/>
              <a:cxnLst/>
              <a:rect l="l" t="t" r="r" b="b"/>
              <a:pathLst>
                <a:path w="1958" h="1454" extrusionOk="0">
                  <a:moveTo>
                    <a:pt x="1003" y="1"/>
                  </a:moveTo>
                  <a:cubicBezTo>
                    <a:pt x="527" y="1"/>
                    <a:pt x="44" y="63"/>
                    <a:pt x="24" y="186"/>
                  </a:cubicBezTo>
                  <a:cubicBezTo>
                    <a:pt x="9" y="257"/>
                    <a:pt x="1" y="327"/>
                    <a:pt x="1" y="398"/>
                  </a:cubicBezTo>
                  <a:cubicBezTo>
                    <a:pt x="1" y="977"/>
                    <a:pt x="439" y="1454"/>
                    <a:pt x="979" y="1454"/>
                  </a:cubicBezTo>
                  <a:cubicBezTo>
                    <a:pt x="1519" y="1454"/>
                    <a:pt x="1957" y="977"/>
                    <a:pt x="1957" y="398"/>
                  </a:cubicBezTo>
                  <a:cubicBezTo>
                    <a:pt x="1957" y="319"/>
                    <a:pt x="1949" y="249"/>
                    <a:pt x="1941" y="179"/>
                  </a:cubicBezTo>
                  <a:cubicBezTo>
                    <a:pt x="1918" y="59"/>
                    <a:pt x="1463" y="1"/>
                    <a:pt x="100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0" name="Google Shape;2390;p57"/>
            <p:cNvSpPr/>
            <p:nvPr/>
          </p:nvSpPr>
          <p:spPr>
            <a:xfrm>
              <a:off x="2666825" y="3250375"/>
              <a:ext cx="69675" cy="20375"/>
            </a:xfrm>
            <a:custGeom>
              <a:avLst/>
              <a:gdLst/>
              <a:ahLst/>
              <a:cxnLst/>
              <a:rect l="l" t="t" r="r" b="b"/>
              <a:pathLst>
                <a:path w="2787" h="815" extrusionOk="0">
                  <a:moveTo>
                    <a:pt x="2786" y="0"/>
                  </a:moveTo>
                  <a:lnTo>
                    <a:pt x="2528" y="24"/>
                  </a:lnTo>
                  <a:lnTo>
                    <a:pt x="1" y="689"/>
                  </a:lnTo>
                  <a:lnTo>
                    <a:pt x="1" y="814"/>
                  </a:lnTo>
                  <a:lnTo>
                    <a:pt x="278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1" name="Google Shape;2391;p57"/>
            <p:cNvSpPr/>
            <p:nvPr/>
          </p:nvSpPr>
          <p:spPr>
            <a:xfrm>
              <a:off x="2671925" y="3181125"/>
              <a:ext cx="57725" cy="48350"/>
            </a:xfrm>
            <a:custGeom>
              <a:avLst/>
              <a:gdLst/>
              <a:ahLst/>
              <a:cxnLst/>
              <a:rect l="l" t="t" r="r" b="b"/>
              <a:pathLst>
                <a:path w="2309" h="1934" extrusionOk="0">
                  <a:moveTo>
                    <a:pt x="438" y="1"/>
                  </a:moveTo>
                  <a:lnTo>
                    <a:pt x="0" y="1933"/>
                  </a:lnTo>
                  <a:lnTo>
                    <a:pt x="0" y="1933"/>
                  </a:lnTo>
                  <a:lnTo>
                    <a:pt x="2168" y="1714"/>
                  </a:lnTo>
                  <a:lnTo>
                    <a:pt x="2308" y="1612"/>
                  </a:lnTo>
                  <a:lnTo>
                    <a:pt x="298" y="1659"/>
                  </a:lnTo>
                  <a:lnTo>
                    <a:pt x="298" y="1659"/>
                  </a:lnTo>
                  <a:lnTo>
                    <a:pt x="43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2" name="Google Shape;2392;p57"/>
            <p:cNvSpPr/>
            <p:nvPr/>
          </p:nvSpPr>
          <p:spPr>
            <a:xfrm>
              <a:off x="2787325" y="3171150"/>
              <a:ext cx="25650" cy="58325"/>
            </a:xfrm>
            <a:custGeom>
              <a:avLst/>
              <a:gdLst/>
              <a:ahLst/>
              <a:cxnLst/>
              <a:rect l="l" t="t" r="r" b="b"/>
              <a:pathLst>
                <a:path w="1026" h="2333" extrusionOk="0">
                  <a:moveTo>
                    <a:pt x="282" y="0"/>
                  </a:moveTo>
                  <a:lnTo>
                    <a:pt x="220" y="1714"/>
                  </a:lnTo>
                  <a:lnTo>
                    <a:pt x="1" y="1839"/>
                  </a:lnTo>
                  <a:lnTo>
                    <a:pt x="1026" y="2332"/>
                  </a:lnTo>
                  <a:lnTo>
                    <a:pt x="376" y="1792"/>
                  </a:lnTo>
                  <a:lnTo>
                    <a:pt x="28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3" name="Google Shape;2393;p57"/>
            <p:cNvSpPr/>
            <p:nvPr/>
          </p:nvSpPr>
          <p:spPr>
            <a:xfrm>
              <a:off x="2765800" y="3243725"/>
              <a:ext cx="22150" cy="24675"/>
            </a:xfrm>
            <a:custGeom>
              <a:avLst/>
              <a:gdLst/>
              <a:ahLst/>
              <a:cxnLst/>
              <a:rect l="l" t="t" r="r" b="b"/>
              <a:pathLst>
                <a:path w="886" h="987" extrusionOk="0">
                  <a:moveTo>
                    <a:pt x="1" y="0"/>
                  </a:moveTo>
                  <a:lnTo>
                    <a:pt x="862" y="986"/>
                  </a:lnTo>
                  <a:lnTo>
                    <a:pt x="885" y="86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4" name="Google Shape;2394;p57"/>
            <p:cNvSpPr/>
            <p:nvPr/>
          </p:nvSpPr>
          <p:spPr>
            <a:xfrm>
              <a:off x="2773450" y="3210675"/>
              <a:ext cx="13900" cy="12925"/>
            </a:xfrm>
            <a:custGeom>
              <a:avLst/>
              <a:gdLst/>
              <a:ahLst/>
              <a:cxnLst/>
              <a:rect l="l" t="t" r="r" b="b"/>
              <a:pathLst>
                <a:path w="556" h="517" extrusionOk="0">
                  <a:moveTo>
                    <a:pt x="71" y="0"/>
                  </a:moveTo>
                  <a:lnTo>
                    <a:pt x="0" y="477"/>
                  </a:lnTo>
                  <a:lnTo>
                    <a:pt x="297" y="516"/>
                  </a:lnTo>
                  <a:lnTo>
                    <a:pt x="556" y="258"/>
                  </a:lnTo>
                  <a:lnTo>
                    <a:pt x="71" y="0"/>
                  </a:lnTo>
                  <a:close/>
                </a:path>
              </a:pathLst>
            </a:custGeom>
            <a:solidFill>
              <a:srgbClr val="F9A6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5" name="Google Shape;2395;p57"/>
            <p:cNvSpPr/>
            <p:nvPr/>
          </p:nvSpPr>
          <p:spPr>
            <a:xfrm>
              <a:off x="2750550" y="3205375"/>
              <a:ext cx="31725" cy="19200"/>
            </a:xfrm>
            <a:custGeom>
              <a:avLst/>
              <a:gdLst/>
              <a:ahLst/>
              <a:cxnLst/>
              <a:rect l="l" t="t" r="r" b="b"/>
              <a:pathLst>
                <a:path w="1269" h="768" extrusionOk="0">
                  <a:moveTo>
                    <a:pt x="173" y="1"/>
                  </a:moveTo>
                  <a:cubicBezTo>
                    <a:pt x="118" y="1"/>
                    <a:pt x="79" y="32"/>
                    <a:pt x="71" y="87"/>
                  </a:cubicBezTo>
                  <a:lnTo>
                    <a:pt x="1" y="642"/>
                  </a:lnTo>
                  <a:lnTo>
                    <a:pt x="1151" y="768"/>
                  </a:lnTo>
                  <a:lnTo>
                    <a:pt x="1253" y="220"/>
                  </a:lnTo>
                  <a:cubicBezTo>
                    <a:pt x="1268" y="149"/>
                    <a:pt x="1213" y="71"/>
                    <a:pt x="1135" y="71"/>
                  </a:cubicBezTo>
                  <a:lnTo>
                    <a:pt x="17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6" name="Google Shape;2396;p57"/>
            <p:cNvSpPr/>
            <p:nvPr/>
          </p:nvSpPr>
          <p:spPr>
            <a:xfrm>
              <a:off x="2759550" y="3217125"/>
              <a:ext cx="31725" cy="26625"/>
            </a:xfrm>
            <a:custGeom>
              <a:avLst/>
              <a:gdLst/>
              <a:ahLst/>
              <a:cxnLst/>
              <a:rect l="l" t="t" r="r" b="b"/>
              <a:pathLst>
                <a:path w="1269" h="1065" extrusionOk="0">
                  <a:moveTo>
                    <a:pt x="1112" y="0"/>
                  </a:moveTo>
                  <a:lnTo>
                    <a:pt x="783" y="219"/>
                  </a:lnTo>
                  <a:lnTo>
                    <a:pt x="415" y="219"/>
                  </a:lnTo>
                  <a:lnTo>
                    <a:pt x="1" y="650"/>
                  </a:lnTo>
                  <a:lnTo>
                    <a:pt x="251" y="1064"/>
                  </a:lnTo>
                  <a:lnTo>
                    <a:pt x="939" y="986"/>
                  </a:lnTo>
                  <a:cubicBezTo>
                    <a:pt x="1041" y="970"/>
                    <a:pt x="1135" y="900"/>
                    <a:pt x="1174" y="806"/>
                  </a:cubicBezTo>
                  <a:lnTo>
                    <a:pt x="1229" y="673"/>
                  </a:lnTo>
                  <a:cubicBezTo>
                    <a:pt x="1260" y="595"/>
                    <a:pt x="1268" y="517"/>
                    <a:pt x="1245" y="438"/>
                  </a:cubicBezTo>
                  <a:lnTo>
                    <a:pt x="1112" y="0"/>
                  </a:lnTo>
                  <a:close/>
                </a:path>
              </a:pathLst>
            </a:custGeom>
            <a:solidFill>
              <a:srgbClr val="F9A6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7" name="Google Shape;2397;p57"/>
            <p:cNvSpPr/>
            <p:nvPr/>
          </p:nvSpPr>
          <p:spPr>
            <a:xfrm>
              <a:off x="2759550" y="3217125"/>
              <a:ext cx="31725" cy="26625"/>
            </a:xfrm>
            <a:custGeom>
              <a:avLst/>
              <a:gdLst/>
              <a:ahLst/>
              <a:cxnLst/>
              <a:rect l="l" t="t" r="r" b="b"/>
              <a:pathLst>
                <a:path w="1269" h="1065" extrusionOk="0">
                  <a:moveTo>
                    <a:pt x="1112" y="0"/>
                  </a:moveTo>
                  <a:lnTo>
                    <a:pt x="783" y="219"/>
                  </a:lnTo>
                  <a:lnTo>
                    <a:pt x="415" y="219"/>
                  </a:lnTo>
                  <a:lnTo>
                    <a:pt x="1" y="650"/>
                  </a:lnTo>
                  <a:lnTo>
                    <a:pt x="251" y="1064"/>
                  </a:lnTo>
                  <a:lnTo>
                    <a:pt x="939" y="986"/>
                  </a:lnTo>
                  <a:cubicBezTo>
                    <a:pt x="1041" y="970"/>
                    <a:pt x="1135" y="900"/>
                    <a:pt x="1174" y="806"/>
                  </a:cubicBezTo>
                  <a:lnTo>
                    <a:pt x="1229" y="673"/>
                  </a:lnTo>
                  <a:cubicBezTo>
                    <a:pt x="1260" y="595"/>
                    <a:pt x="1268" y="517"/>
                    <a:pt x="1245" y="438"/>
                  </a:cubicBezTo>
                  <a:lnTo>
                    <a:pt x="1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8" name="Google Shape;2398;p57"/>
            <p:cNvSpPr/>
            <p:nvPr/>
          </p:nvSpPr>
          <p:spPr>
            <a:xfrm>
              <a:off x="2726100" y="3215475"/>
              <a:ext cx="49125" cy="35900"/>
            </a:xfrm>
            <a:custGeom>
              <a:avLst/>
              <a:gdLst/>
              <a:ahLst/>
              <a:cxnLst/>
              <a:rect l="l" t="t" r="r" b="b"/>
              <a:pathLst>
                <a:path w="1965" h="1436" extrusionOk="0">
                  <a:moveTo>
                    <a:pt x="637" y="0"/>
                  </a:moveTo>
                  <a:cubicBezTo>
                    <a:pt x="582" y="0"/>
                    <a:pt x="527" y="14"/>
                    <a:pt x="478" y="43"/>
                  </a:cubicBezTo>
                  <a:lnTo>
                    <a:pt x="1" y="340"/>
                  </a:lnTo>
                  <a:lnTo>
                    <a:pt x="204" y="1436"/>
                  </a:lnTo>
                  <a:lnTo>
                    <a:pt x="1065" y="1357"/>
                  </a:lnTo>
                  <a:lnTo>
                    <a:pt x="1824" y="935"/>
                  </a:lnTo>
                  <a:lnTo>
                    <a:pt x="1894" y="880"/>
                  </a:lnTo>
                  <a:cubicBezTo>
                    <a:pt x="1933" y="849"/>
                    <a:pt x="1965" y="794"/>
                    <a:pt x="1965" y="747"/>
                  </a:cubicBezTo>
                  <a:cubicBezTo>
                    <a:pt x="1965" y="716"/>
                    <a:pt x="1957" y="700"/>
                    <a:pt x="1941" y="677"/>
                  </a:cubicBezTo>
                  <a:cubicBezTo>
                    <a:pt x="1933" y="677"/>
                    <a:pt x="1918" y="661"/>
                    <a:pt x="1918" y="653"/>
                  </a:cubicBezTo>
                  <a:lnTo>
                    <a:pt x="1918" y="551"/>
                  </a:lnTo>
                  <a:cubicBezTo>
                    <a:pt x="1918" y="489"/>
                    <a:pt x="1878" y="426"/>
                    <a:pt x="1824" y="395"/>
                  </a:cubicBezTo>
                  <a:lnTo>
                    <a:pt x="1824" y="332"/>
                  </a:lnTo>
                  <a:cubicBezTo>
                    <a:pt x="1824" y="293"/>
                    <a:pt x="1792" y="254"/>
                    <a:pt x="1753" y="246"/>
                  </a:cubicBezTo>
                  <a:lnTo>
                    <a:pt x="885" y="121"/>
                  </a:lnTo>
                  <a:cubicBezTo>
                    <a:pt x="825" y="42"/>
                    <a:pt x="731" y="0"/>
                    <a:pt x="637" y="0"/>
                  </a:cubicBezTo>
                  <a:close/>
                </a:path>
              </a:pathLst>
            </a:custGeom>
            <a:solidFill>
              <a:srgbClr val="F9A6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9" name="Google Shape;2399;p57"/>
            <p:cNvSpPr/>
            <p:nvPr/>
          </p:nvSpPr>
          <p:spPr>
            <a:xfrm>
              <a:off x="2757800" y="3225525"/>
              <a:ext cx="13525" cy="25"/>
            </a:xfrm>
            <a:custGeom>
              <a:avLst/>
              <a:gdLst/>
              <a:ahLst/>
              <a:cxnLst/>
              <a:rect l="l" t="t" r="r" b="b"/>
              <a:pathLst>
                <a:path w="541" h="1" extrusionOk="0">
                  <a:moveTo>
                    <a:pt x="0" y="1"/>
                  </a:moveTo>
                  <a:lnTo>
                    <a:pt x="540" y="1"/>
                  </a:lnTo>
                </a:path>
              </a:pathLst>
            </a:custGeom>
            <a:solidFill>
              <a:srgbClr val="F9A6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0" name="Google Shape;2400;p57"/>
            <p:cNvSpPr/>
            <p:nvPr/>
          </p:nvSpPr>
          <p:spPr>
            <a:xfrm>
              <a:off x="2757000" y="3224750"/>
              <a:ext cx="14900" cy="1575"/>
            </a:xfrm>
            <a:custGeom>
              <a:avLst/>
              <a:gdLst/>
              <a:ahLst/>
              <a:cxnLst/>
              <a:rect l="l" t="t" r="r" b="b"/>
              <a:pathLst>
                <a:path w="596" h="63" extrusionOk="0">
                  <a:moveTo>
                    <a:pt x="32" y="0"/>
                  </a:moveTo>
                  <a:cubicBezTo>
                    <a:pt x="16" y="0"/>
                    <a:pt x="1" y="16"/>
                    <a:pt x="1" y="32"/>
                  </a:cubicBezTo>
                  <a:cubicBezTo>
                    <a:pt x="1" y="47"/>
                    <a:pt x="16" y="63"/>
                    <a:pt x="32" y="63"/>
                  </a:cubicBezTo>
                  <a:lnTo>
                    <a:pt x="572" y="63"/>
                  </a:lnTo>
                  <a:cubicBezTo>
                    <a:pt x="588" y="63"/>
                    <a:pt x="595" y="47"/>
                    <a:pt x="595" y="32"/>
                  </a:cubicBezTo>
                  <a:cubicBezTo>
                    <a:pt x="595" y="16"/>
                    <a:pt x="588" y="0"/>
                    <a:pt x="5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1" name="Google Shape;2401;p57"/>
            <p:cNvSpPr/>
            <p:nvPr/>
          </p:nvSpPr>
          <p:spPr>
            <a:xfrm>
              <a:off x="2759150" y="3231800"/>
              <a:ext cx="14900" cy="2550"/>
            </a:xfrm>
            <a:custGeom>
              <a:avLst/>
              <a:gdLst/>
              <a:ahLst/>
              <a:cxnLst/>
              <a:rect l="l" t="t" r="r" b="b"/>
              <a:pathLst>
                <a:path w="596" h="102" extrusionOk="0">
                  <a:moveTo>
                    <a:pt x="1" y="102"/>
                  </a:moveTo>
                  <a:lnTo>
                    <a:pt x="596" y="0"/>
                  </a:lnTo>
                </a:path>
              </a:pathLst>
            </a:custGeom>
            <a:solidFill>
              <a:srgbClr val="F9A6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2" name="Google Shape;2402;p57"/>
            <p:cNvSpPr/>
            <p:nvPr/>
          </p:nvSpPr>
          <p:spPr>
            <a:xfrm>
              <a:off x="2758375" y="3231000"/>
              <a:ext cx="16450" cy="4150"/>
            </a:xfrm>
            <a:custGeom>
              <a:avLst/>
              <a:gdLst/>
              <a:ahLst/>
              <a:cxnLst/>
              <a:rect l="l" t="t" r="r" b="b"/>
              <a:pathLst>
                <a:path w="658" h="166" extrusionOk="0">
                  <a:moveTo>
                    <a:pt x="619" y="1"/>
                  </a:moveTo>
                  <a:lnTo>
                    <a:pt x="32" y="102"/>
                  </a:lnTo>
                  <a:cubicBezTo>
                    <a:pt x="16" y="102"/>
                    <a:pt x="1" y="118"/>
                    <a:pt x="8" y="134"/>
                  </a:cubicBezTo>
                  <a:cubicBezTo>
                    <a:pt x="8" y="149"/>
                    <a:pt x="24" y="165"/>
                    <a:pt x="32" y="165"/>
                  </a:cubicBezTo>
                  <a:lnTo>
                    <a:pt x="40" y="165"/>
                  </a:lnTo>
                  <a:lnTo>
                    <a:pt x="627" y="63"/>
                  </a:lnTo>
                  <a:cubicBezTo>
                    <a:pt x="642" y="56"/>
                    <a:pt x="658" y="40"/>
                    <a:pt x="650" y="24"/>
                  </a:cubicBezTo>
                  <a:cubicBezTo>
                    <a:pt x="650" y="9"/>
                    <a:pt x="634" y="1"/>
                    <a:pt x="6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3" name="Google Shape;2403;p57"/>
            <p:cNvSpPr/>
            <p:nvPr/>
          </p:nvSpPr>
          <p:spPr>
            <a:xfrm>
              <a:off x="2758175" y="3237850"/>
              <a:ext cx="14300" cy="4925"/>
            </a:xfrm>
            <a:custGeom>
              <a:avLst/>
              <a:gdLst/>
              <a:ahLst/>
              <a:cxnLst/>
              <a:rect l="l" t="t" r="r" b="b"/>
              <a:pathLst>
                <a:path w="572" h="197" extrusionOk="0">
                  <a:moveTo>
                    <a:pt x="1" y="196"/>
                  </a:moveTo>
                  <a:lnTo>
                    <a:pt x="572" y="1"/>
                  </a:lnTo>
                </a:path>
              </a:pathLst>
            </a:custGeom>
            <a:solidFill>
              <a:srgbClr val="F9A6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4" name="Google Shape;2404;p57"/>
            <p:cNvSpPr/>
            <p:nvPr/>
          </p:nvSpPr>
          <p:spPr>
            <a:xfrm>
              <a:off x="2757400" y="3237075"/>
              <a:ext cx="16075" cy="6275"/>
            </a:xfrm>
            <a:custGeom>
              <a:avLst/>
              <a:gdLst/>
              <a:ahLst/>
              <a:cxnLst/>
              <a:rect l="l" t="t" r="r" b="b"/>
              <a:pathLst>
                <a:path w="643" h="251" extrusionOk="0">
                  <a:moveTo>
                    <a:pt x="595" y="0"/>
                  </a:moveTo>
                  <a:lnTo>
                    <a:pt x="24" y="196"/>
                  </a:lnTo>
                  <a:cubicBezTo>
                    <a:pt x="8" y="204"/>
                    <a:pt x="0" y="219"/>
                    <a:pt x="0" y="235"/>
                  </a:cubicBezTo>
                  <a:cubicBezTo>
                    <a:pt x="8" y="243"/>
                    <a:pt x="24" y="251"/>
                    <a:pt x="32" y="251"/>
                  </a:cubicBezTo>
                  <a:lnTo>
                    <a:pt x="40" y="251"/>
                  </a:lnTo>
                  <a:lnTo>
                    <a:pt x="619" y="63"/>
                  </a:lnTo>
                  <a:cubicBezTo>
                    <a:pt x="634" y="55"/>
                    <a:pt x="642" y="39"/>
                    <a:pt x="634" y="24"/>
                  </a:cubicBezTo>
                  <a:cubicBezTo>
                    <a:pt x="626" y="8"/>
                    <a:pt x="611" y="0"/>
                    <a:pt x="5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5" name="Google Shape;2405;p57"/>
            <p:cNvSpPr/>
            <p:nvPr/>
          </p:nvSpPr>
          <p:spPr>
            <a:xfrm>
              <a:off x="2679150" y="2994325"/>
              <a:ext cx="99975" cy="79050"/>
            </a:xfrm>
            <a:custGeom>
              <a:avLst/>
              <a:gdLst/>
              <a:ahLst/>
              <a:cxnLst/>
              <a:rect l="l" t="t" r="r" b="b"/>
              <a:pathLst>
                <a:path w="3999" h="3162" extrusionOk="0">
                  <a:moveTo>
                    <a:pt x="2366" y="0"/>
                  </a:moveTo>
                  <a:cubicBezTo>
                    <a:pt x="2095" y="0"/>
                    <a:pt x="2038" y="234"/>
                    <a:pt x="1918" y="321"/>
                  </a:cubicBezTo>
                  <a:cubicBezTo>
                    <a:pt x="1879" y="313"/>
                    <a:pt x="1839" y="305"/>
                    <a:pt x="1792" y="305"/>
                  </a:cubicBezTo>
                  <a:cubicBezTo>
                    <a:pt x="1776" y="304"/>
                    <a:pt x="1760" y="303"/>
                    <a:pt x="1745" y="303"/>
                  </a:cubicBezTo>
                  <a:cubicBezTo>
                    <a:pt x="1590" y="303"/>
                    <a:pt x="1445" y="370"/>
                    <a:pt x="1339" y="470"/>
                  </a:cubicBezTo>
                  <a:cubicBezTo>
                    <a:pt x="1318" y="472"/>
                    <a:pt x="1295" y="473"/>
                    <a:pt x="1271" y="473"/>
                  </a:cubicBezTo>
                  <a:cubicBezTo>
                    <a:pt x="1223" y="473"/>
                    <a:pt x="1169" y="470"/>
                    <a:pt x="1112" y="470"/>
                  </a:cubicBezTo>
                  <a:cubicBezTo>
                    <a:pt x="1095" y="469"/>
                    <a:pt x="1079" y="468"/>
                    <a:pt x="1063" y="468"/>
                  </a:cubicBezTo>
                  <a:cubicBezTo>
                    <a:pt x="637" y="468"/>
                    <a:pt x="264" y="865"/>
                    <a:pt x="400" y="1589"/>
                  </a:cubicBezTo>
                  <a:lnTo>
                    <a:pt x="400" y="1612"/>
                  </a:lnTo>
                  <a:cubicBezTo>
                    <a:pt x="173" y="1643"/>
                    <a:pt x="1" y="1839"/>
                    <a:pt x="1" y="2074"/>
                  </a:cubicBezTo>
                  <a:cubicBezTo>
                    <a:pt x="1" y="2230"/>
                    <a:pt x="79" y="2379"/>
                    <a:pt x="204" y="2457"/>
                  </a:cubicBezTo>
                  <a:cubicBezTo>
                    <a:pt x="165" y="2527"/>
                    <a:pt x="142" y="2606"/>
                    <a:pt x="142" y="2692"/>
                  </a:cubicBezTo>
                  <a:cubicBezTo>
                    <a:pt x="142" y="2950"/>
                    <a:pt x="353" y="3161"/>
                    <a:pt x="611" y="3161"/>
                  </a:cubicBezTo>
                  <a:cubicBezTo>
                    <a:pt x="799" y="3161"/>
                    <a:pt x="971" y="3036"/>
                    <a:pt x="1041" y="2872"/>
                  </a:cubicBezTo>
                  <a:lnTo>
                    <a:pt x="2919" y="2872"/>
                  </a:lnTo>
                  <a:cubicBezTo>
                    <a:pt x="3013" y="2997"/>
                    <a:pt x="3154" y="3091"/>
                    <a:pt x="3326" y="3099"/>
                  </a:cubicBezTo>
                  <a:cubicBezTo>
                    <a:pt x="3340" y="3100"/>
                    <a:pt x="3354" y="3100"/>
                    <a:pt x="3368" y="3100"/>
                  </a:cubicBezTo>
                  <a:cubicBezTo>
                    <a:pt x="3655" y="3100"/>
                    <a:pt x="3898" y="2874"/>
                    <a:pt x="3913" y="2590"/>
                  </a:cubicBezTo>
                  <a:cubicBezTo>
                    <a:pt x="3921" y="2418"/>
                    <a:pt x="3858" y="2261"/>
                    <a:pt x="3741" y="2152"/>
                  </a:cubicBezTo>
                  <a:cubicBezTo>
                    <a:pt x="3874" y="2058"/>
                    <a:pt x="3968" y="1909"/>
                    <a:pt x="3983" y="1737"/>
                  </a:cubicBezTo>
                  <a:cubicBezTo>
                    <a:pt x="3999" y="1471"/>
                    <a:pt x="3827" y="1244"/>
                    <a:pt x="3584" y="1174"/>
                  </a:cubicBezTo>
                  <a:cubicBezTo>
                    <a:pt x="3709" y="1033"/>
                    <a:pt x="3827" y="822"/>
                    <a:pt x="3663" y="618"/>
                  </a:cubicBezTo>
                  <a:cubicBezTo>
                    <a:pt x="3537" y="463"/>
                    <a:pt x="3386" y="408"/>
                    <a:pt x="3237" y="408"/>
                  </a:cubicBezTo>
                  <a:cubicBezTo>
                    <a:pt x="3116" y="408"/>
                    <a:pt x="2997" y="444"/>
                    <a:pt x="2896" y="493"/>
                  </a:cubicBezTo>
                  <a:cubicBezTo>
                    <a:pt x="2886" y="497"/>
                    <a:pt x="2876" y="499"/>
                    <a:pt x="2866" y="499"/>
                  </a:cubicBezTo>
                  <a:cubicBezTo>
                    <a:pt x="2823" y="499"/>
                    <a:pt x="2788" y="460"/>
                    <a:pt x="2794" y="415"/>
                  </a:cubicBezTo>
                  <a:cubicBezTo>
                    <a:pt x="2825" y="282"/>
                    <a:pt x="2802" y="102"/>
                    <a:pt x="2528" y="24"/>
                  </a:cubicBezTo>
                  <a:cubicBezTo>
                    <a:pt x="2466" y="7"/>
                    <a:pt x="2413" y="0"/>
                    <a:pt x="2366" y="0"/>
                  </a:cubicBezTo>
                  <a:close/>
                </a:path>
              </a:pathLst>
            </a:custGeom>
            <a:solidFill>
              <a:srgbClr val="502A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6" name="Google Shape;2406;p57"/>
            <p:cNvSpPr/>
            <p:nvPr/>
          </p:nvSpPr>
          <p:spPr>
            <a:xfrm>
              <a:off x="2687750" y="3037750"/>
              <a:ext cx="83750" cy="95475"/>
            </a:xfrm>
            <a:custGeom>
              <a:avLst/>
              <a:gdLst/>
              <a:ahLst/>
              <a:cxnLst/>
              <a:rect l="l" t="t" r="r" b="b"/>
              <a:pathLst>
                <a:path w="3350" h="3819" extrusionOk="0">
                  <a:moveTo>
                    <a:pt x="666" y="0"/>
                  </a:moveTo>
                  <a:cubicBezTo>
                    <a:pt x="721" y="194"/>
                    <a:pt x="825" y="685"/>
                    <a:pt x="360" y="685"/>
                  </a:cubicBezTo>
                  <a:cubicBezTo>
                    <a:pt x="298" y="685"/>
                    <a:pt x="225" y="677"/>
                    <a:pt x="142" y="657"/>
                  </a:cubicBezTo>
                  <a:cubicBezTo>
                    <a:pt x="134" y="657"/>
                    <a:pt x="134" y="642"/>
                    <a:pt x="126" y="611"/>
                  </a:cubicBezTo>
                  <a:cubicBezTo>
                    <a:pt x="48" y="681"/>
                    <a:pt x="1" y="775"/>
                    <a:pt x="1" y="884"/>
                  </a:cubicBezTo>
                  <a:lnTo>
                    <a:pt x="1" y="963"/>
                  </a:lnTo>
                  <a:cubicBezTo>
                    <a:pt x="1" y="1158"/>
                    <a:pt x="157" y="1315"/>
                    <a:pt x="353" y="1315"/>
                  </a:cubicBezTo>
                  <a:lnTo>
                    <a:pt x="486" y="1315"/>
                  </a:lnTo>
                  <a:lnTo>
                    <a:pt x="486" y="1463"/>
                  </a:lnTo>
                  <a:lnTo>
                    <a:pt x="486" y="1698"/>
                  </a:lnTo>
                  <a:cubicBezTo>
                    <a:pt x="486" y="2019"/>
                    <a:pt x="635" y="2301"/>
                    <a:pt x="869" y="2488"/>
                  </a:cubicBezTo>
                  <a:lnTo>
                    <a:pt x="869" y="3083"/>
                  </a:lnTo>
                  <a:cubicBezTo>
                    <a:pt x="869" y="3490"/>
                    <a:pt x="1198" y="3819"/>
                    <a:pt x="1605" y="3819"/>
                  </a:cubicBezTo>
                  <a:cubicBezTo>
                    <a:pt x="2012" y="3819"/>
                    <a:pt x="2348" y="3490"/>
                    <a:pt x="2348" y="3083"/>
                  </a:cubicBezTo>
                  <a:lnTo>
                    <a:pt x="2348" y="2574"/>
                  </a:lnTo>
                  <a:cubicBezTo>
                    <a:pt x="2653" y="2402"/>
                    <a:pt x="2857" y="2074"/>
                    <a:pt x="2857" y="1698"/>
                  </a:cubicBezTo>
                  <a:lnTo>
                    <a:pt x="2857" y="1463"/>
                  </a:lnTo>
                  <a:lnTo>
                    <a:pt x="2857" y="1315"/>
                  </a:lnTo>
                  <a:lnTo>
                    <a:pt x="2998" y="1315"/>
                  </a:lnTo>
                  <a:cubicBezTo>
                    <a:pt x="3193" y="1315"/>
                    <a:pt x="3350" y="1158"/>
                    <a:pt x="3350" y="963"/>
                  </a:cubicBezTo>
                  <a:lnTo>
                    <a:pt x="3350" y="884"/>
                  </a:lnTo>
                  <a:cubicBezTo>
                    <a:pt x="3350" y="689"/>
                    <a:pt x="3193" y="532"/>
                    <a:pt x="2998" y="532"/>
                  </a:cubicBezTo>
                  <a:lnTo>
                    <a:pt x="2857" y="532"/>
                  </a:lnTo>
                  <a:lnTo>
                    <a:pt x="2857" y="55"/>
                  </a:lnTo>
                  <a:cubicBezTo>
                    <a:pt x="2849" y="47"/>
                    <a:pt x="2849" y="39"/>
                    <a:pt x="2841" y="32"/>
                  </a:cubicBezTo>
                  <a:cubicBezTo>
                    <a:pt x="2703" y="192"/>
                    <a:pt x="2496" y="291"/>
                    <a:pt x="2266" y="291"/>
                  </a:cubicBezTo>
                  <a:cubicBezTo>
                    <a:pt x="2249" y="291"/>
                    <a:pt x="2232" y="291"/>
                    <a:pt x="2215" y="290"/>
                  </a:cubicBezTo>
                  <a:cubicBezTo>
                    <a:pt x="2059" y="282"/>
                    <a:pt x="1910" y="219"/>
                    <a:pt x="1793" y="125"/>
                  </a:cubicBezTo>
                  <a:cubicBezTo>
                    <a:pt x="1777" y="133"/>
                    <a:pt x="1761" y="133"/>
                    <a:pt x="1746" y="133"/>
                  </a:cubicBezTo>
                  <a:cubicBezTo>
                    <a:pt x="1619" y="239"/>
                    <a:pt x="1455" y="300"/>
                    <a:pt x="1281" y="300"/>
                  </a:cubicBezTo>
                  <a:cubicBezTo>
                    <a:pt x="1261" y="300"/>
                    <a:pt x="1241" y="299"/>
                    <a:pt x="1222" y="298"/>
                  </a:cubicBezTo>
                  <a:cubicBezTo>
                    <a:pt x="987" y="282"/>
                    <a:pt x="791" y="172"/>
                    <a:pt x="666" y="0"/>
                  </a:cubicBezTo>
                  <a:close/>
                </a:path>
              </a:pathLst>
            </a:custGeom>
            <a:solidFill>
              <a:srgbClr val="F9A6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7" name="Google Shape;2407;p57"/>
            <p:cNvSpPr/>
            <p:nvPr/>
          </p:nvSpPr>
          <p:spPr>
            <a:xfrm>
              <a:off x="2699900" y="3074325"/>
              <a:ext cx="59275" cy="42675"/>
            </a:xfrm>
            <a:custGeom>
              <a:avLst/>
              <a:gdLst/>
              <a:ahLst/>
              <a:cxnLst/>
              <a:rect l="l" t="t" r="r" b="b"/>
              <a:pathLst>
                <a:path w="2371" h="1707" extrusionOk="0">
                  <a:moveTo>
                    <a:pt x="0" y="0"/>
                  </a:moveTo>
                  <a:lnTo>
                    <a:pt x="0" y="235"/>
                  </a:lnTo>
                  <a:cubicBezTo>
                    <a:pt x="0" y="611"/>
                    <a:pt x="211" y="939"/>
                    <a:pt x="516" y="1111"/>
                  </a:cubicBezTo>
                  <a:cubicBezTo>
                    <a:pt x="516" y="1440"/>
                    <a:pt x="790" y="1706"/>
                    <a:pt x="1119" y="1706"/>
                  </a:cubicBezTo>
                  <a:cubicBezTo>
                    <a:pt x="1432" y="1706"/>
                    <a:pt x="1690" y="1471"/>
                    <a:pt x="1721" y="1174"/>
                  </a:cubicBezTo>
                  <a:cubicBezTo>
                    <a:pt x="2105" y="1033"/>
                    <a:pt x="2371" y="665"/>
                    <a:pt x="2371" y="235"/>
                  </a:cubicBezTo>
                  <a:lnTo>
                    <a:pt x="2371" y="0"/>
                  </a:lnTo>
                  <a:cubicBezTo>
                    <a:pt x="2371" y="556"/>
                    <a:pt x="1917" y="1010"/>
                    <a:pt x="1362" y="1010"/>
                  </a:cubicBezTo>
                  <a:lnTo>
                    <a:pt x="1009" y="1010"/>
                  </a:lnTo>
                  <a:cubicBezTo>
                    <a:pt x="454" y="1010"/>
                    <a:pt x="0" y="556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8" name="Google Shape;2408;p57"/>
            <p:cNvSpPr/>
            <p:nvPr/>
          </p:nvSpPr>
          <p:spPr>
            <a:xfrm>
              <a:off x="2693250" y="3055925"/>
              <a:ext cx="5875" cy="7850"/>
            </a:xfrm>
            <a:custGeom>
              <a:avLst/>
              <a:gdLst/>
              <a:ahLst/>
              <a:cxnLst/>
              <a:rect l="l" t="t" r="r" b="b"/>
              <a:pathLst>
                <a:path w="235" h="314" extrusionOk="0">
                  <a:moveTo>
                    <a:pt x="36" y="0"/>
                  </a:moveTo>
                  <a:cubicBezTo>
                    <a:pt x="29" y="0"/>
                    <a:pt x="22" y="3"/>
                    <a:pt x="16" y="9"/>
                  </a:cubicBezTo>
                  <a:cubicBezTo>
                    <a:pt x="0" y="24"/>
                    <a:pt x="0" y="48"/>
                    <a:pt x="16" y="71"/>
                  </a:cubicBezTo>
                  <a:lnTo>
                    <a:pt x="117" y="189"/>
                  </a:lnTo>
                  <a:lnTo>
                    <a:pt x="55" y="243"/>
                  </a:lnTo>
                  <a:cubicBezTo>
                    <a:pt x="39" y="259"/>
                    <a:pt x="39" y="290"/>
                    <a:pt x="47" y="306"/>
                  </a:cubicBezTo>
                  <a:cubicBezTo>
                    <a:pt x="55" y="314"/>
                    <a:pt x="70" y="314"/>
                    <a:pt x="78" y="314"/>
                  </a:cubicBezTo>
                  <a:cubicBezTo>
                    <a:pt x="86" y="314"/>
                    <a:pt x="102" y="314"/>
                    <a:pt x="110" y="306"/>
                  </a:cubicBezTo>
                  <a:lnTo>
                    <a:pt x="235" y="197"/>
                  </a:lnTo>
                  <a:lnTo>
                    <a:pt x="70" y="17"/>
                  </a:lnTo>
                  <a:cubicBezTo>
                    <a:pt x="61" y="7"/>
                    <a:pt x="48" y="0"/>
                    <a:pt x="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9" name="Google Shape;2409;p57"/>
            <p:cNvSpPr/>
            <p:nvPr/>
          </p:nvSpPr>
          <p:spPr>
            <a:xfrm>
              <a:off x="2761900" y="3057025"/>
              <a:ext cx="5900" cy="7925"/>
            </a:xfrm>
            <a:custGeom>
              <a:avLst/>
              <a:gdLst/>
              <a:ahLst/>
              <a:cxnLst/>
              <a:rect l="l" t="t" r="r" b="b"/>
              <a:pathLst>
                <a:path w="236" h="317" extrusionOk="0">
                  <a:moveTo>
                    <a:pt x="187" y="1"/>
                  </a:moveTo>
                  <a:cubicBezTo>
                    <a:pt x="177" y="1"/>
                    <a:pt x="166" y="7"/>
                    <a:pt x="157" y="19"/>
                  </a:cubicBezTo>
                  <a:lnTo>
                    <a:pt x="0" y="199"/>
                  </a:lnTo>
                  <a:lnTo>
                    <a:pt x="126" y="309"/>
                  </a:lnTo>
                  <a:cubicBezTo>
                    <a:pt x="133" y="317"/>
                    <a:pt x="141" y="317"/>
                    <a:pt x="149" y="317"/>
                  </a:cubicBezTo>
                  <a:cubicBezTo>
                    <a:pt x="157" y="317"/>
                    <a:pt x="173" y="317"/>
                    <a:pt x="180" y="301"/>
                  </a:cubicBezTo>
                  <a:cubicBezTo>
                    <a:pt x="196" y="286"/>
                    <a:pt x="196" y="262"/>
                    <a:pt x="173" y="246"/>
                  </a:cubicBezTo>
                  <a:lnTo>
                    <a:pt x="110" y="192"/>
                  </a:lnTo>
                  <a:lnTo>
                    <a:pt x="220" y="66"/>
                  </a:lnTo>
                  <a:cubicBezTo>
                    <a:pt x="235" y="51"/>
                    <a:pt x="227" y="27"/>
                    <a:pt x="212" y="12"/>
                  </a:cubicBezTo>
                  <a:cubicBezTo>
                    <a:pt x="205" y="5"/>
                    <a:pt x="196" y="1"/>
                    <a:pt x="1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0" name="Google Shape;2410;p57"/>
            <p:cNvSpPr/>
            <p:nvPr/>
          </p:nvSpPr>
          <p:spPr>
            <a:xfrm>
              <a:off x="2727475" y="3088000"/>
              <a:ext cx="7850" cy="3550"/>
            </a:xfrm>
            <a:custGeom>
              <a:avLst/>
              <a:gdLst/>
              <a:ahLst/>
              <a:cxnLst/>
              <a:rect l="l" t="t" r="r" b="b"/>
              <a:pathLst>
                <a:path w="314" h="142" extrusionOk="0">
                  <a:moveTo>
                    <a:pt x="130" y="1"/>
                  </a:moveTo>
                  <a:cubicBezTo>
                    <a:pt x="73" y="1"/>
                    <a:pt x="32" y="20"/>
                    <a:pt x="32" y="25"/>
                  </a:cubicBezTo>
                  <a:cubicBezTo>
                    <a:pt x="8" y="32"/>
                    <a:pt x="0" y="56"/>
                    <a:pt x="8" y="72"/>
                  </a:cubicBezTo>
                  <a:cubicBezTo>
                    <a:pt x="14" y="89"/>
                    <a:pt x="29" y="98"/>
                    <a:pt x="46" y="98"/>
                  </a:cubicBezTo>
                  <a:cubicBezTo>
                    <a:pt x="51" y="98"/>
                    <a:pt x="57" y="97"/>
                    <a:pt x="63" y="95"/>
                  </a:cubicBezTo>
                  <a:cubicBezTo>
                    <a:pt x="63" y="95"/>
                    <a:pt x="93" y="81"/>
                    <a:pt x="132" y="81"/>
                  </a:cubicBezTo>
                  <a:cubicBezTo>
                    <a:pt x="165" y="81"/>
                    <a:pt x="203" y="91"/>
                    <a:pt x="235" y="126"/>
                  </a:cubicBezTo>
                  <a:cubicBezTo>
                    <a:pt x="243" y="134"/>
                    <a:pt x="259" y="142"/>
                    <a:pt x="266" y="142"/>
                  </a:cubicBezTo>
                  <a:cubicBezTo>
                    <a:pt x="274" y="142"/>
                    <a:pt x="290" y="134"/>
                    <a:pt x="298" y="126"/>
                  </a:cubicBezTo>
                  <a:cubicBezTo>
                    <a:pt x="313" y="111"/>
                    <a:pt x="313" y="87"/>
                    <a:pt x="298" y="72"/>
                  </a:cubicBezTo>
                  <a:cubicBezTo>
                    <a:pt x="242" y="16"/>
                    <a:pt x="180" y="1"/>
                    <a:pt x="13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1" name="Google Shape;2411;p57"/>
            <p:cNvSpPr/>
            <p:nvPr/>
          </p:nvSpPr>
          <p:spPr>
            <a:xfrm>
              <a:off x="2712950" y="3071875"/>
              <a:ext cx="16525" cy="10675"/>
            </a:xfrm>
            <a:custGeom>
              <a:avLst/>
              <a:gdLst/>
              <a:ahLst/>
              <a:cxnLst/>
              <a:rect l="l" t="t" r="r" b="b"/>
              <a:pathLst>
                <a:path w="661" h="427" extrusionOk="0">
                  <a:moveTo>
                    <a:pt x="152" y="1"/>
                  </a:moveTo>
                  <a:cubicBezTo>
                    <a:pt x="29" y="1"/>
                    <a:pt x="1" y="367"/>
                    <a:pt x="245" y="419"/>
                  </a:cubicBezTo>
                  <a:cubicBezTo>
                    <a:pt x="268" y="424"/>
                    <a:pt x="291" y="426"/>
                    <a:pt x="313" y="426"/>
                  </a:cubicBezTo>
                  <a:cubicBezTo>
                    <a:pt x="537" y="426"/>
                    <a:pt x="660" y="189"/>
                    <a:pt x="503" y="153"/>
                  </a:cubicBezTo>
                  <a:cubicBezTo>
                    <a:pt x="331" y="106"/>
                    <a:pt x="174" y="4"/>
                    <a:pt x="174" y="4"/>
                  </a:cubicBezTo>
                  <a:cubicBezTo>
                    <a:pt x="167" y="2"/>
                    <a:pt x="159" y="1"/>
                    <a:pt x="1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2" name="Google Shape;2412;p57"/>
            <p:cNvSpPr/>
            <p:nvPr/>
          </p:nvSpPr>
          <p:spPr>
            <a:xfrm>
              <a:off x="2710650" y="3048000"/>
              <a:ext cx="13525" cy="6050"/>
            </a:xfrm>
            <a:custGeom>
              <a:avLst/>
              <a:gdLst/>
              <a:ahLst/>
              <a:cxnLst/>
              <a:rect l="l" t="t" r="r" b="b"/>
              <a:pathLst>
                <a:path w="541" h="242" extrusionOk="0">
                  <a:moveTo>
                    <a:pt x="305" y="1"/>
                  </a:moveTo>
                  <a:cubicBezTo>
                    <a:pt x="285" y="1"/>
                    <a:pt x="265" y="2"/>
                    <a:pt x="243" y="5"/>
                  </a:cubicBezTo>
                  <a:cubicBezTo>
                    <a:pt x="126" y="28"/>
                    <a:pt x="47" y="99"/>
                    <a:pt x="24" y="146"/>
                  </a:cubicBezTo>
                  <a:cubicBezTo>
                    <a:pt x="0" y="201"/>
                    <a:pt x="24" y="232"/>
                    <a:pt x="55" y="240"/>
                  </a:cubicBezTo>
                  <a:cubicBezTo>
                    <a:pt x="61" y="241"/>
                    <a:pt x="67" y="242"/>
                    <a:pt x="74" y="242"/>
                  </a:cubicBezTo>
                  <a:cubicBezTo>
                    <a:pt x="101" y="242"/>
                    <a:pt x="133" y="230"/>
                    <a:pt x="165" y="224"/>
                  </a:cubicBezTo>
                  <a:cubicBezTo>
                    <a:pt x="204" y="216"/>
                    <a:pt x="251" y="208"/>
                    <a:pt x="282" y="201"/>
                  </a:cubicBezTo>
                  <a:cubicBezTo>
                    <a:pt x="321" y="193"/>
                    <a:pt x="360" y="185"/>
                    <a:pt x="399" y="185"/>
                  </a:cubicBezTo>
                  <a:cubicBezTo>
                    <a:pt x="439" y="177"/>
                    <a:pt x="478" y="169"/>
                    <a:pt x="509" y="154"/>
                  </a:cubicBezTo>
                  <a:cubicBezTo>
                    <a:pt x="540" y="130"/>
                    <a:pt x="540" y="91"/>
                    <a:pt x="501" y="52"/>
                  </a:cubicBezTo>
                  <a:cubicBezTo>
                    <a:pt x="463" y="26"/>
                    <a:pt x="393" y="1"/>
                    <a:pt x="305" y="1"/>
                  </a:cubicBezTo>
                  <a:close/>
                </a:path>
              </a:pathLst>
            </a:custGeom>
            <a:solidFill>
              <a:srgbClr val="502A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3" name="Google Shape;2413;p57"/>
            <p:cNvSpPr/>
            <p:nvPr/>
          </p:nvSpPr>
          <p:spPr>
            <a:xfrm>
              <a:off x="2735875" y="3048475"/>
              <a:ext cx="13925" cy="5175"/>
            </a:xfrm>
            <a:custGeom>
              <a:avLst/>
              <a:gdLst/>
              <a:ahLst/>
              <a:cxnLst/>
              <a:rect l="l" t="t" r="r" b="b"/>
              <a:pathLst>
                <a:path w="557" h="207" extrusionOk="0">
                  <a:moveTo>
                    <a:pt x="264" y="1"/>
                  </a:moveTo>
                  <a:cubicBezTo>
                    <a:pt x="159" y="1"/>
                    <a:pt x="76" y="44"/>
                    <a:pt x="40" y="80"/>
                  </a:cubicBezTo>
                  <a:cubicBezTo>
                    <a:pt x="1" y="127"/>
                    <a:pt x="16" y="166"/>
                    <a:pt x="48" y="182"/>
                  </a:cubicBezTo>
                  <a:cubicBezTo>
                    <a:pt x="63" y="189"/>
                    <a:pt x="81" y="191"/>
                    <a:pt x="100" y="191"/>
                  </a:cubicBezTo>
                  <a:cubicBezTo>
                    <a:pt x="118" y="191"/>
                    <a:pt x="138" y="189"/>
                    <a:pt x="157" y="189"/>
                  </a:cubicBezTo>
                  <a:cubicBezTo>
                    <a:pt x="196" y="189"/>
                    <a:pt x="243" y="189"/>
                    <a:pt x="275" y="197"/>
                  </a:cubicBezTo>
                  <a:cubicBezTo>
                    <a:pt x="314" y="197"/>
                    <a:pt x="353" y="197"/>
                    <a:pt x="392" y="205"/>
                  </a:cubicBezTo>
                  <a:cubicBezTo>
                    <a:pt x="412" y="205"/>
                    <a:pt x="433" y="207"/>
                    <a:pt x="454" y="207"/>
                  </a:cubicBezTo>
                  <a:cubicBezTo>
                    <a:pt x="474" y="207"/>
                    <a:pt x="494" y="205"/>
                    <a:pt x="509" y="197"/>
                  </a:cubicBezTo>
                  <a:cubicBezTo>
                    <a:pt x="541" y="189"/>
                    <a:pt x="556" y="150"/>
                    <a:pt x="525" y="103"/>
                  </a:cubicBezTo>
                  <a:cubicBezTo>
                    <a:pt x="494" y="56"/>
                    <a:pt x="408" y="2"/>
                    <a:pt x="290" y="2"/>
                  </a:cubicBezTo>
                  <a:cubicBezTo>
                    <a:pt x="282" y="1"/>
                    <a:pt x="273" y="1"/>
                    <a:pt x="264" y="1"/>
                  </a:cubicBezTo>
                  <a:close/>
                </a:path>
              </a:pathLst>
            </a:custGeom>
            <a:solidFill>
              <a:srgbClr val="502A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4" name="Google Shape;2414;p57"/>
            <p:cNvSpPr/>
            <p:nvPr/>
          </p:nvSpPr>
          <p:spPr>
            <a:xfrm>
              <a:off x="2727275" y="3059075"/>
              <a:ext cx="10000" cy="13125"/>
            </a:xfrm>
            <a:custGeom>
              <a:avLst/>
              <a:gdLst/>
              <a:ahLst/>
              <a:cxnLst/>
              <a:rect l="l" t="t" r="r" b="b"/>
              <a:pathLst>
                <a:path w="400" h="525" extrusionOk="0">
                  <a:moveTo>
                    <a:pt x="118" y="0"/>
                  </a:moveTo>
                  <a:lnTo>
                    <a:pt x="1" y="524"/>
                  </a:lnTo>
                  <a:lnTo>
                    <a:pt x="180" y="524"/>
                  </a:lnTo>
                  <a:cubicBezTo>
                    <a:pt x="306" y="524"/>
                    <a:pt x="400" y="423"/>
                    <a:pt x="400" y="297"/>
                  </a:cubicBezTo>
                  <a:lnTo>
                    <a:pt x="400" y="282"/>
                  </a:lnTo>
                  <a:cubicBezTo>
                    <a:pt x="400" y="227"/>
                    <a:pt x="353" y="180"/>
                    <a:pt x="298" y="180"/>
                  </a:cubicBezTo>
                  <a:cubicBezTo>
                    <a:pt x="196" y="180"/>
                    <a:pt x="118" y="102"/>
                    <a:pt x="118" y="0"/>
                  </a:cubicBezTo>
                  <a:close/>
                </a:path>
              </a:pathLst>
            </a:custGeom>
            <a:solidFill>
              <a:srgbClr val="F9A6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5" name="Google Shape;2415;p57"/>
            <p:cNvSpPr/>
            <p:nvPr/>
          </p:nvSpPr>
          <p:spPr>
            <a:xfrm>
              <a:off x="2726300" y="3058075"/>
              <a:ext cx="11950" cy="15100"/>
            </a:xfrm>
            <a:custGeom>
              <a:avLst/>
              <a:gdLst/>
              <a:ahLst/>
              <a:cxnLst/>
              <a:rect l="l" t="t" r="r" b="b"/>
              <a:pathLst>
                <a:path w="478" h="604" extrusionOk="0">
                  <a:moveTo>
                    <a:pt x="157" y="1"/>
                  </a:moveTo>
                  <a:cubicBezTo>
                    <a:pt x="133" y="1"/>
                    <a:pt x="118" y="17"/>
                    <a:pt x="118" y="40"/>
                  </a:cubicBezTo>
                  <a:cubicBezTo>
                    <a:pt x="118" y="157"/>
                    <a:pt x="219" y="259"/>
                    <a:pt x="337" y="259"/>
                  </a:cubicBezTo>
                  <a:cubicBezTo>
                    <a:pt x="352" y="259"/>
                    <a:pt x="368" y="267"/>
                    <a:pt x="384" y="275"/>
                  </a:cubicBezTo>
                  <a:cubicBezTo>
                    <a:pt x="392" y="290"/>
                    <a:pt x="399" y="306"/>
                    <a:pt x="399" y="322"/>
                  </a:cubicBezTo>
                  <a:lnTo>
                    <a:pt x="399" y="337"/>
                  </a:lnTo>
                  <a:cubicBezTo>
                    <a:pt x="399" y="384"/>
                    <a:pt x="384" y="431"/>
                    <a:pt x="345" y="470"/>
                  </a:cubicBezTo>
                  <a:cubicBezTo>
                    <a:pt x="313" y="502"/>
                    <a:pt x="266" y="525"/>
                    <a:pt x="219" y="525"/>
                  </a:cubicBezTo>
                  <a:lnTo>
                    <a:pt x="40" y="525"/>
                  </a:lnTo>
                  <a:cubicBezTo>
                    <a:pt x="24" y="525"/>
                    <a:pt x="0" y="541"/>
                    <a:pt x="0" y="564"/>
                  </a:cubicBezTo>
                  <a:cubicBezTo>
                    <a:pt x="0" y="588"/>
                    <a:pt x="24" y="603"/>
                    <a:pt x="40" y="603"/>
                  </a:cubicBezTo>
                  <a:lnTo>
                    <a:pt x="219" y="603"/>
                  </a:lnTo>
                  <a:cubicBezTo>
                    <a:pt x="290" y="603"/>
                    <a:pt x="352" y="580"/>
                    <a:pt x="407" y="525"/>
                  </a:cubicBezTo>
                  <a:cubicBezTo>
                    <a:pt x="454" y="478"/>
                    <a:pt x="478" y="408"/>
                    <a:pt x="478" y="337"/>
                  </a:cubicBezTo>
                  <a:lnTo>
                    <a:pt x="478" y="322"/>
                  </a:lnTo>
                  <a:cubicBezTo>
                    <a:pt x="478" y="283"/>
                    <a:pt x="462" y="244"/>
                    <a:pt x="439" y="220"/>
                  </a:cubicBezTo>
                  <a:cubicBezTo>
                    <a:pt x="407" y="197"/>
                    <a:pt x="376" y="181"/>
                    <a:pt x="337" y="181"/>
                  </a:cubicBezTo>
                  <a:cubicBezTo>
                    <a:pt x="266" y="181"/>
                    <a:pt x="196" y="118"/>
                    <a:pt x="196" y="40"/>
                  </a:cubicBezTo>
                  <a:cubicBezTo>
                    <a:pt x="196" y="17"/>
                    <a:pt x="180" y="1"/>
                    <a:pt x="15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6" name="Google Shape;2416;p57"/>
            <p:cNvSpPr/>
            <p:nvPr/>
          </p:nvSpPr>
          <p:spPr>
            <a:xfrm>
              <a:off x="2715925" y="3059900"/>
              <a:ext cx="5700" cy="5100"/>
            </a:xfrm>
            <a:custGeom>
              <a:avLst/>
              <a:gdLst/>
              <a:ahLst/>
              <a:cxnLst/>
              <a:rect l="l" t="t" r="r" b="b"/>
              <a:pathLst>
                <a:path w="228" h="204" extrusionOk="0">
                  <a:moveTo>
                    <a:pt x="120" y="0"/>
                  </a:moveTo>
                  <a:cubicBezTo>
                    <a:pt x="105" y="0"/>
                    <a:pt x="88" y="4"/>
                    <a:pt x="71" y="14"/>
                  </a:cubicBezTo>
                  <a:cubicBezTo>
                    <a:pt x="24" y="38"/>
                    <a:pt x="1" y="92"/>
                    <a:pt x="24" y="147"/>
                  </a:cubicBezTo>
                  <a:cubicBezTo>
                    <a:pt x="41" y="181"/>
                    <a:pt x="79" y="203"/>
                    <a:pt x="117" y="203"/>
                  </a:cubicBezTo>
                  <a:cubicBezTo>
                    <a:pt x="131" y="203"/>
                    <a:pt x="145" y="200"/>
                    <a:pt x="157" y="194"/>
                  </a:cubicBezTo>
                  <a:cubicBezTo>
                    <a:pt x="212" y="171"/>
                    <a:pt x="228" y="108"/>
                    <a:pt x="204" y="61"/>
                  </a:cubicBezTo>
                  <a:cubicBezTo>
                    <a:pt x="188" y="23"/>
                    <a:pt x="156" y="0"/>
                    <a:pt x="120" y="0"/>
                  </a:cubicBezTo>
                  <a:close/>
                </a:path>
              </a:pathLst>
            </a:custGeom>
            <a:solidFill>
              <a:srgbClr val="6334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7" name="Google Shape;2417;p57"/>
            <p:cNvSpPr/>
            <p:nvPr/>
          </p:nvSpPr>
          <p:spPr>
            <a:xfrm>
              <a:off x="2714950" y="3063775"/>
              <a:ext cx="7650" cy="2775"/>
            </a:xfrm>
            <a:custGeom>
              <a:avLst/>
              <a:gdLst/>
              <a:ahLst/>
              <a:cxnLst/>
              <a:rect l="l" t="t" r="r" b="b"/>
              <a:pathLst>
                <a:path w="306" h="111" extrusionOk="0">
                  <a:moveTo>
                    <a:pt x="151" y="0"/>
                  </a:moveTo>
                  <a:cubicBezTo>
                    <a:pt x="74" y="0"/>
                    <a:pt x="24" y="34"/>
                    <a:pt x="24" y="39"/>
                  </a:cubicBezTo>
                  <a:cubicBezTo>
                    <a:pt x="1" y="47"/>
                    <a:pt x="1" y="78"/>
                    <a:pt x="8" y="94"/>
                  </a:cubicBezTo>
                  <a:cubicBezTo>
                    <a:pt x="18" y="103"/>
                    <a:pt x="31" y="110"/>
                    <a:pt x="45" y="110"/>
                  </a:cubicBezTo>
                  <a:cubicBezTo>
                    <a:pt x="53" y="110"/>
                    <a:pt x="62" y="108"/>
                    <a:pt x="71" y="102"/>
                  </a:cubicBezTo>
                  <a:cubicBezTo>
                    <a:pt x="71" y="102"/>
                    <a:pt x="99" y="83"/>
                    <a:pt x="145" y="83"/>
                  </a:cubicBezTo>
                  <a:cubicBezTo>
                    <a:pt x="172" y="83"/>
                    <a:pt x="206" y="89"/>
                    <a:pt x="243" y="109"/>
                  </a:cubicBezTo>
                  <a:lnTo>
                    <a:pt x="267" y="109"/>
                  </a:lnTo>
                  <a:cubicBezTo>
                    <a:pt x="274" y="109"/>
                    <a:pt x="290" y="102"/>
                    <a:pt x="298" y="86"/>
                  </a:cubicBezTo>
                  <a:cubicBezTo>
                    <a:pt x="306" y="70"/>
                    <a:pt x="298" y="47"/>
                    <a:pt x="282" y="31"/>
                  </a:cubicBezTo>
                  <a:cubicBezTo>
                    <a:pt x="234" y="8"/>
                    <a:pt x="189" y="0"/>
                    <a:pt x="1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8" name="Google Shape;2418;p57"/>
            <p:cNvSpPr/>
            <p:nvPr/>
          </p:nvSpPr>
          <p:spPr>
            <a:xfrm>
              <a:off x="2743500" y="3059900"/>
              <a:ext cx="5700" cy="5100"/>
            </a:xfrm>
            <a:custGeom>
              <a:avLst/>
              <a:gdLst/>
              <a:ahLst/>
              <a:cxnLst/>
              <a:rect l="l" t="t" r="r" b="b"/>
              <a:pathLst>
                <a:path w="228" h="204" extrusionOk="0">
                  <a:moveTo>
                    <a:pt x="121" y="0"/>
                  </a:moveTo>
                  <a:cubicBezTo>
                    <a:pt x="105" y="0"/>
                    <a:pt x="88" y="4"/>
                    <a:pt x="71" y="14"/>
                  </a:cubicBezTo>
                  <a:cubicBezTo>
                    <a:pt x="24" y="38"/>
                    <a:pt x="1" y="92"/>
                    <a:pt x="24" y="147"/>
                  </a:cubicBezTo>
                  <a:cubicBezTo>
                    <a:pt x="42" y="181"/>
                    <a:pt x="80" y="203"/>
                    <a:pt x="117" y="203"/>
                  </a:cubicBezTo>
                  <a:cubicBezTo>
                    <a:pt x="131" y="203"/>
                    <a:pt x="145" y="200"/>
                    <a:pt x="157" y="194"/>
                  </a:cubicBezTo>
                  <a:cubicBezTo>
                    <a:pt x="212" y="171"/>
                    <a:pt x="228" y="108"/>
                    <a:pt x="204" y="61"/>
                  </a:cubicBezTo>
                  <a:cubicBezTo>
                    <a:pt x="188" y="23"/>
                    <a:pt x="157" y="0"/>
                    <a:pt x="121" y="0"/>
                  </a:cubicBezTo>
                  <a:close/>
                </a:path>
              </a:pathLst>
            </a:custGeom>
            <a:solidFill>
              <a:srgbClr val="6334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9" name="Google Shape;2419;p57"/>
            <p:cNvSpPr/>
            <p:nvPr/>
          </p:nvSpPr>
          <p:spPr>
            <a:xfrm>
              <a:off x="2742525" y="3063775"/>
              <a:ext cx="7650" cy="2775"/>
            </a:xfrm>
            <a:custGeom>
              <a:avLst/>
              <a:gdLst/>
              <a:ahLst/>
              <a:cxnLst/>
              <a:rect l="l" t="t" r="r" b="b"/>
              <a:pathLst>
                <a:path w="306" h="111" extrusionOk="0">
                  <a:moveTo>
                    <a:pt x="152" y="0"/>
                  </a:moveTo>
                  <a:cubicBezTo>
                    <a:pt x="74" y="0"/>
                    <a:pt x="24" y="34"/>
                    <a:pt x="24" y="39"/>
                  </a:cubicBezTo>
                  <a:cubicBezTo>
                    <a:pt x="1" y="47"/>
                    <a:pt x="1" y="78"/>
                    <a:pt x="9" y="94"/>
                  </a:cubicBezTo>
                  <a:cubicBezTo>
                    <a:pt x="18" y="103"/>
                    <a:pt x="31" y="110"/>
                    <a:pt x="45" y="110"/>
                  </a:cubicBezTo>
                  <a:cubicBezTo>
                    <a:pt x="53" y="110"/>
                    <a:pt x="62" y="108"/>
                    <a:pt x="71" y="102"/>
                  </a:cubicBezTo>
                  <a:cubicBezTo>
                    <a:pt x="71" y="102"/>
                    <a:pt x="99" y="83"/>
                    <a:pt x="146" y="83"/>
                  </a:cubicBezTo>
                  <a:cubicBezTo>
                    <a:pt x="173" y="83"/>
                    <a:pt x="206" y="89"/>
                    <a:pt x="243" y="109"/>
                  </a:cubicBezTo>
                  <a:lnTo>
                    <a:pt x="267" y="109"/>
                  </a:lnTo>
                  <a:cubicBezTo>
                    <a:pt x="275" y="109"/>
                    <a:pt x="290" y="102"/>
                    <a:pt x="298" y="86"/>
                  </a:cubicBezTo>
                  <a:cubicBezTo>
                    <a:pt x="306" y="70"/>
                    <a:pt x="298" y="47"/>
                    <a:pt x="282" y="31"/>
                  </a:cubicBezTo>
                  <a:cubicBezTo>
                    <a:pt x="234" y="8"/>
                    <a:pt x="189" y="0"/>
                    <a:pt x="1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20" name="Google Shape;2420;p57"/>
          <p:cNvGrpSpPr/>
          <p:nvPr/>
        </p:nvGrpSpPr>
        <p:grpSpPr>
          <a:xfrm>
            <a:off x="3190686" y="3812535"/>
            <a:ext cx="372764" cy="768182"/>
            <a:chOff x="2437175" y="3294000"/>
            <a:chExt cx="160425" cy="330600"/>
          </a:xfrm>
        </p:grpSpPr>
        <p:sp>
          <p:nvSpPr>
            <p:cNvPr id="2421" name="Google Shape;2421;p57"/>
            <p:cNvSpPr/>
            <p:nvPr/>
          </p:nvSpPr>
          <p:spPr>
            <a:xfrm>
              <a:off x="2470250" y="3491175"/>
              <a:ext cx="87650" cy="16650"/>
            </a:xfrm>
            <a:custGeom>
              <a:avLst/>
              <a:gdLst/>
              <a:ahLst/>
              <a:cxnLst/>
              <a:rect l="l" t="t" r="r" b="b"/>
              <a:pathLst>
                <a:path w="3506" h="666" extrusionOk="0">
                  <a:moveTo>
                    <a:pt x="31" y="0"/>
                  </a:moveTo>
                  <a:lnTo>
                    <a:pt x="0" y="313"/>
                  </a:lnTo>
                  <a:lnTo>
                    <a:pt x="3474" y="665"/>
                  </a:lnTo>
                  <a:lnTo>
                    <a:pt x="3506" y="352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F5EF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2" name="Google Shape;2422;p57"/>
            <p:cNvSpPr/>
            <p:nvPr/>
          </p:nvSpPr>
          <p:spPr>
            <a:xfrm>
              <a:off x="2511125" y="3563350"/>
              <a:ext cx="34050" cy="41700"/>
            </a:xfrm>
            <a:custGeom>
              <a:avLst/>
              <a:gdLst/>
              <a:ahLst/>
              <a:cxnLst/>
              <a:rect l="l" t="t" r="r" b="b"/>
              <a:pathLst>
                <a:path w="1362" h="1668" extrusionOk="0">
                  <a:moveTo>
                    <a:pt x="1362" y="0"/>
                  </a:moveTo>
                  <a:lnTo>
                    <a:pt x="102" y="32"/>
                  </a:lnTo>
                  <a:cubicBezTo>
                    <a:pt x="71" y="32"/>
                    <a:pt x="32" y="32"/>
                    <a:pt x="0" y="16"/>
                  </a:cubicBezTo>
                  <a:lnTo>
                    <a:pt x="0" y="1018"/>
                  </a:lnTo>
                  <a:lnTo>
                    <a:pt x="1237" y="1018"/>
                  </a:lnTo>
                  <a:lnTo>
                    <a:pt x="1158" y="1667"/>
                  </a:lnTo>
                  <a:lnTo>
                    <a:pt x="1362" y="0"/>
                  </a:lnTo>
                  <a:close/>
                </a:path>
              </a:pathLst>
            </a:custGeom>
            <a:solidFill>
              <a:srgbClr val="F9A6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3" name="Google Shape;2423;p57"/>
            <p:cNvSpPr/>
            <p:nvPr/>
          </p:nvSpPr>
          <p:spPr>
            <a:xfrm>
              <a:off x="2510525" y="3588775"/>
              <a:ext cx="31525" cy="20575"/>
            </a:xfrm>
            <a:custGeom>
              <a:avLst/>
              <a:gdLst/>
              <a:ahLst/>
              <a:cxnLst/>
              <a:rect l="l" t="t" r="r" b="b"/>
              <a:pathLst>
                <a:path w="1261" h="823" extrusionOk="0">
                  <a:moveTo>
                    <a:pt x="1" y="1"/>
                  </a:moveTo>
                  <a:lnTo>
                    <a:pt x="1" y="822"/>
                  </a:lnTo>
                  <a:lnTo>
                    <a:pt x="870" y="822"/>
                  </a:lnTo>
                  <a:cubicBezTo>
                    <a:pt x="870" y="713"/>
                    <a:pt x="948" y="634"/>
                    <a:pt x="1049" y="634"/>
                  </a:cubicBezTo>
                  <a:cubicBezTo>
                    <a:pt x="1104" y="634"/>
                    <a:pt x="1143" y="650"/>
                    <a:pt x="1182" y="681"/>
                  </a:cubicBezTo>
                  <a:lnTo>
                    <a:pt x="1182" y="650"/>
                  </a:lnTo>
                  <a:lnTo>
                    <a:pt x="126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4" name="Google Shape;2424;p57"/>
            <p:cNvSpPr/>
            <p:nvPr/>
          </p:nvSpPr>
          <p:spPr>
            <a:xfrm>
              <a:off x="2510525" y="3604625"/>
              <a:ext cx="41900" cy="19975"/>
            </a:xfrm>
            <a:custGeom>
              <a:avLst/>
              <a:gdLst/>
              <a:ahLst/>
              <a:cxnLst/>
              <a:rect l="l" t="t" r="r" b="b"/>
              <a:pathLst>
                <a:path w="1676" h="799" extrusionOk="0">
                  <a:moveTo>
                    <a:pt x="1049" y="0"/>
                  </a:moveTo>
                  <a:cubicBezTo>
                    <a:pt x="948" y="0"/>
                    <a:pt x="870" y="79"/>
                    <a:pt x="870" y="188"/>
                  </a:cubicBezTo>
                  <a:lnTo>
                    <a:pt x="1" y="188"/>
                  </a:lnTo>
                  <a:lnTo>
                    <a:pt x="1" y="220"/>
                  </a:lnTo>
                  <a:lnTo>
                    <a:pt x="9" y="556"/>
                  </a:lnTo>
                  <a:cubicBezTo>
                    <a:pt x="9" y="689"/>
                    <a:pt x="111" y="799"/>
                    <a:pt x="251" y="799"/>
                  </a:cubicBezTo>
                  <a:lnTo>
                    <a:pt x="1535" y="799"/>
                  </a:lnTo>
                  <a:cubicBezTo>
                    <a:pt x="1613" y="799"/>
                    <a:pt x="1675" y="736"/>
                    <a:pt x="1675" y="658"/>
                  </a:cubicBezTo>
                  <a:lnTo>
                    <a:pt x="1675" y="619"/>
                  </a:lnTo>
                  <a:cubicBezTo>
                    <a:pt x="1675" y="384"/>
                    <a:pt x="1480" y="188"/>
                    <a:pt x="1245" y="188"/>
                  </a:cubicBezTo>
                  <a:lnTo>
                    <a:pt x="1237" y="188"/>
                  </a:lnTo>
                  <a:lnTo>
                    <a:pt x="1237" y="180"/>
                  </a:lnTo>
                  <a:cubicBezTo>
                    <a:pt x="1237" y="133"/>
                    <a:pt x="1214" y="79"/>
                    <a:pt x="1175" y="47"/>
                  </a:cubicBezTo>
                  <a:cubicBezTo>
                    <a:pt x="1143" y="16"/>
                    <a:pt x="1104" y="0"/>
                    <a:pt x="10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5" name="Google Shape;2425;p57"/>
            <p:cNvSpPr/>
            <p:nvPr/>
          </p:nvSpPr>
          <p:spPr>
            <a:xfrm>
              <a:off x="2453800" y="3491175"/>
              <a:ext cx="103525" cy="72975"/>
            </a:xfrm>
            <a:custGeom>
              <a:avLst/>
              <a:gdLst/>
              <a:ahLst/>
              <a:cxnLst/>
              <a:rect l="l" t="t" r="r" b="b"/>
              <a:pathLst>
                <a:path w="4141" h="2919" extrusionOk="0">
                  <a:moveTo>
                    <a:pt x="4140" y="0"/>
                  </a:moveTo>
                  <a:lnTo>
                    <a:pt x="768" y="8"/>
                  </a:lnTo>
                  <a:lnTo>
                    <a:pt x="40" y="1737"/>
                  </a:lnTo>
                  <a:cubicBezTo>
                    <a:pt x="1" y="1831"/>
                    <a:pt x="63" y="1933"/>
                    <a:pt x="165" y="1941"/>
                  </a:cubicBezTo>
                  <a:lnTo>
                    <a:pt x="283" y="1949"/>
                  </a:lnTo>
                  <a:lnTo>
                    <a:pt x="1574" y="2011"/>
                  </a:lnTo>
                  <a:lnTo>
                    <a:pt x="1761" y="2019"/>
                  </a:lnTo>
                  <a:cubicBezTo>
                    <a:pt x="1767" y="2019"/>
                    <a:pt x="1772" y="2020"/>
                    <a:pt x="1778" y="2020"/>
                  </a:cubicBezTo>
                  <a:cubicBezTo>
                    <a:pt x="1856" y="2020"/>
                    <a:pt x="1919" y="1967"/>
                    <a:pt x="1941" y="1894"/>
                  </a:cubicBezTo>
                  <a:lnTo>
                    <a:pt x="2176" y="1096"/>
                  </a:lnTo>
                  <a:lnTo>
                    <a:pt x="2153" y="2676"/>
                  </a:lnTo>
                  <a:cubicBezTo>
                    <a:pt x="2145" y="2778"/>
                    <a:pt x="2207" y="2864"/>
                    <a:pt x="2293" y="2903"/>
                  </a:cubicBezTo>
                  <a:cubicBezTo>
                    <a:pt x="2325" y="2919"/>
                    <a:pt x="2364" y="2919"/>
                    <a:pt x="2395" y="2919"/>
                  </a:cubicBezTo>
                  <a:lnTo>
                    <a:pt x="3655" y="2887"/>
                  </a:lnTo>
                  <a:lnTo>
                    <a:pt x="3663" y="2887"/>
                  </a:lnTo>
                  <a:cubicBezTo>
                    <a:pt x="3835" y="2880"/>
                    <a:pt x="3976" y="2747"/>
                    <a:pt x="3984" y="2575"/>
                  </a:cubicBezTo>
                  <a:lnTo>
                    <a:pt x="414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6" name="Google Shape;2426;p57"/>
            <p:cNvSpPr/>
            <p:nvPr/>
          </p:nvSpPr>
          <p:spPr>
            <a:xfrm>
              <a:off x="2441875" y="3582325"/>
              <a:ext cx="42275" cy="42275"/>
            </a:xfrm>
            <a:custGeom>
              <a:avLst/>
              <a:gdLst/>
              <a:ahLst/>
              <a:cxnLst/>
              <a:rect l="l" t="t" r="r" b="b"/>
              <a:pathLst>
                <a:path w="1691" h="1691" extrusionOk="0">
                  <a:moveTo>
                    <a:pt x="846" y="0"/>
                  </a:moveTo>
                  <a:cubicBezTo>
                    <a:pt x="384" y="0"/>
                    <a:pt x="1" y="384"/>
                    <a:pt x="1" y="845"/>
                  </a:cubicBezTo>
                  <a:cubicBezTo>
                    <a:pt x="1" y="1315"/>
                    <a:pt x="384" y="1691"/>
                    <a:pt x="846" y="1691"/>
                  </a:cubicBezTo>
                  <a:cubicBezTo>
                    <a:pt x="1315" y="1691"/>
                    <a:pt x="1691" y="1315"/>
                    <a:pt x="1691" y="845"/>
                  </a:cubicBezTo>
                  <a:cubicBezTo>
                    <a:pt x="1691" y="384"/>
                    <a:pt x="1315" y="0"/>
                    <a:pt x="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7" name="Google Shape;2427;p57"/>
            <p:cNvSpPr/>
            <p:nvPr/>
          </p:nvSpPr>
          <p:spPr>
            <a:xfrm>
              <a:off x="2454600" y="3582325"/>
              <a:ext cx="17025" cy="42275"/>
            </a:xfrm>
            <a:custGeom>
              <a:avLst/>
              <a:gdLst/>
              <a:ahLst/>
              <a:cxnLst/>
              <a:rect l="l" t="t" r="r" b="b"/>
              <a:pathLst>
                <a:path w="681" h="1691" extrusionOk="0">
                  <a:moveTo>
                    <a:pt x="337" y="0"/>
                  </a:moveTo>
                  <a:cubicBezTo>
                    <a:pt x="149" y="0"/>
                    <a:pt x="0" y="384"/>
                    <a:pt x="0" y="845"/>
                  </a:cubicBezTo>
                  <a:cubicBezTo>
                    <a:pt x="0" y="1315"/>
                    <a:pt x="149" y="1691"/>
                    <a:pt x="337" y="1691"/>
                  </a:cubicBezTo>
                  <a:cubicBezTo>
                    <a:pt x="524" y="1691"/>
                    <a:pt x="681" y="1315"/>
                    <a:pt x="681" y="845"/>
                  </a:cubicBezTo>
                  <a:cubicBezTo>
                    <a:pt x="681" y="384"/>
                    <a:pt x="524" y="0"/>
                    <a:pt x="3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8" name="Google Shape;2428;p57"/>
            <p:cNvSpPr/>
            <p:nvPr/>
          </p:nvSpPr>
          <p:spPr>
            <a:xfrm>
              <a:off x="2490975" y="3557275"/>
              <a:ext cx="1200" cy="17825"/>
            </a:xfrm>
            <a:custGeom>
              <a:avLst/>
              <a:gdLst/>
              <a:ahLst/>
              <a:cxnLst/>
              <a:rect l="l" t="t" r="r" b="b"/>
              <a:pathLst>
                <a:path w="48" h="713" extrusionOk="0">
                  <a:moveTo>
                    <a:pt x="47" y="1"/>
                  </a:moveTo>
                  <a:lnTo>
                    <a:pt x="1" y="713"/>
                  </a:lnTo>
                  <a:lnTo>
                    <a:pt x="16" y="502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rgbClr val="F9A6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9" name="Google Shape;2429;p57"/>
            <p:cNvSpPr/>
            <p:nvPr/>
          </p:nvSpPr>
          <p:spPr>
            <a:xfrm>
              <a:off x="2460850" y="3539875"/>
              <a:ext cx="32300" cy="27025"/>
            </a:xfrm>
            <a:custGeom>
              <a:avLst/>
              <a:gdLst/>
              <a:ahLst/>
              <a:cxnLst/>
              <a:rect l="l" t="t" r="r" b="b"/>
              <a:pathLst>
                <a:path w="1292" h="1081" extrusionOk="0">
                  <a:moveTo>
                    <a:pt x="1" y="1"/>
                  </a:moveTo>
                  <a:lnTo>
                    <a:pt x="18" y="298"/>
                  </a:lnTo>
                  <a:lnTo>
                    <a:pt x="18" y="298"/>
                  </a:lnTo>
                  <a:lnTo>
                    <a:pt x="1268" y="376"/>
                  </a:lnTo>
                  <a:lnTo>
                    <a:pt x="1292" y="63"/>
                  </a:lnTo>
                  <a:lnTo>
                    <a:pt x="1" y="1"/>
                  </a:lnTo>
                  <a:close/>
                  <a:moveTo>
                    <a:pt x="16" y="298"/>
                  </a:moveTo>
                  <a:lnTo>
                    <a:pt x="63" y="1080"/>
                  </a:lnTo>
                  <a:lnTo>
                    <a:pt x="18" y="298"/>
                  </a:lnTo>
                  <a:lnTo>
                    <a:pt x="18" y="298"/>
                  </a:lnTo>
                  <a:lnTo>
                    <a:pt x="16" y="298"/>
                  </a:lnTo>
                  <a:close/>
                </a:path>
              </a:pathLst>
            </a:custGeom>
            <a:solidFill>
              <a:srgbClr val="F9A6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0" name="Google Shape;2430;p57"/>
            <p:cNvSpPr/>
            <p:nvPr/>
          </p:nvSpPr>
          <p:spPr>
            <a:xfrm>
              <a:off x="2461250" y="3547300"/>
              <a:ext cx="31325" cy="22525"/>
            </a:xfrm>
            <a:custGeom>
              <a:avLst/>
              <a:gdLst/>
              <a:ahLst/>
              <a:cxnLst/>
              <a:rect l="l" t="t" r="r" b="b"/>
              <a:pathLst>
                <a:path w="1253" h="901" extrusionOk="0">
                  <a:moveTo>
                    <a:pt x="0" y="1"/>
                  </a:moveTo>
                  <a:lnTo>
                    <a:pt x="47" y="783"/>
                  </a:lnTo>
                  <a:cubicBezTo>
                    <a:pt x="69" y="703"/>
                    <a:pt x="139" y="650"/>
                    <a:pt x="219" y="650"/>
                  </a:cubicBezTo>
                  <a:cubicBezTo>
                    <a:pt x="224" y="650"/>
                    <a:pt x="229" y="650"/>
                    <a:pt x="235" y="650"/>
                  </a:cubicBezTo>
                  <a:cubicBezTo>
                    <a:pt x="337" y="658"/>
                    <a:pt x="415" y="744"/>
                    <a:pt x="415" y="846"/>
                  </a:cubicBezTo>
                  <a:lnTo>
                    <a:pt x="407" y="854"/>
                  </a:lnTo>
                  <a:lnTo>
                    <a:pt x="1205" y="901"/>
                  </a:lnTo>
                  <a:lnTo>
                    <a:pt x="1236" y="400"/>
                  </a:lnTo>
                  <a:lnTo>
                    <a:pt x="1252" y="7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1" name="Google Shape;2431;p57"/>
            <p:cNvSpPr/>
            <p:nvPr/>
          </p:nvSpPr>
          <p:spPr>
            <a:xfrm>
              <a:off x="2448925" y="3563525"/>
              <a:ext cx="42475" cy="21175"/>
            </a:xfrm>
            <a:custGeom>
              <a:avLst/>
              <a:gdLst/>
              <a:ahLst/>
              <a:cxnLst/>
              <a:rect l="l" t="t" r="r" b="b"/>
              <a:pathLst>
                <a:path w="1699" h="847" extrusionOk="0">
                  <a:moveTo>
                    <a:pt x="712" y="1"/>
                  </a:moveTo>
                  <a:cubicBezTo>
                    <a:pt x="632" y="1"/>
                    <a:pt x="562" y="54"/>
                    <a:pt x="540" y="134"/>
                  </a:cubicBezTo>
                  <a:cubicBezTo>
                    <a:pt x="532" y="142"/>
                    <a:pt x="532" y="158"/>
                    <a:pt x="532" y="173"/>
                  </a:cubicBezTo>
                  <a:lnTo>
                    <a:pt x="532" y="181"/>
                  </a:lnTo>
                  <a:lnTo>
                    <a:pt x="454" y="173"/>
                  </a:lnTo>
                  <a:cubicBezTo>
                    <a:pt x="445" y="173"/>
                    <a:pt x="435" y="172"/>
                    <a:pt x="426" y="172"/>
                  </a:cubicBezTo>
                  <a:cubicBezTo>
                    <a:pt x="204" y="172"/>
                    <a:pt x="23" y="347"/>
                    <a:pt x="8" y="572"/>
                  </a:cubicBezTo>
                  <a:lnTo>
                    <a:pt x="0" y="619"/>
                  </a:lnTo>
                  <a:cubicBezTo>
                    <a:pt x="0" y="698"/>
                    <a:pt x="55" y="760"/>
                    <a:pt x="133" y="768"/>
                  </a:cubicBezTo>
                  <a:lnTo>
                    <a:pt x="1417" y="846"/>
                  </a:lnTo>
                  <a:cubicBezTo>
                    <a:pt x="1421" y="847"/>
                    <a:pt x="1426" y="847"/>
                    <a:pt x="1431" y="847"/>
                  </a:cubicBezTo>
                  <a:cubicBezTo>
                    <a:pt x="1558" y="847"/>
                    <a:pt x="1667" y="748"/>
                    <a:pt x="1675" y="619"/>
                  </a:cubicBezTo>
                  <a:lnTo>
                    <a:pt x="1683" y="463"/>
                  </a:lnTo>
                  <a:lnTo>
                    <a:pt x="1698" y="252"/>
                  </a:lnTo>
                  <a:lnTo>
                    <a:pt x="900" y="205"/>
                  </a:lnTo>
                  <a:lnTo>
                    <a:pt x="908" y="197"/>
                  </a:lnTo>
                  <a:cubicBezTo>
                    <a:pt x="908" y="95"/>
                    <a:pt x="830" y="9"/>
                    <a:pt x="728" y="1"/>
                  </a:cubicBezTo>
                  <a:cubicBezTo>
                    <a:pt x="722" y="1"/>
                    <a:pt x="717" y="1"/>
                    <a:pt x="7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2" name="Google Shape;2432;p57"/>
            <p:cNvSpPr/>
            <p:nvPr/>
          </p:nvSpPr>
          <p:spPr>
            <a:xfrm>
              <a:off x="2449500" y="3399175"/>
              <a:ext cx="140100" cy="92025"/>
            </a:xfrm>
            <a:custGeom>
              <a:avLst/>
              <a:gdLst/>
              <a:ahLst/>
              <a:cxnLst/>
              <a:rect l="l" t="t" r="r" b="b"/>
              <a:pathLst>
                <a:path w="5604" h="3681" extrusionOk="0">
                  <a:moveTo>
                    <a:pt x="3540" y="1"/>
                  </a:moveTo>
                  <a:cubicBezTo>
                    <a:pt x="3498" y="1"/>
                    <a:pt x="3475" y="3"/>
                    <a:pt x="3475" y="3"/>
                  </a:cubicBezTo>
                  <a:lnTo>
                    <a:pt x="3475" y="26"/>
                  </a:lnTo>
                  <a:cubicBezTo>
                    <a:pt x="3475" y="26"/>
                    <a:pt x="3467" y="18"/>
                    <a:pt x="3459" y="18"/>
                  </a:cubicBezTo>
                  <a:lnTo>
                    <a:pt x="1824" y="18"/>
                  </a:lnTo>
                  <a:cubicBezTo>
                    <a:pt x="1753" y="18"/>
                    <a:pt x="1683" y="26"/>
                    <a:pt x="1613" y="34"/>
                  </a:cubicBezTo>
                  <a:cubicBezTo>
                    <a:pt x="1613" y="34"/>
                    <a:pt x="1593" y="32"/>
                    <a:pt x="1558" y="32"/>
                  </a:cubicBezTo>
                  <a:cubicBezTo>
                    <a:pt x="1361" y="32"/>
                    <a:pt x="664" y="110"/>
                    <a:pt x="1" y="1145"/>
                  </a:cubicBezTo>
                  <a:lnTo>
                    <a:pt x="666" y="2374"/>
                  </a:lnTo>
                  <a:lnTo>
                    <a:pt x="861" y="2311"/>
                  </a:lnTo>
                  <a:lnTo>
                    <a:pt x="940" y="3665"/>
                  </a:lnTo>
                  <a:lnTo>
                    <a:pt x="4312" y="3680"/>
                  </a:lnTo>
                  <a:lnTo>
                    <a:pt x="4414" y="2123"/>
                  </a:lnTo>
                  <a:lnTo>
                    <a:pt x="4742" y="2170"/>
                  </a:lnTo>
                  <a:lnTo>
                    <a:pt x="5603" y="1192"/>
                  </a:lnTo>
                  <a:cubicBezTo>
                    <a:pt x="4846" y="77"/>
                    <a:pt x="3809" y="1"/>
                    <a:pt x="35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3" name="Google Shape;2433;p57"/>
            <p:cNvSpPr/>
            <p:nvPr/>
          </p:nvSpPr>
          <p:spPr>
            <a:xfrm>
              <a:off x="2437175" y="3431125"/>
              <a:ext cx="58725" cy="66550"/>
            </a:xfrm>
            <a:custGeom>
              <a:avLst/>
              <a:gdLst/>
              <a:ahLst/>
              <a:cxnLst/>
              <a:rect l="l" t="t" r="r" b="b"/>
              <a:pathLst>
                <a:path w="2349" h="2662" extrusionOk="0">
                  <a:moveTo>
                    <a:pt x="564" y="0"/>
                  </a:moveTo>
                  <a:cubicBezTo>
                    <a:pt x="494" y="102"/>
                    <a:pt x="431" y="196"/>
                    <a:pt x="376" y="297"/>
                  </a:cubicBezTo>
                  <a:lnTo>
                    <a:pt x="149" y="673"/>
                  </a:lnTo>
                  <a:cubicBezTo>
                    <a:pt x="1" y="931"/>
                    <a:pt x="24" y="1268"/>
                    <a:pt x="196" y="1502"/>
                  </a:cubicBezTo>
                  <a:cubicBezTo>
                    <a:pt x="220" y="1526"/>
                    <a:pt x="236" y="1557"/>
                    <a:pt x="267" y="1581"/>
                  </a:cubicBezTo>
                  <a:lnTo>
                    <a:pt x="282" y="1604"/>
                  </a:lnTo>
                  <a:lnTo>
                    <a:pt x="290" y="1612"/>
                  </a:lnTo>
                  <a:lnTo>
                    <a:pt x="306" y="1628"/>
                  </a:lnTo>
                  <a:lnTo>
                    <a:pt x="384" y="1690"/>
                  </a:lnTo>
                  <a:lnTo>
                    <a:pt x="533" y="1815"/>
                  </a:lnTo>
                  <a:cubicBezTo>
                    <a:pt x="635" y="1902"/>
                    <a:pt x="721" y="1995"/>
                    <a:pt x="815" y="2089"/>
                  </a:cubicBezTo>
                  <a:cubicBezTo>
                    <a:pt x="893" y="2160"/>
                    <a:pt x="971" y="2230"/>
                    <a:pt x="1065" y="2293"/>
                  </a:cubicBezTo>
                  <a:cubicBezTo>
                    <a:pt x="1065" y="2308"/>
                    <a:pt x="1065" y="2332"/>
                    <a:pt x="1065" y="2347"/>
                  </a:cubicBezTo>
                  <a:cubicBezTo>
                    <a:pt x="1078" y="2501"/>
                    <a:pt x="1205" y="2607"/>
                    <a:pt x="1349" y="2607"/>
                  </a:cubicBezTo>
                  <a:cubicBezTo>
                    <a:pt x="1382" y="2607"/>
                    <a:pt x="1415" y="2602"/>
                    <a:pt x="1448" y="2590"/>
                  </a:cubicBezTo>
                  <a:cubicBezTo>
                    <a:pt x="1550" y="2559"/>
                    <a:pt x="1620" y="2504"/>
                    <a:pt x="1667" y="2465"/>
                  </a:cubicBezTo>
                  <a:cubicBezTo>
                    <a:pt x="1691" y="2457"/>
                    <a:pt x="1707" y="2441"/>
                    <a:pt x="1722" y="2418"/>
                  </a:cubicBezTo>
                  <a:lnTo>
                    <a:pt x="1785" y="2496"/>
                  </a:lnTo>
                  <a:cubicBezTo>
                    <a:pt x="1871" y="2582"/>
                    <a:pt x="1980" y="2645"/>
                    <a:pt x="2098" y="2660"/>
                  </a:cubicBezTo>
                  <a:cubicBezTo>
                    <a:pt x="2101" y="2661"/>
                    <a:pt x="2104" y="2662"/>
                    <a:pt x="2107" y="2662"/>
                  </a:cubicBezTo>
                  <a:cubicBezTo>
                    <a:pt x="2134" y="2662"/>
                    <a:pt x="2151" y="2634"/>
                    <a:pt x="2137" y="2606"/>
                  </a:cubicBezTo>
                  <a:lnTo>
                    <a:pt x="1879" y="2238"/>
                  </a:lnTo>
                  <a:lnTo>
                    <a:pt x="1879" y="2238"/>
                  </a:lnTo>
                  <a:lnTo>
                    <a:pt x="2145" y="2527"/>
                  </a:lnTo>
                  <a:cubicBezTo>
                    <a:pt x="2168" y="2559"/>
                    <a:pt x="2207" y="2567"/>
                    <a:pt x="2246" y="2567"/>
                  </a:cubicBezTo>
                  <a:cubicBezTo>
                    <a:pt x="2286" y="2559"/>
                    <a:pt x="2309" y="2512"/>
                    <a:pt x="2286" y="2473"/>
                  </a:cubicBezTo>
                  <a:lnTo>
                    <a:pt x="2233" y="2377"/>
                  </a:lnTo>
                  <a:lnTo>
                    <a:pt x="2293" y="2316"/>
                  </a:lnTo>
                  <a:cubicBezTo>
                    <a:pt x="2348" y="2261"/>
                    <a:pt x="2348" y="2168"/>
                    <a:pt x="2293" y="2113"/>
                  </a:cubicBezTo>
                  <a:lnTo>
                    <a:pt x="2004" y="1839"/>
                  </a:lnTo>
                  <a:cubicBezTo>
                    <a:pt x="1969" y="1804"/>
                    <a:pt x="1920" y="1786"/>
                    <a:pt x="1872" y="1786"/>
                  </a:cubicBezTo>
                  <a:cubicBezTo>
                    <a:pt x="1856" y="1786"/>
                    <a:pt x="1840" y="1788"/>
                    <a:pt x="1824" y="1792"/>
                  </a:cubicBezTo>
                  <a:lnTo>
                    <a:pt x="1566" y="1847"/>
                  </a:lnTo>
                  <a:cubicBezTo>
                    <a:pt x="1487" y="1753"/>
                    <a:pt x="1409" y="1659"/>
                    <a:pt x="1323" y="1573"/>
                  </a:cubicBezTo>
                  <a:cubicBezTo>
                    <a:pt x="1245" y="1487"/>
                    <a:pt x="1151" y="1393"/>
                    <a:pt x="1081" y="1299"/>
                  </a:cubicBezTo>
                  <a:cubicBezTo>
                    <a:pt x="1041" y="1244"/>
                    <a:pt x="1002" y="1197"/>
                    <a:pt x="963" y="1150"/>
                  </a:cubicBezTo>
                  <a:lnTo>
                    <a:pt x="955" y="1135"/>
                  </a:lnTo>
                  <a:lnTo>
                    <a:pt x="979" y="1111"/>
                  </a:lnTo>
                  <a:lnTo>
                    <a:pt x="1041" y="1049"/>
                  </a:lnTo>
                  <a:lnTo>
                    <a:pt x="1096" y="986"/>
                  </a:lnTo>
                  <a:lnTo>
                    <a:pt x="564" y="0"/>
                  </a:lnTo>
                  <a:close/>
                </a:path>
              </a:pathLst>
            </a:custGeom>
            <a:solidFill>
              <a:srgbClr val="F9A6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4" name="Google Shape;2434;p57"/>
            <p:cNvSpPr/>
            <p:nvPr/>
          </p:nvSpPr>
          <p:spPr>
            <a:xfrm>
              <a:off x="2456750" y="3454600"/>
              <a:ext cx="7850" cy="4900"/>
            </a:xfrm>
            <a:custGeom>
              <a:avLst/>
              <a:gdLst/>
              <a:ahLst/>
              <a:cxnLst/>
              <a:rect l="l" t="t" r="r" b="b"/>
              <a:pathLst>
                <a:path w="314" h="196" extrusionOk="0">
                  <a:moveTo>
                    <a:pt x="0" y="0"/>
                  </a:moveTo>
                  <a:lnTo>
                    <a:pt x="172" y="196"/>
                  </a:lnTo>
                  <a:lnTo>
                    <a:pt x="313" y="4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5" name="Google Shape;2435;p57"/>
            <p:cNvSpPr/>
            <p:nvPr/>
          </p:nvSpPr>
          <p:spPr>
            <a:xfrm>
              <a:off x="2469850" y="3474550"/>
              <a:ext cx="6475" cy="7450"/>
            </a:xfrm>
            <a:custGeom>
              <a:avLst/>
              <a:gdLst/>
              <a:ahLst/>
              <a:cxnLst/>
              <a:rect l="l" t="t" r="r" b="b"/>
              <a:pathLst>
                <a:path w="259" h="298" extrusionOk="0">
                  <a:moveTo>
                    <a:pt x="165" y="0"/>
                  </a:moveTo>
                  <a:cubicBezTo>
                    <a:pt x="134" y="8"/>
                    <a:pt x="0" y="298"/>
                    <a:pt x="0" y="298"/>
                  </a:cubicBezTo>
                  <a:cubicBezTo>
                    <a:pt x="134" y="157"/>
                    <a:pt x="259" y="110"/>
                    <a:pt x="259" y="110"/>
                  </a:cubicBezTo>
                  <a:lnTo>
                    <a:pt x="16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6" name="Google Shape;2436;p57"/>
            <p:cNvSpPr/>
            <p:nvPr/>
          </p:nvSpPr>
          <p:spPr>
            <a:xfrm>
              <a:off x="2533425" y="3432100"/>
              <a:ext cx="64175" cy="67500"/>
            </a:xfrm>
            <a:custGeom>
              <a:avLst/>
              <a:gdLst/>
              <a:ahLst/>
              <a:cxnLst/>
              <a:rect l="l" t="t" r="r" b="b"/>
              <a:pathLst>
                <a:path w="2567" h="2700" extrusionOk="0">
                  <a:moveTo>
                    <a:pt x="2137" y="0"/>
                  </a:moveTo>
                  <a:cubicBezTo>
                    <a:pt x="2129" y="0"/>
                    <a:pt x="1456" y="767"/>
                    <a:pt x="1456" y="767"/>
                  </a:cubicBezTo>
                  <a:lnTo>
                    <a:pt x="1534" y="845"/>
                  </a:lnTo>
                  <a:lnTo>
                    <a:pt x="1597" y="916"/>
                  </a:lnTo>
                  <a:lnTo>
                    <a:pt x="1620" y="939"/>
                  </a:lnTo>
                  <a:lnTo>
                    <a:pt x="1612" y="947"/>
                  </a:lnTo>
                  <a:lnTo>
                    <a:pt x="1495" y="1096"/>
                  </a:lnTo>
                  <a:cubicBezTo>
                    <a:pt x="1417" y="1197"/>
                    <a:pt x="1338" y="1291"/>
                    <a:pt x="1260" y="1385"/>
                  </a:cubicBezTo>
                  <a:cubicBezTo>
                    <a:pt x="1182" y="1479"/>
                    <a:pt x="1096" y="1573"/>
                    <a:pt x="1018" y="1659"/>
                  </a:cubicBezTo>
                  <a:cubicBezTo>
                    <a:pt x="971" y="1698"/>
                    <a:pt x="932" y="1737"/>
                    <a:pt x="892" y="1776"/>
                  </a:cubicBezTo>
                  <a:cubicBezTo>
                    <a:pt x="869" y="1792"/>
                    <a:pt x="853" y="1808"/>
                    <a:pt x="838" y="1816"/>
                  </a:cubicBezTo>
                  <a:lnTo>
                    <a:pt x="814" y="1831"/>
                  </a:lnTo>
                  <a:cubicBezTo>
                    <a:pt x="814" y="1831"/>
                    <a:pt x="814" y="1831"/>
                    <a:pt x="814" y="1839"/>
                  </a:cubicBezTo>
                  <a:lnTo>
                    <a:pt x="806" y="1847"/>
                  </a:lnTo>
                  <a:lnTo>
                    <a:pt x="493" y="1800"/>
                  </a:lnTo>
                  <a:cubicBezTo>
                    <a:pt x="486" y="1799"/>
                    <a:pt x="478" y="1798"/>
                    <a:pt x="470" y="1798"/>
                  </a:cubicBezTo>
                  <a:cubicBezTo>
                    <a:pt x="414" y="1798"/>
                    <a:pt x="355" y="1822"/>
                    <a:pt x="321" y="1870"/>
                  </a:cubicBezTo>
                  <a:lnTo>
                    <a:pt x="55" y="2168"/>
                  </a:lnTo>
                  <a:cubicBezTo>
                    <a:pt x="0" y="2222"/>
                    <a:pt x="8" y="2316"/>
                    <a:pt x="71" y="2371"/>
                  </a:cubicBezTo>
                  <a:lnTo>
                    <a:pt x="140" y="2417"/>
                  </a:lnTo>
                  <a:lnTo>
                    <a:pt x="140" y="2417"/>
                  </a:lnTo>
                  <a:lnTo>
                    <a:pt x="94" y="2520"/>
                  </a:lnTo>
                  <a:cubicBezTo>
                    <a:pt x="79" y="2559"/>
                    <a:pt x="102" y="2606"/>
                    <a:pt x="141" y="2606"/>
                  </a:cubicBezTo>
                  <a:cubicBezTo>
                    <a:pt x="148" y="2607"/>
                    <a:pt x="155" y="2608"/>
                    <a:pt x="161" y="2608"/>
                  </a:cubicBezTo>
                  <a:cubicBezTo>
                    <a:pt x="193" y="2608"/>
                    <a:pt x="222" y="2593"/>
                    <a:pt x="235" y="2567"/>
                  </a:cubicBezTo>
                  <a:lnTo>
                    <a:pt x="478" y="2254"/>
                  </a:lnTo>
                  <a:lnTo>
                    <a:pt x="478" y="2254"/>
                  </a:lnTo>
                  <a:lnTo>
                    <a:pt x="251" y="2645"/>
                  </a:lnTo>
                  <a:cubicBezTo>
                    <a:pt x="235" y="2668"/>
                    <a:pt x="266" y="2700"/>
                    <a:pt x="298" y="2700"/>
                  </a:cubicBezTo>
                  <a:cubicBezTo>
                    <a:pt x="415" y="2668"/>
                    <a:pt x="517" y="2598"/>
                    <a:pt x="595" y="2504"/>
                  </a:cubicBezTo>
                  <a:lnTo>
                    <a:pt x="658" y="2418"/>
                  </a:lnTo>
                  <a:cubicBezTo>
                    <a:pt x="658" y="2418"/>
                    <a:pt x="759" y="2528"/>
                    <a:pt x="939" y="2567"/>
                  </a:cubicBezTo>
                  <a:cubicBezTo>
                    <a:pt x="964" y="2573"/>
                    <a:pt x="989" y="2577"/>
                    <a:pt x="1013" y="2577"/>
                  </a:cubicBezTo>
                  <a:cubicBezTo>
                    <a:pt x="1160" y="2577"/>
                    <a:pt x="1293" y="2463"/>
                    <a:pt x="1299" y="2308"/>
                  </a:cubicBezTo>
                  <a:cubicBezTo>
                    <a:pt x="1299" y="2285"/>
                    <a:pt x="1299" y="2262"/>
                    <a:pt x="1291" y="2238"/>
                  </a:cubicBezTo>
                  <a:cubicBezTo>
                    <a:pt x="1346" y="2199"/>
                    <a:pt x="1385" y="2168"/>
                    <a:pt x="1432" y="2129"/>
                  </a:cubicBezTo>
                  <a:cubicBezTo>
                    <a:pt x="1542" y="2050"/>
                    <a:pt x="1644" y="1956"/>
                    <a:pt x="1745" y="1878"/>
                  </a:cubicBezTo>
                  <a:cubicBezTo>
                    <a:pt x="1847" y="1792"/>
                    <a:pt x="1941" y="1706"/>
                    <a:pt x="2043" y="1620"/>
                  </a:cubicBezTo>
                  <a:lnTo>
                    <a:pt x="2191" y="1487"/>
                  </a:lnTo>
                  <a:lnTo>
                    <a:pt x="2262" y="1424"/>
                  </a:lnTo>
                  <a:lnTo>
                    <a:pt x="2285" y="1409"/>
                  </a:lnTo>
                  <a:lnTo>
                    <a:pt x="2293" y="1401"/>
                  </a:lnTo>
                  <a:lnTo>
                    <a:pt x="2309" y="1385"/>
                  </a:lnTo>
                  <a:cubicBezTo>
                    <a:pt x="2332" y="1354"/>
                    <a:pt x="2356" y="1330"/>
                    <a:pt x="2379" y="1299"/>
                  </a:cubicBezTo>
                  <a:cubicBezTo>
                    <a:pt x="2543" y="1072"/>
                    <a:pt x="2567" y="736"/>
                    <a:pt x="2418" y="470"/>
                  </a:cubicBezTo>
                  <a:lnTo>
                    <a:pt x="2137" y="0"/>
                  </a:lnTo>
                  <a:close/>
                </a:path>
              </a:pathLst>
            </a:custGeom>
            <a:solidFill>
              <a:srgbClr val="F9A6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7" name="Google Shape;2437;p57"/>
            <p:cNvSpPr/>
            <p:nvPr/>
          </p:nvSpPr>
          <p:spPr>
            <a:xfrm>
              <a:off x="2569800" y="3450475"/>
              <a:ext cx="9025" cy="5125"/>
            </a:xfrm>
            <a:custGeom>
              <a:avLst/>
              <a:gdLst/>
              <a:ahLst/>
              <a:cxnLst/>
              <a:rect l="l" t="t" r="r" b="b"/>
              <a:pathLst>
                <a:path w="361" h="205" extrusionOk="0">
                  <a:moveTo>
                    <a:pt x="361" y="1"/>
                  </a:moveTo>
                  <a:lnTo>
                    <a:pt x="1" y="32"/>
                  </a:lnTo>
                  <a:lnTo>
                    <a:pt x="165" y="204"/>
                  </a:lnTo>
                  <a:lnTo>
                    <a:pt x="36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8" name="Google Shape;2438;p57"/>
            <p:cNvSpPr/>
            <p:nvPr/>
          </p:nvSpPr>
          <p:spPr>
            <a:xfrm>
              <a:off x="2553775" y="3475725"/>
              <a:ext cx="4700" cy="7650"/>
            </a:xfrm>
            <a:custGeom>
              <a:avLst/>
              <a:gdLst/>
              <a:ahLst/>
              <a:cxnLst/>
              <a:rect l="l" t="t" r="r" b="b"/>
              <a:pathLst>
                <a:path w="188" h="306" extrusionOk="0">
                  <a:moveTo>
                    <a:pt x="102" y="0"/>
                  </a:moveTo>
                  <a:lnTo>
                    <a:pt x="0" y="94"/>
                  </a:lnTo>
                  <a:cubicBezTo>
                    <a:pt x="0" y="94"/>
                    <a:pt x="165" y="180"/>
                    <a:pt x="188" y="305"/>
                  </a:cubicBezTo>
                  <a:cubicBezTo>
                    <a:pt x="188" y="305"/>
                    <a:pt x="165" y="24"/>
                    <a:pt x="1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9" name="Google Shape;2439;p57"/>
            <p:cNvSpPr/>
            <p:nvPr/>
          </p:nvSpPr>
          <p:spPr>
            <a:xfrm>
              <a:off x="2467500" y="3450475"/>
              <a:ext cx="9225" cy="19000"/>
            </a:xfrm>
            <a:custGeom>
              <a:avLst/>
              <a:gdLst/>
              <a:ahLst/>
              <a:cxnLst/>
              <a:rect l="l" t="t" r="r" b="b"/>
              <a:pathLst>
                <a:path w="369" h="760" extrusionOk="0">
                  <a:moveTo>
                    <a:pt x="368" y="1"/>
                  </a:moveTo>
                  <a:lnTo>
                    <a:pt x="1" y="298"/>
                  </a:lnTo>
                  <a:lnTo>
                    <a:pt x="141" y="259"/>
                  </a:lnTo>
                  <a:lnTo>
                    <a:pt x="173" y="760"/>
                  </a:lnTo>
                  <a:lnTo>
                    <a:pt x="36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0" name="Google Shape;2440;p57"/>
            <p:cNvSpPr/>
            <p:nvPr/>
          </p:nvSpPr>
          <p:spPr>
            <a:xfrm>
              <a:off x="2553775" y="3445200"/>
              <a:ext cx="14300" cy="22725"/>
            </a:xfrm>
            <a:custGeom>
              <a:avLst/>
              <a:gdLst/>
              <a:ahLst/>
              <a:cxnLst/>
              <a:rect l="l" t="t" r="r" b="b"/>
              <a:pathLst>
                <a:path w="572" h="909" extrusionOk="0">
                  <a:moveTo>
                    <a:pt x="0" y="1"/>
                  </a:moveTo>
                  <a:lnTo>
                    <a:pt x="204" y="908"/>
                  </a:lnTo>
                  <a:lnTo>
                    <a:pt x="243" y="282"/>
                  </a:lnTo>
                  <a:lnTo>
                    <a:pt x="571" y="32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1" name="Google Shape;2441;p57"/>
            <p:cNvSpPr/>
            <p:nvPr/>
          </p:nvSpPr>
          <p:spPr>
            <a:xfrm>
              <a:off x="2471800" y="3303375"/>
              <a:ext cx="87850" cy="68700"/>
            </a:xfrm>
            <a:custGeom>
              <a:avLst/>
              <a:gdLst/>
              <a:ahLst/>
              <a:cxnLst/>
              <a:rect l="l" t="t" r="r" b="b"/>
              <a:pathLst>
                <a:path w="3514" h="2748" extrusionOk="0">
                  <a:moveTo>
                    <a:pt x="1799" y="0"/>
                  </a:moveTo>
                  <a:cubicBezTo>
                    <a:pt x="1789" y="0"/>
                    <a:pt x="1779" y="1"/>
                    <a:pt x="1769" y="1"/>
                  </a:cubicBezTo>
                  <a:cubicBezTo>
                    <a:pt x="1057" y="16"/>
                    <a:pt x="462" y="541"/>
                    <a:pt x="306" y="1237"/>
                  </a:cubicBezTo>
                  <a:cubicBezTo>
                    <a:pt x="134" y="1284"/>
                    <a:pt x="1" y="1441"/>
                    <a:pt x="1" y="1628"/>
                  </a:cubicBezTo>
                  <a:cubicBezTo>
                    <a:pt x="1" y="1816"/>
                    <a:pt x="118" y="1965"/>
                    <a:pt x="282" y="2020"/>
                  </a:cubicBezTo>
                  <a:cubicBezTo>
                    <a:pt x="189" y="2098"/>
                    <a:pt x="126" y="2207"/>
                    <a:pt x="126" y="2340"/>
                  </a:cubicBezTo>
                  <a:cubicBezTo>
                    <a:pt x="126" y="2567"/>
                    <a:pt x="314" y="2747"/>
                    <a:pt x="541" y="2747"/>
                  </a:cubicBezTo>
                  <a:cubicBezTo>
                    <a:pt x="681" y="2747"/>
                    <a:pt x="807" y="2677"/>
                    <a:pt x="885" y="2567"/>
                  </a:cubicBezTo>
                  <a:cubicBezTo>
                    <a:pt x="963" y="2591"/>
                    <a:pt x="1049" y="2599"/>
                    <a:pt x="1135" y="2599"/>
                  </a:cubicBezTo>
                  <a:lnTo>
                    <a:pt x="2426" y="2575"/>
                  </a:lnTo>
                  <a:cubicBezTo>
                    <a:pt x="2528" y="2575"/>
                    <a:pt x="2622" y="2552"/>
                    <a:pt x="2716" y="2520"/>
                  </a:cubicBezTo>
                  <a:cubicBezTo>
                    <a:pt x="2786" y="2622"/>
                    <a:pt x="2896" y="2692"/>
                    <a:pt x="3021" y="2700"/>
                  </a:cubicBezTo>
                  <a:cubicBezTo>
                    <a:pt x="3031" y="2701"/>
                    <a:pt x="3040" y="2701"/>
                    <a:pt x="3050" y="2701"/>
                  </a:cubicBezTo>
                  <a:cubicBezTo>
                    <a:pt x="3263" y="2701"/>
                    <a:pt x="3436" y="2534"/>
                    <a:pt x="3451" y="2325"/>
                  </a:cubicBezTo>
                  <a:cubicBezTo>
                    <a:pt x="3459" y="2192"/>
                    <a:pt x="3412" y="2082"/>
                    <a:pt x="3326" y="2004"/>
                  </a:cubicBezTo>
                  <a:cubicBezTo>
                    <a:pt x="3420" y="1933"/>
                    <a:pt x="3490" y="1824"/>
                    <a:pt x="3498" y="1691"/>
                  </a:cubicBezTo>
                  <a:cubicBezTo>
                    <a:pt x="3514" y="1542"/>
                    <a:pt x="3436" y="1401"/>
                    <a:pt x="3310" y="1331"/>
                  </a:cubicBezTo>
                  <a:cubicBezTo>
                    <a:pt x="3179" y="574"/>
                    <a:pt x="2553" y="0"/>
                    <a:pt x="17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2" name="Google Shape;2442;p57"/>
            <p:cNvSpPr/>
            <p:nvPr/>
          </p:nvSpPr>
          <p:spPr>
            <a:xfrm>
              <a:off x="2474925" y="3315500"/>
              <a:ext cx="81400" cy="100775"/>
            </a:xfrm>
            <a:custGeom>
              <a:avLst/>
              <a:gdLst/>
              <a:ahLst/>
              <a:cxnLst/>
              <a:rect l="l" t="t" r="r" b="b"/>
              <a:pathLst>
                <a:path w="3256" h="4031" extrusionOk="0">
                  <a:moveTo>
                    <a:pt x="1096" y="1"/>
                  </a:moveTo>
                  <a:cubicBezTo>
                    <a:pt x="697" y="9"/>
                    <a:pt x="377" y="330"/>
                    <a:pt x="377" y="721"/>
                  </a:cubicBezTo>
                  <a:lnTo>
                    <a:pt x="377" y="1253"/>
                  </a:lnTo>
                  <a:cubicBezTo>
                    <a:pt x="173" y="1253"/>
                    <a:pt x="1" y="1425"/>
                    <a:pt x="1" y="1628"/>
                  </a:cubicBezTo>
                  <a:lnTo>
                    <a:pt x="1" y="1668"/>
                  </a:lnTo>
                  <a:cubicBezTo>
                    <a:pt x="1" y="1879"/>
                    <a:pt x="173" y="2043"/>
                    <a:pt x="377" y="2043"/>
                  </a:cubicBezTo>
                  <a:lnTo>
                    <a:pt x="377" y="2114"/>
                  </a:lnTo>
                  <a:cubicBezTo>
                    <a:pt x="377" y="2528"/>
                    <a:pt x="611" y="2888"/>
                    <a:pt x="948" y="3076"/>
                  </a:cubicBezTo>
                  <a:lnTo>
                    <a:pt x="948" y="3451"/>
                  </a:lnTo>
                  <a:cubicBezTo>
                    <a:pt x="956" y="3772"/>
                    <a:pt x="1229" y="4031"/>
                    <a:pt x="1566" y="4031"/>
                  </a:cubicBezTo>
                  <a:cubicBezTo>
                    <a:pt x="1902" y="4023"/>
                    <a:pt x="2176" y="3772"/>
                    <a:pt x="2176" y="3451"/>
                  </a:cubicBezTo>
                  <a:lnTo>
                    <a:pt x="2176" y="3099"/>
                  </a:lnTo>
                  <a:cubicBezTo>
                    <a:pt x="2544" y="2927"/>
                    <a:pt x="2802" y="2544"/>
                    <a:pt x="2802" y="2114"/>
                  </a:cubicBezTo>
                  <a:lnTo>
                    <a:pt x="2802" y="2043"/>
                  </a:lnTo>
                  <a:lnTo>
                    <a:pt x="2880" y="2043"/>
                  </a:lnTo>
                  <a:cubicBezTo>
                    <a:pt x="3092" y="2043"/>
                    <a:pt x="3256" y="1871"/>
                    <a:pt x="3256" y="1668"/>
                  </a:cubicBezTo>
                  <a:lnTo>
                    <a:pt x="3256" y="1628"/>
                  </a:lnTo>
                  <a:cubicBezTo>
                    <a:pt x="3256" y="1417"/>
                    <a:pt x="3092" y="1253"/>
                    <a:pt x="2880" y="1253"/>
                  </a:cubicBezTo>
                  <a:lnTo>
                    <a:pt x="2794" y="1253"/>
                  </a:lnTo>
                  <a:lnTo>
                    <a:pt x="2794" y="1206"/>
                  </a:lnTo>
                  <a:lnTo>
                    <a:pt x="2794" y="1135"/>
                  </a:lnTo>
                  <a:lnTo>
                    <a:pt x="2794" y="588"/>
                  </a:lnTo>
                  <a:cubicBezTo>
                    <a:pt x="2794" y="267"/>
                    <a:pt x="2536" y="1"/>
                    <a:pt x="2215" y="1"/>
                  </a:cubicBezTo>
                  <a:close/>
                </a:path>
              </a:pathLst>
            </a:custGeom>
            <a:solidFill>
              <a:srgbClr val="F9A6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3" name="Google Shape;2443;p57"/>
            <p:cNvSpPr/>
            <p:nvPr/>
          </p:nvSpPr>
          <p:spPr>
            <a:xfrm>
              <a:off x="2484325" y="3366575"/>
              <a:ext cx="60675" cy="37175"/>
            </a:xfrm>
            <a:custGeom>
              <a:avLst/>
              <a:gdLst/>
              <a:ahLst/>
              <a:cxnLst/>
              <a:rect l="l" t="t" r="r" b="b"/>
              <a:pathLst>
                <a:path w="2427" h="1487" extrusionOk="0">
                  <a:moveTo>
                    <a:pt x="1" y="0"/>
                  </a:moveTo>
                  <a:lnTo>
                    <a:pt x="1" y="71"/>
                  </a:lnTo>
                  <a:cubicBezTo>
                    <a:pt x="1" y="532"/>
                    <a:pt x="290" y="931"/>
                    <a:pt x="697" y="1096"/>
                  </a:cubicBezTo>
                  <a:cubicBezTo>
                    <a:pt x="759" y="1315"/>
                    <a:pt x="963" y="1487"/>
                    <a:pt x="1205" y="1487"/>
                  </a:cubicBezTo>
                  <a:cubicBezTo>
                    <a:pt x="1448" y="1487"/>
                    <a:pt x="1651" y="1322"/>
                    <a:pt x="1714" y="1096"/>
                  </a:cubicBezTo>
                  <a:cubicBezTo>
                    <a:pt x="2129" y="939"/>
                    <a:pt x="2426" y="540"/>
                    <a:pt x="2426" y="71"/>
                  </a:cubicBezTo>
                  <a:lnTo>
                    <a:pt x="2426" y="0"/>
                  </a:lnTo>
                  <a:lnTo>
                    <a:pt x="2418" y="0"/>
                  </a:lnTo>
                  <a:cubicBezTo>
                    <a:pt x="2356" y="548"/>
                    <a:pt x="1886" y="970"/>
                    <a:pt x="1331" y="970"/>
                  </a:cubicBezTo>
                  <a:lnTo>
                    <a:pt x="1104" y="970"/>
                  </a:lnTo>
                  <a:cubicBezTo>
                    <a:pt x="1099" y="970"/>
                    <a:pt x="1094" y="970"/>
                    <a:pt x="1089" y="970"/>
                  </a:cubicBezTo>
                  <a:cubicBezTo>
                    <a:pt x="532" y="970"/>
                    <a:pt x="70" y="543"/>
                    <a:pt x="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4" name="Google Shape;2444;p57"/>
            <p:cNvSpPr/>
            <p:nvPr/>
          </p:nvSpPr>
          <p:spPr>
            <a:xfrm>
              <a:off x="2545550" y="3351425"/>
              <a:ext cx="6875" cy="9500"/>
            </a:xfrm>
            <a:custGeom>
              <a:avLst/>
              <a:gdLst/>
              <a:ahLst/>
              <a:cxnLst/>
              <a:rect l="l" t="t" r="r" b="b"/>
              <a:pathLst>
                <a:path w="275" h="380" extrusionOk="0">
                  <a:moveTo>
                    <a:pt x="227" y="1"/>
                  </a:moveTo>
                  <a:cubicBezTo>
                    <a:pt x="216" y="1"/>
                    <a:pt x="205" y="6"/>
                    <a:pt x="196" y="19"/>
                  </a:cubicBezTo>
                  <a:lnTo>
                    <a:pt x="1" y="238"/>
                  </a:lnTo>
                  <a:lnTo>
                    <a:pt x="149" y="371"/>
                  </a:lnTo>
                  <a:cubicBezTo>
                    <a:pt x="157" y="379"/>
                    <a:pt x="173" y="379"/>
                    <a:pt x="181" y="379"/>
                  </a:cubicBezTo>
                  <a:cubicBezTo>
                    <a:pt x="188" y="379"/>
                    <a:pt x="204" y="371"/>
                    <a:pt x="212" y="364"/>
                  </a:cubicBezTo>
                  <a:cubicBezTo>
                    <a:pt x="220" y="348"/>
                    <a:pt x="220" y="324"/>
                    <a:pt x="204" y="309"/>
                  </a:cubicBezTo>
                  <a:lnTo>
                    <a:pt x="118" y="231"/>
                  </a:lnTo>
                  <a:lnTo>
                    <a:pt x="259" y="66"/>
                  </a:lnTo>
                  <a:cubicBezTo>
                    <a:pt x="274" y="51"/>
                    <a:pt x="274" y="27"/>
                    <a:pt x="251" y="11"/>
                  </a:cubicBezTo>
                  <a:cubicBezTo>
                    <a:pt x="244" y="4"/>
                    <a:pt x="235" y="1"/>
                    <a:pt x="2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5" name="Google Shape;2445;p57"/>
            <p:cNvSpPr/>
            <p:nvPr/>
          </p:nvSpPr>
          <p:spPr>
            <a:xfrm>
              <a:off x="2479425" y="3351875"/>
              <a:ext cx="6100" cy="9425"/>
            </a:xfrm>
            <a:custGeom>
              <a:avLst/>
              <a:gdLst/>
              <a:ahLst/>
              <a:cxnLst/>
              <a:rect l="l" t="t" r="r" b="b"/>
              <a:pathLst>
                <a:path w="244" h="377" extrusionOk="0">
                  <a:moveTo>
                    <a:pt x="53" y="1"/>
                  </a:moveTo>
                  <a:cubicBezTo>
                    <a:pt x="45" y="1"/>
                    <a:pt x="38" y="3"/>
                    <a:pt x="32" y="9"/>
                  </a:cubicBezTo>
                  <a:cubicBezTo>
                    <a:pt x="9" y="17"/>
                    <a:pt x="9" y="40"/>
                    <a:pt x="17" y="64"/>
                  </a:cubicBezTo>
                  <a:lnTo>
                    <a:pt x="134" y="244"/>
                  </a:lnTo>
                  <a:lnTo>
                    <a:pt x="24" y="306"/>
                  </a:lnTo>
                  <a:cubicBezTo>
                    <a:pt x="9" y="314"/>
                    <a:pt x="1" y="338"/>
                    <a:pt x="17" y="361"/>
                  </a:cubicBezTo>
                  <a:cubicBezTo>
                    <a:pt x="24" y="377"/>
                    <a:pt x="32" y="377"/>
                    <a:pt x="48" y="377"/>
                  </a:cubicBezTo>
                  <a:lnTo>
                    <a:pt x="71" y="377"/>
                  </a:lnTo>
                  <a:lnTo>
                    <a:pt x="243" y="267"/>
                  </a:lnTo>
                  <a:lnTo>
                    <a:pt x="87" y="17"/>
                  </a:lnTo>
                  <a:cubicBezTo>
                    <a:pt x="77" y="7"/>
                    <a:pt x="65" y="1"/>
                    <a:pt x="5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" name="Google Shape;2446;p57"/>
            <p:cNvSpPr/>
            <p:nvPr/>
          </p:nvSpPr>
          <p:spPr>
            <a:xfrm>
              <a:off x="2512700" y="3382800"/>
              <a:ext cx="5300" cy="2175"/>
            </a:xfrm>
            <a:custGeom>
              <a:avLst/>
              <a:gdLst/>
              <a:ahLst/>
              <a:cxnLst/>
              <a:rect l="l" t="t" r="r" b="b"/>
              <a:pathLst>
                <a:path w="212" h="87" extrusionOk="0">
                  <a:moveTo>
                    <a:pt x="102" y="1"/>
                  </a:moveTo>
                  <a:cubicBezTo>
                    <a:pt x="63" y="1"/>
                    <a:pt x="24" y="24"/>
                    <a:pt x="0" y="63"/>
                  </a:cubicBezTo>
                  <a:cubicBezTo>
                    <a:pt x="0" y="71"/>
                    <a:pt x="0" y="79"/>
                    <a:pt x="8" y="79"/>
                  </a:cubicBezTo>
                  <a:cubicBezTo>
                    <a:pt x="12" y="83"/>
                    <a:pt x="16" y="85"/>
                    <a:pt x="19" y="85"/>
                  </a:cubicBezTo>
                  <a:cubicBezTo>
                    <a:pt x="22" y="85"/>
                    <a:pt x="24" y="83"/>
                    <a:pt x="24" y="79"/>
                  </a:cubicBezTo>
                  <a:cubicBezTo>
                    <a:pt x="39" y="47"/>
                    <a:pt x="70" y="32"/>
                    <a:pt x="102" y="32"/>
                  </a:cubicBezTo>
                  <a:cubicBezTo>
                    <a:pt x="133" y="32"/>
                    <a:pt x="164" y="47"/>
                    <a:pt x="180" y="79"/>
                  </a:cubicBezTo>
                  <a:cubicBezTo>
                    <a:pt x="188" y="87"/>
                    <a:pt x="188" y="87"/>
                    <a:pt x="196" y="87"/>
                  </a:cubicBezTo>
                  <a:lnTo>
                    <a:pt x="203" y="87"/>
                  </a:lnTo>
                  <a:cubicBezTo>
                    <a:pt x="211" y="79"/>
                    <a:pt x="211" y="71"/>
                    <a:pt x="211" y="63"/>
                  </a:cubicBezTo>
                  <a:cubicBezTo>
                    <a:pt x="188" y="24"/>
                    <a:pt x="149" y="1"/>
                    <a:pt x="1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" name="Google Shape;2447;p57"/>
            <p:cNvSpPr/>
            <p:nvPr/>
          </p:nvSpPr>
          <p:spPr>
            <a:xfrm>
              <a:off x="2522675" y="3336975"/>
              <a:ext cx="16050" cy="8500"/>
            </a:xfrm>
            <a:custGeom>
              <a:avLst/>
              <a:gdLst/>
              <a:ahLst/>
              <a:cxnLst/>
              <a:rect l="l" t="t" r="r" b="b"/>
              <a:pathLst>
                <a:path w="642" h="340" extrusionOk="0">
                  <a:moveTo>
                    <a:pt x="228" y="0"/>
                  </a:moveTo>
                  <a:cubicBezTo>
                    <a:pt x="155" y="0"/>
                    <a:pt x="96" y="18"/>
                    <a:pt x="63" y="42"/>
                  </a:cubicBezTo>
                  <a:cubicBezTo>
                    <a:pt x="0" y="81"/>
                    <a:pt x="0" y="128"/>
                    <a:pt x="31" y="151"/>
                  </a:cubicBezTo>
                  <a:cubicBezTo>
                    <a:pt x="63" y="183"/>
                    <a:pt x="117" y="190"/>
                    <a:pt x="164" y="206"/>
                  </a:cubicBezTo>
                  <a:cubicBezTo>
                    <a:pt x="211" y="222"/>
                    <a:pt x="258" y="237"/>
                    <a:pt x="297" y="253"/>
                  </a:cubicBezTo>
                  <a:cubicBezTo>
                    <a:pt x="344" y="269"/>
                    <a:pt x="391" y="284"/>
                    <a:pt x="438" y="300"/>
                  </a:cubicBezTo>
                  <a:cubicBezTo>
                    <a:pt x="485" y="323"/>
                    <a:pt x="524" y="339"/>
                    <a:pt x="571" y="339"/>
                  </a:cubicBezTo>
                  <a:cubicBezTo>
                    <a:pt x="610" y="339"/>
                    <a:pt x="642" y="300"/>
                    <a:pt x="618" y="230"/>
                  </a:cubicBezTo>
                  <a:cubicBezTo>
                    <a:pt x="603" y="167"/>
                    <a:pt x="517" y="73"/>
                    <a:pt x="384" y="26"/>
                  </a:cubicBezTo>
                  <a:cubicBezTo>
                    <a:pt x="328" y="8"/>
                    <a:pt x="275" y="0"/>
                    <a:pt x="2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" name="Google Shape;2448;p57"/>
            <p:cNvSpPr/>
            <p:nvPr/>
          </p:nvSpPr>
          <p:spPr>
            <a:xfrm>
              <a:off x="2491575" y="3342300"/>
              <a:ext cx="16050" cy="6325"/>
            </a:xfrm>
            <a:custGeom>
              <a:avLst/>
              <a:gdLst/>
              <a:ahLst/>
              <a:cxnLst/>
              <a:rect l="l" t="t" r="r" b="b"/>
              <a:pathLst>
                <a:path w="642" h="253" extrusionOk="0">
                  <a:moveTo>
                    <a:pt x="336" y="0"/>
                  </a:moveTo>
                  <a:cubicBezTo>
                    <a:pt x="326" y="0"/>
                    <a:pt x="316" y="0"/>
                    <a:pt x="305" y="1"/>
                  </a:cubicBezTo>
                  <a:cubicBezTo>
                    <a:pt x="172" y="17"/>
                    <a:pt x="70" y="79"/>
                    <a:pt x="39" y="134"/>
                  </a:cubicBezTo>
                  <a:cubicBezTo>
                    <a:pt x="0" y="189"/>
                    <a:pt x="23" y="228"/>
                    <a:pt x="55" y="243"/>
                  </a:cubicBezTo>
                  <a:cubicBezTo>
                    <a:pt x="71" y="250"/>
                    <a:pt x="89" y="252"/>
                    <a:pt x="108" y="252"/>
                  </a:cubicBezTo>
                  <a:cubicBezTo>
                    <a:pt x="134" y="252"/>
                    <a:pt x="161" y="248"/>
                    <a:pt x="188" y="243"/>
                  </a:cubicBezTo>
                  <a:cubicBezTo>
                    <a:pt x="235" y="236"/>
                    <a:pt x="290" y="228"/>
                    <a:pt x="329" y="228"/>
                  </a:cubicBezTo>
                  <a:cubicBezTo>
                    <a:pt x="368" y="228"/>
                    <a:pt x="415" y="220"/>
                    <a:pt x="462" y="220"/>
                  </a:cubicBezTo>
                  <a:cubicBezTo>
                    <a:pt x="509" y="220"/>
                    <a:pt x="563" y="220"/>
                    <a:pt x="595" y="204"/>
                  </a:cubicBezTo>
                  <a:cubicBezTo>
                    <a:pt x="634" y="189"/>
                    <a:pt x="642" y="142"/>
                    <a:pt x="595" y="87"/>
                  </a:cubicBezTo>
                  <a:cubicBezTo>
                    <a:pt x="558" y="43"/>
                    <a:pt x="462" y="0"/>
                    <a:pt x="3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9" name="Google Shape;2449;p57"/>
            <p:cNvSpPr/>
            <p:nvPr/>
          </p:nvSpPr>
          <p:spPr>
            <a:xfrm>
              <a:off x="2524025" y="3350900"/>
              <a:ext cx="5700" cy="5000"/>
            </a:xfrm>
            <a:custGeom>
              <a:avLst/>
              <a:gdLst/>
              <a:ahLst/>
              <a:cxnLst/>
              <a:rect l="l" t="t" r="r" b="b"/>
              <a:pathLst>
                <a:path w="228" h="200" extrusionOk="0">
                  <a:moveTo>
                    <a:pt x="117" y="1"/>
                  </a:moveTo>
                  <a:cubicBezTo>
                    <a:pt x="99" y="1"/>
                    <a:pt x="80" y="6"/>
                    <a:pt x="63" y="17"/>
                  </a:cubicBezTo>
                  <a:cubicBezTo>
                    <a:pt x="17" y="40"/>
                    <a:pt x="1" y="103"/>
                    <a:pt x="24" y="150"/>
                  </a:cubicBezTo>
                  <a:cubicBezTo>
                    <a:pt x="46" y="182"/>
                    <a:pt x="82" y="200"/>
                    <a:pt x="118" y="200"/>
                  </a:cubicBezTo>
                  <a:cubicBezTo>
                    <a:pt x="135" y="200"/>
                    <a:pt x="151" y="196"/>
                    <a:pt x="165" y="189"/>
                  </a:cubicBezTo>
                  <a:cubicBezTo>
                    <a:pt x="212" y="158"/>
                    <a:pt x="228" y="95"/>
                    <a:pt x="196" y="48"/>
                  </a:cubicBezTo>
                  <a:cubicBezTo>
                    <a:pt x="181" y="18"/>
                    <a:pt x="150" y="1"/>
                    <a:pt x="117" y="1"/>
                  </a:cubicBezTo>
                  <a:close/>
                </a:path>
              </a:pathLst>
            </a:custGeom>
            <a:solidFill>
              <a:srgbClr val="6334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" name="Google Shape;2450;p57"/>
            <p:cNvSpPr/>
            <p:nvPr/>
          </p:nvSpPr>
          <p:spPr>
            <a:xfrm>
              <a:off x="2496450" y="3350725"/>
              <a:ext cx="5900" cy="5125"/>
            </a:xfrm>
            <a:custGeom>
              <a:avLst/>
              <a:gdLst/>
              <a:ahLst/>
              <a:cxnLst/>
              <a:rect l="l" t="t" r="r" b="b"/>
              <a:pathLst>
                <a:path w="236" h="205" extrusionOk="0">
                  <a:moveTo>
                    <a:pt x="120" y="0"/>
                  </a:moveTo>
                  <a:cubicBezTo>
                    <a:pt x="102" y="0"/>
                    <a:pt x="82" y="5"/>
                    <a:pt x="63" y="16"/>
                  </a:cubicBezTo>
                  <a:cubicBezTo>
                    <a:pt x="16" y="47"/>
                    <a:pt x="1" y="110"/>
                    <a:pt x="32" y="157"/>
                  </a:cubicBezTo>
                  <a:cubicBezTo>
                    <a:pt x="52" y="187"/>
                    <a:pt x="85" y="204"/>
                    <a:pt x="119" y="204"/>
                  </a:cubicBezTo>
                  <a:cubicBezTo>
                    <a:pt x="138" y="204"/>
                    <a:pt x="156" y="199"/>
                    <a:pt x="173" y="188"/>
                  </a:cubicBezTo>
                  <a:cubicBezTo>
                    <a:pt x="220" y="165"/>
                    <a:pt x="235" y="102"/>
                    <a:pt x="204" y="55"/>
                  </a:cubicBezTo>
                  <a:cubicBezTo>
                    <a:pt x="189" y="19"/>
                    <a:pt x="156" y="0"/>
                    <a:pt x="120" y="0"/>
                  </a:cubicBezTo>
                  <a:close/>
                </a:path>
              </a:pathLst>
            </a:custGeom>
            <a:solidFill>
              <a:srgbClr val="6334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" name="Google Shape;2451;p57"/>
            <p:cNvSpPr/>
            <p:nvPr/>
          </p:nvSpPr>
          <p:spPr>
            <a:xfrm>
              <a:off x="2523250" y="3354425"/>
              <a:ext cx="7650" cy="2975"/>
            </a:xfrm>
            <a:custGeom>
              <a:avLst/>
              <a:gdLst/>
              <a:ahLst/>
              <a:cxnLst/>
              <a:rect l="l" t="t" r="r" b="b"/>
              <a:pathLst>
                <a:path w="306" h="119" extrusionOk="0">
                  <a:moveTo>
                    <a:pt x="149" y="0"/>
                  </a:moveTo>
                  <a:cubicBezTo>
                    <a:pt x="83" y="0"/>
                    <a:pt x="36" y="31"/>
                    <a:pt x="16" y="56"/>
                  </a:cubicBezTo>
                  <a:cubicBezTo>
                    <a:pt x="1" y="71"/>
                    <a:pt x="1" y="95"/>
                    <a:pt x="24" y="111"/>
                  </a:cubicBezTo>
                  <a:cubicBezTo>
                    <a:pt x="32" y="118"/>
                    <a:pt x="40" y="118"/>
                    <a:pt x="48" y="118"/>
                  </a:cubicBezTo>
                  <a:cubicBezTo>
                    <a:pt x="55" y="118"/>
                    <a:pt x="71" y="118"/>
                    <a:pt x="79" y="111"/>
                  </a:cubicBezTo>
                  <a:cubicBezTo>
                    <a:pt x="79" y="111"/>
                    <a:pt x="103" y="83"/>
                    <a:pt x="150" y="83"/>
                  </a:cubicBezTo>
                  <a:cubicBezTo>
                    <a:pt x="173" y="83"/>
                    <a:pt x="201" y="90"/>
                    <a:pt x="235" y="111"/>
                  </a:cubicBezTo>
                  <a:cubicBezTo>
                    <a:pt x="242" y="113"/>
                    <a:pt x="248" y="114"/>
                    <a:pt x="254" y="114"/>
                  </a:cubicBezTo>
                  <a:cubicBezTo>
                    <a:pt x="270" y="114"/>
                    <a:pt x="284" y="106"/>
                    <a:pt x="290" y="95"/>
                  </a:cubicBezTo>
                  <a:cubicBezTo>
                    <a:pt x="306" y="79"/>
                    <a:pt x="298" y="48"/>
                    <a:pt x="282" y="40"/>
                  </a:cubicBezTo>
                  <a:cubicBezTo>
                    <a:pt x="233" y="11"/>
                    <a:pt x="188" y="0"/>
                    <a:pt x="1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2" name="Google Shape;2452;p57"/>
            <p:cNvSpPr/>
            <p:nvPr/>
          </p:nvSpPr>
          <p:spPr>
            <a:xfrm>
              <a:off x="2495675" y="3354075"/>
              <a:ext cx="7450" cy="3125"/>
            </a:xfrm>
            <a:custGeom>
              <a:avLst/>
              <a:gdLst/>
              <a:ahLst/>
              <a:cxnLst/>
              <a:rect l="l" t="t" r="r" b="b"/>
              <a:pathLst>
                <a:path w="298" h="125" extrusionOk="0">
                  <a:moveTo>
                    <a:pt x="141" y="1"/>
                  </a:moveTo>
                  <a:cubicBezTo>
                    <a:pt x="80" y="1"/>
                    <a:pt x="35" y="30"/>
                    <a:pt x="16" y="54"/>
                  </a:cubicBezTo>
                  <a:cubicBezTo>
                    <a:pt x="0" y="78"/>
                    <a:pt x="0" y="101"/>
                    <a:pt x="16" y="117"/>
                  </a:cubicBezTo>
                  <a:cubicBezTo>
                    <a:pt x="24" y="117"/>
                    <a:pt x="32" y="125"/>
                    <a:pt x="47" y="125"/>
                  </a:cubicBezTo>
                  <a:cubicBezTo>
                    <a:pt x="55" y="125"/>
                    <a:pt x="63" y="117"/>
                    <a:pt x="71" y="109"/>
                  </a:cubicBezTo>
                  <a:cubicBezTo>
                    <a:pt x="76" y="104"/>
                    <a:pt x="100" y="79"/>
                    <a:pt x="145" y="79"/>
                  </a:cubicBezTo>
                  <a:cubicBezTo>
                    <a:pt x="169" y="79"/>
                    <a:pt x="199" y="87"/>
                    <a:pt x="235" y="109"/>
                  </a:cubicBezTo>
                  <a:cubicBezTo>
                    <a:pt x="241" y="115"/>
                    <a:pt x="248" y="117"/>
                    <a:pt x="256" y="117"/>
                  </a:cubicBezTo>
                  <a:cubicBezTo>
                    <a:pt x="267" y="117"/>
                    <a:pt x="280" y="111"/>
                    <a:pt x="290" y="101"/>
                  </a:cubicBezTo>
                  <a:cubicBezTo>
                    <a:pt x="298" y="78"/>
                    <a:pt x="298" y="54"/>
                    <a:pt x="274" y="46"/>
                  </a:cubicBezTo>
                  <a:cubicBezTo>
                    <a:pt x="225" y="13"/>
                    <a:pt x="180" y="1"/>
                    <a:pt x="14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3" name="Google Shape;2453;p57"/>
            <p:cNvSpPr/>
            <p:nvPr/>
          </p:nvSpPr>
          <p:spPr>
            <a:xfrm>
              <a:off x="2508200" y="3351100"/>
              <a:ext cx="7250" cy="9825"/>
            </a:xfrm>
            <a:custGeom>
              <a:avLst/>
              <a:gdLst/>
              <a:ahLst/>
              <a:cxnLst/>
              <a:rect l="l" t="t" r="r" b="b"/>
              <a:pathLst>
                <a:path w="290" h="393" extrusionOk="0">
                  <a:moveTo>
                    <a:pt x="219" y="1"/>
                  </a:moveTo>
                  <a:cubicBezTo>
                    <a:pt x="219" y="71"/>
                    <a:pt x="157" y="126"/>
                    <a:pt x="78" y="126"/>
                  </a:cubicBezTo>
                  <a:cubicBezTo>
                    <a:pt x="39" y="126"/>
                    <a:pt x="0" y="157"/>
                    <a:pt x="0" y="197"/>
                  </a:cubicBezTo>
                  <a:lnTo>
                    <a:pt x="0" y="212"/>
                  </a:lnTo>
                  <a:cubicBezTo>
                    <a:pt x="0" y="306"/>
                    <a:pt x="71" y="384"/>
                    <a:pt x="157" y="384"/>
                  </a:cubicBezTo>
                  <a:lnTo>
                    <a:pt x="290" y="392"/>
                  </a:lnTo>
                  <a:lnTo>
                    <a:pt x="219" y="1"/>
                  </a:lnTo>
                  <a:close/>
                </a:path>
              </a:pathLst>
            </a:custGeom>
            <a:solidFill>
              <a:srgbClr val="F9A6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4" name="Google Shape;2454;p57"/>
            <p:cNvSpPr/>
            <p:nvPr/>
          </p:nvSpPr>
          <p:spPr>
            <a:xfrm>
              <a:off x="2507200" y="3350125"/>
              <a:ext cx="9225" cy="11775"/>
            </a:xfrm>
            <a:custGeom>
              <a:avLst/>
              <a:gdLst/>
              <a:ahLst/>
              <a:cxnLst/>
              <a:rect l="l" t="t" r="r" b="b"/>
              <a:pathLst>
                <a:path w="369" h="471" extrusionOk="0">
                  <a:moveTo>
                    <a:pt x="259" y="1"/>
                  </a:moveTo>
                  <a:cubicBezTo>
                    <a:pt x="236" y="1"/>
                    <a:pt x="220" y="16"/>
                    <a:pt x="220" y="40"/>
                  </a:cubicBezTo>
                  <a:cubicBezTo>
                    <a:pt x="220" y="87"/>
                    <a:pt x="173" y="126"/>
                    <a:pt x="126" y="126"/>
                  </a:cubicBezTo>
                  <a:cubicBezTo>
                    <a:pt x="95" y="126"/>
                    <a:pt x="64" y="134"/>
                    <a:pt x="40" y="157"/>
                  </a:cubicBezTo>
                  <a:cubicBezTo>
                    <a:pt x="17" y="173"/>
                    <a:pt x="1" y="204"/>
                    <a:pt x="1" y="236"/>
                  </a:cubicBezTo>
                  <a:lnTo>
                    <a:pt x="1" y="251"/>
                  </a:lnTo>
                  <a:cubicBezTo>
                    <a:pt x="1" y="306"/>
                    <a:pt x="17" y="353"/>
                    <a:pt x="56" y="400"/>
                  </a:cubicBezTo>
                  <a:cubicBezTo>
                    <a:pt x="95" y="439"/>
                    <a:pt x="142" y="462"/>
                    <a:pt x="197" y="462"/>
                  </a:cubicBezTo>
                  <a:lnTo>
                    <a:pt x="322" y="470"/>
                  </a:lnTo>
                  <a:lnTo>
                    <a:pt x="330" y="470"/>
                  </a:lnTo>
                  <a:cubicBezTo>
                    <a:pt x="345" y="470"/>
                    <a:pt x="369" y="455"/>
                    <a:pt x="369" y="431"/>
                  </a:cubicBezTo>
                  <a:cubicBezTo>
                    <a:pt x="369" y="408"/>
                    <a:pt x="353" y="392"/>
                    <a:pt x="330" y="392"/>
                  </a:cubicBezTo>
                  <a:lnTo>
                    <a:pt x="204" y="384"/>
                  </a:lnTo>
                  <a:cubicBezTo>
                    <a:pt x="165" y="384"/>
                    <a:pt x="134" y="369"/>
                    <a:pt x="111" y="345"/>
                  </a:cubicBezTo>
                  <a:cubicBezTo>
                    <a:pt x="95" y="314"/>
                    <a:pt x="79" y="283"/>
                    <a:pt x="79" y="251"/>
                  </a:cubicBezTo>
                  <a:lnTo>
                    <a:pt x="79" y="243"/>
                  </a:lnTo>
                  <a:cubicBezTo>
                    <a:pt x="79" y="228"/>
                    <a:pt x="87" y="220"/>
                    <a:pt x="95" y="212"/>
                  </a:cubicBezTo>
                  <a:cubicBezTo>
                    <a:pt x="103" y="212"/>
                    <a:pt x="111" y="204"/>
                    <a:pt x="118" y="204"/>
                  </a:cubicBezTo>
                  <a:cubicBezTo>
                    <a:pt x="123" y="205"/>
                    <a:pt x="127" y="205"/>
                    <a:pt x="131" y="205"/>
                  </a:cubicBezTo>
                  <a:cubicBezTo>
                    <a:pt x="220" y="205"/>
                    <a:pt x="298" y="130"/>
                    <a:pt x="298" y="40"/>
                  </a:cubicBezTo>
                  <a:cubicBezTo>
                    <a:pt x="298" y="16"/>
                    <a:pt x="283" y="1"/>
                    <a:pt x="2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5" name="Google Shape;2455;p57"/>
            <p:cNvSpPr/>
            <p:nvPr/>
          </p:nvSpPr>
          <p:spPr>
            <a:xfrm>
              <a:off x="2514250" y="3362075"/>
              <a:ext cx="16650" cy="9400"/>
            </a:xfrm>
            <a:custGeom>
              <a:avLst/>
              <a:gdLst/>
              <a:ahLst/>
              <a:cxnLst/>
              <a:rect l="l" t="t" r="r" b="b"/>
              <a:pathLst>
                <a:path w="666" h="376" extrusionOk="0">
                  <a:moveTo>
                    <a:pt x="619" y="0"/>
                  </a:moveTo>
                  <a:cubicBezTo>
                    <a:pt x="595" y="0"/>
                    <a:pt x="580" y="16"/>
                    <a:pt x="580" y="39"/>
                  </a:cubicBezTo>
                  <a:cubicBezTo>
                    <a:pt x="580" y="125"/>
                    <a:pt x="556" y="180"/>
                    <a:pt x="509" y="227"/>
                  </a:cubicBezTo>
                  <a:cubicBezTo>
                    <a:pt x="445" y="280"/>
                    <a:pt x="347" y="295"/>
                    <a:pt x="259" y="295"/>
                  </a:cubicBezTo>
                  <a:cubicBezTo>
                    <a:pt x="152" y="295"/>
                    <a:pt x="60" y="274"/>
                    <a:pt x="55" y="274"/>
                  </a:cubicBezTo>
                  <a:cubicBezTo>
                    <a:pt x="51" y="273"/>
                    <a:pt x="47" y="272"/>
                    <a:pt x="43" y="272"/>
                  </a:cubicBezTo>
                  <a:cubicBezTo>
                    <a:pt x="26" y="272"/>
                    <a:pt x="15" y="285"/>
                    <a:pt x="8" y="297"/>
                  </a:cubicBezTo>
                  <a:cubicBezTo>
                    <a:pt x="1" y="321"/>
                    <a:pt x="16" y="344"/>
                    <a:pt x="40" y="352"/>
                  </a:cubicBezTo>
                  <a:cubicBezTo>
                    <a:pt x="48" y="352"/>
                    <a:pt x="141" y="376"/>
                    <a:pt x="251" y="376"/>
                  </a:cubicBezTo>
                  <a:cubicBezTo>
                    <a:pt x="361" y="376"/>
                    <a:pt x="478" y="352"/>
                    <a:pt x="556" y="290"/>
                  </a:cubicBezTo>
                  <a:cubicBezTo>
                    <a:pt x="627" y="227"/>
                    <a:pt x="666" y="141"/>
                    <a:pt x="658" y="39"/>
                  </a:cubicBezTo>
                  <a:cubicBezTo>
                    <a:pt x="658" y="16"/>
                    <a:pt x="642" y="0"/>
                    <a:pt x="6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6" name="Google Shape;2456;p57"/>
            <p:cNvSpPr/>
            <p:nvPr/>
          </p:nvSpPr>
          <p:spPr>
            <a:xfrm>
              <a:off x="2478450" y="3295375"/>
              <a:ext cx="76325" cy="39525"/>
            </a:xfrm>
            <a:custGeom>
              <a:avLst/>
              <a:gdLst/>
              <a:ahLst/>
              <a:cxnLst/>
              <a:rect l="l" t="t" r="r" b="b"/>
              <a:pathLst>
                <a:path w="3053" h="1581" extrusionOk="0">
                  <a:moveTo>
                    <a:pt x="1456" y="0"/>
                  </a:moveTo>
                  <a:cubicBezTo>
                    <a:pt x="650" y="0"/>
                    <a:pt x="1" y="649"/>
                    <a:pt x="1" y="1455"/>
                  </a:cubicBezTo>
                  <a:lnTo>
                    <a:pt x="1" y="1581"/>
                  </a:lnTo>
                  <a:lnTo>
                    <a:pt x="3052" y="1581"/>
                  </a:lnTo>
                  <a:cubicBezTo>
                    <a:pt x="3052" y="712"/>
                    <a:pt x="2340" y="0"/>
                    <a:pt x="14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7" name="Google Shape;2457;p57"/>
            <p:cNvSpPr/>
            <p:nvPr/>
          </p:nvSpPr>
          <p:spPr>
            <a:xfrm>
              <a:off x="2497050" y="3294000"/>
              <a:ext cx="39525" cy="40900"/>
            </a:xfrm>
            <a:custGeom>
              <a:avLst/>
              <a:gdLst/>
              <a:ahLst/>
              <a:cxnLst/>
              <a:rect l="l" t="t" r="r" b="b"/>
              <a:pathLst>
                <a:path w="1581" h="1636" extrusionOk="0">
                  <a:moveTo>
                    <a:pt x="751" y="0"/>
                  </a:moveTo>
                  <a:cubicBezTo>
                    <a:pt x="337" y="0"/>
                    <a:pt x="0" y="673"/>
                    <a:pt x="0" y="1510"/>
                  </a:cubicBezTo>
                  <a:lnTo>
                    <a:pt x="0" y="1636"/>
                  </a:lnTo>
                  <a:lnTo>
                    <a:pt x="1581" y="1636"/>
                  </a:lnTo>
                  <a:cubicBezTo>
                    <a:pt x="1581" y="736"/>
                    <a:pt x="1213" y="0"/>
                    <a:pt x="7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8" name="Google Shape;2458;p57"/>
            <p:cNvSpPr/>
            <p:nvPr/>
          </p:nvSpPr>
          <p:spPr>
            <a:xfrm>
              <a:off x="2443650" y="3316175"/>
              <a:ext cx="107400" cy="18725"/>
            </a:xfrm>
            <a:custGeom>
              <a:avLst/>
              <a:gdLst/>
              <a:ahLst/>
              <a:cxnLst/>
              <a:rect l="l" t="t" r="r" b="b"/>
              <a:pathLst>
                <a:path w="4296" h="749" extrusionOk="0">
                  <a:moveTo>
                    <a:pt x="1840" y="1"/>
                  </a:moveTo>
                  <a:cubicBezTo>
                    <a:pt x="1718" y="1"/>
                    <a:pt x="1595" y="7"/>
                    <a:pt x="1471" y="21"/>
                  </a:cubicBezTo>
                  <a:cubicBezTo>
                    <a:pt x="0" y="185"/>
                    <a:pt x="1573" y="749"/>
                    <a:pt x="1573" y="749"/>
                  </a:cubicBezTo>
                  <a:lnTo>
                    <a:pt x="4296" y="749"/>
                  </a:lnTo>
                  <a:cubicBezTo>
                    <a:pt x="4296" y="749"/>
                    <a:pt x="3161" y="1"/>
                    <a:pt x="18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9" name="Google Shape;2459;p57"/>
            <p:cNvSpPr/>
            <p:nvPr/>
          </p:nvSpPr>
          <p:spPr>
            <a:xfrm>
              <a:off x="2510725" y="3294000"/>
              <a:ext cx="10800" cy="3150"/>
            </a:xfrm>
            <a:custGeom>
              <a:avLst/>
              <a:gdLst/>
              <a:ahLst/>
              <a:cxnLst/>
              <a:rect l="l" t="t" r="r" b="b"/>
              <a:pathLst>
                <a:path w="432" h="126" extrusionOk="0">
                  <a:moveTo>
                    <a:pt x="220" y="0"/>
                  </a:moveTo>
                  <a:cubicBezTo>
                    <a:pt x="95" y="0"/>
                    <a:pt x="1" y="32"/>
                    <a:pt x="1" y="63"/>
                  </a:cubicBezTo>
                  <a:cubicBezTo>
                    <a:pt x="1" y="102"/>
                    <a:pt x="95" y="125"/>
                    <a:pt x="220" y="125"/>
                  </a:cubicBezTo>
                  <a:cubicBezTo>
                    <a:pt x="337" y="125"/>
                    <a:pt x="431" y="102"/>
                    <a:pt x="431" y="63"/>
                  </a:cubicBezTo>
                  <a:cubicBezTo>
                    <a:pt x="431" y="32"/>
                    <a:pt x="337" y="0"/>
                    <a:pt x="2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0" name="Google Shape;2460;p57"/>
            <p:cNvSpPr/>
            <p:nvPr/>
          </p:nvSpPr>
          <p:spPr>
            <a:xfrm>
              <a:off x="2487250" y="3396650"/>
              <a:ext cx="28200" cy="34200"/>
            </a:xfrm>
            <a:custGeom>
              <a:avLst/>
              <a:gdLst/>
              <a:ahLst/>
              <a:cxnLst/>
              <a:rect l="l" t="t" r="r" b="b"/>
              <a:pathLst>
                <a:path w="1128" h="1368" extrusionOk="0">
                  <a:moveTo>
                    <a:pt x="326" y="0"/>
                  </a:moveTo>
                  <a:cubicBezTo>
                    <a:pt x="280" y="0"/>
                    <a:pt x="235" y="23"/>
                    <a:pt x="212" y="65"/>
                  </a:cubicBezTo>
                  <a:lnTo>
                    <a:pt x="24" y="229"/>
                  </a:lnTo>
                  <a:cubicBezTo>
                    <a:pt x="1" y="268"/>
                    <a:pt x="1" y="456"/>
                    <a:pt x="24" y="495"/>
                  </a:cubicBezTo>
                  <a:lnTo>
                    <a:pt x="564" y="1309"/>
                  </a:lnTo>
                  <a:cubicBezTo>
                    <a:pt x="588" y="1348"/>
                    <a:pt x="629" y="1367"/>
                    <a:pt x="670" y="1367"/>
                  </a:cubicBezTo>
                  <a:cubicBezTo>
                    <a:pt x="711" y="1367"/>
                    <a:pt x="752" y="1348"/>
                    <a:pt x="775" y="1309"/>
                  </a:cubicBezTo>
                  <a:lnTo>
                    <a:pt x="1096" y="831"/>
                  </a:lnTo>
                  <a:cubicBezTo>
                    <a:pt x="1128" y="785"/>
                    <a:pt x="1120" y="722"/>
                    <a:pt x="1073" y="683"/>
                  </a:cubicBezTo>
                  <a:lnTo>
                    <a:pt x="416" y="33"/>
                  </a:lnTo>
                  <a:cubicBezTo>
                    <a:pt x="390" y="11"/>
                    <a:pt x="358" y="0"/>
                    <a:pt x="3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1" name="Google Shape;2461;p57"/>
            <p:cNvSpPr/>
            <p:nvPr/>
          </p:nvSpPr>
          <p:spPr>
            <a:xfrm>
              <a:off x="2513875" y="3396650"/>
              <a:ext cx="28175" cy="34200"/>
            </a:xfrm>
            <a:custGeom>
              <a:avLst/>
              <a:gdLst/>
              <a:ahLst/>
              <a:cxnLst/>
              <a:rect l="l" t="t" r="r" b="b"/>
              <a:pathLst>
                <a:path w="1127" h="1368" extrusionOk="0">
                  <a:moveTo>
                    <a:pt x="799" y="0"/>
                  </a:moveTo>
                  <a:cubicBezTo>
                    <a:pt x="768" y="0"/>
                    <a:pt x="738" y="11"/>
                    <a:pt x="712" y="33"/>
                  </a:cubicBezTo>
                  <a:lnTo>
                    <a:pt x="47" y="683"/>
                  </a:lnTo>
                  <a:cubicBezTo>
                    <a:pt x="8" y="722"/>
                    <a:pt x="0" y="785"/>
                    <a:pt x="31" y="831"/>
                  </a:cubicBezTo>
                  <a:lnTo>
                    <a:pt x="344" y="1309"/>
                  </a:lnTo>
                  <a:cubicBezTo>
                    <a:pt x="372" y="1348"/>
                    <a:pt x="415" y="1367"/>
                    <a:pt x="457" y="1367"/>
                  </a:cubicBezTo>
                  <a:cubicBezTo>
                    <a:pt x="499" y="1367"/>
                    <a:pt x="540" y="1348"/>
                    <a:pt x="563" y="1309"/>
                  </a:cubicBezTo>
                  <a:lnTo>
                    <a:pt x="1095" y="495"/>
                  </a:lnTo>
                  <a:cubicBezTo>
                    <a:pt x="1127" y="456"/>
                    <a:pt x="1127" y="252"/>
                    <a:pt x="1103" y="213"/>
                  </a:cubicBezTo>
                  <a:lnTo>
                    <a:pt x="915" y="65"/>
                  </a:lnTo>
                  <a:cubicBezTo>
                    <a:pt x="888" y="23"/>
                    <a:pt x="843" y="0"/>
                    <a:pt x="7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2" name="Google Shape;2462;p57"/>
            <p:cNvSpPr/>
            <p:nvPr/>
          </p:nvSpPr>
          <p:spPr>
            <a:xfrm>
              <a:off x="2513275" y="3427200"/>
              <a:ext cx="3750" cy="3750"/>
            </a:xfrm>
            <a:custGeom>
              <a:avLst/>
              <a:gdLst/>
              <a:ahLst/>
              <a:cxnLst/>
              <a:rect l="l" t="t" r="r" b="b"/>
              <a:pathLst>
                <a:path w="150" h="150" extrusionOk="0">
                  <a:moveTo>
                    <a:pt x="71" y="1"/>
                  </a:moveTo>
                  <a:cubicBezTo>
                    <a:pt x="32" y="1"/>
                    <a:pt x="1" y="32"/>
                    <a:pt x="1" y="71"/>
                  </a:cubicBezTo>
                  <a:cubicBezTo>
                    <a:pt x="1" y="110"/>
                    <a:pt x="32" y="149"/>
                    <a:pt x="71" y="149"/>
                  </a:cubicBezTo>
                  <a:cubicBezTo>
                    <a:pt x="110" y="149"/>
                    <a:pt x="149" y="110"/>
                    <a:pt x="149" y="71"/>
                  </a:cubicBezTo>
                  <a:cubicBezTo>
                    <a:pt x="149" y="32"/>
                    <a:pt x="110" y="1"/>
                    <a:pt x="71" y="1"/>
                  </a:cubicBezTo>
                  <a:close/>
                </a:path>
              </a:pathLst>
            </a:custGeom>
            <a:solidFill>
              <a:srgbClr val="F5EF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3" name="Google Shape;2463;p57"/>
            <p:cNvSpPr/>
            <p:nvPr/>
          </p:nvSpPr>
          <p:spPr>
            <a:xfrm>
              <a:off x="2513275" y="3436600"/>
              <a:ext cx="3750" cy="3725"/>
            </a:xfrm>
            <a:custGeom>
              <a:avLst/>
              <a:gdLst/>
              <a:ahLst/>
              <a:cxnLst/>
              <a:rect l="l" t="t" r="r" b="b"/>
              <a:pathLst>
                <a:path w="150" h="149" extrusionOk="0">
                  <a:moveTo>
                    <a:pt x="71" y="0"/>
                  </a:moveTo>
                  <a:cubicBezTo>
                    <a:pt x="32" y="0"/>
                    <a:pt x="1" y="32"/>
                    <a:pt x="1" y="78"/>
                  </a:cubicBezTo>
                  <a:cubicBezTo>
                    <a:pt x="1" y="118"/>
                    <a:pt x="32" y="149"/>
                    <a:pt x="71" y="149"/>
                  </a:cubicBezTo>
                  <a:cubicBezTo>
                    <a:pt x="110" y="149"/>
                    <a:pt x="149" y="118"/>
                    <a:pt x="149" y="78"/>
                  </a:cubicBezTo>
                  <a:cubicBezTo>
                    <a:pt x="149" y="32"/>
                    <a:pt x="110" y="0"/>
                    <a:pt x="71" y="0"/>
                  </a:cubicBezTo>
                  <a:close/>
                </a:path>
              </a:pathLst>
            </a:custGeom>
            <a:solidFill>
              <a:srgbClr val="F5EF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64" name="Google Shape;2464;p57"/>
          <p:cNvGrpSpPr/>
          <p:nvPr/>
        </p:nvGrpSpPr>
        <p:grpSpPr>
          <a:xfrm>
            <a:off x="2610715" y="4218874"/>
            <a:ext cx="493242" cy="384614"/>
            <a:chOff x="2187575" y="3468875"/>
            <a:chExt cx="212275" cy="165525"/>
          </a:xfrm>
        </p:grpSpPr>
        <p:sp>
          <p:nvSpPr>
            <p:cNvPr id="2465" name="Google Shape;2465;p57"/>
            <p:cNvSpPr/>
            <p:nvPr/>
          </p:nvSpPr>
          <p:spPr>
            <a:xfrm>
              <a:off x="2214975" y="3549100"/>
              <a:ext cx="83150" cy="71000"/>
            </a:xfrm>
            <a:custGeom>
              <a:avLst/>
              <a:gdLst/>
              <a:ahLst/>
              <a:cxnLst/>
              <a:rect l="l" t="t" r="r" b="b"/>
              <a:pathLst>
                <a:path w="3326" h="2840" extrusionOk="0">
                  <a:moveTo>
                    <a:pt x="2500" y="0"/>
                  </a:moveTo>
                  <a:cubicBezTo>
                    <a:pt x="2465" y="0"/>
                    <a:pt x="2430" y="3"/>
                    <a:pt x="2394" y="7"/>
                  </a:cubicBezTo>
                  <a:cubicBezTo>
                    <a:pt x="1855" y="70"/>
                    <a:pt x="1456" y="531"/>
                    <a:pt x="1456" y="1079"/>
                  </a:cubicBezTo>
                  <a:lnTo>
                    <a:pt x="1456" y="1916"/>
                  </a:lnTo>
                  <a:lnTo>
                    <a:pt x="462" y="1916"/>
                  </a:lnTo>
                  <a:lnTo>
                    <a:pt x="0" y="2840"/>
                  </a:lnTo>
                  <a:lnTo>
                    <a:pt x="2496" y="2840"/>
                  </a:lnTo>
                  <a:cubicBezTo>
                    <a:pt x="2958" y="2840"/>
                    <a:pt x="3326" y="2472"/>
                    <a:pt x="3326" y="2018"/>
                  </a:cubicBezTo>
                  <a:lnTo>
                    <a:pt x="3326" y="821"/>
                  </a:lnTo>
                  <a:cubicBezTo>
                    <a:pt x="3326" y="363"/>
                    <a:pt x="2948" y="0"/>
                    <a:pt x="2500" y="0"/>
                  </a:cubicBezTo>
                  <a:close/>
                </a:path>
              </a:pathLst>
            </a:custGeom>
            <a:solidFill>
              <a:srgbClr val="F9A6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6" name="Google Shape;2466;p57"/>
            <p:cNvSpPr/>
            <p:nvPr/>
          </p:nvSpPr>
          <p:spPr>
            <a:xfrm>
              <a:off x="2214975" y="3549100"/>
              <a:ext cx="83150" cy="71000"/>
            </a:xfrm>
            <a:custGeom>
              <a:avLst/>
              <a:gdLst/>
              <a:ahLst/>
              <a:cxnLst/>
              <a:rect l="l" t="t" r="r" b="b"/>
              <a:pathLst>
                <a:path w="3326" h="2840" extrusionOk="0">
                  <a:moveTo>
                    <a:pt x="2500" y="0"/>
                  </a:moveTo>
                  <a:cubicBezTo>
                    <a:pt x="2465" y="0"/>
                    <a:pt x="2430" y="3"/>
                    <a:pt x="2394" y="7"/>
                  </a:cubicBezTo>
                  <a:cubicBezTo>
                    <a:pt x="1855" y="70"/>
                    <a:pt x="1456" y="531"/>
                    <a:pt x="1456" y="1079"/>
                  </a:cubicBezTo>
                  <a:lnTo>
                    <a:pt x="1456" y="1916"/>
                  </a:lnTo>
                  <a:lnTo>
                    <a:pt x="462" y="1916"/>
                  </a:lnTo>
                  <a:lnTo>
                    <a:pt x="0" y="2840"/>
                  </a:lnTo>
                  <a:lnTo>
                    <a:pt x="2496" y="2840"/>
                  </a:lnTo>
                  <a:cubicBezTo>
                    <a:pt x="2958" y="2840"/>
                    <a:pt x="3326" y="2472"/>
                    <a:pt x="3326" y="2018"/>
                  </a:cubicBezTo>
                  <a:lnTo>
                    <a:pt x="3326" y="821"/>
                  </a:lnTo>
                  <a:cubicBezTo>
                    <a:pt x="3326" y="363"/>
                    <a:pt x="2948" y="0"/>
                    <a:pt x="25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7" name="Google Shape;2467;p57"/>
            <p:cNvSpPr/>
            <p:nvPr/>
          </p:nvSpPr>
          <p:spPr>
            <a:xfrm>
              <a:off x="2204600" y="3593550"/>
              <a:ext cx="31900" cy="35125"/>
            </a:xfrm>
            <a:custGeom>
              <a:avLst/>
              <a:gdLst/>
              <a:ahLst/>
              <a:cxnLst/>
              <a:rect l="l" t="t" r="r" b="b"/>
              <a:pathLst>
                <a:path w="1276" h="1405" extrusionOk="0">
                  <a:moveTo>
                    <a:pt x="815" y="0"/>
                  </a:moveTo>
                  <a:cubicBezTo>
                    <a:pt x="674" y="0"/>
                    <a:pt x="534" y="74"/>
                    <a:pt x="454" y="201"/>
                  </a:cubicBezTo>
                  <a:lnTo>
                    <a:pt x="118" y="796"/>
                  </a:lnTo>
                  <a:cubicBezTo>
                    <a:pt x="0" y="991"/>
                    <a:pt x="71" y="1234"/>
                    <a:pt x="267" y="1351"/>
                  </a:cubicBezTo>
                  <a:cubicBezTo>
                    <a:pt x="331" y="1387"/>
                    <a:pt x="402" y="1405"/>
                    <a:pt x="471" y="1405"/>
                  </a:cubicBezTo>
                  <a:cubicBezTo>
                    <a:pt x="612" y="1405"/>
                    <a:pt x="749" y="1333"/>
                    <a:pt x="822" y="1202"/>
                  </a:cubicBezTo>
                  <a:lnTo>
                    <a:pt x="1159" y="608"/>
                  </a:lnTo>
                  <a:cubicBezTo>
                    <a:pt x="1276" y="420"/>
                    <a:pt x="1205" y="170"/>
                    <a:pt x="1010" y="52"/>
                  </a:cubicBezTo>
                  <a:cubicBezTo>
                    <a:pt x="949" y="17"/>
                    <a:pt x="882" y="0"/>
                    <a:pt x="815" y="0"/>
                  </a:cubicBezTo>
                  <a:close/>
                </a:path>
              </a:pathLst>
            </a:custGeom>
            <a:solidFill>
              <a:srgbClr val="F9A6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8" name="Google Shape;2468;p57"/>
            <p:cNvSpPr/>
            <p:nvPr/>
          </p:nvSpPr>
          <p:spPr>
            <a:xfrm>
              <a:off x="2204600" y="3593550"/>
              <a:ext cx="31900" cy="35125"/>
            </a:xfrm>
            <a:custGeom>
              <a:avLst/>
              <a:gdLst/>
              <a:ahLst/>
              <a:cxnLst/>
              <a:rect l="l" t="t" r="r" b="b"/>
              <a:pathLst>
                <a:path w="1276" h="1405" extrusionOk="0">
                  <a:moveTo>
                    <a:pt x="815" y="0"/>
                  </a:moveTo>
                  <a:cubicBezTo>
                    <a:pt x="674" y="0"/>
                    <a:pt x="534" y="74"/>
                    <a:pt x="454" y="201"/>
                  </a:cubicBezTo>
                  <a:lnTo>
                    <a:pt x="118" y="796"/>
                  </a:lnTo>
                  <a:cubicBezTo>
                    <a:pt x="0" y="991"/>
                    <a:pt x="71" y="1234"/>
                    <a:pt x="267" y="1351"/>
                  </a:cubicBezTo>
                  <a:cubicBezTo>
                    <a:pt x="331" y="1387"/>
                    <a:pt x="402" y="1405"/>
                    <a:pt x="471" y="1405"/>
                  </a:cubicBezTo>
                  <a:cubicBezTo>
                    <a:pt x="612" y="1405"/>
                    <a:pt x="749" y="1333"/>
                    <a:pt x="822" y="1202"/>
                  </a:cubicBezTo>
                  <a:lnTo>
                    <a:pt x="1159" y="608"/>
                  </a:lnTo>
                  <a:cubicBezTo>
                    <a:pt x="1276" y="420"/>
                    <a:pt x="1205" y="170"/>
                    <a:pt x="1010" y="52"/>
                  </a:cubicBezTo>
                  <a:cubicBezTo>
                    <a:pt x="949" y="17"/>
                    <a:pt x="882" y="0"/>
                    <a:pt x="8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9" name="Google Shape;2469;p57"/>
            <p:cNvSpPr/>
            <p:nvPr/>
          </p:nvSpPr>
          <p:spPr>
            <a:xfrm>
              <a:off x="2232775" y="3514850"/>
              <a:ext cx="66925" cy="82550"/>
            </a:xfrm>
            <a:custGeom>
              <a:avLst/>
              <a:gdLst/>
              <a:ahLst/>
              <a:cxnLst/>
              <a:rect l="l" t="t" r="r" b="b"/>
              <a:pathLst>
                <a:path w="2677" h="3302" extrusionOk="0">
                  <a:moveTo>
                    <a:pt x="1338" y="0"/>
                  </a:moveTo>
                  <a:cubicBezTo>
                    <a:pt x="603" y="0"/>
                    <a:pt x="0" y="610"/>
                    <a:pt x="0" y="1346"/>
                  </a:cubicBezTo>
                  <a:lnTo>
                    <a:pt x="0" y="1956"/>
                  </a:lnTo>
                  <a:cubicBezTo>
                    <a:pt x="0" y="2699"/>
                    <a:pt x="603" y="3302"/>
                    <a:pt x="1338" y="3302"/>
                  </a:cubicBezTo>
                  <a:cubicBezTo>
                    <a:pt x="2074" y="3302"/>
                    <a:pt x="2676" y="2699"/>
                    <a:pt x="2676" y="1956"/>
                  </a:cubicBezTo>
                  <a:lnTo>
                    <a:pt x="2676" y="1346"/>
                  </a:lnTo>
                  <a:cubicBezTo>
                    <a:pt x="2676" y="610"/>
                    <a:pt x="2074" y="0"/>
                    <a:pt x="133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0" name="Google Shape;2470;p57"/>
            <p:cNvSpPr/>
            <p:nvPr/>
          </p:nvSpPr>
          <p:spPr>
            <a:xfrm>
              <a:off x="2232775" y="3514850"/>
              <a:ext cx="65350" cy="69250"/>
            </a:xfrm>
            <a:custGeom>
              <a:avLst/>
              <a:gdLst/>
              <a:ahLst/>
              <a:cxnLst/>
              <a:rect l="l" t="t" r="r" b="b"/>
              <a:pathLst>
                <a:path w="2614" h="2770" extrusionOk="0">
                  <a:moveTo>
                    <a:pt x="1338" y="0"/>
                  </a:moveTo>
                  <a:cubicBezTo>
                    <a:pt x="603" y="0"/>
                    <a:pt x="0" y="610"/>
                    <a:pt x="0" y="1346"/>
                  </a:cubicBezTo>
                  <a:lnTo>
                    <a:pt x="0" y="1956"/>
                  </a:lnTo>
                  <a:cubicBezTo>
                    <a:pt x="0" y="2261"/>
                    <a:pt x="102" y="2543"/>
                    <a:pt x="274" y="2770"/>
                  </a:cubicBezTo>
                  <a:cubicBezTo>
                    <a:pt x="227" y="2637"/>
                    <a:pt x="204" y="2496"/>
                    <a:pt x="204" y="2347"/>
                  </a:cubicBezTo>
                  <a:lnTo>
                    <a:pt x="204" y="1737"/>
                  </a:lnTo>
                  <a:cubicBezTo>
                    <a:pt x="204" y="994"/>
                    <a:pt x="806" y="391"/>
                    <a:pt x="1542" y="391"/>
                  </a:cubicBezTo>
                  <a:cubicBezTo>
                    <a:pt x="1980" y="391"/>
                    <a:pt x="2363" y="603"/>
                    <a:pt x="2614" y="923"/>
                  </a:cubicBezTo>
                  <a:cubicBezTo>
                    <a:pt x="2434" y="391"/>
                    <a:pt x="1933" y="0"/>
                    <a:pt x="13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1" name="Google Shape;2471;p57"/>
            <p:cNvSpPr/>
            <p:nvPr/>
          </p:nvSpPr>
          <p:spPr>
            <a:xfrm>
              <a:off x="2187575" y="3549100"/>
              <a:ext cx="91775" cy="70925"/>
            </a:xfrm>
            <a:custGeom>
              <a:avLst/>
              <a:gdLst/>
              <a:ahLst/>
              <a:cxnLst/>
              <a:rect l="l" t="t" r="r" b="b"/>
              <a:pathLst>
                <a:path w="3671" h="2837" extrusionOk="0">
                  <a:moveTo>
                    <a:pt x="2806" y="0"/>
                  </a:moveTo>
                  <a:cubicBezTo>
                    <a:pt x="2771" y="0"/>
                    <a:pt x="2736" y="3"/>
                    <a:pt x="2700" y="7"/>
                  </a:cubicBezTo>
                  <a:cubicBezTo>
                    <a:pt x="2160" y="70"/>
                    <a:pt x="1753" y="531"/>
                    <a:pt x="1753" y="1079"/>
                  </a:cubicBezTo>
                  <a:lnTo>
                    <a:pt x="1753" y="1650"/>
                  </a:lnTo>
                  <a:cubicBezTo>
                    <a:pt x="1753" y="1700"/>
                    <a:pt x="1713" y="1735"/>
                    <a:pt x="1669" y="1735"/>
                  </a:cubicBezTo>
                  <a:cubicBezTo>
                    <a:pt x="1658" y="1735"/>
                    <a:pt x="1647" y="1733"/>
                    <a:pt x="1636" y="1728"/>
                  </a:cubicBezTo>
                  <a:lnTo>
                    <a:pt x="1182" y="1549"/>
                  </a:lnTo>
                  <a:cubicBezTo>
                    <a:pt x="1174" y="1541"/>
                    <a:pt x="1159" y="1533"/>
                    <a:pt x="1151" y="1533"/>
                  </a:cubicBezTo>
                  <a:lnTo>
                    <a:pt x="1143" y="1525"/>
                  </a:lnTo>
                  <a:lnTo>
                    <a:pt x="1143" y="1533"/>
                  </a:lnTo>
                  <a:cubicBezTo>
                    <a:pt x="1102" y="1519"/>
                    <a:pt x="1059" y="1512"/>
                    <a:pt x="1016" y="1512"/>
                  </a:cubicBezTo>
                  <a:cubicBezTo>
                    <a:pt x="936" y="1512"/>
                    <a:pt x="855" y="1537"/>
                    <a:pt x="783" y="1588"/>
                  </a:cubicBezTo>
                  <a:lnTo>
                    <a:pt x="228" y="1979"/>
                  </a:lnTo>
                  <a:cubicBezTo>
                    <a:pt x="48" y="2112"/>
                    <a:pt x="1" y="2362"/>
                    <a:pt x="134" y="2550"/>
                  </a:cubicBezTo>
                  <a:cubicBezTo>
                    <a:pt x="215" y="2659"/>
                    <a:pt x="339" y="2717"/>
                    <a:pt x="464" y="2717"/>
                  </a:cubicBezTo>
                  <a:cubicBezTo>
                    <a:pt x="545" y="2717"/>
                    <a:pt x="627" y="2693"/>
                    <a:pt x="697" y="2644"/>
                  </a:cubicBezTo>
                  <a:lnTo>
                    <a:pt x="1026" y="2409"/>
                  </a:lnTo>
                  <a:cubicBezTo>
                    <a:pt x="1456" y="2581"/>
                    <a:pt x="1902" y="2769"/>
                    <a:pt x="2348" y="2824"/>
                  </a:cubicBezTo>
                  <a:cubicBezTo>
                    <a:pt x="2407" y="2832"/>
                    <a:pt x="2466" y="2837"/>
                    <a:pt x="2523" y="2837"/>
                  </a:cubicBezTo>
                  <a:cubicBezTo>
                    <a:pt x="2941" y="2837"/>
                    <a:pt x="3296" y="2613"/>
                    <a:pt x="3475" y="2214"/>
                  </a:cubicBezTo>
                  <a:cubicBezTo>
                    <a:pt x="3670" y="1775"/>
                    <a:pt x="3624" y="1283"/>
                    <a:pt x="3624" y="821"/>
                  </a:cubicBezTo>
                  <a:cubicBezTo>
                    <a:pt x="3624" y="363"/>
                    <a:pt x="3253" y="0"/>
                    <a:pt x="2806" y="0"/>
                  </a:cubicBezTo>
                  <a:close/>
                </a:path>
              </a:pathLst>
            </a:custGeom>
            <a:solidFill>
              <a:srgbClr val="F9A6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2" name="Google Shape;2472;p57"/>
            <p:cNvSpPr/>
            <p:nvPr/>
          </p:nvSpPr>
          <p:spPr>
            <a:xfrm>
              <a:off x="2223375" y="3588975"/>
              <a:ext cx="12550" cy="11750"/>
            </a:xfrm>
            <a:custGeom>
              <a:avLst/>
              <a:gdLst/>
              <a:ahLst/>
              <a:cxnLst/>
              <a:rect l="l" t="t" r="r" b="b"/>
              <a:pathLst>
                <a:path w="502" h="470" extrusionOk="0">
                  <a:moveTo>
                    <a:pt x="321" y="0"/>
                  </a:moveTo>
                  <a:cubicBezTo>
                    <a:pt x="321" y="1"/>
                    <a:pt x="321" y="9"/>
                    <a:pt x="321" y="25"/>
                  </a:cubicBezTo>
                  <a:lnTo>
                    <a:pt x="321" y="25"/>
                  </a:lnTo>
                  <a:cubicBezTo>
                    <a:pt x="322" y="10"/>
                    <a:pt x="321" y="1"/>
                    <a:pt x="321" y="0"/>
                  </a:cubicBezTo>
                  <a:close/>
                  <a:moveTo>
                    <a:pt x="321" y="25"/>
                  </a:moveTo>
                  <a:lnTo>
                    <a:pt x="321" y="25"/>
                  </a:lnTo>
                  <a:cubicBezTo>
                    <a:pt x="319" y="60"/>
                    <a:pt x="309" y="122"/>
                    <a:pt x="259" y="133"/>
                  </a:cubicBezTo>
                  <a:cubicBezTo>
                    <a:pt x="251" y="136"/>
                    <a:pt x="243" y="137"/>
                    <a:pt x="234" y="137"/>
                  </a:cubicBezTo>
                  <a:cubicBezTo>
                    <a:pt x="147" y="137"/>
                    <a:pt x="1" y="47"/>
                    <a:pt x="1" y="47"/>
                  </a:cubicBezTo>
                  <a:lnTo>
                    <a:pt x="1" y="47"/>
                  </a:lnTo>
                  <a:lnTo>
                    <a:pt x="501" y="470"/>
                  </a:lnTo>
                  <a:cubicBezTo>
                    <a:pt x="343" y="280"/>
                    <a:pt x="323" y="91"/>
                    <a:pt x="321" y="2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3" name="Google Shape;2473;p57"/>
            <p:cNvSpPr/>
            <p:nvPr/>
          </p:nvSpPr>
          <p:spPr>
            <a:xfrm>
              <a:off x="2325100" y="3532825"/>
              <a:ext cx="40900" cy="93725"/>
            </a:xfrm>
            <a:custGeom>
              <a:avLst/>
              <a:gdLst/>
              <a:ahLst/>
              <a:cxnLst/>
              <a:rect l="l" t="t" r="r" b="b"/>
              <a:pathLst>
                <a:path w="1636" h="3749" extrusionOk="0">
                  <a:moveTo>
                    <a:pt x="463" y="1"/>
                  </a:moveTo>
                  <a:cubicBezTo>
                    <a:pt x="250" y="1"/>
                    <a:pt x="71" y="170"/>
                    <a:pt x="63" y="384"/>
                  </a:cubicBezTo>
                  <a:lnTo>
                    <a:pt x="0" y="1793"/>
                  </a:lnTo>
                  <a:lnTo>
                    <a:pt x="8" y="1840"/>
                  </a:lnTo>
                  <a:cubicBezTo>
                    <a:pt x="86" y="2286"/>
                    <a:pt x="321" y="2685"/>
                    <a:pt x="673" y="2982"/>
                  </a:cubicBezTo>
                  <a:cubicBezTo>
                    <a:pt x="689" y="2998"/>
                    <a:pt x="705" y="3005"/>
                    <a:pt x="728" y="3021"/>
                  </a:cubicBezTo>
                  <a:cubicBezTo>
                    <a:pt x="620" y="3238"/>
                    <a:pt x="465" y="3585"/>
                    <a:pt x="560" y="3585"/>
                  </a:cubicBezTo>
                  <a:cubicBezTo>
                    <a:pt x="562" y="3585"/>
                    <a:pt x="563" y="3585"/>
                    <a:pt x="564" y="3584"/>
                  </a:cubicBezTo>
                  <a:cubicBezTo>
                    <a:pt x="689" y="3577"/>
                    <a:pt x="783" y="3381"/>
                    <a:pt x="822" y="3295"/>
                  </a:cubicBezTo>
                  <a:lnTo>
                    <a:pt x="822" y="3295"/>
                  </a:lnTo>
                  <a:cubicBezTo>
                    <a:pt x="791" y="3373"/>
                    <a:pt x="720" y="3577"/>
                    <a:pt x="783" y="3663"/>
                  </a:cubicBezTo>
                  <a:cubicBezTo>
                    <a:pt x="791" y="3674"/>
                    <a:pt x="799" y="3678"/>
                    <a:pt x="808" y="3678"/>
                  </a:cubicBezTo>
                  <a:cubicBezTo>
                    <a:pt x="892" y="3678"/>
                    <a:pt x="1025" y="3272"/>
                    <a:pt x="1025" y="3271"/>
                  </a:cubicBezTo>
                  <a:lnTo>
                    <a:pt x="1025" y="3271"/>
                  </a:lnTo>
                  <a:cubicBezTo>
                    <a:pt x="1025" y="3272"/>
                    <a:pt x="947" y="3733"/>
                    <a:pt x="1080" y="3749"/>
                  </a:cubicBezTo>
                  <a:cubicBezTo>
                    <a:pt x="1081" y="3749"/>
                    <a:pt x="1082" y="3749"/>
                    <a:pt x="1084" y="3749"/>
                  </a:cubicBezTo>
                  <a:cubicBezTo>
                    <a:pt x="1207" y="3749"/>
                    <a:pt x="1276" y="3341"/>
                    <a:pt x="1284" y="3279"/>
                  </a:cubicBezTo>
                  <a:cubicBezTo>
                    <a:pt x="1284" y="3273"/>
                    <a:pt x="1286" y="3270"/>
                    <a:pt x="1288" y="3270"/>
                  </a:cubicBezTo>
                  <a:cubicBezTo>
                    <a:pt x="1309" y="3270"/>
                    <a:pt x="1389" y="3485"/>
                    <a:pt x="1461" y="3485"/>
                  </a:cubicBezTo>
                  <a:cubicBezTo>
                    <a:pt x="1473" y="3485"/>
                    <a:pt x="1484" y="3480"/>
                    <a:pt x="1495" y="3467"/>
                  </a:cubicBezTo>
                  <a:cubicBezTo>
                    <a:pt x="1636" y="3287"/>
                    <a:pt x="1557" y="3005"/>
                    <a:pt x="1471" y="2810"/>
                  </a:cubicBezTo>
                  <a:cubicBezTo>
                    <a:pt x="1424" y="2700"/>
                    <a:pt x="1370" y="2606"/>
                    <a:pt x="1299" y="2513"/>
                  </a:cubicBezTo>
                  <a:cubicBezTo>
                    <a:pt x="1244" y="2426"/>
                    <a:pt x="1174" y="2348"/>
                    <a:pt x="1104" y="2270"/>
                  </a:cubicBezTo>
                  <a:cubicBezTo>
                    <a:pt x="986" y="2145"/>
                    <a:pt x="798" y="1934"/>
                    <a:pt x="806" y="1738"/>
                  </a:cubicBezTo>
                  <a:lnTo>
                    <a:pt x="861" y="423"/>
                  </a:lnTo>
                  <a:cubicBezTo>
                    <a:pt x="877" y="196"/>
                    <a:pt x="705" y="9"/>
                    <a:pt x="478" y="1"/>
                  </a:cubicBezTo>
                  <a:cubicBezTo>
                    <a:pt x="473" y="1"/>
                    <a:pt x="468" y="1"/>
                    <a:pt x="463" y="1"/>
                  </a:cubicBezTo>
                  <a:close/>
                </a:path>
              </a:pathLst>
            </a:custGeom>
            <a:solidFill>
              <a:srgbClr val="F9A6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4" name="Google Shape;2474;p57"/>
            <p:cNvSpPr/>
            <p:nvPr/>
          </p:nvSpPr>
          <p:spPr>
            <a:xfrm>
              <a:off x="2325100" y="3532825"/>
              <a:ext cx="40900" cy="93725"/>
            </a:xfrm>
            <a:custGeom>
              <a:avLst/>
              <a:gdLst/>
              <a:ahLst/>
              <a:cxnLst/>
              <a:rect l="l" t="t" r="r" b="b"/>
              <a:pathLst>
                <a:path w="1636" h="3749" extrusionOk="0">
                  <a:moveTo>
                    <a:pt x="463" y="1"/>
                  </a:moveTo>
                  <a:cubicBezTo>
                    <a:pt x="250" y="1"/>
                    <a:pt x="71" y="170"/>
                    <a:pt x="63" y="384"/>
                  </a:cubicBezTo>
                  <a:lnTo>
                    <a:pt x="0" y="1793"/>
                  </a:lnTo>
                  <a:lnTo>
                    <a:pt x="8" y="1840"/>
                  </a:lnTo>
                  <a:cubicBezTo>
                    <a:pt x="86" y="2286"/>
                    <a:pt x="321" y="2685"/>
                    <a:pt x="673" y="2982"/>
                  </a:cubicBezTo>
                  <a:cubicBezTo>
                    <a:pt x="689" y="2998"/>
                    <a:pt x="705" y="3005"/>
                    <a:pt x="728" y="3021"/>
                  </a:cubicBezTo>
                  <a:cubicBezTo>
                    <a:pt x="620" y="3238"/>
                    <a:pt x="465" y="3585"/>
                    <a:pt x="560" y="3585"/>
                  </a:cubicBezTo>
                  <a:cubicBezTo>
                    <a:pt x="562" y="3585"/>
                    <a:pt x="563" y="3585"/>
                    <a:pt x="564" y="3584"/>
                  </a:cubicBezTo>
                  <a:cubicBezTo>
                    <a:pt x="689" y="3577"/>
                    <a:pt x="783" y="3381"/>
                    <a:pt x="822" y="3295"/>
                  </a:cubicBezTo>
                  <a:lnTo>
                    <a:pt x="822" y="3295"/>
                  </a:lnTo>
                  <a:cubicBezTo>
                    <a:pt x="791" y="3373"/>
                    <a:pt x="720" y="3577"/>
                    <a:pt x="783" y="3663"/>
                  </a:cubicBezTo>
                  <a:cubicBezTo>
                    <a:pt x="791" y="3674"/>
                    <a:pt x="799" y="3678"/>
                    <a:pt x="808" y="3678"/>
                  </a:cubicBezTo>
                  <a:cubicBezTo>
                    <a:pt x="892" y="3678"/>
                    <a:pt x="1025" y="3272"/>
                    <a:pt x="1025" y="3271"/>
                  </a:cubicBezTo>
                  <a:lnTo>
                    <a:pt x="1025" y="3271"/>
                  </a:lnTo>
                  <a:cubicBezTo>
                    <a:pt x="1025" y="3272"/>
                    <a:pt x="947" y="3733"/>
                    <a:pt x="1080" y="3749"/>
                  </a:cubicBezTo>
                  <a:cubicBezTo>
                    <a:pt x="1081" y="3749"/>
                    <a:pt x="1082" y="3749"/>
                    <a:pt x="1084" y="3749"/>
                  </a:cubicBezTo>
                  <a:cubicBezTo>
                    <a:pt x="1207" y="3749"/>
                    <a:pt x="1276" y="3341"/>
                    <a:pt x="1284" y="3279"/>
                  </a:cubicBezTo>
                  <a:cubicBezTo>
                    <a:pt x="1284" y="3273"/>
                    <a:pt x="1286" y="3270"/>
                    <a:pt x="1288" y="3270"/>
                  </a:cubicBezTo>
                  <a:cubicBezTo>
                    <a:pt x="1309" y="3270"/>
                    <a:pt x="1389" y="3485"/>
                    <a:pt x="1461" y="3485"/>
                  </a:cubicBezTo>
                  <a:cubicBezTo>
                    <a:pt x="1473" y="3485"/>
                    <a:pt x="1484" y="3480"/>
                    <a:pt x="1495" y="3467"/>
                  </a:cubicBezTo>
                  <a:cubicBezTo>
                    <a:pt x="1636" y="3287"/>
                    <a:pt x="1557" y="3005"/>
                    <a:pt x="1471" y="2810"/>
                  </a:cubicBezTo>
                  <a:cubicBezTo>
                    <a:pt x="1424" y="2700"/>
                    <a:pt x="1370" y="2606"/>
                    <a:pt x="1299" y="2513"/>
                  </a:cubicBezTo>
                  <a:cubicBezTo>
                    <a:pt x="1244" y="2426"/>
                    <a:pt x="1174" y="2348"/>
                    <a:pt x="1104" y="2270"/>
                  </a:cubicBezTo>
                  <a:cubicBezTo>
                    <a:pt x="986" y="2145"/>
                    <a:pt x="798" y="1934"/>
                    <a:pt x="806" y="1738"/>
                  </a:cubicBezTo>
                  <a:lnTo>
                    <a:pt x="861" y="423"/>
                  </a:lnTo>
                  <a:cubicBezTo>
                    <a:pt x="877" y="196"/>
                    <a:pt x="705" y="9"/>
                    <a:pt x="478" y="1"/>
                  </a:cubicBezTo>
                  <a:cubicBezTo>
                    <a:pt x="473" y="1"/>
                    <a:pt x="468" y="1"/>
                    <a:pt x="4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5" name="Google Shape;2475;p57"/>
            <p:cNvSpPr/>
            <p:nvPr/>
          </p:nvSpPr>
          <p:spPr>
            <a:xfrm>
              <a:off x="2281875" y="3525275"/>
              <a:ext cx="66925" cy="66000"/>
            </a:xfrm>
            <a:custGeom>
              <a:avLst/>
              <a:gdLst/>
              <a:ahLst/>
              <a:cxnLst/>
              <a:rect l="l" t="t" r="r" b="b"/>
              <a:pathLst>
                <a:path w="2677" h="2640" extrusionOk="0">
                  <a:moveTo>
                    <a:pt x="402" y="0"/>
                  </a:moveTo>
                  <a:cubicBezTo>
                    <a:pt x="385" y="0"/>
                    <a:pt x="370" y="2"/>
                    <a:pt x="360" y="6"/>
                  </a:cubicBezTo>
                  <a:cubicBezTo>
                    <a:pt x="360" y="13"/>
                    <a:pt x="352" y="13"/>
                    <a:pt x="352" y="13"/>
                  </a:cubicBezTo>
                  <a:cubicBezTo>
                    <a:pt x="266" y="76"/>
                    <a:pt x="204" y="365"/>
                    <a:pt x="180" y="452"/>
                  </a:cubicBezTo>
                  <a:cubicBezTo>
                    <a:pt x="24" y="952"/>
                    <a:pt x="0" y="1477"/>
                    <a:pt x="180" y="1977"/>
                  </a:cubicBezTo>
                  <a:cubicBezTo>
                    <a:pt x="235" y="2149"/>
                    <a:pt x="329" y="2322"/>
                    <a:pt x="477" y="2431"/>
                  </a:cubicBezTo>
                  <a:cubicBezTo>
                    <a:pt x="642" y="2548"/>
                    <a:pt x="830" y="2517"/>
                    <a:pt x="1017" y="2564"/>
                  </a:cubicBezTo>
                  <a:cubicBezTo>
                    <a:pt x="1111" y="2595"/>
                    <a:pt x="1197" y="2627"/>
                    <a:pt x="1299" y="2635"/>
                  </a:cubicBezTo>
                  <a:cubicBezTo>
                    <a:pt x="1337" y="2638"/>
                    <a:pt x="1376" y="2639"/>
                    <a:pt x="1415" y="2639"/>
                  </a:cubicBezTo>
                  <a:cubicBezTo>
                    <a:pt x="1574" y="2639"/>
                    <a:pt x="1735" y="2613"/>
                    <a:pt x="1886" y="2556"/>
                  </a:cubicBezTo>
                  <a:cubicBezTo>
                    <a:pt x="2254" y="2415"/>
                    <a:pt x="2543" y="2118"/>
                    <a:pt x="2653" y="1743"/>
                  </a:cubicBezTo>
                  <a:cubicBezTo>
                    <a:pt x="2668" y="1719"/>
                    <a:pt x="2676" y="1696"/>
                    <a:pt x="2676" y="1664"/>
                  </a:cubicBezTo>
                  <a:lnTo>
                    <a:pt x="2653" y="1148"/>
                  </a:lnTo>
                  <a:lnTo>
                    <a:pt x="1260" y="37"/>
                  </a:lnTo>
                  <a:cubicBezTo>
                    <a:pt x="1236" y="19"/>
                    <a:pt x="1185" y="14"/>
                    <a:pt x="1127" y="14"/>
                  </a:cubicBezTo>
                  <a:cubicBezTo>
                    <a:pt x="1029" y="14"/>
                    <a:pt x="910" y="29"/>
                    <a:pt x="861" y="29"/>
                  </a:cubicBezTo>
                  <a:cubicBezTo>
                    <a:pt x="759" y="21"/>
                    <a:pt x="657" y="21"/>
                    <a:pt x="564" y="13"/>
                  </a:cubicBezTo>
                  <a:cubicBezTo>
                    <a:pt x="528" y="13"/>
                    <a:pt x="453" y="0"/>
                    <a:pt x="4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6" name="Google Shape;2476;p57"/>
            <p:cNvSpPr/>
            <p:nvPr/>
          </p:nvSpPr>
          <p:spPr>
            <a:xfrm>
              <a:off x="2284600" y="3552400"/>
              <a:ext cx="64200" cy="38875"/>
            </a:xfrm>
            <a:custGeom>
              <a:avLst/>
              <a:gdLst/>
              <a:ahLst/>
              <a:cxnLst/>
              <a:rect l="l" t="t" r="r" b="b"/>
              <a:pathLst>
                <a:path w="2568" h="1555" extrusionOk="0">
                  <a:moveTo>
                    <a:pt x="2465" y="0"/>
                  </a:moveTo>
                  <a:lnTo>
                    <a:pt x="2481" y="282"/>
                  </a:lnTo>
                  <a:cubicBezTo>
                    <a:pt x="2473" y="313"/>
                    <a:pt x="2465" y="337"/>
                    <a:pt x="2458" y="368"/>
                  </a:cubicBezTo>
                  <a:cubicBezTo>
                    <a:pt x="2340" y="736"/>
                    <a:pt x="2051" y="1033"/>
                    <a:pt x="1683" y="1174"/>
                  </a:cubicBezTo>
                  <a:cubicBezTo>
                    <a:pt x="1538" y="1231"/>
                    <a:pt x="1378" y="1257"/>
                    <a:pt x="1220" y="1257"/>
                  </a:cubicBezTo>
                  <a:cubicBezTo>
                    <a:pt x="1181" y="1257"/>
                    <a:pt x="1142" y="1255"/>
                    <a:pt x="1104" y="1252"/>
                  </a:cubicBezTo>
                  <a:cubicBezTo>
                    <a:pt x="1002" y="1244"/>
                    <a:pt x="916" y="1213"/>
                    <a:pt x="814" y="1190"/>
                  </a:cubicBezTo>
                  <a:cubicBezTo>
                    <a:pt x="634" y="1143"/>
                    <a:pt x="447" y="1166"/>
                    <a:pt x="282" y="1049"/>
                  </a:cubicBezTo>
                  <a:cubicBezTo>
                    <a:pt x="149" y="955"/>
                    <a:pt x="63" y="806"/>
                    <a:pt x="1" y="650"/>
                  </a:cubicBezTo>
                  <a:lnTo>
                    <a:pt x="1" y="650"/>
                  </a:lnTo>
                  <a:cubicBezTo>
                    <a:pt x="16" y="736"/>
                    <a:pt x="40" y="814"/>
                    <a:pt x="71" y="892"/>
                  </a:cubicBezTo>
                  <a:cubicBezTo>
                    <a:pt x="126" y="1064"/>
                    <a:pt x="220" y="1237"/>
                    <a:pt x="368" y="1346"/>
                  </a:cubicBezTo>
                  <a:cubicBezTo>
                    <a:pt x="533" y="1463"/>
                    <a:pt x="721" y="1432"/>
                    <a:pt x="908" y="1479"/>
                  </a:cubicBezTo>
                  <a:cubicBezTo>
                    <a:pt x="1002" y="1510"/>
                    <a:pt x="1088" y="1542"/>
                    <a:pt x="1190" y="1550"/>
                  </a:cubicBezTo>
                  <a:cubicBezTo>
                    <a:pt x="1228" y="1553"/>
                    <a:pt x="1267" y="1554"/>
                    <a:pt x="1306" y="1554"/>
                  </a:cubicBezTo>
                  <a:cubicBezTo>
                    <a:pt x="1465" y="1554"/>
                    <a:pt x="1626" y="1528"/>
                    <a:pt x="1777" y="1471"/>
                  </a:cubicBezTo>
                  <a:cubicBezTo>
                    <a:pt x="2145" y="1330"/>
                    <a:pt x="2434" y="1033"/>
                    <a:pt x="2544" y="658"/>
                  </a:cubicBezTo>
                  <a:cubicBezTo>
                    <a:pt x="2559" y="634"/>
                    <a:pt x="2559" y="611"/>
                    <a:pt x="2567" y="579"/>
                  </a:cubicBezTo>
                  <a:lnTo>
                    <a:pt x="2544" y="63"/>
                  </a:lnTo>
                  <a:cubicBezTo>
                    <a:pt x="2544" y="63"/>
                    <a:pt x="2512" y="39"/>
                    <a:pt x="24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7" name="Google Shape;2477;p57"/>
            <p:cNvSpPr/>
            <p:nvPr/>
          </p:nvSpPr>
          <p:spPr>
            <a:xfrm>
              <a:off x="2295750" y="3540850"/>
              <a:ext cx="43250" cy="93550"/>
            </a:xfrm>
            <a:custGeom>
              <a:avLst/>
              <a:gdLst/>
              <a:ahLst/>
              <a:cxnLst/>
              <a:rect l="l" t="t" r="r" b="b"/>
              <a:pathLst>
                <a:path w="1730" h="3742" extrusionOk="0">
                  <a:moveTo>
                    <a:pt x="471" y="0"/>
                  </a:moveTo>
                  <a:cubicBezTo>
                    <a:pt x="251" y="0"/>
                    <a:pt x="71" y="170"/>
                    <a:pt x="63" y="384"/>
                  </a:cubicBezTo>
                  <a:lnTo>
                    <a:pt x="1" y="1792"/>
                  </a:lnTo>
                  <a:lnTo>
                    <a:pt x="9" y="1832"/>
                  </a:lnTo>
                  <a:cubicBezTo>
                    <a:pt x="95" y="2278"/>
                    <a:pt x="329" y="2684"/>
                    <a:pt x="674" y="2974"/>
                  </a:cubicBezTo>
                  <a:cubicBezTo>
                    <a:pt x="689" y="2990"/>
                    <a:pt x="713" y="3005"/>
                    <a:pt x="728" y="3013"/>
                  </a:cubicBezTo>
                  <a:cubicBezTo>
                    <a:pt x="620" y="3238"/>
                    <a:pt x="466" y="3584"/>
                    <a:pt x="561" y="3584"/>
                  </a:cubicBezTo>
                  <a:cubicBezTo>
                    <a:pt x="562" y="3584"/>
                    <a:pt x="563" y="3584"/>
                    <a:pt x="564" y="3584"/>
                  </a:cubicBezTo>
                  <a:cubicBezTo>
                    <a:pt x="689" y="3576"/>
                    <a:pt x="791" y="3373"/>
                    <a:pt x="822" y="3295"/>
                  </a:cubicBezTo>
                  <a:lnTo>
                    <a:pt x="822" y="3295"/>
                  </a:lnTo>
                  <a:cubicBezTo>
                    <a:pt x="791" y="3373"/>
                    <a:pt x="721" y="3576"/>
                    <a:pt x="783" y="3663"/>
                  </a:cubicBezTo>
                  <a:cubicBezTo>
                    <a:pt x="790" y="3672"/>
                    <a:pt x="798" y="3676"/>
                    <a:pt x="807" y="3676"/>
                  </a:cubicBezTo>
                  <a:cubicBezTo>
                    <a:pt x="892" y="3676"/>
                    <a:pt x="1033" y="3264"/>
                    <a:pt x="1034" y="3263"/>
                  </a:cubicBezTo>
                  <a:lnTo>
                    <a:pt x="1034" y="3263"/>
                  </a:lnTo>
                  <a:cubicBezTo>
                    <a:pt x="1034" y="3264"/>
                    <a:pt x="955" y="3733"/>
                    <a:pt x="1080" y="3741"/>
                  </a:cubicBezTo>
                  <a:cubicBezTo>
                    <a:pt x="1083" y="3741"/>
                    <a:pt x="1085" y="3741"/>
                    <a:pt x="1088" y="3741"/>
                  </a:cubicBezTo>
                  <a:cubicBezTo>
                    <a:pt x="1216" y="3741"/>
                    <a:pt x="1276" y="3340"/>
                    <a:pt x="1284" y="3271"/>
                  </a:cubicBezTo>
                  <a:cubicBezTo>
                    <a:pt x="1285" y="3266"/>
                    <a:pt x="1286" y="3264"/>
                    <a:pt x="1288" y="3264"/>
                  </a:cubicBezTo>
                  <a:cubicBezTo>
                    <a:pt x="1307" y="3264"/>
                    <a:pt x="1389" y="3485"/>
                    <a:pt x="1462" y="3485"/>
                  </a:cubicBezTo>
                  <a:cubicBezTo>
                    <a:pt x="1473" y="3485"/>
                    <a:pt x="1484" y="3480"/>
                    <a:pt x="1495" y="3467"/>
                  </a:cubicBezTo>
                  <a:cubicBezTo>
                    <a:pt x="1730" y="3170"/>
                    <a:pt x="1307" y="2504"/>
                    <a:pt x="1307" y="2504"/>
                  </a:cubicBezTo>
                  <a:lnTo>
                    <a:pt x="1300" y="2512"/>
                  </a:lnTo>
                  <a:cubicBezTo>
                    <a:pt x="1276" y="2458"/>
                    <a:pt x="1237" y="2403"/>
                    <a:pt x="1190" y="2364"/>
                  </a:cubicBezTo>
                  <a:cubicBezTo>
                    <a:pt x="994" y="2199"/>
                    <a:pt x="861" y="1980"/>
                    <a:pt x="807" y="1738"/>
                  </a:cubicBezTo>
                  <a:lnTo>
                    <a:pt x="869" y="415"/>
                  </a:lnTo>
                  <a:cubicBezTo>
                    <a:pt x="877" y="196"/>
                    <a:pt x="705" y="8"/>
                    <a:pt x="486" y="1"/>
                  </a:cubicBezTo>
                  <a:cubicBezTo>
                    <a:pt x="481" y="0"/>
                    <a:pt x="476" y="0"/>
                    <a:pt x="471" y="0"/>
                  </a:cubicBezTo>
                  <a:close/>
                </a:path>
              </a:pathLst>
            </a:custGeom>
            <a:solidFill>
              <a:srgbClr val="F9A6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8" name="Google Shape;2478;p57"/>
            <p:cNvSpPr/>
            <p:nvPr/>
          </p:nvSpPr>
          <p:spPr>
            <a:xfrm>
              <a:off x="2305525" y="3468875"/>
              <a:ext cx="94325" cy="83650"/>
            </a:xfrm>
            <a:custGeom>
              <a:avLst/>
              <a:gdLst/>
              <a:ahLst/>
              <a:cxnLst/>
              <a:rect l="l" t="t" r="r" b="b"/>
              <a:pathLst>
                <a:path w="3773" h="3346" extrusionOk="0">
                  <a:moveTo>
                    <a:pt x="1454" y="1"/>
                  </a:moveTo>
                  <a:cubicBezTo>
                    <a:pt x="1265" y="1"/>
                    <a:pt x="1080" y="98"/>
                    <a:pt x="971" y="274"/>
                  </a:cubicBezTo>
                  <a:cubicBezTo>
                    <a:pt x="932" y="345"/>
                    <a:pt x="909" y="423"/>
                    <a:pt x="901" y="501"/>
                  </a:cubicBezTo>
                  <a:cubicBezTo>
                    <a:pt x="834" y="466"/>
                    <a:pt x="762" y="450"/>
                    <a:pt x="691" y="450"/>
                  </a:cubicBezTo>
                  <a:cubicBezTo>
                    <a:pt x="540" y="450"/>
                    <a:pt x="394" y="527"/>
                    <a:pt x="314" y="665"/>
                  </a:cubicBezTo>
                  <a:cubicBezTo>
                    <a:pt x="236" y="798"/>
                    <a:pt x="236" y="955"/>
                    <a:pt x="290" y="1088"/>
                  </a:cubicBezTo>
                  <a:cubicBezTo>
                    <a:pt x="228" y="1119"/>
                    <a:pt x="165" y="1174"/>
                    <a:pt x="126" y="1244"/>
                  </a:cubicBezTo>
                  <a:cubicBezTo>
                    <a:pt x="1" y="1456"/>
                    <a:pt x="71" y="1729"/>
                    <a:pt x="283" y="1855"/>
                  </a:cubicBezTo>
                  <a:cubicBezTo>
                    <a:pt x="298" y="1862"/>
                    <a:pt x="314" y="1870"/>
                    <a:pt x="330" y="1878"/>
                  </a:cubicBezTo>
                  <a:cubicBezTo>
                    <a:pt x="283" y="2504"/>
                    <a:pt x="674" y="3099"/>
                    <a:pt x="1300" y="3287"/>
                  </a:cubicBezTo>
                  <a:cubicBezTo>
                    <a:pt x="1432" y="3327"/>
                    <a:pt x="1565" y="3346"/>
                    <a:pt x="1696" y="3346"/>
                  </a:cubicBezTo>
                  <a:cubicBezTo>
                    <a:pt x="2180" y="3346"/>
                    <a:pt x="2634" y="3087"/>
                    <a:pt x="2880" y="2668"/>
                  </a:cubicBezTo>
                  <a:cubicBezTo>
                    <a:pt x="2927" y="2683"/>
                    <a:pt x="2975" y="2691"/>
                    <a:pt x="3023" y="2691"/>
                  </a:cubicBezTo>
                  <a:cubicBezTo>
                    <a:pt x="3174" y="2691"/>
                    <a:pt x="3321" y="2616"/>
                    <a:pt x="3405" y="2473"/>
                  </a:cubicBezTo>
                  <a:cubicBezTo>
                    <a:pt x="3506" y="2301"/>
                    <a:pt x="3483" y="2089"/>
                    <a:pt x="3358" y="1949"/>
                  </a:cubicBezTo>
                  <a:cubicBezTo>
                    <a:pt x="3530" y="1894"/>
                    <a:pt x="3772" y="1776"/>
                    <a:pt x="3718" y="1510"/>
                  </a:cubicBezTo>
                  <a:cubicBezTo>
                    <a:pt x="3655" y="1190"/>
                    <a:pt x="3373" y="1096"/>
                    <a:pt x="3146" y="1088"/>
                  </a:cubicBezTo>
                  <a:cubicBezTo>
                    <a:pt x="3131" y="1088"/>
                    <a:pt x="3123" y="1088"/>
                    <a:pt x="3115" y="1080"/>
                  </a:cubicBezTo>
                  <a:cubicBezTo>
                    <a:pt x="3123" y="1064"/>
                    <a:pt x="3131" y="1049"/>
                    <a:pt x="3139" y="1041"/>
                  </a:cubicBezTo>
                  <a:cubicBezTo>
                    <a:pt x="3264" y="830"/>
                    <a:pt x="3193" y="556"/>
                    <a:pt x="2982" y="431"/>
                  </a:cubicBezTo>
                  <a:cubicBezTo>
                    <a:pt x="2916" y="387"/>
                    <a:pt x="2840" y="367"/>
                    <a:pt x="2764" y="367"/>
                  </a:cubicBezTo>
                  <a:cubicBezTo>
                    <a:pt x="2705" y="367"/>
                    <a:pt x="2645" y="379"/>
                    <a:pt x="2591" y="399"/>
                  </a:cubicBezTo>
                  <a:cubicBezTo>
                    <a:pt x="2544" y="313"/>
                    <a:pt x="2473" y="235"/>
                    <a:pt x="2380" y="180"/>
                  </a:cubicBezTo>
                  <a:cubicBezTo>
                    <a:pt x="2294" y="127"/>
                    <a:pt x="2198" y="102"/>
                    <a:pt x="2102" y="102"/>
                  </a:cubicBezTo>
                  <a:cubicBezTo>
                    <a:pt x="2014" y="102"/>
                    <a:pt x="1926" y="123"/>
                    <a:pt x="1848" y="165"/>
                  </a:cubicBezTo>
                  <a:cubicBezTo>
                    <a:pt x="1816" y="133"/>
                    <a:pt x="1777" y="102"/>
                    <a:pt x="1738" y="79"/>
                  </a:cubicBezTo>
                  <a:cubicBezTo>
                    <a:pt x="1648" y="26"/>
                    <a:pt x="1551" y="1"/>
                    <a:pt x="14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9" name="Google Shape;2479;p57"/>
            <p:cNvSpPr/>
            <p:nvPr/>
          </p:nvSpPr>
          <p:spPr>
            <a:xfrm>
              <a:off x="2303200" y="3494100"/>
              <a:ext cx="85500" cy="69850"/>
            </a:xfrm>
            <a:custGeom>
              <a:avLst/>
              <a:gdLst/>
              <a:ahLst/>
              <a:cxnLst/>
              <a:rect l="l" t="t" r="r" b="b"/>
              <a:pathLst>
                <a:path w="3420" h="2794" extrusionOk="0">
                  <a:moveTo>
                    <a:pt x="1221" y="1"/>
                  </a:moveTo>
                  <a:cubicBezTo>
                    <a:pt x="1200" y="131"/>
                    <a:pt x="1120" y="511"/>
                    <a:pt x="855" y="511"/>
                  </a:cubicBezTo>
                  <a:cubicBezTo>
                    <a:pt x="816" y="511"/>
                    <a:pt x="774" y="504"/>
                    <a:pt x="728" y="486"/>
                  </a:cubicBezTo>
                  <a:lnTo>
                    <a:pt x="540" y="431"/>
                  </a:lnTo>
                  <a:cubicBezTo>
                    <a:pt x="503" y="419"/>
                    <a:pt x="465" y="414"/>
                    <a:pt x="429" y="414"/>
                  </a:cubicBezTo>
                  <a:cubicBezTo>
                    <a:pt x="267" y="414"/>
                    <a:pt x="122" y="522"/>
                    <a:pt x="70" y="681"/>
                  </a:cubicBezTo>
                  <a:lnTo>
                    <a:pt x="55" y="720"/>
                  </a:lnTo>
                  <a:cubicBezTo>
                    <a:pt x="0" y="916"/>
                    <a:pt x="110" y="1127"/>
                    <a:pt x="305" y="1190"/>
                  </a:cubicBezTo>
                  <a:lnTo>
                    <a:pt x="501" y="1245"/>
                  </a:lnTo>
                  <a:cubicBezTo>
                    <a:pt x="321" y="1863"/>
                    <a:pt x="657" y="2520"/>
                    <a:pt x="1260" y="2708"/>
                  </a:cubicBezTo>
                  <a:lnTo>
                    <a:pt x="1377" y="2747"/>
                  </a:lnTo>
                  <a:cubicBezTo>
                    <a:pt x="1481" y="2778"/>
                    <a:pt x="1586" y="2793"/>
                    <a:pt x="1691" y="2793"/>
                  </a:cubicBezTo>
                  <a:cubicBezTo>
                    <a:pt x="2185" y="2793"/>
                    <a:pt x="2654" y="2459"/>
                    <a:pt x="2809" y="1949"/>
                  </a:cubicBezTo>
                  <a:lnTo>
                    <a:pt x="2879" y="1972"/>
                  </a:lnTo>
                  <a:cubicBezTo>
                    <a:pt x="2913" y="1982"/>
                    <a:pt x="2948" y="1986"/>
                    <a:pt x="2982" y="1986"/>
                  </a:cubicBezTo>
                  <a:cubicBezTo>
                    <a:pt x="3144" y="1986"/>
                    <a:pt x="3297" y="1884"/>
                    <a:pt x="3349" y="1722"/>
                  </a:cubicBezTo>
                  <a:lnTo>
                    <a:pt x="3357" y="1683"/>
                  </a:lnTo>
                  <a:cubicBezTo>
                    <a:pt x="3419" y="1487"/>
                    <a:pt x="3310" y="1276"/>
                    <a:pt x="3106" y="1213"/>
                  </a:cubicBezTo>
                  <a:lnTo>
                    <a:pt x="3036" y="1190"/>
                  </a:lnTo>
                  <a:lnTo>
                    <a:pt x="3036" y="1206"/>
                  </a:lnTo>
                  <a:cubicBezTo>
                    <a:pt x="2997" y="1190"/>
                    <a:pt x="3036" y="955"/>
                    <a:pt x="2981" y="940"/>
                  </a:cubicBezTo>
                  <a:cubicBezTo>
                    <a:pt x="2911" y="924"/>
                    <a:pt x="2817" y="893"/>
                    <a:pt x="2723" y="861"/>
                  </a:cubicBezTo>
                  <a:cubicBezTo>
                    <a:pt x="2639" y="903"/>
                    <a:pt x="2547" y="927"/>
                    <a:pt x="2454" y="927"/>
                  </a:cubicBezTo>
                  <a:cubicBezTo>
                    <a:pt x="2357" y="927"/>
                    <a:pt x="2259" y="902"/>
                    <a:pt x="2167" y="846"/>
                  </a:cubicBezTo>
                  <a:cubicBezTo>
                    <a:pt x="2042" y="775"/>
                    <a:pt x="1964" y="658"/>
                    <a:pt x="1925" y="525"/>
                  </a:cubicBezTo>
                  <a:cubicBezTo>
                    <a:pt x="1909" y="517"/>
                    <a:pt x="1894" y="509"/>
                    <a:pt x="1878" y="501"/>
                  </a:cubicBezTo>
                  <a:cubicBezTo>
                    <a:pt x="1842" y="508"/>
                    <a:pt x="1806" y="512"/>
                    <a:pt x="1768" y="512"/>
                  </a:cubicBezTo>
                  <a:cubicBezTo>
                    <a:pt x="1674" y="512"/>
                    <a:pt x="1576" y="489"/>
                    <a:pt x="1487" y="439"/>
                  </a:cubicBezTo>
                  <a:cubicBezTo>
                    <a:pt x="1330" y="337"/>
                    <a:pt x="1236" y="173"/>
                    <a:pt x="1221" y="1"/>
                  </a:cubicBezTo>
                  <a:close/>
                </a:path>
              </a:pathLst>
            </a:custGeom>
            <a:solidFill>
              <a:srgbClr val="F9A6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0" name="Google Shape;2480;p57"/>
            <p:cNvSpPr/>
            <p:nvPr/>
          </p:nvSpPr>
          <p:spPr>
            <a:xfrm>
              <a:off x="2311200" y="3525200"/>
              <a:ext cx="62250" cy="38750"/>
            </a:xfrm>
            <a:custGeom>
              <a:avLst/>
              <a:gdLst/>
              <a:ahLst/>
              <a:cxnLst/>
              <a:rect l="l" t="t" r="r" b="b"/>
              <a:pathLst>
                <a:path w="2490" h="1550" extrusionOk="0">
                  <a:moveTo>
                    <a:pt x="181" y="1"/>
                  </a:moveTo>
                  <a:cubicBezTo>
                    <a:pt x="1" y="619"/>
                    <a:pt x="337" y="1276"/>
                    <a:pt x="940" y="1464"/>
                  </a:cubicBezTo>
                  <a:lnTo>
                    <a:pt x="1057" y="1503"/>
                  </a:lnTo>
                  <a:cubicBezTo>
                    <a:pt x="1161" y="1534"/>
                    <a:pt x="1266" y="1549"/>
                    <a:pt x="1371" y="1549"/>
                  </a:cubicBezTo>
                  <a:cubicBezTo>
                    <a:pt x="1865" y="1549"/>
                    <a:pt x="2334" y="1215"/>
                    <a:pt x="2489" y="705"/>
                  </a:cubicBezTo>
                  <a:lnTo>
                    <a:pt x="2473" y="697"/>
                  </a:lnTo>
                  <a:cubicBezTo>
                    <a:pt x="2274" y="1109"/>
                    <a:pt x="1870" y="1367"/>
                    <a:pt x="1437" y="1367"/>
                  </a:cubicBezTo>
                  <a:cubicBezTo>
                    <a:pt x="1327" y="1367"/>
                    <a:pt x="1215" y="1350"/>
                    <a:pt x="1104" y="1315"/>
                  </a:cubicBezTo>
                  <a:lnTo>
                    <a:pt x="995" y="1284"/>
                  </a:lnTo>
                  <a:cubicBezTo>
                    <a:pt x="455" y="1120"/>
                    <a:pt x="126" y="564"/>
                    <a:pt x="196" y="9"/>
                  </a:cubicBezTo>
                  <a:lnTo>
                    <a:pt x="18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1" name="Google Shape;2481;p57"/>
            <p:cNvSpPr/>
            <p:nvPr/>
          </p:nvSpPr>
          <p:spPr>
            <a:xfrm>
              <a:off x="2332525" y="3512650"/>
              <a:ext cx="9800" cy="3675"/>
            </a:xfrm>
            <a:custGeom>
              <a:avLst/>
              <a:gdLst/>
              <a:ahLst/>
              <a:cxnLst/>
              <a:rect l="l" t="t" r="r" b="b"/>
              <a:pathLst>
                <a:path w="392" h="147" extrusionOk="0">
                  <a:moveTo>
                    <a:pt x="215" y="1"/>
                  </a:moveTo>
                  <a:cubicBezTo>
                    <a:pt x="207" y="1"/>
                    <a:pt x="198" y="1"/>
                    <a:pt x="188" y="2"/>
                  </a:cubicBezTo>
                  <a:cubicBezTo>
                    <a:pt x="102" y="2"/>
                    <a:pt x="48" y="41"/>
                    <a:pt x="24" y="80"/>
                  </a:cubicBezTo>
                  <a:cubicBezTo>
                    <a:pt x="1" y="111"/>
                    <a:pt x="16" y="135"/>
                    <a:pt x="40" y="143"/>
                  </a:cubicBezTo>
                  <a:cubicBezTo>
                    <a:pt x="48" y="145"/>
                    <a:pt x="55" y="146"/>
                    <a:pt x="64" y="146"/>
                  </a:cubicBezTo>
                  <a:cubicBezTo>
                    <a:pt x="80" y="146"/>
                    <a:pt x="97" y="143"/>
                    <a:pt x="118" y="143"/>
                  </a:cubicBezTo>
                  <a:cubicBezTo>
                    <a:pt x="149" y="143"/>
                    <a:pt x="173" y="135"/>
                    <a:pt x="204" y="135"/>
                  </a:cubicBezTo>
                  <a:lnTo>
                    <a:pt x="282" y="135"/>
                  </a:lnTo>
                  <a:cubicBezTo>
                    <a:pt x="314" y="127"/>
                    <a:pt x="345" y="127"/>
                    <a:pt x="361" y="119"/>
                  </a:cubicBezTo>
                  <a:cubicBezTo>
                    <a:pt x="384" y="111"/>
                    <a:pt x="392" y="80"/>
                    <a:pt x="361" y="49"/>
                  </a:cubicBezTo>
                  <a:cubicBezTo>
                    <a:pt x="340" y="28"/>
                    <a:pt x="287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2" name="Google Shape;2482;p57"/>
            <p:cNvSpPr/>
            <p:nvPr/>
          </p:nvSpPr>
          <p:spPr>
            <a:xfrm>
              <a:off x="2360700" y="3518775"/>
              <a:ext cx="9225" cy="6500"/>
            </a:xfrm>
            <a:custGeom>
              <a:avLst/>
              <a:gdLst/>
              <a:ahLst/>
              <a:cxnLst/>
              <a:rect l="l" t="t" r="r" b="b"/>
              <a:pathLst>
                <a:path w="369" h="260" extrusionOk="0">
                  <a:moveTo>
                    <a:pt x="100" y="0"/>
                  </a:moveTo>
                  <a:cubicBezTo>
                    <a:pt x="82" y="0"/>
                    <a:pt x="67" y="3"/>
                    <a:pt x="55" y="7"/>
                  </a:cubicBezTo>
                  <a:cubicBezTo>
                    <a:pt x="8" y="23"/>
                    <a:pt x="0" y="54"/>
                    <a:pt x="16" y="78"/>
                  </a:cubicBezTo>
                  <a:cubicBezTo>
                    <a:pt x="32" y="93"/>
                    <a:pt x="63" y="109"/>
                    <a:pt x="87" y="125"/>
                  </a:cubicBezTo>
                  <a:cubicBezTo>
                    <a:pt x="118" y="140"/>
                    <a:pt x="141" y="156"/>
                    <a:pt x="165" y="172"/>
                  </a:cubicBezTo>
                  <a:cubicBezTo>
                    <a:pt x="188" y="187"/>
                    <a:pt x="220" y="203"/>
                    <a:pt x="243" y="219"/>
                  </a:cubicBezTo>
                  <a:cubicBezTo>
                    <a:pt x="266" y="242"/>
                    <a:pt x="290" y="258"/>
                    <a:pt x="321" y="258"/>
                  </a:cubicBezTo>
                  <a:cubicBezTo>
                    <a:pt x="325" y="259"/>
                    <a:pt x="329" y="260"/>
                    <a:pt x="333" y="260"/>
                  </a:cubicBezTo>
                  <a:cubicBezTo>
                    <a:pt x="352" y="260"/>
                    <a:pt x="368" y="242"/>
                    <a:pt x="368" y="203"/>
                  </a:cubicBezTo>
                  <a:cubicBezTo>
                    <a:pt x="360" y="164"/>
                    <a:pt x="321" y="93"/>
                    <a:pt x="243" y="46"/>
                  </a:cubicBezTo>
                  <a:cubicBezTo>
                    <a:pt x="194" y="14"/>
                    <a:pt x="141" y="0"/>
                    <a:pt x="1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3" name="Google Shape;2483;p57"/>
            <p:cNvSpPr/>
            <p:nvPr/>
          </p:nvSpPr>
          <p:spPr>
            <a:xfrm>
              <a:off x="2335625" y="3537225"/>
              <a:ext cx="15325" cy="9725"/>
            </a:xfrm>
            <a:custGeom>
              <a:avLst/>
              <a:gdLst/>
              <a:ahLst/>
              <a:cxnLst/>
              <a:rect l="l" t="t" r="r" b="b"/>
              <a:pathLst>
                <a:path w="613" h="389" extrusionOk="0">
                  <a:moveTo>
                    <a:pt x="151" y="1"/>
                  </a:moveTo>
                  <a:cubicBezTo>
                    <a:pt x="36" y="1"/>
                    <a:pt x="1" y="329"/>
                    <a:pt x="229" y="380"/>
                  </a:cubicBezTo>
                  <a:cubicBezTo>
                    <a:pt x="253" y="386"/>
                    <a:pt x="275" y="388"/>
                    <a:pt x="297" y="388"/>
                  </a:cubicBezTo>
                  <a:cubicBezTo>
                    <a:pt x="499" y="388"/>
                    <a:pt x="613" y="181"/>
                    <a:pt x="471" y="146"/>
                  </a:cubicBezTo>
                  <a:cubicBezTo>
                    <a:pt x="315" y="99"/>
                    <a:pt x="174" y="5"/>
                    <a:pt x="174" y="5"/>
                  </a:cubicBezTo>
                  <a:cubicBezTo>
                    <a:pt x="166" y="2"/>
                    <a:pt x="158" y="1"/>
                    <a:pt x="15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4" name="Google Shape;2484;p57"/>
            <p:cNvSpPr/>
            <p:nvPr/>
          </p:nvSpPr>
          <p:spPr>
            <a:xfrm>
              <a:off x="2339375" y="3541625"/>
              <a:ext cx="3150" cy="3550"/>
            </a:xfrm>
            <a:custGeom>
              <a:avLst/>
              <a:gdLst/>
              <a:ahLst/>
              <a:cxnLst/>
              <a:rect l="l" t="t" r="r" b="b"/>
              <a:pathLst>
                <a:path w="126" h="142" extrusionOk="0">
                  <a:moveTo>
                    <a:pt x="32" y="1"/>
                  </a:moveTo>
                  <a:cubicBezTo>
                    <a:pt x="16" y="1"/>
                    <a:pt x="1" y="9"/>
                    <a:pt x="1" y="24"/>
                  </a:cubicBezTo>
                  <a:cubicBezTo>
                    <a:pt x="1" y="40"/>
                    <a:pt x="8" y="56"/>
                    <a:pt x="24" y="56"/>
                  </a:cubicBezTo>
                  <a:cubicBezTo>
                    <a:pt x="40" y="64"/>
                    <a:pt x="48" y="64"/>
                    <a:pt x="55" y="71"/>
                  </a:cubicBezTo>
                  <a:cubicBezTo>
                    <a:pt x="63" y="87"/>
                    <a:pt x="63" y="95"/>
                    <a:pt x="63" y="103"/>
                  </a:cubicBezTo>
                  <a:cubicBezTo>
                    <a:pt x="63" y="118"/>
                    <a:pt x="71" y="134"/>
                    <a:pt x="87" y="142"/>
                  </a:cubicBezTo>
                  <a:lnTo>
                    <a:pt x="94" y="142"/>
                  </a:lnTo>
                  <a:cubicBezTo>
                    <a:pt x="110" y="142"/>
                    <a:pt x="118" y="126"/>
                    <a:pt x="126" y="111"/>
                  </a:cubicBezTo>
                  <a:cubicBezTo>
                    <a:pt x="126" y="87"/>
                    <a:pt x="118" y="56"/>
                    <a:pt x="102" y="40"/>
                  </a:cubicBezTo>
                  <a:cubicBezTo>
                    <a:pt x="87" y="17"/>
                    <a:pt x="55" y="1"/>
                    <a:pt x="32" y="1"/>
                  </a:cubicBezTo>
                  <a:close/>
                </a:path>
              </a:pathLst>
            </a:custGeom>
            <a:solidFill>
              <a:srgbClr val="F9A6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5" name="Google Shape;2485;p57"/>
            <p:cNvSpPr/>
            <p:nvPr/>
          </p:nvSpPr>
          <p:spPr>
            <a:xfrm>
              <a:off x="2333900" y="3523100"/>
              <a:ext cx="5300" cy="4825"/>
            </a:xfrm>
            <a:custGeom>
              <a:avLst/>
              <a:gdLst/>
              <a:ahLst/>
              <a:cxnLst/>
              <a:rect l="l" t="t" r="r" b="b"/>
              <a:pathLst>
                <a:path w="212" h="193" extrusionOk="0">
                  <a:moveTo>
                    <a:pt x="106" y="1"/>
                  </a:moveTo>
                  <a:cubicBezTo>
                    <a:pt x="83" y="1"/>
                    <a:pt x="59" y="10"/>
                    <a:pt x="40" y="30"/>
                  </a:cubicBezTo>
                  <a:cubicBezTo>
                    <a:pt x="0" y="69"/>
                    <a:pt x="0" y="124"/>
                    <a:pt x="40" y="163"/>
                  </a:cubicBezTo>
                  <a:cubicBezTo>
                    <a:pt x="55" y="183"/>
                    <a:pt x="79" y="192"/>
                    <a:pt x="103" y="192"/>
                  </a:cubicBezTo>
                  <a:cubicBezTo>
                    <a:pt x="128" y="192"/>
                    <a:pt x="153" y="183"/>
                    <a:pt x="173" y="163"/>
                  </a:cubicBezTo>
                  <a:cubicBezTo>
                    <a:pt x="212" y="132"/>
                    <a:pt x="212" y="69"/>
                    <a:pt x="173" y="30"/>
                  </a:cubicBezTo>
                  <a:cubicBezTo>
                    <a:pt x="153" y="10"/>
                    <a:pt x="130" y="1"/>
                    <a:pt x="106" y="1"/>
                  </a:cubicBezTo>
                  <a:close/>
                </a:path>
              </a:pathLst>
            </a:custGeom>
            <a:solidFill>
              <a:srgbClr val="6334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6" name="Google Shape;2486;p57"/>
            <p:cNvSpPr/>
            <p:nvPr/>
          </p:nvSpPr>
          <p:spPr>
            <a:xfrm>
              <a:off x="2358950" y="3529550"/>
              <a:ext cx="5300" cy="4825"/>
            </a:xfrm>
            <a:custGeom>
              <a:avLst/>
              <a:gdLst/>
              <a:ahLst/>
              <a:cxnLst/>
              <a:rect l="l" t="t" r="r" b="b"/>
              <a:pathLst>
                <a:path w="212" h="193" extrusionOk="0">
                  <a:moveTo>
                    <a:pt x="106" y="1"/>
                  </a:moveTo>
                  <a:cubicBezTo>
                    <a:pt x="82" y="1"/>
                    <a:pt x="59" y="11"/>
                    <a:pt x="39" y="30"/>
                  </a:cubicBezTo>
                  <a:cubicBezTo>
                    <a:pt x="0" y="69"/>
                    <a:pt x="0" y="124"/>
                    <a:pt x="31" y="163"/>
                  </a:cubicBezTo>
                  <a:cubicBezTo>
                    <a:pt x="51" y="183"/>
                    <a:pt x="76" y="193"/>
                    <a:pt x="102" y="193"/>
                  </a:cubicBezTo>
                  <a:cubicBezTo>
                    <a:pt x="127" y="193"/>
                    <a:pt x="153" y="183"/>
                    <a:pt x="172" y="163"/>
                  </a:cubicBezTo>
                  <a:cubicBezTo>
                    <a:pt x="211" y="132"/>
                    <a:pt x="211" y="69"/>
                    <a:pt x="172" y="30"/>
                  </a:cubicBezTo>
                  <a:cubicBezTo>
                    <a:pt x="153" y="11"/>
                    <a:pt x="129" y="1"/>
                    <a:pt x="106" y="1"/>
                  </a:cubicBezTo>
                  <a:close/>
                </a:path>
              </a:pathLst>
            </a:custGeom>
            <a:solidFill>
              <a:srgbClr val="6334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7" name="Google Shape;2487;p57"/>
            <p:cNvSpPr/>
            <p:nvPr/>
          </p:nvSpPr>
          <p:spPr>
            <a:xfrm>
              <a:off x="2332150" y="3526225"/>
              <a:ext cx="7050" cy="3700"/>
            </a:xfrm>
            <a:custGeom>
              <a:avLst/>
              <a:gdLst/>
              <a:ahLst/>
              <a:cxnLst/>
              <a:rect l="l" t="t" r="r" b="b"/>
              <a:pathLst>
                <a:path w="282" h="148" extrusionOk="0">
                  <a:moveTo>
                    <a:pt x="114" y="0"/>
                  </a:moveTo>
                  <a:cubicBezTo>
                    <a:pt x="90" y="0"/>
                    <a:pt x="62" y="4"/>
                    <a:pt x="31" y="14"/>
                  </a:cubicBezTo>
                  <a:cubicBezTo>
                    <a:pt x="8" y="14"/>
                    <a:pt x="0" y="38"/>
                    <a:pt x="8" y="61"/>
                  </a:cubicBezTo>
                  <a:cubicBezTo>
                    <a:pt x="8" y="79"/>
                    <a:pt x="21" y="88"/>
                    <a:pt x="38" y="88"/>
                  </a:cubicBezTo>
                  <a:cubicBezTo>
                    <a:pt x="43" y="88"/>
                    <a:pt x="49" y="87"/>
                    <a:pt x="55" y="85"/>
                  </a:cubicBezTo>
                  <a:cubicBezTo>
                    <a:pt x="73" y="81"/>
                    <a:pt x="88" y="79"/>
                    <a:pt x="102" y="79"/>
                  </a:cubicBezTo>
                  <a:cubicBezTo>
                    <a:pt x="169" y="79"/>
                    <a:pt x="196" y="118"/>
                    <a:pt x="196" y="124"/>
                  </a:cubicBezTo>
                  <a:cubicBezTo>
                    <a:pt x="203" y="140"/>
                    <a:pt x="219" y="148"/>
                    <a:pt x="235" y="148"/>
                  </a:cubicBezTo>
                  <a:lnTo>
                    <a:pt x="250" y="148"/>
                  </a:lnTo>
                  <a:cubicBezTo>
                    <a:pt x="274" y="132"/>
                    <a:pt x="282" y="108"/>
                    <a:pt x="274" y="93"/>
                  </a:cubicBezTo>
                  <a:cubicBezTo>
                    <a:pt x="256" y="56"/>
                    <a:pt x="204" y="0"/>
                    <a:pt x="1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8" name="Google Shape;2488;p57"/>
            <p:cNvSpPr/>
            <p:nvPr/>
          </p:nvSpPr>
          <p:spPr>
            <a:xfrm>
              <a:off x="2357375" y="3532550"/>
              <a:ext cx="7075" cy="3625"/>
            </a:xfrm>
            <a:custGeom>
              <a:avLst/>
              <a:gdLst/>
              <a:ahLst/>
              <a:cxnLst/>
              <a:rect l="l" t="t" r="r" b="b"/>
              <a:pathLst>
                <a:path w="283" h="145" extrusionOk="0">
                  <a:moveTo>
                    <a:pt x="110" y="0"/>
                  </a:moveTo>
                  <a:cubicBezTo>
                    <a:pt x="87" y="0"/>
                    <a:pt x="60" y="4"/>
                    <a:pt x="32" y="12"/>
                  </a:cubicBezTo>
                  <a:cubicBezTo>
                    <a:pt x="16" y="20"/>
                    <a:pt x="0" y="43"/>
                    <a:pt x="8" y="59"/>
                  </a:cubicBezTo>
                  <a:cubicBezTo>
                    <a:pt x="16" y="82"/>
                    <a:pt x="32" y="90"/>
                    <a:pt x="55" y="90"/>
                  </a:cubicBezTo>
                  <a:cubicBezTo>
                    <a:pt x="77" y="83"/>
                    <a:pt x="97" y="81"/>
                    <a:pt x="113" y="81"/>
                  </a:cubicBezTo>
                  <a:cubicBezTo>
                    <a:pt x="172" y="81"/>
                    <a:pt x="196" y="115"/>
                    <a:pt x="196" y="121"/>
                  </a:cubicBezTo>
                  <a:cubicBezTo>
                    <a:pt x="204" y="137"/>
                    <a:pt x="220" y="145"/>
                    <a:pt x="235" y="145"/>
                  </a:cubicBezTo>
                  <a:lnTo>
                    <a:pt x="251" y="145"/>
                  </a:lnTo>
                  <a:cubicBezTo>
                    <a:pt x="274" y="129"/>
                    <a:pt x="282" y="106"/>
                    <a:pt x="274" y="90"/>
                  </a:cubicBezTo>
                  <a:cubicBezTo>
                    <a:pt x="256" y="53"/>
                    <a:pt x="202" y="0"/>
                    <a:pt x="11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9" name="Google Shape;2489;p57"/>
            <p:cNvSpPr/>
            <p:nvPr/>
          </p:nvSpPr>
          <p:spPr>
            <a:xfrm>
              <a:off x="2345825" y="3526175"/>
              <a:ext cx="7275" cy="8500"/>
            </a:xfrm>
            <a:custGeom>
              <a:avLst/>
              <a:gdLst/>
              <a:ahLst/>
              <a:cxnLst/>
              <a:rect l="l" t="t" r="r" b="b"/>
              <a:pathLst>
                <a:path w="291" h="340" extrusionOk="0">
                  <a:moveTo>
                    <a:pt x="142" y="1"/>
                  </a:moveTo>
                  <a:lnTo>
                    <a:pt x="1" y="314"/>
                  </a:lnTo>
                  <a:lnTo>
                    <a:pt x="110" y="337"/>
                  </a:lnTo>
                  <a:cubicBezTo>
                    <a:pt x="119" y="339"/>
                    <a:pt x="129" y="340"/>
                    <a:pt x="138" y="340"/>
                  </a:cubicBezTo>
                  <a:cubicBezTo>
                    <a:pt x="206" y="340"/>
                    <a:pt x="269" y="290"/>
                    <a:pt x="282" y="228"/>
                  </a:cubicBezTo>
                  <a:lnTo>
                    <a:pt x="282" y="212"/>
                  </a:lnTo>
                  <a:cubicBezTo>
                    <a:pt x="290" y="181"/>
                    <a:pt x="267" y="142"/>
                    <a:pt x="236" y="134"/>
                  </a:cubicBezTo>
                  <a:cubicBezTo>
                    <a:pt x="173" y="126"/>
                    <a:pt x="134" y="63"/>
                    <a:pt x="142" y="1"/>
                  </a:cubicBezTo>
                  <a:close/>
                </a:path>
              </a:pathLst>
            </a:custGeom>
            <a:solidFill>
              <a:srgbClr val="F9A6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0" name="Google Shape;2490;p57"/>
            <p:cNvSpPr/>
            <p:nvPr/>
          </p:nvSpPr>
          <p:spPr>
            <a:xfrm>
              <a:off x="2344650" y="3525150"/>
              <a:ext cx="9425" cy="10450"/>
            </a:xfrm>
            <a:custGeom>
              <a:avLst/>
              <a:gdLst/>
              <a:ahLst/>
              <a:cxnLst/>
              <a:rect l="l" t="t" r="r" b="b"/>
              <a:pathLst>
                <a:path w="377" h="418" extrusionOk="0">
                  <a:moveTo>
                    <a:pt x="192" y="1"/>
                  </a:moveTo>
                  <a:cubicBezTo>
                    <a:pt x="173" y="1"/>
                    <a:pt x="156" y="15"/>
                    <a:pt x="149" y="34"/>
                  </a:cubicBezTo>
                  <a:cubicBezTo>
                    <a:pt x="134" y="112"/>
                    <a:pt x="189" y="198"/>
                    <a:pt x="267" y="214"/>
                  </a:cubicBezTo>
                  <a:cubicBezTo>
                    <a:pt x="275" y="214"/>
                    <a:pt x="283" y="222"/>
                    <a:pt x="290" y="230"/>
                  </a:cubicBezTo>
                  <a:cubicBezTo>
                    <a:pt x="290" y="230"/>
                    <a:pt x="290" y="237"/>
                    <a:pt x="290" y="245"/>
                  </a:cubicBezTo>
                  <a:lnTo>
                    <a:pt x="290" y="253"/>
                  </a:lnTo>
                  <a:cubicBezTo>
                    <a:pt x="283" y="284"/>
                    <a:pt x="267" y="308"/>
                    <a:pt x="243" y="324"/>
                  </a:cubicBezTo>
                  <a:cubicBezTo>
                    <a:pt x="220" y="339"/>
                    <a:pt x="189" y="339"/>
                    <a:pt x="165" y="339"/>
                  </a:cubicBezTo>
                  <a:lnTo>
                    <a:pt x="56" y="316"/>
                  </a:lnTo>
                  <a:cubicBezTo>
                    <a:pt x="51" y="314"/>
                    <a:pt x="47" y="314"/>
                    <a:pt x="43" y="314"/>
                  </a:cubicBezTo>
                  <a:cubicBezTo>
                    <a:pt x="27" y="314"/>
                    <a:pt x="15" y="326"/>
                    <a:pt x="9" y="339"/>
                  </a:cubicBezTo>
                  <a:cubicBezTo>
                    <a:pt x="1" y="363"/>
                    <a:pt x="16" y="386"/>
                    <a:pt x="40" y="394"/>
                  </a:cubicBezTo>
                  <a:lnTo>
                    <a:pt x="149" y="417"/>
                  </a:lnTo>
                  <a:lnTo>
                    <a:pt x="189" y="417"/>
                  </a:lnTo>
                  <a:cubicBezTo>
                    <a:pt x="220" y="417"/>
                    <a:pt x="259" y="410"/>
                    <a:pt x="283" y="386"/>
                  </a:cubicBezTo>
                  <a:cubicBezTo>
                    <a:pt x="329" y="363"/>
                    <a:pt x="353" y="324"/>
                    <a:pt x="369" y="277"/>
                  </a:cubicBezTo>
                  <a:lnTo>
                    <a:pt x="369" y="261"/>
                  </a:lnTo>
                  <a:cubicBezTo>
                    <a:pt x="376" y="237"/>
                    <a:pt x="369" y="206"/>
                    <a:pt x="353" y="183"/>
                  </a:cubicBezTo>
                  <a:cubicBezTo>
                    <a:pt x="337" y="159"/>
                    <a:pt x="314" y="144"/>
                    <a:pt x="290" y="136"/>
                  </a:cubicBezTo>
                  <a:cubicBezTo>
                    <a:pt x="251" y="128"/>
                    <a:pt x="220" y="89"/>
                    <a:pt x="228" y="50"/>
                  </a:cubicBezTo>
                  <a:cubicBezTo>
                    <a:pt x="236" y="26"/>
                    <a:pt x="220" y="11"/>
                    <a:pt x="204" y="3"/>
                  </a:cubicBezTo>
                  <a:cubicBezTo>
                    <a:pt x="200" y="1"/>
                    <a:pt x="196" y="1"/>
                    <a:pt x="19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1" name="Google Shape;2491;p57"/>
            <p:cNvSpPr/>
            <p:nvPr/>
          </p:nvSpPr>
          <p:spPr>
            <a:xfrm>
              <a:off x="2340150" y="3538300"/>
              <a:ext cx="4525" cy="2550"/>
            </a:xfrm>
            <a:custGeom>
              <a:avLst/>
              <a:gdLst/>
              <a:ahLst/>
              <a:cxnLst/>
              <a:rect l="l" t="t" r="r" b="b"/>
              <a:pathLst>
                <a:path w="181" h="102" extrusionOk="0">
                  <a:moveTo>
                    <a:pt x="48" y="1"/>
                  </a:moveTo>
                  <a:lnTo>
                    <a:pt x="32" y="17"/>
                  </a:lnTo>
                  <a:cubicBezTo>
                    <a:pt x="1" y="32"/>
                    <a:pt x="17" y="71"/>
                    <a:pt x="56" y="87"/>
                  </a:cubicBezTo>
                  <a:cubicBezTo>
                    <a:pt x="73" y="98"/>
                    <a:pt x="93" y="102"/>
                    <a:pt x="111" y="102"/>
                  </a:cubicBezTo>
                  <a:cubicBezTo>
                    <a:pt x="132" y="102"/>
                    <a:pt x="152" y="96"/>
                    <a:pt x="165" y="87"/>
                  </a:cubicBezTo>
                  <a:lnTo>
                    <a:pt x="181" y="64"/>
                  </a:lnTo>
                  <a:cubicBezTo>
                    <a:pt x="181" y="64"/>
                    <a:pt x="79" y="17"/>
                    <a:pt x="4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2" name="Google Shape;2492;p57"/>
            <p:cNvSpPr/>
            <p:nvPr/>
          </p:nvSpPr>
          <p:spPr>
            <a:xfrm>
              <a:off x="2309850" y="3511050"/>
              <a:ext cx="5300" cy="6950"/>
            </a:xfrm>
            <a:custGeom>
              <a:avLst/>
              <a:gdLst/>
              <a:ahLst/>
              <a:cxnLst/>
              <a:rect l="l" t="t" r="r" b="b"/>
              <a:pathLst>
                <a:path w="212" h="278" extrusionOk="0">
                  <a:moveTo>
                    <a:pt x="87" y="0"/>
                  </a:moveTo>
                  <a:cubicBezTo>
                    <a:pt x="78" y="0"/>
                    <a:pt x="70" y="4"/>
                    <a:pt x="63" y="11"/>
                  </a:cubicBezTo>
                  <a:cubicBezTo>
                    <a:pt x="39" y="19"/>
                    <a:pt x="39" y="50"/>
                    <a:pt x="55" y="66"/>
                  </a:cubicBezTo>
                  <a:lnTo>
                    <a:pt x="110" y="144"/>
                  </a:lnTo>
                  <a:lnTo>
                    <a:pt x="24" y="199"/>
                  </a:lnTo>
                  <a:cubicBezTo>
                    <a:pt x="8" y="215"/>
                    <a:pt x="0" y="238"/>
                    <a:pt x="16" y="262"/>
                  </a:cubicBezTo>
                  <a:cubicBezTo>
                    <a:pt x="24" y="269"/>
                    <a:pt x="39" y="277"/>
                    <a:pt x="47" y="277"/>
                  </a:cubicBezTo>
                  <a:cubicBezTo>
                    <a:pt x="55" y="277"/>
                    <a:pt x="63" y="277"/>
                    <a:pt x="70" y="269"/>
                  </a:cubicBezTo>
                  <a:lnTo>
                    <a:pt x="188" y="191"/>
                  </a:lnTo>
                  <a:cubicBezTo>
                    <a:pt x="196" y="183"/>
                    <a:pt x="204" y="175"/>
                    <a:pt x="211" y="160"/>
                  </a:cubicBezTo>
                  <a:cubicBezTo>
                    <a:pt x="211" y="152"/>
                    <a:pt x="204" y="144"/>
                    <a:pt x="204" y="136"/>
                  </a:cubicBezTo>
                  <a:lnTo>
                    <a:pt x="117" y="19"/>
                  </a:lnTo>
                  <a:cubicBezTo>
                    <a:pt x="109" y="6"/>
                    <a:pt x="98" y="0"/>
                    <a:pt x="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3" name="Google Shape;2493;p57"/>
            <p:cNvSpPr/>
            <p:nvPr/>
          </p:nvSpPr>
          <p:spPr>
            <a:xfrm>
              <a:off x="2376750" y="3530475"/>
              <a:ext cx="5300" cy="6875"/>
            </a:xfrm>
            <a:custGeom>
              <a:avLst/>
              <a:gdLst/>
              <a:ahLst/>
              <a:cxnLst/>
              <a:rect l="l" t="t" r="r" b="b"/>
              <a:pathLst>
                <a:path w="212" h="275" extrusionOk="0">
                  <a:moveTo>
                    <a:pt x="167" y="0"/>
                  </a:moveTo>
                  <a:cubicBezTo>
                    <a:pt x="159" y="0"/>
                    <a:pt x="150" y="3"/>
                    <a:pt x="141" y="9"/>
                  </a:cubicBezTo>
                  <a:lnTo>
                    <a:pt x="24" y="79"/>
                  </a:lnTo>
                  <a:cubicBezTo>
                    <a:pt x="16" y="87"/>
                    <a:pt x="8" y="95"/>
                    <a:pt x="0" y="103"/>
                  </a:cubicBezTo>
                  <a:cubicBezTo>
                    <a:pt x="0" y="118"/>
                    <a:pt x="0" y="126"/>
                    <a:pt x="8" y="134"/>
                  </a:cubicBezTo>
                  <a:lnTo>
                    <a:pt x="86" y="251"/>
                  </a:lnTo>
                  <a:cubicBezTo>
                    <a:pt x="94" y="267"/>
                    <a:pt x="110" y="275"/>
                    <a:pt x="125" y="275"/>
                  </a:cubicBezTo>
                  <a:cubicBezTo>
                    <a:pt x="125" y="275"/>
                    <a:pt x="133" y="267"/>
                    <a:pt x="141" y="267"/>
                  </a:cubicBezTo>
                  <a:cubicBezTo>
                    <a:pt x="164" y="251"/>
                    <a:pt x="164" y="228"/>
                    <a:pt x="157" y="212"/>
                  </a:cubicBezTo>
                  <a:lnTo>
                    <a:pt x="102" y="126"/>
                  </a:lnTo>
                  <a:lnTo>
                    <a:pt x="188" y="71"/>
                  </a:lnTo>
                  <a:cubicBezTo>
                    <a:pt x="203" y="64"/>
                    <a:pt x="211" y="40"/>
                    <a:pt x="196" y="17"/>
                  </a:cubicBezTo>
                  <a:cubicBezTo>
                    <a:pt x="191" y="7"/>
                    <a:pt x="180" y="0"/>
                    <a:pt x="1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17" name="Google Shape;810;p33">
            <a:extLst>
              <a:ext uri="{FF2B5EF4-FFF2-40B4-BE49-F238E27FC236}">
                <a16:creationId xmlns:a16="http://schemas.microsoft.com/office/drawing/2014/main" id="{1E3AAE16-D9F0-4923-BACA-0EEC77C07EA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728641" y="1271000"/>
            <a:ext cx="4687460" cy="1029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/>
              <a:t>Tổng kết</a:t>
            </a:r>
            <a:endParaRPr sz="800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FF9F7BA-E8CF-4DD2-8B75-2BF7F1307F31}"/>
              </a:ext>
            </a:extLst>
          </p:cNvPr>
          <p:cNvSpPr/>
          <p:nvPr/>
        </p:nvSpPr>
        <p:spPr>
          <a:xfrm>
            <a:off x="970373" y="986599"/>
            <a:ext cx="1808508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buClr>
                <a:srgbClr val="5571A7"/>
              </a:buClr>
              <a:buSzPts val="7200"/>
            </a:pPr>
            <a:r>
              <a:rPr lang="en" sz="9600">
                <a:solidFill>
                  <a:srgbClr val="FF8687"/>
                </a:solidFill>
                <a:latin typeface="Pacifico"/>
                <a:sym typeface="Pacifico"/>
              </a:rPr>
              <a:t>03.</a:t>
            </a:r>
          </a:p>
        </p:txBody>
      </p:sp>
    </p:spTree>
    <p:extLst>
      <p:ext uri="{BB962C8B-B14F-4D97-AF65-F5344CB8AC3E}">
        <p14:creationId xmlns:p14="http://schemas.microsoft.com/office/powerpoint/2010/main" val="181573571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ƯỚC MƠ CỦA MẸ - VĂN MAI HƯƠNG (Lyrics Video) _ OST THƯƠNG NGÀY NẮNG VỀ">
            <a:hlinkClick r:id="" action="ppaction://media"/>
            <a:extLst>
              <a:ext uri="{FF2B5EF4-FFF2-40B4-BE49-F238E27FC236}">
                <a16:creationId xmlns:a16="http://schemas.microsoft.com/office/drawing/2014/main" id="{586CB94C-05E0-4311-B523-2B20773023E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22067" y="362643"/>
            <a:ext cx="6744463" cy="3793761"/>
          </a:xfrm>
          <a:prstGeom prst="rect">
            <a:avLst/>
          </a:prstGeom>
        </p:spPr>
      </p:pic>
      <p:grpSp>
        <p:nvGrpSpPr>
          <p:cNvPr id="899" name="Google Shape;899;p34"/>
          <p:cNvGrpSpPr/>
          <p:nvPr/>
        </p:nvGrpSpPr>
        <p:grpSpPr>
          <a:xfrm>
            <a:off x="-945423" y="2418153"/>
            <a:ext cx="3807249" cy="3793761"/>
            <a:chOff x="-1220870" y="2208435"/>
            <a:chExt cx="4425557" cy="4409879"/>
          </a:xfrm>
        </p:grpSpPr>
        <p:grpSp>
          <p:nvGrpSpPr>
            <p:cNvPr id="900" name="Google Shape;900;p34"/>
            <p:cNvGrpSpPr/>
            <p:nvPr/>
          </p:nvGrpSpPr>
          <p:grpSpPr>
            <a:xfrm>
              <a:off x="-1220870" y="2368212"/>
              <a:ext cx="4425557" cy="4250102"/>
              <a:chOff x="5036155" y="1089987"/>
              <a:chExt cx="4425557" cy="4250102"/>
            </a:xfrm>
          </p:grpSpPr>
          <p:sp>
            <p:nvSpPr>
              <p:cNvPr id="901" name="Google Shape;901;p34"/>
              <p:cNvSpPr/>
              <p:nvPr/>
            </p:nvSpPr>
            <p:spPr>
              <a:xfrm>
                <a:off x="5036155" y="1089987"/>
                <a:ext cx="4425557" cy="4250102"/>
              </a:xfrm>
              <a:custGeom>
                <a:avLst/>
                <a:gdLst/>
                <a:ahLst/>
                <a:cxnLst/>
                <a:rect l="l" t="t" r="r" b="b"/>
                <a:pathLst>
                  <a:path w="120366" h="115594" extrusionOk="0">
                    <a:moveTo>
                      <a:pt x="67461" y="1"/>
                    </a:moveTo>
                    <a:cubicBezTo>
                      <a:pt x="64374" y="1"/>
                      <a:pt x="61260" y="1231"/>
                      <a:pt x="58934" y="3821"/>
                    </a:cubicBezTo>
                    <a:cubicBezTo>
                      <a:pt x="56693" y="6315"/>
                      <a:pt x="53566" y="7625"/>
                      <a:pt x="50396" y="7625"/>
                    </a:cubicBezTo>
                    <a:cubicBezTo>
                      <a:pt x="48426" y="7625"/>
                      <a:pt x="46439" y="7119"/>
                      <a:pt x="44639" y="6076"/>
                    </a:cubicBezTo>
                    <a:cubicBezTo>
                      <a:pt x="42787" y="5000"/>
                      <a:pt x="40811" y="4505"/>
                      <a:pt x="38881" y="4505"/>
                    </a:cubicBezTo>
                    <a:cubicBezTo>
                      <a:pt x="33291" y="4505"/>
                      <a:pt x="28092" y="8652"/>
                      <a:pt x="27454" y="14817"/>
                    </a:cubicBezTo>
                    <a:cubicBezTo>
                      <a:pt x="26895" y="20223"/>
                      <a:pt x="22627" y="24509"/>
                      <a:pt x="17222" y="25050"/>
                    </a:cubicBezTo>
                    <a:cubicBezTo>
                      <a:pt x="8928" y="25907"/>
                      <a:pt x="4268" y="35021"/>
                      <a:pt x="8462" y="42234"/>
                    </a:cubicBezTo>
                    <a:cubicBezTo>
                      <a:pt x="11202" y="46950"/>
                      <a:pt x="10251" y="52914"/>
                      <a:pt x="6207" y="56548"/>
                    </a:cubicBezTo>
                    <a:cubicBezTo>
                      <a:pt x="0" y="62121"/>
                      <a:pt x="1622" y="72223"/>
                      <a:pt x="9245" y="75597"/>
                    </a:cubicBezTo>
                    <a:cubicBezTo>
                      <a:pt x="14202" y="77815"/>
                      <a:pt x="16961" y="83201"/>
                      <a:pt x="15824" y="88513"/>
                    </a:cubicBezTo>
                    <a:cubicBezTo>
                      <a:pt x="14266" y="95835"/>
                      <a:pt x="19952" y="102434"/>
                      <a:pt x="27034" y="102434"/>
                    </a:cubicBezTo>
                    <a:cubicBezTo>
                      <a:pt x="27830" y="102434"/>
                      <a:pt x="28644" y="102350"/>
                      <a:pt x="29467" y="102175"/>
                    </a:cubicBezTo>
                    <a:cubicBezTo>
                      <a:pt x="30272" y="102003"/>
                      <a:pt x="31078" y="101919"/>
                      <a:pt x="31875" y="101919"/>
                    </a:cubicBezTo>
                    <a:cubicBezTo>
                      <a:pt x="36338" y="101919"/>
                      <a:pt x="40499" y="104532"/>
                      <a:pt x="42365" y="108754"/>
                    </a:cubicBezTo>
                    <a:cubicBezTo>
                      <a:pt x="44341" y="113196"/>
                      <a:pt x="48596" y="115594"/>
                      <a:pt x="52905" y="115594"/>
                    </a:cubicBezTo>
                    <a:cubicBezTo>
                      <a:pt x="55992" y="115594"/>
                      <a:pt x="59106" y="114364"/>
                      <a:pt x="61432" y="111774"/>
                    </a:cubicBezTo>
                    <a:cubicBezTo>
                      <a:pt x="63673" y="109279"/>
                      <a:pt x="66800" y="107969"/>
                      <a:pt x="69970" y="107969"/>
                    </a:cubicBezTo>
                    <a:cubicBezTo>
                      <a:pt x="71940" y="107969"/>
                      <a:pt x="73927" y="108475"/>
                      <a:pt x="75727" y="109518"/>
                    </a:cubicBezTo>
                    <a:cubicBezTo>
                      <a:pt x="77578" y="110595"/>
                      <a:pt x="79556" y="111089"/>
                      <a:pt x="81488" y="111089"/>
                    </a:cubicBezTo>
                    <a:cubicBezTo>
                      <a:pt x="87082" y="111089"/>
                      <a:pt x="92288" y="106942"/>
                      <a:pt x="92912" y="100777"/>
                    </a:cubicBezTo>
                    <a:cubicBezTo>
                      <a:pt x="93471" y="95372"/>
                      <a:pt x="97758" y="91085"/>
                      <a:pt x="103163" y="90545"/>
                    </a:cubicBezTo>
                    <a:cubicBezTo>
                      <a:pt x="111438" y="89687"/>
                      <a:pt x="116098" y="80573"/>
                      <a:pt x="111904" y="73360"/>
                    </a:cubicBezTo>
                    <a:cubicBezTo>
                      <a:pt x="109183" y="68645"/>
                      <a:pt x="110133" y="62680"/>
                      <a:pt x="114178" y="59046"/>
                    </a:cubicBezTo>
                    <a:cubicBezTo>
                      <a:pt x="120366" y="53492"/>
                      <a:pt x="118763" y="43371"/>
                      <a:pt x="111140" y="39998"/>
                    </a:cubicBezTo>
                    <a:cubicBezTo>
                      <a:pt x="106163" y="37780"/>
                      <a:pt x="103424" y="32393"/>
                      <a:pt x="104560" y="27081"/>
                    </a:cubicBezTo>
                    <a:cubicBezTo>
                      <a:pt x="106119" y="19760"/>
                      <a:pt x="100432" y="13161"/>
                      <a:pt x="93337" y="13161"/>
                    </a:cubicBezTo>
                    <a:cubicBezTo>
                      <a:pt x="92539" y="13161"/>
                      <a:pt x="91724" y="13244"/>
                      <a:pt x="90899" y="13420"/>
                    </a:cubicBezTo>
                    <a:cubicBezTo>
                      <a:pt x="90094" y="13592"/>
                      <a:pt x="89288" y="13675"/>
                      <a:pt x="88491" y="13675"/>
                    </a:cubicBezTo>
                    <a:cubicBezTo>
                      <a:pt x="84028" y="13675"/>
                      <a:pt x="79867" y="11063"/>
                      <a:pt x="78001" y="6840"/>
                    </a:cubicBezTo>
                    <a:cubicBezTo>
                      <a:pt x="76025" y="2398"/>
                      <a:pt x="71770" y="1"/>
                      <a:pt x="67461" y="1"/>
                    </a:cubicBezTo>
                    <a:close/>
                  </a:path>
                </a:pathLst>
              </a:custGeom>
              <a:solidFill>
                <a:srgbClr val="FFA79B">
                  <a:alpha val="46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2" name="Google Shape;902;p34"/>
              <p:cNvSpPr/>
              <p:nvPr/>
            </p:nvSpPr>
            <p:spPr>
              <a:xfrm>
                <a:off x="5286284" y="1531969"/>
                <a:ext cx="3926659" cy="3770875"/>
              </a:xfrm>
              <a:custGeom>
                <a:avLst/>
                <a:gdLst/>
                <a:ahLst/>
                <a:cxnLst/>
                <a:rect l="l" t="t" r="r" b="b"/>
                <a:pathLst>
                  <a:path w="106797" h="102560" extrusionOk="0">
                    <a:moveTo>
                      <a:pt x="59836" y="0"/>
                    </a:moveTo>
                    <a:cubicBezTo>
                      <a:pt x="57100" y="0"/>
                      <a:pt x="54340" y="1092"/>
                      <a:pt x="52280" y="3393"/>
                    </a:cubicBezTo>
                    <a:cubicBezTo>
                      <a:pt x="50291" y="5600"/>
                      <a:pt x="47515" y="6765"/>
                      <a:pt x="44700" y="6765"/>
                    </a:cubicBezTo>
                    <a:cubicBezTo>
                      <a:pt x="42951" y="6765"/>
                      <a:pt x="41187" y="6316"/>
                      <a:pt x="39588" y="5387"/>
                    </a:cubicBezTo>
                    <a:cubicBezTo>
                      <a:pt x="37947" y="4435"/>
                      <a:pt x="36194" y="3998"/>
                      <a:pt x="34483" y="3998"/>
                    </a:cubicBezTo>
                    <a:cubicBezTo>
                      <a:pt x="29525" y="3998"/>
                      <a:pt x="24910" y="7668"/>
                      <a:pt x="24342" y="13141"/>
                    </a:cubicBezTo>
                    <a:cubicBezTo>
                      <a:pt x="23857" y="17931"/>
                      <a:pt x="20055" y="21733"/>
                      <a:pt x="15265" y="22236"/>
                    </a:cubicBezTo>
                    <a:cubicBezTo>
                      <a:pt x="7903" y="22982"/>
                      <a:pt x="3784" y="31071"/>
                      <a:pt x="7493" y="37464"/>
                    </a:cubicBezTo>
                    <a:cubicBezTo>
                      <a:pt x="9916" y="41639"/>
                      <a:pt x="9077" y="46950"/>
                      <a:pt x="5498" y="50175"/>
                    </a:cubicBezTo>
                    <a:cubicBezTo>
                      <a:pt x="0" y="55095"/>
                      <a:pt x="1417" y="64079"/>
                      <a:pt x="8182" y="67080"/>
                    </a:cubicBezTo>
                    <a:cubicBezTo>
                      <a:pt x="12600" y="69037"/>
                      <a:pt x="15023" y="73808"/>
                      <a:pt x="14016" y="78524"/>
                    </a:cubicBezTo>
                    <a:cubicBezTo>
                      <a:pt x="12641" y="85028"/>
                      <a:pt x="17690" y="90884"/>
                      <a:pt x="23981" y="90884"/>
                    </a:cubicBezTo>
                    <a:cubicBezTo>
                      <a:pt x="24685" y="90884"/>
                      <a:pt x="25404" y="90811"/>
                      <a:pt x="26131" y="90657"/>
                    </a:cubicBezTo>
                    <a:cubicBezTo>
                      <a:pt x="26845" y="90505"/>
                      <a:pt x="27562" y="90431"/>
                      <a:pt x="28270" y="90431"/>
                    </a:cubicBezTo>
                    <a:cubicBezTo>
                      <a:pt x="32233" y="90431"/>
                      <a:pt x="35933" y="92743"/>
                      <a:pt x="37593" y="96491"/>
                    </a:cubicBezTo>
                    <a:cubicBezTo>
                      <a:pt x="39342" y="100433"/>
                      <a:pt x="43116" y="102560"/>
                      <a:pt x="46938" y="102560"/>
                    </a:cubicBezTo>
                    <a:cubicBezTo>
                      <a:pt x="49675" y="102560"/>
                      <a:pt x="52437" y="101469"/>
                      <a:pt x="54498" y="99175"/>
                    </a:cubicBezTo>
                    <a:cubicBezTo>
                      <a:pt x="56487" y="96968"/>
                      <a:pt x="59263" y="95803"/>
                      <a:pt x="62078" y="95803"/>
                    </a:cubicBezTo>
                    <a:cubicBezTo>
                      <a:pt x="63827" y="95803"/>
                      <a:pt x="65591" y="96252"/>
                      <a:pt x="67191" y="97181"/>
                    </a:cubicBezTo>
                    <a:cubicBezTo>
                      <a:pt x="68829" y="98131"/>
                      <a:pt x="70579" y="98567"/>
                      <a:pt x="72290" y="98567"/>
                    </a:cubicBezTo>
                    <a:cubicBezTo>
                      <a:pt x="77255" y="98567"/>
                      <a:pt x="81882" y="94889"/>
                      <a:pt x="82437" y="89427"/>
                    </a:cubicBezTo>
                    <a:cubicBezTo>
                      <a:pt x="82940" y="84618"/>
                      <a:pt x="86724" y="80816"/>
                      <a:pt x="91532" y="80332"/>
                    </a:cubicBezTo>
                    <a:cubicBezTo>
                      <a:pt x="98876" y="79567"/>
                      <a:pt x="102995" y="71478"/>
                      <a:pt x="99286" y="65085"/>
                    </a:cubicBezTo>
                    <a:cubicBezTo>
                      <a:pt x="96863" y="60911"/>
                      <a:pt x="97702" y="55617"/>
                      <a:pt x="101299" y="52393"/>
                    </a:cubicBezTo>
                    <a:cubicBezTo>
                      <a:pt x="106797" y="47454"/>
                      <a:pt x="105362" y="38489"/>
                      <a:pt x="98596" y="35488"/>
                    </a:cubicBezTo>
                    <a:cubicBezTo>
                      <a:pt x="94198" y="33531"/>
                      <a:pt x="91756" y="28741"/>
                      <a:pt x="92762" y="24025"/>
                    </a:cubicBezTo>
                    <a:cubicBezTo>
                      <a:pt x="94136" y="17544"/>
                      <a:pt x="89083" y="11679"/>
                      <a:pt x="82810" y="11679"/>
                    </a:cubicBezTo>
                    <a:cubicBezTo>
                      <a:pt x="82102" y="11679"/>
                      <a:pt x="81379" y="11754"/>
                      <a:pt x="80648" y="11911"/>
                    </a:cubicBezTo>
                    <a:cubicBezTo>
                      <a:pt x="79933" y="12062"/>
                      <a:pt x="79218" y="12136"/>
                      <a:pt x="78512" y="12136"/>
                    </a:cubicBezTo>
                    <a:cubicBezTo>
                      <a:pt x="74538" y="12136"/>
                      <a:pt x="70847" y="9812"/>
                      <a:pt x="69185" y="6077"/>
                    </a:cubicBezTo>
                    <a:cubicBezTo>
                      <a:pt x="67436" y="2133"/>
                      <a:pt x="63660" y="0"/>
                      <a:pt x="59836" y="0"/>
                    </a:cubicBezTo>
                    <a:close/>
                  </a:path>
                </a:pathLst>
              </a:custGeom>
              <a:solidFill>
                <a:srgbClr val="FFA79B">
                  <a:alpha val="46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03" name="Google Shape;903;p34"/>
            <p:cNvGrpSpPr/>
            <p:nvPr/>
          </p:nvGrpSpPr>
          <p:grpSpPr>
            <a:xfrm flipH="1">
              <a:off x="-233990" y="2208435"/>
              <a:ext cx="2908993" cy="3170922"/>
              <a:chOff x="4498550" y="1321150"/>
              <a:chExt cx="976500" cy="1064425"/>
            </a:xfrm>
          </p:grpSpPr>
          <p:sp>
            <p:nvSpPr>
              <p:cNvPr id="904" name="Google Shape;904;p34"/>
              <p:cNvSpPr/>
              <p:nvPr/>
            </p:nvSpPr>
            <p:spPr>
              <a:xfrm>
                <a:off x="4498550" y="1321150"/>
                <a:ext cx="976500" cy="1064425"/>
              </a:xfrm>
              <a:custGeom>
                <a:avLst/>
                <a:gdLst/>
                <a:ahLst/>
                <a:cxnLst/>
                <a:rect l="l" t="t" r="r" b="b"/>
                <a:pathLst>
                  <a:path w="39060" h="42577" extrusionOk="0">
                    <a:moveTo>
                      <a:pt x="21741" y="1"/>
                    </a:moveTo>
                    <a:cubicBezTo>
                      <a:pt x="20822" y="1"/>
                      <a:pt x="19889" y="181"/>
                      <a:pt x="18990" y="560"/>
                    </a:cubicBezTo>
                    <a:lnTo>
                      <a:pt x="17903" y="1022"/>
                    </a:lnTo>
                    <a:cubicBezTo>
                      <a:pt x="17363" y="1249"/>
                      <a:pt x="16862" y="1538"/>
                      <a:pt x="16416" y="1875"/>
                    </a:cubicBezTo>
                    <a:cubicBezTo>
                      <a:pt x="13693" y="3620"/>
                      <a:pt x="13184" y="6147"/>
                      <a:pt x="13208" y="7876"/>
                    </a:cubicBezTo>
                    <a:cubicBezTo>
                      <a:pt x="13059" y="8111"/>
                      <a:pt x="12911" y="8353"/>
                      <a:pt x="12754" y="8596"/>
                    </a:cubicBezTo>
                    <a:cubicBezTo>
                      <a:pt x="11205" y="10889"/>
                      <a:pt x="9233" y="12344"/>
                      <a:pt x="6526" y="13721"/>
                    </a:cubicBezTo>
                    <a:lnTo>
                      <a:pt x="6158" y="13909"/>
                    </a:lnTo>
                    <a:cubicBezTo>
                      <a:pt x="1150" y="16452"/>
                      <a:pt x="0" y="22516"/>
                      <a:pt x="2512" y="25912"/>
                    </a:cubicBezTo>
                    <a:lnTo>
                      <a:pt x="3232" y="26897"/>
                    </a:lnTo>
                    <a:cubicBezTo>
                      <a:pt x="3341" y="27046"/>
                      <a:pt x="3459" y="27195"/>
                      <a:pt x="3584" y="27336"/>
                    </a:cubicBezTo>
                    <a:cubicBezTo>
                      <a:pt x="4030" y="27860"/>
                      <a:pt x="4163" y="28509"/>
                      <a:pt x="3936" y="29112"/>
                    </a:cubicBezTo>
                    <a:cubicBezTo>
                      <a:pt x="3513" y="30215"/>
                      <a:pt x="3302" y="31420"/>
                      <a:pt x="3388" y="32703"/>
                    </a:cubicBezTo>
                    <a:cubicBezTo>
                      <a:pt x="3709" y="37460"/>
                      <a:pt x="8020" y="41592"/>
                      <a:pt x="13583" y="42421"/>
                    </a:cubicBezTo>
                    <a:cubicBezTo>
                      <a:pt x="14292" y="42526"/>
                      <a:pt x="14993" y="42577"/>
                      <a:pt x="15680" y="42577"/>
                    </a:cubicBezTo>
                    <a:cubicBezTo>
                      <a:pt x="18738" y="42577"/>
                      <a:pt x="21537" y="41578"/>
                      <a:pt x="23607" y="39917"/>
                    </a:cubicBezTo>
                    <a:cubicBezTo>
                      <a:pt x="26643" y="37476"/>
                      <a:pt x="30101" y="35442"/>
                      <a:pt x="33630" y="33533"/>
                    </a:cubicBezTo>
                    <a:cubicBezTo>
                      <a:pt x="36517" y="31968"/>
                      <a:pt x="38528" y="29331"/>
                      <a:pt x="38841" y="26178"/>
                    </a:cubicBezTo>
                    <a:cubicBezTo>
                      <a:pt x="39060" y="24034"/>
                      <a:pt x="38450" y="21968"/>
                      <a:pt x="37253" y="20207"/>
                    </a:cubicBezTo>
                    <a:cubicBezTo>
                      <a:pt x="36994" y="19746"/>
                      <a:pt x="36736" y="19331"/>
                      <a:pt x="36501" y="18956"/>
                    </a:cubicBezTo>
                    <a:cubicBezTo>
                      <a:pt x="35680" y="17665"/>
                      <a:pt x="34639" y="16295"/>
                      <a:pt x="34733" y="14856"/>
                    </a:cubicBezTo>
                    <a:cubicBezTo>
                      <a:pt x="35046" y="10294"/>
                      <a:pt x="32793" y="7289"/>
                      <a:pt x="29577" y="5654"/>
                    </a:cubicBezTo>
                    <a:cubicBezTo>
                      <a:pt x="29209" y="4582"/>
                      <a:pt x="27488" y="435"/>
                      <a:pt x="22957" y="107"/>
                    </a:cubicBezTo>
                    <a:cubicBezTo>
                      <a:pt x="22557" y="37"/>
                      <a:pt x="22150" y="1"/>
                      <a:pt x="21741" y="1"/>
                    </a:cubicBezTo>
                    <a:close/>
                  </a:path>
                </a:pathLst>
              </a:custGeom>
              <a:solidFill>
                <a:srgbClr val="3015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5" name="Google Shape;905;p34"/>
              <p:cNvSpPr/>
              <p:nvPr/>
            </p:nvSpPr>
            <p:spPr>
              <a:xfrm>
                <a:off x="4889575" y="1466000"/>
                <a:ext cx="375400" cy="493375"/>
              </a:xfrm>
              <a:custGeom>
                <a:avLst/>
                <a:gdLst/>
                <a:ahLst/>
                <a:cxnLst/>
                <a:rect l="l" t="t" r="r" b="b"/>
                <a:pathLst>
                  <a:path w="15016" h="19735" extrusionOk="0">
                    <a:moveTo>
                      <a:pt x="1698" y="1"/>
                    </a:moveTo>
                    <a:cubicBezTo>
                      <a:pt x="1988" y="1331"/>
                      <a:pt x="1581" y="2223"/>
                      <a:pt x="931" y="2826"/>
                    </a:cubicBezTo>
                    <a:cubicBezTo>
                      <a:pt x="955" y="2919"/>
                      <a:pt x="978" y="3021"/>
                      <a:pt x="1010" y="3123"/>
                    </a:cubicBezTo>
                    <a:lnTo>
                      <a:pt x="1158" y="3639"/>
                    </a:lnTo>
                    <a:lnTo>
                      <a:pt x="1158" y="3647"/>
                    </a:lnTo>
                    <a:lnTo>
                      <a:pt x="1565" y="5048"/>
                    </a:lnTo>
                    <a:lnTo>
                      <a:pt x="1409" y="5095"/>
                    </a:lnTo>
                    <a:cubicBezTo>
                      <a:pt x="517" y="5353"/>
                      <a:pt x="0" y="6292"/>
                      <a:pt x="266" y="7184"/>
                    </a:cubicBezTo>
                    <a:cubicBezTo>
                      <a:pt x="479" y="7920"/>
                      <a:pt x="1151" y="8400"/>
                      <a:pt x="1881" y="8400"/>
                    </a:cubicBezTo>
                    <a:cubicBezTo>
                      <a:pt x="2035" y="8400"/>
                      <a:pt x="2192" y="8379"/>
                      <a:pt x="2348" y="8334"/>
                    </a:cubicBezTo>
                    <a:lnTo>
                      <a:pt x="2504" y="8287"/>
                    </a:lnTo>
                    <a:lnTo>
                      <a:pt x="2747" y="9116"/>
                    </a:lnTo>
                    <a:cubicBezTo>
                      <a:pt x="3193" y="10642"/>
                      <a:pt x="4288" y="11800"/>
                      <a:pt x="5650" y="12379"/>
                    </a:cubicBezTo>
                    <a:lnTo>
                      <a:pt x="6103" y="13952"/>
                    </a:lnTo>
                    <a:lnTo>
                      <a:pt x="3036" y="13944"/>
                    </a:lnTo>
                    <a:lnTo>
                      <a:pt x="3036" y="13944"/>
                    </a:lnTo>
                    <a:lnTo>
                      <a:pt x="5290" y="19625"/>
                    </a:lnTo>
                    <a:lnTo>
                      <a:pt x="5337" y="19734"/>
                    </a:lnTo>
                    <a:lnTo>
                      <a:pt x="12715" y="19726"/>
                    </a:lnTo>
                    <a:lnTo>
                      <a:pt x="12754" y="19625"/>
                    </a:lnTo>
                    <a:lnTo>
                      <a:pt x="15015" y="13952"/>
                    </a:lnTo>
                    <a:lnTo>
                      <a:pt x="12692" y="13952"/>
                    </a:lnTo>
                    <a:lnTo>
                      <a:pt x="11729" y="10658"/>
                    </a:lnTo>
                    <a:cubicBezTo>
                      <a:pt x="12606" y="9437"/>
                      <a:pt x="12934" y="7841"/>
                      <a:pt x="12480" y="6292"/>
                    </a:cubicBezTo>
                    <a:lnTo>
                      <a:pt x="12238" y="5462"/>
                    </a:lnTo>
                    <a:lnTo>
                      <a:pt x="12645" y="5345"/>
                    </a:lnTo>
                    <a:cubicBezTo>
                      <a:pt x="13537" y="5087"/>
                      <a:pt x="14053" y="4148"/>
                      <a:pt x="13795" y="3256"/>
                    </a:cubicBezTo>
                    <a:cubicBezTo>
                      <a:pt x="13575" y="2520"/>
                      <a:pt x="12902" y="2039"/>
                      <a:pt x="12173" y="2039"/>
                    </a:cubicBezTo>
                    <a:cubicBezTo>
                      <a:pt x="12018" y="2039"/>
                      <a:pt x="11861" y="2061"/>
                      <a:pt x="11706" y="2106"/>
                    </a:cubicBezTo>
                    <a:lnTo>
                      <a:pt x="11299" y="2223"/>
                    </a:lnTo>
                    <a:lnTo>
                      <a:pt x="10892" y="815"/>
                    </a:lnTo>
                    <a:lnTo>
                      <a:pt x="10845" y="650"/>
                    </a:lnTo>
                    <a:cubicBezTo>
                      <a:pt x="10712" y="517"/>
                      <a:pt x="10591" y="428"/>
                      <a:pt x="10528" y="428"/>
                    </a:cubicBezTo>
                    <a:cubicBezTo>
                      <a:pt x="10521" y="428"/>
                      <a:pt x="10514" y="429"/>
                      <a:pt x="10509" y="431"/>
                    </a:cubicBezTo>
                    <a:cubicBezTo>
                      <a:pt x="8397" y="1296"/>
                      <a:pt x="6756" y="1598"/>
                      <a:pt x="5495" y="1598"/>
                    </a:cubicBezTo>
                    <a:cubicBezTo>
                      <a:pt x="2592" y="1598"/>
                      <a:pt x="1698" y="1"/>
                      <a:pt x="1698" y="1"/>
                    </a:cubicBezTo>
                    <a:close/>
                  </a:path>
                </a:pathLst>
              </a:custGeom>
              <a:solidFill>
                <a:srgbClr val="EB8D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6" name="Google Shape;906;p34"/>
              <p:cNvSpPr/>
              <p:nvPr/>
            </p:nvSpPr>
            <p:spPr>
              <a:xfrm>
                <a:off x="4952175" y="1602550"/>
                <a:ext cx="263300" cy="216325"/>
              </a:xfrm>
              <a:custGeom>
                <a:avLst/>
                <a:gdLst/>
                <a:ahLst/>
                <a:cxnLst/>
                <a:rect l="l" t="t" r="r" b="b"/>
                <a:pathLst>
                  <a:path w="10532" h="8653" extrusionOk="0">
                    <a:moveTo>
                      <a:pt x="9734" y="0"/>
                    </a:moveTo>
                    <a:cubicBezTo>
                      <a:pt x="10430" y="2645"/>
                      <a:pt x="8889" y="5384"/>
                      <a:pt x="6244" y="6150"/>
                    </a:cubicBezTo>
                    <a:cubicBezTo>
                      <a:pt x="5773" y="6287"/>
                      <a:pt x="5298" y="6352"/>
                      <a:pt x="4831" y="6352"/>
                    </a:cubicBezTo>
                    <a:cubicBezTo>
                      <a:pt x="2676" y="6352"/>
                      <a:pt x="688" y="4966"/>
                      <a:pt x="0" y="2825"/>
                    </a:cubicBezTo>
                    <a:lnTo>
                      <a:pt x="0" y="2825"/>
                    </a:lnTo>
                    <a:lnTo>
                      <a:pt x="243" y="3654"/>
                    </a:lnTo>
                    <a:cubicBezTo>
                      <a:pt x="775" y="5485"/>
                      <a:pt x="2238" y="6784"/>
                      <a:pt x="3967" y="7183"/>
                    </a:cubicBezTo>
                    <a:cubicBezTo>
                      <a:pt x="4334" y="8060"/>
                      <a:pt x="5202" y="8653"/>
                      <a:pt x="6177" y="8653"/>
                    </a:cubicBezTo>
                    <a:cubicBezTo>
                      <a:pt x="6264" y="8653"/>
                      <a:pt x="6352" y="8648"/>
                      <a:pt x="6440" y="8639"/>
                    </a:cubicBezTo>
                    <a:cubicBezTo>
                      <a:pt x="7754" y="8498"/>
                      <a:pt x="8709" y="7316"/>
                      <a:pt x="8568" y="6002"/>
                    </a:cubicBezTo>
                    <a:cubicBezTo>
                      <a:pt x="8560" y="5986"/>
                      <a:pt x="8560" y="5970"/>
                      <a:pt x="8560" y="5955"/>
                    </a:cubicBezTo>
                    <a:cubicBezTo>
                      <a:pt x="9914" y="4695"/>
                      <a:pt x="10532" y="2731"/>
                      <a:pt x="9976" y="830"/>
                    </a:cubicBezTo>
                    <a:lnTo>
                      <a:pt x="9734" y="0"/>
                    </a:lnTo>
                    <a:close/>
                  </a:path>
                </a:pathLst>
              </a:custGeom>
              <a:solidFill>
                <a:srgbClr val="DA74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7" name="Google Shape;907;p34"/>
              <p:cNvSpPr/>
              <p:nvPr/>
            </p:nvSpPr>
            <p:spPr>
              <a:xfrm>
                <a:off x="5188650" y="1533925"/>
                <a:ext cx="19800" cy="31475"/>
              </a:xfrm>
              <a:custGeom>
                <a:avLst/>
                <a:gdLst/>
                <a:ahLst/>
                <a:cxnLst/>
                <a:rect l="l" t="t" r="r" b="b"/>
                <a:pathLst>
                  <a:path w="792" h="1259" extrusionOk="0">
                    <a:moveTo>
                      <a:pt x="523" y="1"/>
                    </a:moveTo>
                    <a:cubicBezTo>
                      <a:pt x="479" y="1"/>
                      <a:pt x="438" y="25"/>
                      <a:pt x="416" y="69"/>
                    </a:cubicBezTo>
                    <a:lnTo>
                      <a:pt x="1" y="961"/>
                    </a:lnTo>
                    <a:lnTo>
                      <a:pt x="603" y="1243"/>
                    </a:lnTo>
                    <a:cubicBezTo>
                      <a:pt x="619" y="1251"/>
                      <a:pt x="635" y="1259"/>
                      <a:pt x="650" y="1259"/>
                    </a:cubicBezTo>
                    <a:cubicBezTo>
                      <a:pt x="697" y="1259"/>
                      <a:pt x="744" y="1235"/>
                      <a:pt x="768" y="1188"/>
                    </a:cubicBezTo>
                    <a:cubicBezTo>
                      <a:pt x="791" y="1126"/>
                      <a:pt x="768" y="1055"/>
                      <a:pt x="705" y="1024"/>
                    </a:cubicBezTo>
                    <a:lnTo>
                      <a:pt x="330" y="844"/>
                    </a:lnTo>
                    <a:lnTo>
                      <a:pt x="643" y="171"/>
                    </a:lnTo>
                    <a:cubicBezTo>
                      <a:pt x="674" y="116"/>
                      <a:pt x="643" y="38"/>
                      <a:pt x="580" y="15"/>
                    </a:cubicBezTo>
                    <a:cubicBezTo>
                      <a:pt x="561" y="5"/>
                      <a:pt x="542" y="1"/>
                      <a:pt x="523" y="1"/>
                    </a:cubicBezTo>
                    <a:close/>
                  </a:path>
                </a:pathLst>
              </a:custGeom>
              <a:solidFill>
                <a:srgbClr val="DA74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8" name="Google Shape;908;p34"/>
              <p:cNvSpPr/>
              <p:nvPr/>
            </p:nvSpPr>
            <p:spPr>
              <a:xfrm>
                <a:off x="4913825" y="1620075"/>
                <a:ext cx="23500" cy="30800"/>
              </a:xfrm>
              <a:custGeom>
                <a:avLst/>
                <a:gdLst/>
                <a:ahLst/>
                <a:cxnLst/>
                <a:rect l="l" t="t" r="r" b="b"/>
                <a:pathLst>
                  <a:path w="940" h="1232" extrusionOk="0">
                    <a:moveTo>
                      <a:pt x="134" y="1"/>
                    </a:moveTo>
                    <a:cubicBezTo>
                      <a:pt x="103" y="1"/>
                      <a:pt x="72" y="14"/>
                      <a:pt x="47" y="43"/>
                    </a:cubicBezTo>
                    <a:cubicBezTo>
                      <a:pt x="1" y="90"/>
                      <a:pt x="1" y="168"/>
                      <a:pt x="55" y="215"/>
                    </a:cubicBezTo>
                    <a:lnTo>
                      <a:pt x="595" y="716"/>
                    </a:lnTo>
                    <a:lnTo>
                      <a:pt x="314" y="1021"/>
                    </a:lnTo>
                    <a:cubicBezTo>
                      <a:pt x="267" y="1075"/>
                      <a:pt x="274" y="1154"/>
                      <a:pt x="321" y="1201"/>
                    </a:cubicBezTo>
                    <a:cubicBezTo>
                      <a:pt x="345" y="1216"/>
                      <a:pt x="376" y="1232"/>
                      <a:pt x="407" y="1232"/>
                    </a:cubicBezTo>
                    <a:cubicBezTo>
                      <a:pt x="439" y="1232"/>
                      <a:pt x="470" y="1216"/>
                      <a:pt x="493" y="1193"/>
                    </a:cubicBezTo>
                    <a:lnTo>
                      <a:pt x="939" y="700"/>
                    </a:lnTo>
                    <a:lnTo>
                      <a:pt x="220" y="35"/>
                    </a:lnTo>
                    <a:cubicBezTo>
                      <a:pt x="193" y="12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DA74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9" name="Google Shape;909;p34"/>
              <p:cNvSpPr/>
              <p:nvPr/>
            </p:nvSpPr>
            <p:spPr>
              <a:xfrm>
                <a:off x="5063075" y="1705550"/>
                <a:ext cx="28975" cy="16550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662" extrusionOk="0">
                    <a:moveTo>
                      <a:pt x="899" y="0"/>
                    </a:moveTo>
                    <a:cubicBezTo>
                      <a:pt x="637" y="0"/>
                      <a:pt x="252" y="94"/>
                      <a:pt x="40" y="473"/>
                    </a:cubicBezTo>
                    <a:cubicBezTo>
                      <a:pt x="1" y="536"/>
                      <a:pt x="24" y="614"/>
                      <a:pt x="87" y="645"/>
                    </a:cubicBezTo>
                    <a:cubicBezTo>
                      <a:pt x="102" y="653"/>
                      <a:pt x="126" y="661"/>
                      <a:pt x="141" y="661"/>
                    </a:cubicBezTo>
                    <a:cubicBezTo>
                      <a:pt x="188" y="661"/>
                      <a:pt x="228" y="638"/>
                      <a:pt x="251" y="598"/>
                    </a:cubicBezTo>
                    <a:cubicBezTo>
                      <a:pt x="424" y="291"/>
                      <a:pt x="721" y="247"/>
                      <a:pt x="885" y="247"/>
                    </a:cubicBezTo>
                    <a:cubicBezTo>
                      <a:pt x="951" y="247"/>
                      <a:pt x="995" y="254"/>
                      <a:pt x="1002" y="254"/>
                    </a:cubicBezTo>
                    <a:cubicBezTo>
                      <a:pt x="1011" y="256"/>
                      <a:pt x="1021" y="257"/>
                      <a:pt x="1029" y="257"/>
                    </a:cubicBezTo>
                    <a:cubicBezTo>
                      <a:pt x="1088" y="257"/>
                      <a:pt x="1136" y="215"/>
                      <a:pt x="1143" y="160"/>
                    </a:cubicBezTo>
                    <a:cubicBezTo>
                      <a:pt x="1159" y="90"/>
                      <a:pt x="1112" y="27"/>
                      <a:pt x="1049" y="12"/>
                    </a:cubicBezTo>
                    <a:cubicBezTo>
                      <a:pt x="1007" y="5"/>
                      <a:pt x="956" y="0"/>
                      <a:pt x="899" y="0"/>
                    </a:cubicBezTo>
                    <a:close/>
                  </a:path>
                </a:pathLst>
              </a:custGeom>
              <a:solidFill>
                <a:srgbClr val="DA74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0" name="Google Shape;910;p34"/>
              <p:cNvSpPr/>
              <p:nvPr/>
            </p:nvSpPr>
            <p:spPr>
              <a:xfrm>
                <a:off x="5066200" y="1512175"/>
                <a:ext cx="59500" cy="23850"/>
              </a:xfrm>
              <a:custGeom>
                <a:avLst/>
                <a:gdLst/>
                <a:ahLst/>
                <a:cxnLst/>
                <a:rect l="l" t="t" r="r" b="b"/>
                <a:pathLst>
                  <a:path w="2380" h="954" extrusionOk="0">
                    <a:moveTo>
                      <a:pt x="1298" y="1"/>
                    </a:moveTo>
                    <a:cubicBezTo>
                      <a:pt x="1245" y="1"/>
                      <a:pt x="1191" y="3"/>
                      <a:pt x="1135" y="8"/>
                    </a:cubicBezTo>
                    <a:cubicBezTo>
                      <a:pt x="627" y="55"/>
                      <a:pt x="267" y="306"/>
                      <a:pt x="142" y="517"/>
                    </a:cubicBezTo>
                    <a:cubicBezTo>
                      <a:pt x="1" y="728"/>
                      <a:pt x="71" y="885"/>
                      <a:pt x="212" y="932"/>
                    </a:cubicBezTo>
                    <a:cubicBezTo>
                      <a:pt x="260" y="948"/>
                      <a:pt x="313" y="954"/>
                      <a:pt x="368" y="954"/>
                    </a:cubicBezTo>
                    <a:cubicBezTo>
                      <a:pt x="475" y="954"/>
                      <a:pt x="592" y="931"/>
                      <a:pt x="705" y="916"/>
                    </a:cubicBezTo>
                    <a:cubicBezTo>
                      <a:pt x="877" y="892"/>
                      <a:pt x="1057" y="869"/>
                      <a:pt x="1206" y="853"/>
                    </a:cubicBezTo>
                    <a:cubicBezTo>
                      <a:pt x="1362" y="838"/>
                      <a:pt x="1542" y="830"/>
                      <a:pt x="1714" y="822"/>
                    </a:cubicBezTo>
                    <a:cubicBezTo>
                      <a:pt x="1894" y="814"/>
                      <a:pt x="2074" y="814"/>
                      <a:pt x="2207" y="744"/>
                    </a:cubicBezTo>
                    <a:cubicBezTo>
                      <a:pt x="2333" y="673"/>
                      <a:pt x="2379" y="509"/>
                      <a:pt x="2207" y="321"/>
                    </a:cubicBezTo>
                    <a:cubicBezTo>
                      <a:pt x="2061" y="161"/>
                      <a:pt x="1728" y="1"/>
                      <a:pt x="1298" y="1"/>
                    </a:cubicBezTo>
                    <a:close/>
                  </a:path>
                </a:pathLst>
              </a:custGeom>
              <a:solidFill>
                <a:srgbClr val="3015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1" name="Google Shape;911;p34"/>
              <p:cNvSpPr/>
              <p:nvPr/>
            </p:nvSpPr>
            <p:spPr>
              <a:xfrm>
                <a:off x="4956925" y="1544150"/>
                <a:ext cx="53175" cy="3497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399" extrusionOk="0">
                    <a:moveTo>
                      <a:pt x="1502" y="0"/>
                    </a:moveTo>
                    <a:cubicBezTo>
                      <a:pt x="1285" y="0"/>
                      <a:pt x="1022" y="56"/>
                      <a:pt x="757" y="200"/>
                    </a:cubicBezTo>
                    <a:cubicBezTo>
                      <a:pt x="303" y="443"/>
                      <a:pt x="68" y="803"/>
                      <a:pt x="37" y="1045"/>
                    </a:cubicBezTo>
                    <a:cubicBezTo>
                      <a:pt x="0" y="1281"/>
                      <a:pt x="109" y="1399"/>
                      <a:pt x="246" y="1399"/>
                    </a:cubicBezTo>
                    <a:cubicBezTo>
                      <a:pt x="254" y="1399"/>
                      <a:pt x="263" y="1398"/>
                      <a:pt x="272" y="1397"/>
                    </a:cubicBezTo>
                    <a:cubicBezTo>
                      <a:pt x="420" y="1382"/>
                      <a:pt x="569" y="1288"/>
                      <a:pt x="726" y="1194"/>
                    </a:cubicBezTo>
                    <a:cubicBezTo>
                      <a:pt x="874" y="1108"/>
                      <a:pt x="1031" y="1014"/>
                      <a:pt x="1164" y="944"/>
                    </a:cubicBezTo>
                    <a:cubicBezTo>
                      <a:pt x="1297" y="873"/>
                      <a:pt x="1461" y="795"/>
                      <a:pt x="1618" y="717"/>
                    </a:cubicBezTo>
                    <a:cubicBezTo>
                      <a:pt x="1774" y="646"/>
                      <a:pt x="1946" y="576"/>
                      <a:pt x="2040" y="458"/>
                    </a:cubicBezTo>
                    <a:cubicBezTo>
                      <a:pt x="2126" y="341"/>
                      <a:pt x="2095" y="177"/>
                      <a:pt x="1868" y="67"/>
                    </a:cubicBezTo>
                    <a:cubicBezTo>
                      <a:pt x="1776" y="26"/>
                      <a:pt x="1650" y="0"/>
                      <a:pt x="1502" y="0"/>
                    </a:cubicBezTo>
                    <a:close/>
                  </a:path>
                </a:pathLst>
              </a:custGeom>
              <a:solidFill>
                <a:srgbClr val="3015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2" name="Google Shape;912;p34"/>
              <p:cNvSpPr/>
              <p:nvPr/>
            </p:nvSpPr>
            <p:spPr>
              <a:xfrm>
                <a:off x="5084800" y="1567425"/>
                <a:ext cx="19975" cy="18425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37" extrusionOk="0">
                    <a:moveTo>
                      <a:pt x="397" y="0"/>
                    </a:moveTo>
                    <a:cubicBezTo>
                      <a:pt x="223" y="0"/>
                      <a:pt x="67" y="126"/>
                      <a:pt x="39" y="310"/>
                    </a:cubicBezTo>
                    <a:cubicBezTo>
                      <a:pt x="0" y="513"/>
                      <a:pt x="141" y="701"/>
                      <a:pt x="344" y="732"/>
                    </a:cubicBezTo>
                    <a:cubicBezTo>
                      <a:pt x="364" y="736"/>
                      <a:pt x="383" y="737"/>
                      <a:pt x="402" y="737"/>
                    </a:cubicBezTo>
                    <a:cubicBezTo>
                      <a:pt x="575" y="737"/>
                      <a:pt x="731" y="611"/>
                      <a:pt x="759" y="427"/>
                    </a:cubicBezTo>
                    <a:cubicBezTo>
                      <a:pt x="798" y="224"/>
                      <a:pt x="657" y="36"/>
                      <a:pt x="454" y="5"/>
                    </a:cubicBezTo>
                    <a:cubicBezTo>
                      <a:pt x="435" y="2"/>
                      <a:pt x="416" y="0"/>
                      <a:pt x="397" y="0"/>
                    </a:cubicBezTo>
                    <a:close/>
                  </a:path>
                </a:pathLst>
              </a:custGeom>
              <a:solidFill>
                <a:srgbClr val="5019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3" name="Google Shape;913;p34"/>
              <p:cNvSpPr/>
              <p:nvPr/>
            </p:nvSpPr>
            <p:spPr>
              <a:xfrm>
                <a:off x="5084975" y="1581025"/>
                <a:ext cx="25850" cy="12150"/>
              </a:xfrm>
              <a:custGeom>
                <a:avLst/>
                <a:gdLst/>
                <a:ahLst/>
                <a:cxnLst/>
                <a:rect l="l" t="t" r="r" b="b"/>
                <a:pathLst>
                  <a:path w="1034" h="486" extrusionOk="0">
                    <a:moveTo>
                      <a:pt x="712" y="1"/>
                    </a:moveTo>
                    <a:cubicBezTo>
                      <a:pt x="541" y="1"/>
                      <a:pt x="293" y="51"/>
                      <a:pt x="56" y="275"/>
                    </a:cubicBezTo>
                    <a:cubicBezTo>
                      <a:pt x="1" y="321"/>
                      <a:pt x="1" y="400"/>
                      <a:pt x="48" y="447"/>
                    </a:cubicBezTo>
                    <a:cubicBezTo>
                      <a:pt x="71" y="478"/>
                      <a:pt x="103" y="486"/>
                      <a:pt x="134" y="486"/>
                    </a:cubicBezTo>
                    <a:cubicBezTo>
                      <a:pt x="165" y="486"/>
                      <a:pt x="197" y="478"/>
                      <a:pt x="220" y="454"/>
                    </a:cubicBezTo>
                    <a:cubicBezTo>
                      <a:pt x="410" y="279"/>
                      <a:pt x="600" y="244"/>
                      <a:pt x="723" y="244"/>
                    </a:cubicBezTo>
                    <a:cubicBezTo>
                      <a:pt x="803" y="244"/>
                      <a:pt x="856" y="259"/>
                      <a:pt x="862" y="259"/>
                    </a:cubicBezTo>
                    <a:cubicBezTo>
                      <a:pt x="876" y="264"/>
                      <a:pt x="890" y="267"/>
                      <a:pt x="904" y="267"/>
                    </a:cubicBezTo>
                    <a:cubicBezTo>
                      <a:pt x="953" y="267"/>
                      <a:pt x="1000" y="235"/>
                      <a:pt x="1018" y="181"/>
                    </a:cubicBezTo>
                    <a:cubicBezTo>
                      <a:pt x="1034" y="118"/>
                      <a:pt x="1003" y="48"/>
                      <a:pt x="932" y="32"/>
                    </a:cubicBezTo>
                    <a:cubicBezTo>
                      <a:pt x="925" y="29"/>
                      <a:pt x="840" y="1"/>
                      <a:pt x="712" y="1"/>
                    </a:cubicBezTo>
                    <a:close/>
                  </a:path>
                </a:pathLst>
              </a:custGeom>
              <a:solidFill>
                <a:srgbClr val="DA74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4" name="Google Shape;914;p34"/>
              <p:cNvSpPr/>
              <p:nvPr/>
            </p:nvSpPr>
            <p:spPr>
              <a:xfrm>
                <a:off x="4988550" y="1595400"/>
                <a:ext cx="19775" cy="18425"/>
              </a:xfrm>
              <a:custGeom>
                <a:avLst/>
                <a:gdLst/>
                <a:ahLst/>
                <a:cxnLst/>
                <a:rect l="l" t="t" r="r" b="b"/>
                <a:pathLst>
                  <a:path w="791" h="737" extrusionOk="0">
                    <a:moveTo>
                      <a:pt x="397" y="0"/>
                    </a:moveTo>
                    <a:cubicBezTo>
                      <a:pt x="223" y="0"/>
                      <a:pt x="67" y="126"/>
                      <a:pt x="32" y="310"/>
                    </a:cubicBezTo>
                    <a:cubicBezTo>
                      <a:pt x="0" y="505"/>
                      <a:pt x="141" y="701"/>
                      <a:pt x="337" y="732"/>
                    </a:cubicBezTo>
                    <a:cubicBezTo>
                      <a:pt x="356" y="735"/>
                      <a:pt x="375" y="737"/>
                      <a:pt x="394" y="737"/>
                    </a:cubicBezTo>
                    <a:cubicBezTo>
                      <a:pt x="574" y="737"/>
                      <a:pt x="731" y="604"/>
                      <a:pt x="759" y="427"/>
                    </a:cubicBezTo>
                    <a:cubicBezTo>
                      <a:pt x="791" y="224"/>
                      <a:pt x="658" y="36"/>
                      <a:pt x="454" y="5"/>
                    </a:cubicBezTo>
                    <a:cubicBezTo>
                      <a:pt x="435" y="2"/>
                      <a:pt x="416" y="0"/>
                      <a:pt x="397" y="0"/>
                    </a:cubicBezTo>
                    <a:close/>
                  </a:path>
                </a:pathLst>
              </a:custGeom>
              <a:solidFill>
                <a:srgbClr val="5019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5" name="Google Shape;915;p34"/>
              <p:cNvSpPr/>
              <p:nvPr/>
            </p:nvSpPr>
            <p:spPr>
              <a:xfrm>
                <a:off x="4988750" y="1608975"/>
                <a:ext cx="25850" cy="12175"/>
              </a:xfrm>
              <a:custGeom>
                <a:avLst/>
                <a:gdLst/>
                <a:ahLst/>
                <a:cxnLst/>
                <a:rect l="l" t="t" r="r" b="b"/>
                <a:pathLst>
                  <a:path w="1034" h="487" extrusionOk="0">
                    <a:moveTo>
                      <a:pt x="719" y="0"/>
                    </a:moveTo>
                    <a:cubicBezTo>
                      <a:pt x="548" y="0"/>
                      <a:pt x="296" y="48"/>
                      <a:pt x="55" y="275"/>
                    </a:cubicBezTo>
                    <a:cubicBezTo>
                      <a:pt x="0" y="322"/>
                      <a:pt x="0" y="401"/>
                      <a:pt x="47" y="448"/>
                    </a:cubicBezTo>
                    <a:cubicBezTo>
                      <a:pt x="71" y="479"/>
                      <a:pt x="102" y="487"/>
                      <a:pt x="133" y="487"/>
                    </a:cubicBezTo>
                    <a:cubicBezTo>
                      <a:pt x="165" y="487"/>
                      <a:pt x="196" y="479"/>
                      <a:pt x="219" y="455"/>
                    </a:cubicBezTo>
                    <a:cubicBezTo>
                      <a:pt x="409" y="280"/>
                      <a:pt x="599" y="245"/>
                      <a:pt x="723" y="245"/>
                    </a:cubicBezTo>
                    <a:cubicBezTo>
                      <a:pt x="803" y="245"/>
                      <a:pt x="855" y="260"/>
                      <a:pt x="861" y="260"/>
                    </a:cubicBezTo>
                    <a:cubicBezTo>
                      <a:pt x="874" y="264"/>
                      <a:pt x="886" y="267"/>
                      <a:pt x="899" y="267"/>
                    </a:cubicBezTo>
                    <a:cubicBezTo>
                      <a:pt x="950" y="267"/>
                      <a:pt x="997" y="232"/>
                      <a:pt x="1010" y="182"/>
                    </a:cubicBezTo>
                    <a:cubicBezTo>
                      <a:pt x="1033" y="119"/>
                      <a:pt x="1002" y="48"/>
                      <a:pt x="931" y="25"/>
                    </a:cubicBezTo>
                    <a:cubicBezTo>
                      <a:pt x="925" y="25"/>
                      <a:pt x="843" y="0"/>
                      <a:pt x="719" y="0"/>
                    </a:cubicBezTo>
                    <a:close/>
                  </a:path>
                </a:pathLst>
              </a:custGeom>
              <a:solidFill>
                <a:srgbClr val="DA74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6" name="Google Shape;916;p34"/>
              <p:cNvSpPr/>
              <p:nvPr/>
            </p:nvSpPr>
            <p:spPr>
              <a:xfrm>
                <a:off x="5059575" y="1614100"/>
                <a:ext cx="85575" cy="60325"/>
              </a:xfrm>
              <a:custGeom>
                <a:avLst/>
                <a:gdLst/>
                <a:ahLst/>
                <a:cxnLst/>
                <a:rect l="l" t="t" r="r" b="b"/>
                <a:pathLst>
                  <a:path w="3423" h="2413" extrusionOk="0">
                    <a:moveTo>
                      <a:pt x="2298" y="0"/>
                    </a:moveTo>
                    <a:cubicBezTo>
                      <a:pt x="2238" y="0"/>
                      <a:pt x="2179" y="18"/>
                      <a:pt x="2120" y="55"/>
                    </a:cubicBezTo>
                    <a:cubicBezTo>
                      <a:pt x="2120" y="55"/>
                      <a:pt x="1447" y="782"/>
                      <a:pt x="649" y="1221"/>
                    </a:cubicBezTo>
                    <a:cubicBezTo>
                      <a:pt x="1" y="1573"/>
                      <a:pt x="649" y="2413"/>
                      <a:pt x="1576" y="2413"/>
                    </a:cubicBezTo>
                    <a:cubicBezTo>
                      <a:pt x="1801" y="2413"/>
                      <a:pt x="2042" y="2363"/>
                      <a:pt x="2285" y="2246"/>
                    </a:cubicBezTo>
                    <a:cubicBezTo>
                      <a:pt x="3422" y="1698"/>
                      <a:pt x="2886" y="0"/>
                      <a:pt x="22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7" name="Google Shape;917;p34"/>
              <p:cNvSpPr/>
              <p:nvPr/>
            </p:nvSpPr>
            <p:spPr>
              <a:xfrm>
                <a:off x="5037850" y="1558725"/>
                <a:ext cx="41500" cy="70850"/>
              </a:xfrm>
              <a:custGeom>
                <a:avLst/>
                <a:gdLst/>
                <a:ahLst/>
                <a:cxnLst/>
                <a:rect l="l" t="t" r="r" b="b"/>
                <a:pathLst>
                  <a:path w="1660" h="2834" extrusionOk="0">
                    <a:moveTo>
                      <a:pt x="125" y="1"/>
                    </a:moveTo>
                    <a:cubicBezTo>
                      <a:pt x="55" y="1"/>
                      <a:pt x="0" y="55"/>
                      <a:pt x="0" y="126"/>
                    </a:cubicBezTo>
                    <a:lnTo>
                      <a:pt x="8" y="2426"/>
                    </a:lnTo>
                    <a:cubicBezTo>
                      <a:pt x="8" y="2512"/>
                      <a:pt x="47" y="2598"/>
                      <a:pt x="118" y="2653"/>
                    </a:cubicBezTo>
                    <a:cubicBezTo>
                      <a:pt x="212" y="2724"/>
                      <a:pt x="399" y="2833"/>
                      <a:pt x="697" y="2833"/>
                    </a:cubicBezTo>
                    <a:cubicBezTo>
                      <a:pt x="924" y="2833"/>
                      <a:pt x="1213" y="2771"/>
                      <a:pt x="1573" y="2567"/>
                    </a:cubicBezTo>
                    <a:cubicBezTo>
                      <a:pt x="1636" y="2536"/>
                      <a:pt x="1659" y="2465"/>
                      <a:pt x="1620" y="2403"/>
                    </a:cubicBezTo>
                    <a:cubicBezTo>
                      <a:pt x="1598" y="2365"/>
                      <a:pt x="1558" y="2342"/>
                      <a:pt x="1514" y="2342"/>
                    </a:cubicBezTo>
                    <a:cubicBezTo>
                      <a:pt x="1495" y="2342"/>
                      <a:pt x="1475" y="2346"/>
                      <a:pt x="1456" y="2356"/>
                    </a:cubicBezTo>
                    <a:cubicBezTo>
                      <a:pt x="1133" y="2535"/>
                      <a:pt x="882" y="2593"/>
                      <a:pt x="694" y="2593"/>
                    </a:cubicBezTo>
                    <a:cubicBezTo>
                      <a:pt x="472" y="2593"/>
                      <a:pt x="338" y="2513"/>
                      <a:pt x="274" y="2458"/>
                    </a:cubicBezTo>
                    <a:cubicBezTo>
                      <a:pt x="258" y="2450"/>
                      <a:pt x="258" y="2442"/>
                      <a:pt x="258" y="2426"/>
                    </a:cubicBezTo>
                    <a:lnTo>
                      <a:pt x="243" y="118"/>
                    </a:lnTo>
                    <a:cubicBezTo>
                      <a:pt x="243" y="55"/>
                      <a:pt x="188" y="1"/>
                      <a:pt x="125" y="1"/>
                    </a:cubicBezTo>
                    <a:close/>
                  </a:path>
                </a:pathLst>
              </a:custGeom>
              <a:solidFill>
                <a:srgbClr val="DA74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8" name="Google Shape;918;p34"/>
              <p:cNvSpPr/>
              <p:nvPr/>
            </p:nvSpPr>
            <p:spPr>
              <a:xfrm>
                <a:off x="5189050" y="1577750"/>
                <a:ext cx="49125" cy="44000"/>
              </a:xfrm>
              <a:custGeom>
                <a:avLst/>
                <a:gdLst/>
                <a:ahLst/>
                <a:cxnLst/>
                <a:rect l="l" t="t" r="r" b="b"/>
                <a:pathLst>
                  <a:path w="1965" h="1760" extrusionOk="0">
                    <a:moveTo>
                      <a:pt x="988" y="246"/>
                    </a:moveTo>
                    <a:cubicBezTo>
                      <a:pt x="1261" y="246"/>
                      <a:pt x="1513" y="427"/>
                      <a:pt x="1597" y="703"/>
                    </a:cubicBezTo>
                    <a:cubicBezTo>
                      <a:pt x="1644" y="859"/>
                      <a:pt x="1628" y="1031"/>
                      <a:pt x="1542" y="1180"/>
                    </a:cubicBezTo>
                    <a:cubicBezTo>
                      <a:pt x="1464" y="1329"/>
                      <a:pt x="1331" y="1438"/>
                      <a:pt x="1166" y="1493"/>
                    </a:cubicBezTo>
                    <a:cubicBezTo>
                      <a:pt x="1109" y="1509"/>
                      <a:pt x="1052" y="1517"/>
                      <a:pt x="994" y="1517"/>
                    </a:cubicBezTo>
                    <a:cubicBezTo>
                      <a:pt x="886" y="1517"/>
                      <a:pt x="778" y="1489"/>
                      <a:pt x="681" y="1438"/>
                    </a:cubicBezTo>
                    <a:cubicBezTo>
                      <a:pt x="533" y="1360"/>
                      <a:pt x="423" y="1227"/>
                      <a:pt x="376" y="1063"/>
                    </a:cubicBezTo>
                    <a:cubicBezTo>
                      <a:pt x="274" y="726"/>
                      <a:pt x="470" y="366"/>
                      <a:pt x="807" y="272"/>
                    </a:cubicBezTo>
                    <a:cubicBezTo>
                      <a:pt x="867" y="254"/>
                      <a:pt x="928" y="246"/>
                      <a:pt x="988" y="246"/>
                    </a:cubicBezTo>
                    <a:close/>
                    <a:moveTo>
                      <a:pt x="988" y="0"/>
                    </a:moveTo>
                    <a:cubicBezTo>
                      <a:pt x="905" y="0"/>
                      <a:pt x="820" y="12"/>
                      <a:pt x="736" y="38"/>
                    </a:cubicBezTo>
                    <a:cubicBezTo>
                      <a:pt x="267" y="171"/>
                      <a:pt x="1" y="664"/>
                      <a:pt x="141" y="1133"/>
                    </a:cubicBezTo>
                    <a:cubicBezTo>
                      <a:pt x="204" y="1360"/>
                      <a:pt x="361" y="1540"/>
                      <a:pt x="564" y="1657"/>
                    </a:cubicBezTo>
                    <a:cubicBezTo>
                      <a:pt x="697" y="1728"/>
                      <a:pt x="838" y="1759"/>
                      <a:pt x="986" y="1759"/>
                    </a:cubicBezTo>
                    <a:cubicBezTo>
                      <a:pt x="1065" y="1759"/>
                      <a:pt x="1151" y="1751"/>
                      <a:pt x="1237" y="1728"/>
                    </a:cubicBezTo>
                    <a:cubicBezTo>
                      <a:pt x="1699" y="1587"/>
                      <a:pt x="1965" y="1094"/>
                      <a:pt x="1832" y="632"/>
                    </a:cubicBezTo>
                    <a:cubicBezTo>
                      <a:pt x="1716" y="248"/>
                      <a:pt x="1365" y="0"/>
                      <a:pt x="98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9" name="Google Shape;919;p34"/>
              <p:cNvSpPr/>
              <p:nvPr/>
            </p:nvSpPr>
            <p:spPr>
              <a:xfrm>
                <a:off x="4918525" y="1658525"/>
                <a:ext cx="45600" cy="44000"/>
              </a:xfrm>
              <a:custGeom>
                <a:avLst/>
                <a:gdLst/>
                <a:ahLst/>
                <a:cxnLst/>
                <a:rect l="l" t="t" r="r" b="b"/>
                <a:pathLst>
                  <a:path w="1824" h="1760" extrusionOk="0">
                    <a:moveTo>
                      <a:pt x="908" y="242"/>
                    </a:moveTo>
                    <a:cubicBezTo>
                      <a:pt x="1182" y="242"/>
                      <a:pt x="1440" y="422"/>
                      <a:pt x="1518" y="696"/>
                    </a:cubicBezTo>
                    <a:cubicBezTo>
                      <a:pt x="1565" y="860"/>
                      <a:pt x="1550" y="1032"/>
                      <a:pt x="1471" y="1181"/>
                    </a:cubicBezTo>
                    <a:cubicBezTo>
                      <a:pt x="1385" y="1329"/>
                      <a:pt x="1252" y="1439"/>
                      <a:pt x="1088" y="1494"/>
                    </a:cubicBezTo>
                    <a:cubicBezTo>
                      <a:pt x="1029" y="1510"/>
                      <a:pt x="971" y="1518"/>
                      <a:pt x="912" y="1518"/>
                    </a:cubicBezTo>
                    <a:cubicBezTo>
                      <a:pt x="637" y="1518"/>
                      <a:pt x="382" y="1341"/>
                      <a:pt x="298" y="1063"/>
                    </a:cubicBezTo>
                    <a:cubicBezTo>
                      <a:pt x="251" y="899"/>
                      <a:pt x="266" y="727"/>
                      <a:pt x="352" y="578"/>
                    </a:cubicBezTo>
                    <a:cubicBezTo>
                      <a:pt x="431" y="429"/>
                      <a:pt x="564" y="320"/>
                      <a:pt x="728" y="273"/>
                    </a:cubicBezTo>
                    <a:cubicBezTo>
                      <a:pt x="791" y="250"/>
                      <a:pt x="853" y="242"/>
                      <a:pt x="908" y="242"/>
                    </a:cubicBezTo>
                    <a:close/>
                    <a:moveTo>
                      <a:pt x="913" y="1"/>
                    </a:moveTo>
                    <a:cubicBezTo>
                      <a:pt x="829" y="1"/>
                      <a:pt x="743" y="13"/>
                      <a:pt x="658" y="38"/>
                    </a:cubicBezTo>
                    <a:cubicBezTo>
                      <a:pt x="431" y="101"/>
                      <a:pt x="251" y="250"/>
                      <a:pt x="133" y="461"/>
                    </a:cubicBezTo>
                    <a:cubicBezTo>
                      <a:pt x="24" y="664"/>
                      <a:pt x="0" y="907"/>
                      <a:pt x="63" y="1134"/>
                    </a:cubicBezTo>
                    <a:cubicBezTo>
                      <a:pt x="133" y="1353"/>
                      <a:pt x="282" y="1541"/>
                      <a:pt x="485" y="1658"/>
                    </a:cubicBezTo>
                    <a:cubicBezTo>
                      <a:pt x="618" y="1728"/>
                      <a:pt x="767" y="1760"/>
                      <a:pt x="908" y="1760"/>
                    </a:cubicBezTo>
                    <a:cubicBezTo>
                      <a:pt x="994" y="1760"/>
                      <a:pt x="1080" y="1752"/>
                      <a:pt x="1158" y="1728"/>
                    </a:cubicBezTo>
                    <a:cubicBezTo>
                      <a:pt x="1385" y="1658"/>
                      <a:pt x="1573" y="1509"/>
                      <a:pt x="1683" y="1298"/>
                    </a:cubicBezTo>
                    <a:cubicBezTo>
                      <a:pt x="1800" y="1095"/>
                      <a:pt x="1823" y="852"/>
                      <a:pt x="1753" y="633"/>
                    </a:cubicBezTo>
                    <a:cubicBezTo>
                      <a:pt x="1644" y="249"/>
                      <a:pt x="1294" y="1"/>
                      <a:pt x="91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0" name="Google Shape;920;p34"/>
              <p:cNvSpPr/>
              <p:nvPr/>
            </p:nvSpPr>
            <p:spPr>
              <a:xfrm>
                <a:off x="5266525" y="1814775"/>
                <a:ext cx="8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" h="1" extrusionOk="0">
                    <a:moveTo>
                      <a:pt x="31" y="1"/>
                    </a:moveTo>
                    <a:lnTo>
                      <a:pt x="0" y="1"/>
                    </a:lnTo>
                    <a:cubicBezTo>
                      <a:pt x="8" y="1"/>
                      <a:pt x="16" y="1"/>
                      <a:pt x="31" y="1"/>
                    </a:cubicBezTo>
                    <a:cubicBezTo>
                      <a:pt x="31" y="1"/>
                      <a:pt x="31" y="1"/>
                      <a:pt x="31" y="1"/>
                    </a:cubicBezTo>
                    <a:close/>
                  </a:path>
                </a:pathLst>
              </a:custGeom>
              <a:solidFill>
                <a:srgbClr val="FFA7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1" name="Google Shape;921;p34"/>
              <p:cNvSpPr/>
              <p:nvPr/>
            </p:nvSpPr>
            <p:spPr>
              <a:xfrm>
                <a:off x="4963700" y="1814600"/>
                <a:ext cx="1800" cy="200"/>
              </a:xfrm>
              <a:custGeom>
                <a:avLst/>
                <a:gdLst/>
                <a:ahLst/>
                <a:cxnLst/>
                <a:rect l="l" t="t" r="r" b="b"/>
                <a:pathLst>
                  <a:path w="72" h="8" extrusionOk="0">
                    <a:moveTo>
                      <a:pt x="1" y="0"/>
                    </a:moveTo>
                    <a:cubicBezTo>
                      <a:pt x="1" y="0"/>
                      <a:pt x="1" y="8"/>
                      <a:pt x="1" y="8"/>
                    </a:cubicBezTo>
                    <a:cubicBezTo>
                      <a:pt x="24" y="8"/>
                      <a:pt x="48" y="8"/>
                      <a:pt x="71" y="0"/>
                    </a:cubicBezTo>
                    <a:close/>
                  </a:path>
                </a:pathLst>
              </a:custGeom>
              <a:solidFill>
                <a:srgbClr val="FFA7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2" name="Google Shape;922;p34"/>
              <p:cNvSpPr/>
              <p:nvPr/>
            </p:nvSpPr>
            <p:spPr>
              <a:xfrm>
                <a:off x="5022975" y="1959150"/>
                <a:ext cx="184500" cy="213825"/>
              </a:xfrm>
              <a:custGeom>
                <a:avLst/>
                <a:gdLst/>
                <a:ahLst/>
                <a:cxnLst/>
                <a:rect l="l" t="t" r="r" b="b"/>
                <a:pathLst>
                  <a:path w="7380" h="8553" extrusionOk="0">
                    <a:moveTo>
                      <a:pt x="7379" y="0"/>
                    </a:moveTo>
                    <a:lnTo>
                      <a:pt x="1" y="8"/>
                    </a:lnTo>
                    <a:lnTo>
                      <a:pt x="3287" y="8263"/>
                    </a:lnTo>
                    <a:cubicBezTo>
                      <a:pt x="3357" y="8451"/>
                      <a:pt x="3522" y="8545"/>
                      <a:pt x="3686" y="8552"/>
                    </a:cubicBezTo>
                    <a:cubicBezTo>
                      <a:pt x="3850" y="8545"/>
                      <a:pt x="4015" y="8451"/>
                      <a:pt x="4093" y="8263"/>
                    </a:cubicBezTo>
                    <a:lnTo>
                      <a:pt x="737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3" name="Google Shape;923;p34"/>
              <p:cNvSpPr/>
              <p:nvPr/>
            </p:nvSpPr>
            <p:spPr>
              <a:xfrm>
                <a:off x="4786675" y="1814600"/>
                <a:ext cx="651800" cy="562600"/>
              </a:xfrm>
              <a:custGeom>
                <a:avLst/>
                <a:gdLst/>
                <a:ahLst/>
                <a:cxnLst/>
                <a:rect l="l" t="t" r="r" b="b"/>
                <a:pathLst>
                  <a:path w="26072" h="22504" extrusionOk="0">
                    <a:moveTo>
                      <a:pt x="7152" y="0"/>
                    </a:moveTo>
                    <a:cubicBezTo>
                      <a:pt x="7129" y="8"/>
                      <a:pt x="7105" y="8"/>
                      <a:pt x="7082" y="8"/>
                    </a:cubicBezTo>
                    <a:cubicBezTo>
                      <a:pt x="4500" y="63"/>
                      <a:pt x="3678" y="1033"/>
                      <a:pt x="1949" y="2997"/>
                    </a:cubicBezTo>
                    <a:lnTo>
                      <a:pt x="1" y="16549"/>
                    </a:lnTo>
                    <a:lnTo>
                      <a:pt x="6002" y="22362"/>
                    </a:lnTo>
                    <a:cubicBezTo>
                      <a:pt x="6002" y="22362"/>
                      <a:pt x="11670" y="22503"/>
                      <a:pt x="13039" y="22503"/>
                    </a:cubicBezTo>
                    <a:cubicBezTo>
                      <a:pt x="13075" y="22503"/>
                      <a:pt x="13108" y="22503"/>
                      <a:pt x="13138" y="22503"/>
                    </a:cubicBezTo>
                    <a:cubicBezTo>
                      <a:pt x="13150" y="22503"/>
                      <a:pt x="13162" y="22503"/>
                      <a:pt x="13174" y="22503"/>
                    </a:cubicBezTo>
                    <a:cubicBezTo>
                      <a:pt x="14918" y="22503"/>
                      <a:pt x="20759" y="21400"/>
                      <a:pt x="20759" y="21400"/>
                    </a:cubicBezTo>
                    <a:lnTo>
                      <a:pt x="26072" y="10884"/>
                    </a:lnTo>
                    <a:lnTo>
                      <a:pt x="24992" y="3263"/>
                    </a:lnTo>
                    <a:lnTo>
                      <a:pt x="24914" y="3372"/>
                    </a:lnTo>
                    <a:cubicBezTo>
                      <a:pt x="23200" y="1424"/>
                      <a:pt x="21792" y="78"/>
                      <a:pt x="19225" y="8"/>
                    </a:cubicBezTo>
                    <a:lnTo>
                      <a:pt x="19194" y="8"/>
                    </a:lnTo>
                    <a:cubicBezTo>
                      <a:pt x="19171" y="8"/>
                      <a:pt x="19155" y="8"/>
                      <a:pt x="19131" y="0"/>
                    </a:cubicBezTo>
                    <a:lnTo>
                      <a:pt x="19131" y="8"/>
                    </a:lnTo>
                    <a:lnTo>
                      <a:pt x="16870" y="5681"/>
                    </a:lnTo>
                    <a:lnTo>
                      <a:pt x="16831" y="5782"/>
                    </a:lnTo>
                    <a:lnTo>
                      <a:pt x="13545" y="14045"/>
                    </a:lnTo>
                    <a:cubicBezTo>
                      <a:pt x="13467" y="14233"/>
                      <a:pt x="13310" y="14327"/>
                      <a:pt x="13138" y="14334"/>
                    </a:cubicBezTo>
                    <a:cubicBezTo>
                      <a:pt x="12974" y="14327"/>
                      <a:pt x="12809" y="14233"/>
                      <a:pt x="12739" y="14045"/>
                    </a:cubicBezTo>
                    <a:lnTo>
                      <a:pt x="9453" y="5790"/>
                    </a:lnTo>
                    <a:lnTo>
                      <a:pt x="9406" y="5681"/>
                    </a:lnTo>
                    <a:lnTo>
                      <a:pt x="7152" y="0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4" name="Google Shape;924;p34"/>
              <p:cNvSpPr/>
              <p:nvPr/>
            </p:nvSpPr>
            <p:spPr>
              <a:xfrm>
                <a:off x="4566425" y="1978650"/>
                <a:ext cx="239050" cy="188075"/>
              </a:xfrm>
              <a:custGeom>
                <a:avLst/>
                <a:gdLst/>
                <a:ahLst/>
                <a:cxnLst/>
                <a:rect l="l" t="t" r="r" b="b"/>
                <a:pathLst>
                  <a:path w="9562" h="7523" extrusionOk="0">
                    <a:moveTo>
                      <a:pt x="2524" y="0"/>
                    </a:moveTo>
                    <a:cubicBezTo>
                      <a:pt x="2512" y="0"/>
                      <a:pt x="2500" y="1"/>
                      <a:pt x="2488" y="3"/>
                    </a:cubicBezTo>
                    <a:cubicBezTo>
                      <a:pt x="1996" y="73"/>
                      <a:pt x="2418" y="1716"/>
                      <a:pt x="2418" y="1716"/>
                    </a:cubicBezTo>
                    <a:cubicBezTo>
                      <a:pt x="2418" y="1716"/>
                      <a:pt x="1786" y="313"/>
                      <a:pt x="1453" y="313"/>
                    </a:cubicBezTo>
                    <a:cubicBezTo>
                      <a:pt x="1416" y="313"/>
                      <a:pt x="1382" y="331"/>
                      <a:pt x="1354" y="370"/>
                    </a:cubicBezTo>
                    <a:cubicBezTo>
                      <a:pt x="1135" y="683"/>
                      <a:pt x="1456" y="1388"/>
                      <a:pt x="1604" y="1669"/>
                    </a:cubicBezTo>
                    <a:cubicBezTo>
                      <a:pt x="1441" y="1381"/>
                      <a:pt x="1007" y="699"/>
                      <a:pt x="525" y="699"/>
                    </a:cubicBezTo>
                    <a:cubicBezTo>
                      <a:pt x="522" y="699"/>
                      <a:pt x="519" y="699"/>
                      <a:pt x="517" y="699"/>
                    </a:cubicBezTo>
                    <a:cubicBezTo>
                      <a:pt x="0" y="715"/>
                      <a:pt x="1260" y="2616"/>
                      <a:pt x="1643" y="3172"/>
                    </a:cubicBezTo>
                    <a:lnTo>
                      <a:pt x="1792" y="3602"/>
                    </a:lnTo>
                    <a:cubicBezTo>
                      <a:pt x="2058" y="4361"/>
                      <a:pt x="2332" y="5065"/>
                      <a:pt x="2888" y="5699"/>
                    </a:cubicBezTo>
                    <a:cubicBezTo>
                      <a:pt x="3443" y="6348"/>
                      <a:pt x="4179" y="6873"/>
                      <a:pt x="5024" y="7178"/>
                    </a:cubicBezTo>
                    <a:cubicBezTo>
                      <a:pt x="5672" y="7414"/>
                      <a:pt x="6361" y="7522"/>
                      <a:pt x="7056" y="7522"/>
                    </a:cubicBezTo>
                    <a:cubicBezTo>
                      <a:pt x="7166" y="7522"/>
                      <a:pt x="7276" y="7520"/>
                      <a:pt x="7387" y="7514"/>
                    </a:cubicBezTo>
                    <a:cubicBezTo>
                      <a:pt x="7574" y="7506"/>
                      <a:pt x="9562" y="7154"/>
                      <a:pt x="9546" y="7115"/>
                    </a:cubicBezTo>
                    <a:cubicBezTo>
                      <a:pt x="9546" y="7115"/>
                      <a:pt x="7864" y="3071"/>
                      <a:pt x="7864" y="3070"/>
                    </a:cubicBezTo>
                    <a:lnTo>
                      <a:pt x="7864" y="3070"/>
                    </a:lnTo>
                    <a:cubicBezTo>
                      <a:pt x="7872" y="3101"/>
                      <a:pt x="7355" y="3312"/>
                      <a:pt x="7301" y="3336"/>
                    </a:cubicBezTo>
                    <a:cubicBezTo>
                      <a:pt x="7019" y="3492"/>
                      <a:pt x="6737" y="3672"/>
                      <a:pt x="6409" y="3727"/>
                    </a:cubicBezTo>
                    <a:cubicBezTo>
                      <a:pt x="6345" y="3736"/>
                      <a:pt x="6281" y="3741"/>
                      <a:pt x="6217" y="3741"/>
                    </a:cubicBezTo>
                    <a:cubicBezTo>
                      <a:pt x="5851" y="3741"/>
                      <a:pt x="5494" y="3594"/>
                      <a:pt x="5227" y="3367"/>
                    </a:cubicBezTo>
                    <a:cubicBezTo>
                      <a:pt x="4969" y="3148"/>
                      <a:pt x="4797" y="2874"/>
                      <a:pt x="4664" y="2585"/>
                    </a:cubicBezTo>
                    <a:cubicBezTo>
                      <a:pt x="4523" y="2256"/>
                      <a:pt x="4554" y="1935"/>
                      <a:pt x="4499" y="1591"/>
                    </a:cubicBezTo>
                    <a:cubicBezTo>
                      <a:pt x="4460" y="1356"/>
                      <a:pt x="4405" y="1043"/>
                      <a:pt x="4179" y="887"/>
                    </a:cubicBezTo>
                    <a:cubicBezTo>
                      <a:pt x="4137" y="858"/>
                      <a:pt x="4097" y="845"/>
                      <a:pt x="4057" y="845"/>
                    </a:cubicBezTo>
                    <a:cubicBezTo>
                      <a:pt x="3747" y="845"/>
                      <a:pt x="3518" y="1652"/>
                      <a:pt x="3445" y="1652"/>
                    </a:cubicBezTo>
                    <a:cubicBezTo>
                      <a:pt x="3437" y="1652"/>
                      <a:pt x="3431" y="1643"/>
                      <a:pt x="3427" y="1622"/>
                    </a:cubicBezTo>
                    <a:cubicBezTo>
                      <a:pt x="3382" y="1401"/>
                      <a:pt x="3007" y="0"/>
                      <a:pt x="2524" y="0"/>
                    </a:cubicBezTo>
                    <a:close/>
                  </a:path>
                </a:pathLst>
              </a:custGeom>
              <a:solidFill>
                <a:srgbClr val="FFCFC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5" name="Google Shape;925;p34"/>
              <p:cNvSpPr/>
              <p:nvPr/>
            </p:nvSpPr>
            <p:spPr>
              <a:xfrm>
                <a:off x="4939850" y="1872750"/>
                <a:ext cx="142025" cy="257425"/>
              </a:xfrm>
              <a:custGeom>
                <a:avLst/>
                <a:gdLst/>
                <a:ahLst/>
                <a:cxnLst/>
                <a:rect l="l" t="t" r="r" b="b"/>
                <a:pathLst>
                  <a:path w="5681" h="10297" extrusionOk="0">
                    <a:moveTo>
                      <a:pt x="0" y="6250"/>
                    </a:moveTo>
                    <a:cubicBezTo>
                      <a:pt x="0" y="6250"/>
                      <a:pt x="0" y="6250"/>
                      <a:pt x="0" y="6250"/>
                    </a:cubicBezTo>
                    <a:lnTo>
                      <a:pt x="0" y="6250"/>
                    </a:lnTo>
                    <a:cubicBezTo>
                      <a:pt x="0" y="6250"/>
                      <a:pt x="0" y="6250"/>
                      <a:pt x="0" y="6250"/>
                    </a:cubicBezTo>
                    <a:close/>
                    <a:moveTo>
                      <a:pt x="3959" y="0"/>
                    </a:moveTo>
                    <a:cubicBezTo>
                      <a:pt x="3933" y="0"/>
                      <a:pt x="3907" y="9"/>
                      <a:pt x="3881" y="29"/>
                    </a:cubicBezTo>
                    <a:cubicBezTo>
                      <a:pt x="3506" y="311"/>
                      <a:pt x="3670" y="1101"/>
                      <a:pt x="3748" y="1406"/>
                    </a:cubicBezTo>
                    <a:cubicBezTo>
                      <a:pt x="3654" y="1109"/>
                      <a:pt x="3396" y="389"/>
                      <a:pt x="3013" y="287"/>
                    </a:cubicBezTo>
                    <a:cubicBezTo>
                      <a:pt x="2996" y="283"/>
                      <a:pt x="2981" y="281"/>
                      <a:pt x="2966" y="281"/>
                    </a:cubicBezTo>
                    <a:cubicBezTo>
                      <a:pt x="2562" y="281"/>
                      <a:pt x="3161" y="1946"/>
                      <a:pt x="3161" y="1946"/>
                    </a:cubicBezTo>
                    <a:cubicBezTo>
                      <a:pt x="3161" y="1946"/>
                      <a:pt x="2442" y="674"/>
                      <a:pt x="1993" y="674"/>
                    </a:cubicBezTo>
                    <a:cubicBezTo>
                      <a:pt x="1955" y="674"/>
                      <a:pt x="1919" y="683"/>
                      <a:pt x="1886" y="702"/>
                    </a:cubicBezTo>
                    <a:cubicBezTo>
                      <a:pt x="1456" y="952"/>
                      <a:pt x="2207" y="2283"/>
                      <a:pt x="2332" y="2478"/>
                    </a:cubicBezTo>
                    <a:cubicBezTo>
                      <a:pt x="2348" y="2503"/>
                      <a:pt x="2346" y="2514"/>
                      <a:pt x="2328" y="2514"/>
                    </a:cubicBezTo>
                    <a:cubicBezTo>
                      <a:pt x="2236" y="2514"/>
                      <a:pt x="1749" y="2236"/>
                      <a:pt x="1455" y="2236"/>
                    </a:cubicBezTo>
                    <a:cubicBezTo>
                      <a:pt x="1344" y="2236"/>
                      <a:pt x="1261" y="2275"/>
                      <a:pt x="1236" y="2384"/>
                    </a:cubicBezTo>
                    <a:cubicBezTo>
                      <a:pt x="1174" y="2635"/>
                      <a:pt x="1354" y="2909"/>
                      <a:pt x="1495" y="3104"/>
                    </a:cubicBezTo>
                    <a:cubicBezTo>
                      <a:pt x="1698" y="3394"/>
                      <a:pt x="1948" y="3621"/>
                      <a:pt x="2074" y="3949"/>
                    </a:cubicBezTo>
                    <a:cubicBezTo>
                      <a:pt x="2183" y="4247"/>
                      <a:pt x="2246" y="4560"/>
                      <a:pt x="2207" y="4873"/>
                    </a:cubicBezTo>
                    <a:cubicBezTo>
                      <a:pt x="2160" y="5264"/>
                      <a:pt x="1941" y="5655"/>
                      <a:pt x="1565" y="5858"/>
                    </a:cubicBezTo>
                    <a:cubicBezTo>
                      <a:pt x="1276" y="6023"/>
                      <a:pt x="939" y="6062"/>
                      <a:pt x="611" y="6117"/>
                    </a:cubicBezTo>
                    <a:cubicBezTo>
                      <a:pt x="561" y="6124"/>
                      <a:pt x="103" y="6254"/>
                      <a:pt x="15" y="6254"/>
                    </a:cubicBezTo>
                    <a:cubicBezTo>
                      <a:pt x="7" y="6254"/>
                      <a:pt x="2" y="6253"/>
                      <a:pt x="0" y="6250"/>
                    </a:cubicBezTo>
                    <a:lnTo>
                      <a:pt x="0" y="6250"/>
                    </a:lnTo>
                    <a:cubicBezTo>
                      <a:pt x="24" y="6309"/>
                      <a:pt x="1596" y="10295"/>
                      <a:pt x="1596" y="10295"/>
                    </a:cubicBezTo>
                    <a:cubicBezTo>
                      <a:pt x="1597" y="10296"/>
                      <a:pt x="1598" y="10296"/>
                      <a:pt x="1600" y="10296"/>
                    </a:cubicBezTo>
                    <a:cubicBezTo>
                      <a:pt x="1683" y="10296"/>
                      <a:pt x="3376" y="9393"/>
                      <a:pt x="3521" y="9285"/>
                    </a:cubicBezTo>
                    <a:cubicBezTo>
                      <a:pt x="4163" y="8832"/>
                      <a:pt x="4703" y="8260"/>
                      <a:pt x="5078" y="7603"/>
                    </a:cubicBezTo>
                    <a:cubicBezTo>
                      <a:pt x="5501" y="6860"/>
                      <a:pt x="5681" y="6023"/>
                      <a:pt x="5649" y="5201"/>
                    </a:cubicBezTo>
                    <a:cubicBezTo>
                      <a:pt x="5610" y="4395"/>
                      <a:pt x="5321" y="3699"/>
                      <a:pt x="4984" y="2971"/>
                    </a:cubicBezTo>
                    <a:lnTo>
                      <a:pt x="4789" y="2556"/>
                    </a:lnTo>
                    <a:cubicBezTo>
                      <a:pt x="4686" y="1949"/>
                      <a:pt x="4331" y="0"/>
                      <a:pt x="395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6" name="Google Shape;926;p34"/>
              <p:cNvSpPr/>
              <p:nvPr/>
            </p:nvSpPr>
            <p:spPr>
              <a:xfrm>
                <a:off x="4938275" y="1878650"/>
                <a:ext cx="142225" cy="257175"/>
              </a:xfrm>
              <a:custGeom>
                <a:avLst/>
                <a:gdLst/>
                <a:ahLst/>
                <a:cxnLst/>
                <a:rect l="l" t="t" r="r" b="b"/>
                <a:pathLst>
                  <a:path w="5689" h="10287" extrusionOk="0">
                    <a:moveTo>
                      <a:pt x="1" y="6233"/>
                    </a:moveTo>
                    <a:lnTo>
                      <a:pt x="1" y="6233"/>
                    </a:lnTo>
                    <a:cubicBezTo>
                      <a:pt x="1" y="6233"/>
                      <a:pt x="1" y="6233"/>
                      <a:pt x="1" y="6233"/>
                    </a:cubicBezTo>
                    <a:lnTo>
                      <a:pt x="1" y="6233"/>
                    </a:lnTo>
                    <a:cubicBezTo>
                      <a:pt x="1" y="6233"/>
                      <a:pt x="1" y="6233"/>
                      <a:pt x="1" y="6233"/>
                    </a:cubicBezTo>
                    <a:close/>
                    <a:moveTo>
                      <a:pt x="3990" y="0"/>
                    </a:moveTo>
                    <a:cubicBezTo>
                      <a:pt x="3964" y="0"/>
                      <a:pt x="3939" y="9"/>
                      <a:pt x="3913" y="28"/>
                    </a:cubicBezTo>
                    <a:cubicBezTo>
                      <a:pt x="3537" y="317"/>
                      <a:pt x="3694" y="1100"/>
                      <a:pt x="3772" y="1413"/>
                    </a:cubicBezTo>
                    <a:cubicBezTo>
                      <a:pt x="3686" y="1108"/>
                      <a:pt x="3428" y="388"/>
                      <a:pt x="3044" y="286"/>
                    </a:cubicBezTo>
                    <a:cubicBezTo>
                      <a:pt x="3028" y="282"/>
                      <a:pt x="3012" y="280"/>
                      <a:pt x="2998" y="280"/>
                    </a:cubicBezTo>
                    <a:cubicBezTo>
                      <a:pt x="2594" y="280"/>
                      <a:pt x="3185" y="1945"/>
                      <a:pt x="3185" y="1945"/>
                    </a:cubicBezTo>
                    <a:cubicBezTo>
                      <a:pt x="3185" y="1945"/>
                      <a:pt x="2469" y="666"/>
                      <a:pt x="2021" y="666"/>
                    </a:cubicBezTo>
                    <a:cubicBezTo>
                      <a:pt x="1985" y="666"/>
                      <a:pt x="1950" y="675"/>
                      <a:pt x="1918" y="693"/>
                    </a:cubicBezTo>
                    <a:cubicBezTo>
                      <a:pt x="1487" y="943"/>
                      <a:pt x="2231" y="2274"/>
                      <a:pt x="2356" y="2477"/>
                    </a:cubicBezTo>
                    <a:cubicBezTo>
                      <a:pt x="2371" y="2500"/>
                      <a:pt x="2368" y="2510"/>
                      <a:pt x="2351" y="2510"/>
                    </a:cubicBezTo>
                    <a:cubicBezTo>
                      <a:pt x="2261" y="2510"/>
                      <a:pt x="1771" y="2227"/>
                      <a:pt x="1474" y="2227"/>
                    </a:cubicBezTo>
                    <a:cubicBezTo>
                      <a:pt x="1363" y="2227"/>
                      <a:pt x="1279" y="2267"/>
                      <a:pt x="1253" y="2375"/>
                    </a:cubicBezTo>
                    <a:cubicBezTo>
                      <a:pt x="1198" y="2626"/>
                      <a:pt x="1378" y="2899"/>
                      <a:pt x="1511" y="3095"/>
                    </a:cubicBezTo>
                    <a:cubicBezTo>
                      <a:pt x="1714" y="3385"/>
                      <a:pt x="1965" y="3612"/>
                      <a:pt x="2090" y="3948"/>
                    </a:cubicBezTo>
                    <a:cubicBezTo>
                      <a:pt x="2199" y="4237"/>
                      <a:pt x="2254" y="4558"/>
                      <a:pt x="2215" y="4871"/>
                    </a:cubicBezTo>
                    <a:cubicBezTo>
                      <a:pt x="2168" y="5255"/>
                      <a:pt x="1941" y="5646"/>
                      <a:pt x="1573" y="5849"/>
                    </a:cubicBezTo>
                    <a:cubicBezTo>
                      <a:pt x="1284" y="6014"/>
                      <a:pt x="940" y="6045"/>
                      <a:pt x="611" y="6100"/>
                    </a:cubicBezTo>
                    <a:cubicBezTo>
                      <a:pt x="561" y="6107"/>
                      <a:pt x="104" y="6237"/>
                      <a:pt x="15" y="6237"/>
                    </a:cubicBezTo>
                    <a:cubicBezTo>
                      <a:pt x="7" y="6237"/>
                      <a:pt x="2" y="6236"/>
                      <a:pt x="1" y="6233"/>
                    </a:cubicBezTo>
                    <a:lnTo>
                      <a:pt x="1" y="6233"/>
                    </a:lnTo>
                    <a:cubicBezTo>
                      <a:pt x="24" y="6292"/>
                      <a:pt x="1581" y="10286"/>
                      <a:pt x="1581" y="10286"/>
                    </a:cubicBezTo>
                    <a:cubicBezTo>
                      <a:pt x="1581" y="10287"/>
                      <a:pt x="1582" y="10287"/>
                      <a:pt x="1584" y="10287"/>
                    </a:cubicBezTo>
                    <a:cubicBezTo>
                      <a:pt x="1661" y="10287"/>
                      <a:pt x="3360" y="9392"/>
                      <a:pt x="3506" y="9284"/>
                    </a:cubicBezTo>
                    <a:cubicBezTo>
                      <a:pt x="4148" y="8838"/>
                      <a:pt x="4695" y="8267"/>
                      <a:pt x="5071" y="7610"/>
                    </a:cubicBezTo>
                    <a:cubicBezTo>
                      <a:pt x="5493" y="6874"/>
                      <a:pt x="5689" y="6037"/>
                      <a:pt x="5658" y="5216"/>
                    </a:cubicBezTo>
                    <a:cubicBezTo>
                      <a:pt x="5619" y="4402"/>
                      <a:pt x="5337" y="3705"/>
                      <a:pt x="5000" y="2978"/>
                    </a:cubicBezTo>
                    <a:lnTo>
                      <a:pt x="4813" y="2563"/>
                    </a:lnTo>
                    <a:cubicBezTo>
                      <a:pt x="4710" y="1955"/>
                      <a:pt x="4367" y="0"/>
                      <a:pt x="3990" y="0"/>
                    </a:cubicBezTo>
                    <a:close/>
                  </a:path>
                </a:pathLst>
              </a:custGeom>
              <a:solidFill>
                <a:srgbClr val="FFCFC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7" name="Google Shape;927;p34"/>
              <p:cNvSpPr/>
              <p:nvPr/>
            </p:nvSpPr>
            <p:spPr>
              <a:xfrm>
                <a:off x="4711200" y="2021025"/>
                <a:ext cx="347200" cy="311250"/>
              </a:xfrm>
              <a:custGeom>
                <a:avLst/>
                <a:gdLst/>
                <a:ahLst/>
                <a:cxnLst/>
                <a:rect l="l" t="t" r="r" b="b"/>
                <a:pathLst>
                  <a:path w="13888" h="12450" extrusionOk="0">
                    <a:moveTo>
                      <a:pt x="7585" y="0"/>
                    </a:moveTo>
                    <a:cubicBezTo>
                      <a:pt x="7467" y="0"/>
                      <a:pt x="7348" y="7"/>
                      <a:pt x="7229" y="21"/>
                    </a:cubicBezTo>
                    <a:lnTo>
                      <a:pt x="3059" y="514"/>
                    </a:lnTo>
                    <a:cubicBezTo>
                      <a:pt x="1650" y="686"/>
                      <a:pt x="571" y="1837"/>
                      <a:pt x="477" y="3284"/>
                    </a:cubicBezTo>
                    <a:lnTo>
                      <a:pt x="117" y="9066"/>
                    </a:lnTo>
                    <a:cubicBezTo>
                      <a:pt x="0" y="10900"/>
                      <a:pt x="1481" y="12450"/>
                      <a:pt x="3238" y="12450"/>
                    </a:cubicBezTo>
                    <a:cubicBezTo>
                      <a:pt x="3370" y="12450"/>
                      <a:pt x="3503" y="12441"/>
                      <a:pt x="3638" y="12423"/>
                    </a:cubicBezTo>
                    <a:lnTo>
                      <a:pt x="10742" y="11484"/>
                    </a:lnTo>
                    <a:cubicBezTo>
                      <a:pt x="12761" y="11218"/>
                      <a:pt x="13888" y="9035"/>
                      <a:pt x="12980" y="7142"/>
                    </a:cubicBezTo>
                    <a:lnTo>
                      <a:pt x="10414" y="1805"/>
                    </a:lnTo>
                    <a:cubicBezTo>
                      <a:pt x="9873" y="696"/>
                      <a:pt x="8764" y="0"/>
                      <a:pt x="758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8" name="Google Shape;928;p34"/>
              <p:cNvSpPr/>
              <p:nvPr/>
            </p:nvSpPr>
            <p:spPr>
              <a:xfrm>
                <a:off x="4750300" y="2018875"/>
                <a:ext cx="194650" cy="144725"/>
              </a:xfrm>
              <a:custGeom>
                <a:avLst/>
                <a:gdLst/>
                <a:ahLst/>
                <a:cxnLst/>
                <a:rect l="l" t="t" r="r" b="b"/>
                <a:pathLst>
                  <a:path w="7786" h="5789" extrusionOk="0">
                    <a:moveTo>
                      <a:pt x="6720" y="0"/>
                    </a:moveTo>
                    <a:cubicBezTo>
                      <a:pt x="6692" y="0"/>
                      <a:pt x="6664" y="2"/>
                      <a:pt x="6635" y="6"/>
                    </a:cubicBezTo>
                    <a:lnTo>
                      <a:pt x="626" y="796"/>
                    </a:lnTo>
                    <a:cubicBezTo>
                      <a:pt x="258" y="851"/>
                      <a:pt x="0" y="1179"/>
                      <a:pt x="55" y="1547"/>
                    </a:cubicBezTo>
                    <a:lnTo>
                      <a:pt x="188" y="2580"/>
                    </a:lnTo>
                    <a:cubicBezTo>
                      <a:pt x="433" y="4429"/>
                      <a:pt x="2034" y="5788"/>
                      <a:pt x="3853" y="5788"/>
                    </a:cubicBezTo>
                    <a:cubicBezTo>
                      <a:pt x="4012" y="5788"/>
                      <a:pt x="4173" y="5778"/>
                      <a:pt x="4335" y="5757"/>
                    </a:cubicBezTo>
                    <a:cubicBezTo>
                      <a:pt x="6354" y="5490"/>
                      <a:pt x="7786" y="3620"/>
                      <a:pt x="7520" y="1610"/>
                    </a:cubicBezTo>
                    <a:lnTo>
                      <a:pt x="7379" y="577"/>
                    </a:lnTo>
                    <a:cubicBezTo>
                      <a:pt x="7336" y="245"/>
                      <a:pt x="7047" y="0"/>
                      <a:pt x="67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9" name="Google Shape;929;p34"/>
              <p:cNvSpPr/>
              <p:nvPr/>
            </p:nvSpPr>
            <p:spPr>
              <a:xfrm>
                <a:off x="4714775" y="2168250"/>
                <a:ext cx="344225" cy="171350"/>
              </a:xfrm>
              <a:custGeom>
                <a:avLst/>
                <a:gdLst/>
                <a:ahLst/>
                <a:cxnLst/>
                <a:rect l="l" t="t" r="r" b="b"/>
                <a:pathLst>
                  <a:path w="13769" h="6854" extrusionOk="0">
                    <a:moveTo>
                      <a:pt x="12141" y="1"/>
                    </a:moveTo>
                    <a:lnTo>
                      <a:pt x="52" y="2082"/>
                    </a:lnTo>
                    <a:lnTo>
                      <a:pt x="29" y="3592"/>
                    </a:lnTo>
                    <a:cubicBezTo>
                      <a:pt x="0" y="5391"/>
                      <a:pt x="1477" y="6853"/>
                      <a:pt x="3179" y="6853"/>
                    </a:cubicBezTo>
                    <a:cubicBezTo>
                      <a:pt x="3350" y="6853"/>
                      <a:pt x="3524" y="6839"/>
                      <a:pt x="3698" y="6808"/>
                    </a:cubicBezTo>
                    <a:lnTo>
                      <a:pt x="10740" y="5595"/>
                    </a:lnTo>
                    <a:cubicBezTo>
                      <a:pt x="12743" y="5251"/>
                      <a:pt x="13768" y="3021"/>
                      <a:pt x="12775" y="1166"/>
                    </a:cubicBezTo>
                    <a:lnTo>
                      <a:pt x="1214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0" name="Google Shape;930;p34"/>
              <p:cNvSpPr/>
              <p:nvPr/>
            </p:nvSpPr>
            <p:spPr>
              <a:xfrm>
                <a:off x="4733925" y="2171375"/>
                <a:ext cx="301400" cy="150050"/>
              </a:xfrm>
              <a:custGeom>
                <a:avLst/>
                <a:gdLst/>
                <a:ahLst/>
                <a:cxnLst/>
                <a:rect l="l" t="t" r="r" b="b"/>
                <a:pathLst>
                  <a:path w="12056" h="6002" extrusionOk="0">
                    <a:moveTo>
                      <a:pt x="10631" y="1"/>
                    </a:moveTo>
                    <a:lnTo>
                      <a:pt x="45" y="1824"/>
                    </a:lnTo>
                    <a:lnTo>
                      <a:pt x="21" y="3146"/>
                    </a:lnTo>
                    <a:cubicBezTo>
                      <a:pt x="0" y="4720"/>
                      <a:pt x="1294" y="6002"/>
                      <a:pt x="2789" y="6002"/>
                    </a:cubicBezTo>
                    <a:cubicBezTo>
                      <a:pt x="2937" y="6002"/>
                      <a:pt x="3087" y="5989"/>
                      <a:pt x="3237" y="5963"/>
                    </a:cubicBezTo>
                    <a:lnTo>
                      <a:pt x="9403" y="4907"/>
                    </a:lnTo>
                    <a:cubicBezTo>
                      <a:pt x="11164" y="4602"/>
                      <a:pt x="12056" y="2653"/>
                      <a:pt x="11187" y="1026"/>
                    </a:cubicBezTo>
                    <a:lnTo>
                      <a:pt x="1063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1" name="Google Shape;931;p34"/>
              <p:cNvSpPr/>
              <p:nvPr/>
            </p:nvSpPr>
            <p:spPr>
              <a:xfrm>
                <a:off x="4763975" y="2173350"/>
                <a:ext cx="258625" cy="160425"/>
              </a:xfrm>
              <a:custGeom>
                <a:avLst/>
                <a:gdLst/>
                <a:ahLst/>
                <a:cxnLst/>
                <a:rect l="l" t="t" r="r" b="b"/>
                <a:pathLst>
                  <a:path w="10345" h="6417" extrusionOk="0">
                    <a:moveTo>
                      <a:pt x="8968" y="0"/>
                    </a:moveTo>
                    <a:lnTo>
                      <a:pt x="1" y="1549"/>
                    </a:lnTo>
                    <a:lnTo>
                      <a:pt x="56" y="3044"/>
                    </a:lnTo>
                    <a:cubicBezTo>
                      <a:pt x="129" y="4870"/>
                      <a:pt x="1375" y="6417"/>
                      <a:pt x="2692" y="6417"/>
                    </a:cubicBezTo>
                    <a:cubicBezTo>
                      <a:pt x="2786" y="6417"/>
                      <a:pt x="2880" y="6409"/>
                      <a:pt x="2974" y="6393"/>
                    </a:cubicBezTo>
                    <a:lnTo>
                      <a:pt x="8201" y="5493"/>
                    </a:lnTo>
                    <a:cubicBezTo>
                      <a:pt x="9688" y="5235"/>
                      <a:pt x="10345" y="3075"/>
                      <a:pt x="9500" y="1189"/>
                    </a:cubicBezTo>
                    <a:lnTo>
                      <a:pt x="89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2" name="Google Shape;932;p34"/>
              <p:cNvSpPr/>
              <p:nvPr/>
            </p:nvSpPr>
            <p:spPr>
              <a:xfrm>
                <a:off x="4629200" y="1716100"/>
                <a:ext cx="368375" cy="276075"/>
              </a:xfrm>
              <a:custGeom>
                <a:avLst/>
                <a:gdLst/>
                <a:ahLst/>
                <a:cxnLst/>
                <a:rect l="l" t="t" r="r" b="b"/>
                <a:pathLst>
                  <a:path w="14735" h="11043" extrusionOk="0">
                    <a:moveTo>
                      <a:pt x="6533" y="0"/>
                    </a:moveTo>
                    <a:cubicBezTo>
                      <a:pt x="6356" y="0"/>
                      <a:pt x="6175" y="19"/>
                      <a:pt x="5994" y="59"/>
                    </a:cubicBezTo>
                    <a:cubicBezTo>
                      <a:pt x="5102" y="255"/>
                      <a:pt x="4422" y="896"/>
                      <a:pt x="4148" y="1702"/>
                    </a:cubicBezTo>
                    <a:cubicBezTo>
                      <a:pt x="3844" y="1492"/>
                      <a:pt x="3479" y="1369"/>
                      <a:pt x="3099" y="1369"/>
                    </a:cubicBezTo>
                    <a:cubicBezTo>
                      <a:pt x="2970" y="1369"/>
                      <a:pt x="2839" y="1383"/>
                      <a:pt x="2708" y="1413"/>
                    </a:cubicBezTo>
                    <a:cubicBezTo>
                      <a:pt x="1714" y="1624"/>
                      <a:pt x="1089" y="2602"/>
                      <a:pt x="1308" y="3588"/>
                    </a:cubicBezTo>
                    <a:cubicBezTo>
                      <a:pt x="1323" y="3682"/>
                      <a:pt x="1355" y="3768"/>
                      <a:pt x="1386" y="3854"/>
                    </a:cubicBezTo>
                    <a:cubicBezTo>
                      <a:pt x="619" y="4050"/>
                      <a:pt x="134" y="4816"/>
                      <a:pt x="306" y="5599"/>
                    </a:cubicBezTo>
                    <a:cubicBezTo>
                      <a:pt x="361" y="5873"/>
                      <a:pt x="502" y="6107"/>
                      <a:pt x="682" y="6303"/>
                    </a:cubicBezTo>
                    <a:cubicBezTo>
                      <a:pt x="220" y="6757"/>
                      <a:pt x="1" y="7438"/>
                      <a:pt x="142" y="8118"/>
                    </a:cubicBezTo>
                    <a:cubicBezTo>
                      <a:pt x="345" y="9034"/>
                      <a:pt x="1151" y="9668"/>
                      <a:pt x="2051" y="9675"/>
                    </a:cubicBezTo>
                    <a:cubicBezTo>
                      <a:pt x="2249" y="10487"/>
                      <a:pt x="3059" y="11043"/>
                      <a:pt x="3994" y="11043"/>
                    </a:cubicBezTo>
                    <a:cubicBezTo>
                      <a:pt x="4132" y="11043"/>
                      <a:pt x="4272" y="11031"/>
                      <a:pt x="4414" y="11005"/>
                    </a:cubicBezTo>
                    <a:lnTo>
                      <a:pt x="11315" y="9793"/>
                    </a:lnTo>
                    <a:cubicBezTo>
                      <a:pt x="12293" y="9621"/>
                      <a:pt x="12966" y="8791"/>
                      <a:pt x="12817" y="7946"/>
                    </a:cubicBezTo>
                    <a:lnTo>
                      <a:pt x="12724" y="7391"/>
                    </a:lnTo>
                    <a:cubicBezTo>
                      <a:pt x="12810" y="7383"/>
                      <a:pt x="12903" y="7375"/>
                      <a:pt x="12990" y="7351"/>
                    </a:cubicBezTo>
                    <a:cubicBezTo>
                      <a:pt x="14054" y="7117"/>
                      <a:pt x="14734" y="6068"/>
                      <a:pt x="14500" y="5004"/>
                    </a:cubicBezTo>
                    <a:cubicBezTo>
                      <a:pt x="14343" y="4284"/>
                      <a:pt x="13819" y="3744"/>
                      <a:pt x="13162" y="3533"/>
                    </a:cubicBezTo>
                    <a:cubicBezTo>
                      <a:pt x="13216" y="3322"/>
                      <a:pt x="13224" y="3087"/>
                      <a:pt x="13177" y="2852"/>
                    </a:cubicBezTo>
                    <a:cubicBezTo>
                      <a:pt x="13029" y="2163"/>
                      <a:pt x="12419" y="1689"/>
                      <a:pt x="11741" y="1689"/>
                    </a:cubicBezTo>
                    <a:cubicBezTo>
                      <a:pt x="11634" y="1689"/>
                      <a:pt x="11525" y="1701"/>
                      <a:pt x="11417" y="1726"/>
                    </a:cubicBezTo>
                    <a:cubicBezTo>
                      <a:pt x="11354" y="1734"/>
                      <a:pt x="11299" y="1757"/>
                      <a:pt x="11237" y="1773"/>
                    </a:cubicBezTo>
                    <a:cubicBezTo>
                      <a:pt x="11237" y="1757"/>
                      <a:pt x="11229" y="1741"/>
                      <a:pt x="11229" y="1726"/>
                    </a:cubicBezTo>
                    <a:cubicBezTo>
                      <a:pt x="11039" y="862"/>
                      <a:pt x="10281" y="276"/>
                      <a:pt x="9434" y="276"/>
                    </a:cubicBezTo>
                    <a:cubicBezTo>
                      <a:pt x="9306" y="276"/>
                      <a:pt x="9176" y="290"/>
                      <a:pt x="9046" y="317"/>
                    </a:cubicBezTo>
                    <a:cubicBezTo>
                      <a:pt x="8757" y="388"/>
                      <a:pt x="8490" y="521"/>
                      <a:pt x="8271" y="701"/>
                    </a:cubicBezTo>
                    <a:cubicBezTo>
                      <a:pt x="7809" y="263"/>
                      <a:pt x="7191" y="0"/>
                      <a:pt x="65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3" name="Google Shape;933;p34"/>
              <p:cNvSpPr/>
              <p:nvPr/>
            </p:nvSpPr>
            <p:spPr>
              <a:xfrm>
                <a:off x="4644850" y="1836700"/>
                <a:ext cx="336875" cy="227300"/>
              </a:xfrm>
              <a:custGeom>
                <a:avLst/>
                <a:gdLst/>
                <a:ahLst/>
                <a:cxnLst/>
                <a:rect l="l" t="t" r="r" b="b"/>
                <a:pathLst>
                  <a:path w="13475" h="9092" extrusionOk="0">
                    <a:moveTo>
                      <a:pt x="7747" y="0"/>
                    </a:moveTo>
                    <a:cubicBezTo>
                      <a:pt x="7802" y="830"/>
                      <a:pt x="7239" y="1596"/>
                      <a:pt x="6401" y="1776"/>
                    </a:cubicBezTo>
                    <a:cubicBezTo>
                      <a:pt x="6277" y="1803"/>
                      <a:pt x="6154" y="1816"/>
                      <a:pt x="6032" y="1816"/>
                    </a:cubicBezTo>
                    <a:cubicBezTo>
                      <a:pt x="5518" y="1816"/>
                      <a:pt x="5042" y="1585"/>
                      <a:pt x="4719" y="1205"/>
                    </a:cubicBezTo>
                    <a:cubicBezTo>
                      <a:pt x="4711" y="1878"/>
                      <a:pt x="4242" y="2481"/>
                      <a:pt x="3553" y="2629"/>
                    </a:cubicBezTo>
                    <a:cubicBezTo>
                      <a:pt x="3449" y="2652"/>
                      <a:pt x="3344" y="2663"/>
                      <a:pt x="3242" y="2663"/>
                    </a:cubicBezTo>
                    <a:cubicBezTo>
                      <a:pt x="2775" y="2663"/>
                      <a:pt x="2342" y="2439"/>
                      <a:pt x="2067" y="2074"/>
                    </a:cubicBezTo>
                    <a:lnTo>
                      <a:pt x="2067" y="2074"/>
                    </a:lnTo>
                    <a:cubicBezTo>
                      <a:pt x="2067" y="2230"/>
                      <a:pt x="2082" y="2387"/>
                      <a:pt x="2106" y="2543"/>
                    </a:cubicBezTo>
                    <a:lnTo>
                      <a:pt x="2113" y="2574"/>
                    </a:lnTo>
                    <a:lnTo>
                      <a:pt x="1347" y="2684"/>
                    </a:lnTo>
                    <a:cubicBezTo>
                      <a:pt x="549" y="2801"/>
                      <a:pt x="1" y="3537"/>
                      <a:pt x="110" y="4335"/>
                    </a:cubicBezTo>
                    <a:lnTo>
                      <a:pt x="134" y="4484"/>
                    </a:lnTo>
                    <a:cubicBezTo>
                      <a:pt x="241" y="5210"/>
                      <a:pt x="860" y="5736"/>
                      <a:pt x="1572" y="5736"/>
                    </a:cubicBezTo>
                    <a:cubicBezTo>
                      <a:pt x="1642" y="5736"/>
                      <a:pt x="1713" y="5730"/>
                      <a:pt x="1785" y="5720"/>
                    </a:cubicBezTo>
                    <a:lnTo>
                      <a:pt x="2559" y="5610"/>
                    </a:lnTo>
                    <a:cubicBezTo>
                      <a:pt x="3014" y="7641"/>
                      <a:pt x="4840" y="9092"/>
                      <a:pt x="6899" y="9092"/>
                    </a:cubicBezTo>
                    <a:cubicBezTo>
                      <a:pt x="7109" y="9092"/>
                      <a:pt x="7322" y="9076"/>
                      <a:pt x="7536" y="9045"/>
                    </a:cubicBezTo>
                    <a:lnTo>
                      <a:pt x="8005" y="8983"/>
                    </a:lnTo>
                    <a:cubicBezTo>
                      <a:pt x="10314" y="8646"/>
                      <a:pt x="11965" y="6573"/>
                      <a:pt x="11808" y="4280"/>
                    </a:cubicBezTo>
                    <a:lnTo>
                      <a:pt x="12129" y="4233"/>
                    </a:lnTo>
                    <a:cubicBezTo>
                      <a:pt x="12919" y="4116"/>
                      <a:pt x="13475" y="3380"/>
                      <a:pt x="13357" y="2582"/>
                    </a:cubicBezTo>
                    <a:lnTo>
                      <a:pt x="13342" y="2426"/>
                    </a:lnTo>
                    <a:cubicBezTo>
                      <a:pt x="13235" y="1706"/>
                      <a:pt x="12609" y="1182"/>
                      <a:pt x="11902" y="1182"/>
                    </a:cubicBezTo>
                    <a:cubicBezTo>
                      <a:pt x="11832" y="1182"/>
                      <a:pt x="11762" y="1187"/>
                      <a:pt x="11691" y="1197"/>
                    </a:cubicBezTo>
                    <a:lnTo>
                      <a:pt x="11487" y="1221"/>
                    </a:lnTo>
                    <a:cubicBezTo>
                      <a:pt x="11292" y="1385"/>
                      <a:pt x="11057" y="1502"/>
                      <a:pt x="10791" y="1565"/>
                    </a:cubicBezTo>
                    <a:cubicBezTo>
                      <a:pt x="10673" y="1590"/>
                      <a:pt x="10556" y="1602"/>
                      <a:pt x="10441" y="1602"/>
                    </a:cubicBezTo>
                    <a:cubicBezTo>
                      <a:pt x="9695" y="1602"/>
                      <a:pt x="9024" y="1097"/>
                      <a:pt x="8835" y="344"/>
                    </a:cubicBezTo>
                    <a:cubicBezTo>
                      <a:pt x="8760" y="359"/>
                      <a:pt x="8684" y="366"/>
                      <a:pt x="8610" y="366"/>
                    </a:cubicBezTo>
                    <a:cubicBezTo>
                      <a:pt x="8282" y="366"/>
                      <a:pt x="7970" y="230"/>
                      <a:pt x="7747" y="0"/>
                    </a:cubicBezTo>
                    <a:close/>
                  </a:path>
                </a:pathLst>
              </a:custGeom>
              <a:solidFill>
                <a:srgbClr val="FFCFC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4" name="Google Shape;934;p34"/>
              <p:cNvSpPr/>
              <p:nvPr/>
            </p:nvSpPr>
            <p:spPr>
              <a:xfrm>
                <a:off x="4704725" y="1917875"/>
                <a:ext cx="243150" cy="146125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5845" extrusionOk="0">
                    <a:moveTo>
                      <a:pt x="9280" y="0"/>
                    </a:moveTo>
                    <a:lnTo>
                      <a:pt x="9289" y="66"/>
                    </a:lnTo>
                    <a:lnTo>
                      <a:pt x="9289" y="66"/>
                    </a:lnTo>
                    <a:cubicBezTo>
                      <a:pt x="9286" y="44"/>
                      <a:pt x="9283" y="22"/>
                      <a:pt x="9280" y="0"/>
                    </a:cubicBezTo>
                    <a:close/>
                    <a:moveTo>
                      <a:pt x="9289" y="66"/>
                    </a:moveTo>
                    <a:lnTo>
                      <a:pt x="9289" y="66"/>
                    </a:lnTo>
                    <a:cubicBezTo>
                      <a:pt x="9593" y="2459"/>
                      <a:pt x="7904" y="4683"/>
                      <a:pt x="5509" y="5031"/>
                    </a:cubicBezTo>
                    <a:lnTo>
                      <a:pt x="5039" y="5102"/>
                    </a:lnTo>
                    <a:cubicBezTo>
                      <a:pt x="4829" y="5132"/>
                      <a:pt x="4619" y="5146"/>
                      <a:pt x="4412" y="5146"/>
                    </a:cubicBezTo>
                    <a:cubicBezTo>
                      <a:pt x="2241" y="5146"/>
                      <a:pt x="322" y="3545"/>
                      <a:pt x="0" y="1331"/>
                    </a:cubicBezTo>
                    <a:lnTo>
                      <a:pt x="0" y="1331"/>
                    </a:lnTo>
                    <a:lnTo>
                      <a:pt x="102" y="2035"/>
                    </a:lnTo>
                    <a:cubicBezTo>
                      <a:pt x="423" y="4239"/>
                      <a:pt x="2330" y="5844"/>
                      <a:pt x="4503" y="5844"/>
                    </a:cubicBezTo>
                    <a:cubicBezTo>
                      <a:pt x="4713" y="5844"/>
                      <a:pt x="4926" y="5829"/>
                      <a:pt x="5141" y="5798"/>
                    </a:cubicBezTo>
                    <a:lnTo>
                      <a:pt x="5610" y="5736"/>
                    </a:lnTo>
                    <a:cubicBezTo>
                      <a:pt x="8028" y="5384"/>
                      <a:pt x="9726" y="3114"/>
                      <a:pt x="9374" y="697"/>
                    </a:cubicBezTo>
                    <a:lnTo>
                      <a:pt x="9289" y="66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5" name="Google Shape;935;p34"/>
              <p:cNvSpPr/>
              <p:nvPr/>
            </p:nvSpPr>
            <p:spPr>
              <a:xfrm>
                <a:off x="4745425" y="1894675"/>
                <a:ext cx="39525" cy="26550"/>
              </a:xfrm>
              <a:custGeom>
                <a:avLst/>
                <a:gdLst/>
                <a:ahLst/>
                <a:cxnLst/>
                <a:rect l="l" t="t" r="r" b="b"/>
                <a:pathLst>
                  <a:path w="1581" h="1062" extrusionOk="0">
                    <a:moveTo>
                      <a:pt x="1129" y="1"/>
                    </a:moveTo>
                    <a:cubicBezTo>
                      <a:pt x="963" y="1"/>
                      <a:pt x="759" y="45"/>
                      <a:pt x="555" y="162"/>
                    </a:cubicBezTo>
                    <a:cubicBezTo>
                      <a:pt x="219" y="349"/>
                      <a:pt x="47" y="623"/>
                      <a:pt x="23" y="803"/>
                    </a:cubicBezTo>
                    <a:cubicBezTo>
                      <a:pt x="1" y="982"/>
                      <a:pt x="85" y="1062"/>
                      <a:pt x="188" y="1062"/>
                    </a:cubicBezTo>
                    <a:cubicBezTo>
                      <a:pt x="193" y="1062"/>
                      <a:pt x="198" y="1062"/>
                      <a:pt x="203" y="1061"/>
                    </a:cubicBezTo>
                    <a:cubicBezTo>
                      <a:pt x="320" y="1046"/>
                      <a:pt x="430" y="967"/>
                      <a:pt x="540" y="897"/>
                    </a:cubicBezTo>
                    <a:cubicBezTo>
                      <a:pt x="649" y="827"/>
                      <a:pt x="766" y="764"/>
                      <a:pt x="868" y="701"/>
                    </a:cubicBezTo>
                    <a:cubicBezTo>
                      <a:pt x="970" y="647"/>
                      <a:pt x="1087" y="584"/>
                      <a:pt x="1205" y="529"/>
                    </a:cubicBezTo>
                    <a:cubicBezTo>
                      <a:pt x="1322" y="467"/>
                      <a:pt x="1447" y="412"/>
                      <a:pt x="1518" y="326"/>
                    </a:cubicBezTo>
                    <a:cubicBezTo>
                      <a:pt x="1580" y="240"/>
                      <a:pt x="1557" y="115"/>
                      <a:pt x="1385" y="44"/>
                    </a:cubicBezTo>
                    <a:cubicBezTo>
                      <a:pt x="1319" y="17"/>
                      <a:pt x="1231" y="1"/>
                      <a:pt x="112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6" name="Google Shape;936;p34"/>
              <p:cNvSpPr/>
              <p:nvPr/>
            </p:nvSpPr>
            <p:spPr>
              <a:xfrm>
                <a:off x="4850050" y="1876925"/>
                <a:ext cx="42475" cy="17100"/>
              </a:xfrm>
              <a:custGeom>
                <a:avLst/>
                <a:gdLst/>
                <a:ahLst/>
                <a:cxnLst/>
                <a:rect l="l" t="t" r="r" b="b"/>
                <a:pathLst>
                  <a:path w="1699" h="684" extrusionOk="0">
                    <a:moveTo>
                      <a:pt x="746" y="1"/>
                    </a:moveTo>
                    <a:cubicBezTo>
                      <a:pt x="459" y="1"/>
                      <a:pt x="233" y="106"/>
                      <a:pt x="126" y="206"/>
                    </a:cubicBezTo>
                    <a:cubicBezTo>
                      <a:pt x="1" y="339"/>
                      <a:pt x="24" y="457"/>
                      <a:pt x="118" y="504"/>
                    </a:cubicBezTo>
                    <a:cubicBezTo>
                      <a:pt x="204" y="559"/>
                      <a:pt x="337" y="566"/>
                      <a:pt x="462" y="574"/>
                    </a:cubicBezTo>
                    <a:cubicBezTo>
                      <a:pt x="588" y="582"/>
                      <a:pt x="721" y="590"/>
                      <a:pt x="830" y="606"/>
                    </a:cubicBezTo>
                    <a:cubicBezTo>
                      <a:pt x="940" y="613"/>
                      <a:pt x="1065" y="637"/>
                      <a:pt x="1190" y="652"/>
                    </a:cubicBezTo>
                    <a:cubicBezTo>
                      <a:pt x="1272" y="668"/>
                      <a:pt x="1354" y="683"/>
                      <a:pt x="1429" y="683"/>
                    </a:cubicBezTo>
                    <a:cubicBezTo>
                      <a:pt x="1469" y="683"/>
                      <a:pt x="1507" y="679"/>
                      <a:pt x="1542" y="668"/>
                    </a:cubicBezTo>
                    <a:cubicBezTo>
                      <a:pt x="1644" y="645"/>
                      <a:pt x="1699" y="535"/>
                      <a:pt x="1605" y="379"/>
                    </a:cubicBezTo>
                    <a:cubicBezTo>
                      <a:pt x="1519" y="230"/>
                      <a:pt x="1268" y="50"/>
                      <a:pt x="901" y="11"/>
                    </a:cubicBezTo>
                    <a:cubicBezTo>
                      <a:pt x="847" y="4"/>
                      <a:pt x="796" y="1"/>
                      <a:pt x="74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7" name="Google Shape;937;p34"/>
              <p:cNvSpPr/>
              <p:nvPr/>
            </p:nvSpPr>
            <p:spPr>
              <a:xfrm>
                <a:off x="4767500" y="1938925"/>
                <a:ext cx="25650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1026" h="466" extrusionOk="0">
                    <a:moveTo>
                      <a:pt x="617" y="0"/>
                    </a:moveTo>
                    <a:cubicBezTo>
                      <a:pt x="453" y="0"/>
                      <a:pt x="255" y="62"/>
                      <a:pt x="56" y="254"/>
                    </a:cubicBezTo>
                    <a:cubicBezTo>
                      <a:pt x="9" y="301"/>
                      <a:pt x="1" y="379"/>
                      <a:pt x="48" y="426"/>
                    </a:cubicBezTo>
                    <a:cubicBezTo>
                      <a:pt x="71" y="449"/>
                      <a:pt x="110" y="465"/>
                      <a:pt x="142" y="465"/>
                    </a:cubicBezTo>
                    <a:cubicBezTo>
                      <a:pt x="173" y="465"/>
                      <a:pt x="196" y="457"/>
                      <a:pt x="220" y="434"/>
                    </a:cubicBezTo>
                    <a:cubicBezTo>
                      <a:pt x="378" y="287"/>
                      <a:pt x="515" y="247"/>
                      <a:pt x="618" y="247"/>
                    </a:cubicBezTo>
                    <a:cubicBezTo>
                      <a:pt x="728" y="247"/>
                      <a:pt x="798" y="293"/>
                      <a:pt x="815" y="301"/>
                    </a:cubicBezTo>
                    <a:cubicBezTo>
                      <a:pt x="837" y="320"/>
                      <a:pt x="863" y="328"/>
                      <a:pt x="889" y="328"/>
                    </a:cubicBezTo>
                    <a:cubicBezTo>
                      <a:pt x="926" y="328"/>
                      <a:pt x="963" y="310"/>
                      <a:pt x="987" y="277"/>
                    </a:cubicBezTo>
                    <a:cubicBezTo>
                      <a:pt x="1026" y="222"/>
                      <a:pt x="1018" y="152"/>
                      <a:pt x="963" y="105"/>
                    </a:cubicBezTo>
                    <a:cubicBezTo>
                      <a:pt x="892" y="53"/>
                      <a:pt x="769" y="0"/>
                      <a:pt x="617" y="0"/>
                    </a:cubicBezTo>
                    <a:close/>
                  </a:path>
                </a:pathLst>
              </a:custGeom>
              <a:solidFill>
                <a:srgbClr val="3015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8" name="Google Shape;938;p34"/>
              <p:cNvSpPr/>
              <p:nvPr/>
            </p:nvSpPr>
            <p:spPr>
              <a:xfrm>
                <a:off x="4861000" y="1921100"/>
                <a:ext cx="25650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1026" h="459" extrusionOk="0">
                    <a:moveTo>
                      <a:pt x="614" y="0"/>
                    </a:moveTo>
                    <a:cubicBezTo>
                      <a:pt x="450" y="0"/>
                      <a:pt x="254" y="61"/>
                      <a:pt x="56" y="247"/>
                    </a:cubicBezTo>
                    <a:cubicBezTo>
                      <a:pt x="1" y="294"/>
                      <a:pt x="1" y="372"/>
                      <a:pt x="48" y="427"/>
                    </a:cubicBezTo>
                    <a:cubicBezTo>
                      <a:pt x="71" y="450"/>
                      <a:pt x="103" y="458"/>
                      <a:pt x="134" y="458"/>
                    </a:cubicBezTo>
                    <a:cubicBezTo>
                      <a:pt x="165" y="458"/>
                      <a:pt x="197" y="450"/>
                      <a:pt x="220" y="427"/>
                    </a:cubicBezTo>
                    <a:cubicBezTo>
                      <a:pt x="373" y="281"/>
                      <a:pt x="508" y="241"/>
                      <a:pt x="611" y="241"/>
                    </a:cubicBezTo>
                    <a:cubicBezTo>
                      <a:pt x="724" y="241"/>
                      <a:pt x="798" y="289"/>
                      <a:pt x="815" y="302"/>
                    </a:cubicBezTo>
                    <a:cubicBezTo>
                      <a:pt x="838" y="318"/>
                      <a:pt x="863" y="326"/>
                      <a:pt x="888" y="326"/>
                    </a:cubicBezTo>
                    <a:cubicBezTo>
                      <a:pt x="924" y="326"/>
                      <a:pt x="959" y="310"/>
                      <a:pt x="987" y="278"/>
                    </a:cubicBezTo>
                    <a:cubicBezTo>
                      <a:pt x="1026" y="223"/>
                      <a:pt x="1010" y="145"/>
                      <a:pt x="963" y="106"/>
                    </a:cubicBezTo>
                    <a:cubicBezTo>
                      <a:pt x="892" y="53"/>
                      <a:pt x="767" y="0"/>
                      <a:pt x="614" y="0"/>
                    </a:cubicBezTo>
                    <a:close/>
                  </a:path>
                </a:pathLst>
              </a:custGeom>
              <a:solidFill>
                <a:srgbClr val="3015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9" name="Google Shape;939;p34"/>
              <p:cNvSpPr/>
              <p:nvPr/>
            </p:nvSpPr>
            <p:spPr>
              <a:xfrm>
                <a:off x="4785925" y="1960125"/>
                <a:ext cx="76200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3048" h="1675" extrusionOk="0">
                    <a:moveTo>
                      <a:pt x="633" y="0"/>
                    </a:moveTo>
                    <a:cubicBezTo>
                      <a:pt x="1" y="0"/>
                      <a:pt x="288" y="1675"/>
                      <a:pt x="1385" y="1675"/>
                    </a:cubicBezTo>
                    <a:cubicBezTo>
                      <a:pt x="1428" y="1675"/>
                      <a:pt x="1472" y="1672"/>
                      <a:pt x="1517" y="1667"/>
                    </a:cubicBezTo>
                    <a:cubicBezTo>
                      <a:pt x="2695" y="1536"/>
                      <a:pt x="3047" y="164"/>
                      <a:pt x="2299" y="164"/>
                    </a:cubicBezTo>
                    <a:cubicBezTo>
                      <a:pt x="2286" y="164"/>
                      <a:pt x="2274" y="164"/>
                      <a:pt x="2261" y="165"/>
                    </a:cubicBezTo>
                    <a:cubicBezTo>
                      <a:pt x="2173" y="171"/>
                      <a:pt x="2084" y="174"/>
                      <a:pt x="1997" y="174"/>
                    </a:cubicBezTo>
                    <a:cubicBezTo>
                      <a:pt x="1295" y="174"/>
                      <a:pt x="633" y="0"/>
                      <a:pt x="63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0" name="Google Shape;940;p34"/>
              <p:cNvSpPr/>
              <p:nvPr/>
            </p:nvSpPr>
            <p:spPr>
              <a:xfrm>
                <a:off x="4805850" y="1975150"/>
                <a:ext cx="16075" cy="18050"/>
              </a:xfrm>
              <a:custGeom>
                <a:avLst/>
                <a:gdLst/>
                <a:ahLst/>
                <a:cxnLst/>
                <a:rect l="l" t="t" r="r" b="b"/>
                <a:pathLst>
                  <a:path w="643" h="722" extrusionOk="0">
                    <a:moveTo>
                      <a:pt x="80" y="1"/>
                    </a:moveTo>
                    <a:cubicBezTo>
                      <a:pt x="40" y="1"/>
                      <a:pt x="8" y="30"/>
                      <a:pt x="8" y="72"/>
                    </a:cubicBezTo>
                    <a:cubicBezTo>
                      <a:pt x="0" y="119"/>
                      <a:pt x="32" y="158"/>
                      <a:pt x="79" y="166"/>
                    </a:cubicBezTo>
                    <a:cubicBezTo>
                      <a:pt x="196" y="174"/>
                      <a:pt x="298" y="229"/>
                      <a:pt x="368" y="323"/>
                    </a:cubicBezTo>
                    <a:cubicBezTo>
                      <a:pt x="439" y="409"/>
                      <a:pt x="470" y="518"/>
                      <a:pt x="462" y="636"/>
                    </a:cubicBezTo>
                    <a:cubicBezTo>
                      <a:pt x="454" y="675"/>
                      <a:pt x="486" y="722"/>
                      <a:pt x="532" y="722"/>
                    </a:cubicBezTo>
                    <a:lnTo>
                      <a:pt x="540" y="722"/>
                    </a:lnTo>
                    <a:cubicBezTo>
                      <a:pt x="579" y="722"/>
                      <a:pt x="619" y="690"/>
                      <a:pt x="626" y="651"/>
                    </a:cubicBezTo>
                    <a:cubicBezTo>
                      <a:pt x="642" y="495"/>
                      <a:pt x="595" y="338"/>
                      <a:pt x="493" y="213"/>
                    </a:cubicBezTo>
                    <a:cubicBezTo>
                      <a:pt x="392" y="96"/>
                      <a:pt x="251" y="18"/>
                      <a:pt x="94" y="2"/>
                    </a:cubicBezTo>
                    <a:cubicBezTo>
                      <a:pt x="89" y="1"/>
                      <a:pt x="85" y="1"/>
                      <a:pt x="80" y="1"/>
                    </a:cubicBezTo>
                    <a:close/>
                  </a:path>
                </a:pathLst>
              </a:custGeom>
              <a:solidFill>
                <a:srgbClr val="FFCFC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1" name="Google Shape;941;p34"/>
              <p:cNvSpPr/>
              <p:nvPr/>
            </p:nvSpPr>
            <p:spPr>
              <a:xfrm>
                <a:off x="4821100" y="2006875"/>
                <a:ext cx="246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987" h="392" extrusionOk="0">
                    <a:moveTo>
                      <a:pt x="512" y="0"/>
                    </a:moveTo>
                    <a:cubicBezTo>
                      <a:pt x="371" y="0"/>
                      <a:pt x="209" y="41"/>
                      <a:pt x="56" y="173"/>
                    </a:cubicBezTo>
                    <a:cubicBezTo>
                      <a:pt x="1" y="220"/>
                      <a:pt x="1" y="298"/>
                      <a:pt x="40" y="353"/>
                    </a:cubicBezTo>
                    <a:cubicBezTo>
                      <a:pt x="63" y="376"/>
                      <a:pt x="102" y="392"/>
                      <a:pt x="134" y="392"/>
                    </a:cubicBezTo>
                    <a:cubicBezTo>
                      <a:pt x="165" y="392"/>
                      <a:pt x="196" y="384"/>
                      <a:pt x="212" y="360"/>
                    </a:cubicBezTo>
                    <a:cubicBezTo>
                      <a:pt x="314" y="274"/>
                      <a:pt x="423" y="247"/>
                      <a:pt x="517" y="247"/>
                    </a:cubicBezTo>
                    <a:cubicBezTo>
                      <a:pt x="662" y="247"/>
                      <a:pt x="774" y="309"/>
                      <a:pt x="783" y="313"/>
                    </a:cubicBezTo>
                    <a:cubicBezTo>
                      <a:pt x="805" y="324"/>
                      <a:pt x="827" y="329"/>
                      <a:pt x="849" y="329"/>
                    </a:cubicBezTo>
                    <a:cubicBezTo>
                      <a:pt x="890" y="329"/>
                      <a:pt x="930" y="310"/>
                      <a:pt x="955" y="274"/>
                    </a:cubicBezTo>
                    <a:cubicBezTo>
                      <a:pt x="987" y="212"/>
                      <a:pt x="963" y="133"/>
                      <a:pt x="908" y="102"/>
                    </a:cubicBezTo>
                    <a:cubicBezTo>
                      <a:pt x="899" y="97"/>
                      <a:pt x="730" y="0"/>
                      <a:pt x="51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2" name="Google Shape;942;p34"/>
              <p:cNvSpPr/>
              <p:nvPr/>
            </p:nvSpPr>
            <p:spPr>
              <a:xfrm>
                <a:off x="4819925" y="1899875"/>
                <a:ext cx="25275" cy="53025"/>
              </a:xfrm>
              <a:custGeom>
                <a:avLst/>
                <a:gdLst/>
                <a:ahLst/>
                <a:cxnLst/>
                <a:rect l="l" t="t" r="r" b="b"/>
                <a:pathLst>
                  <a:path w="1011" h="2121" extrusionOk="0">
                    <a:moveTo>
                      <a:pt x="118" y="0"/>
                    </a:moveTo>
                    <a:cubicBezTo>
                      <a:pt x="56" y="8"/>
                      <a:pt x="1" y="63"/>
                      <a:pt x="1" y="126"/>
                    </a:cubicBezTo>
                    <a:lnTo>
                      <a:pt x="40" y="932"/>
                    </a:lnTo>
                    <a:cubicBezTo>
                      <a:pt x="40" y="1018"/>
                      <a:pt x="79" y="1104"/>
                      <a:pt x="149" y="1159"/>
                    </a:cubicBezTo>
                    <a:cubicBezTo>
                      <a:pt x="211" y="1206"/>
                      <a:pt x="285" y="1230"/>
                      <a:pt x="365" y="1230"/>
                    </a:cubicBezTo>
                    <a:cubicBezTo>
                      <a:pt x="376" y="1230"/>
                      <a:pt x="388" y="1230"/>
                      <a:pt x="400" y="1229"/>
                    </a:cubicBezTo>
                    <a:lnTo>
                      <a:pt x="564" y="1205"/>
                    </a:lnTo>
                    <a:cubicBezTo>
                      <a:pt x="572" y="1204"/>
                      <a:pt x="580" y="1203"/>
                      <a:pt x="588" y="1203"/>
                    </a:cubicBezTo>
                    <a:cubicBezTo>
                      <a:pt x="627" y="1203"/>
                      <a:pt x="665" y="1219"/>
                      <a:pt x="697" y="1245"/>
                    </a:cubicBezTo>
                    <a:cubicBezTo>
                      <a:pt x="736" y="1276"/>
                      <a:pt x="760" y="1323"/>
                      <a:pt x="760" y="1370"/>
                    </a:cubicBezTo>
                    <a:lnTo>
                      <a:pt x="760" y="1378"/>
                    </a:lnTo>
                    <a:cubicBezTo>
                      <a:pt x="760" y="1644"/>
                      <a:pt x="564" y="1863"/>
                      <a:pt x="306" y="1878"/>
                    </a:cubicBezTo>
                    <a:cubicBezTo>
                      <a:pt x="236" y="1886"/>
                      <a:pt x="189" y="1941"/>
                      <a:pt x="189" y="2011"/>
                    </a:cubicBezTo>
                    <a:cubicBezTo>
                      <a:pt x="196" y="2074"/>
                      <a:pt x="251" y="2121"/>
                      <a:pt x="314" y="2121"/>
                    </a:cubicBezTo>
                    <a:lnTo>
                      <a:pt x="322" y="2121"/>
                    </a:lnTo>
                    <a:cubicBezTo>
                      <a:pt x="713" y="2097"/>
                      <a:pt x="1010" y="1769"/>
                      <a:pt x="1002" y="1378"/>
                    </a:cubicBezTo>
                    <a:lnTo>
                      <a:pt x="1002" y="1362"/>
                    </a:lnTo>
                    <a:cubicBezTo>
                      <a:pt x="1002" y="1245"/>
                      <a:pt x="948" y="1135"/>
                      <a:pt x="861" y="1057"/>
                    </a:cubicBezTo>
                    <a:cubicBezTo>
                      <a:pt x="786" y="994"/>
                      <a:pt x="695" y="956"/>
                      <a:pt x="601" y="956"/>
                    </a:cubicBezTo>
                    <a:cubicBezTo>
                      <a:pt x="579" y="956"/>
                      <a:pt x="556" y="958"/>
                      <a:pt x="533" y="963"/>
                    </a:cubicBezTo>
                    <a:lnTo>
                      <a:pt x="361" y="986"/>
                    </a:lnTo>
                    <a:cubicBezTo>
                      <a:pt x="337" y="986"/>
                      <a:pt x="314" y="979"/>
                      <a:pt x="306" y="971"/>
                    </a:cubicBezTo>
                    <a:cubicBezTo>
                      <a:pt x="298" y="963"/>
                      <a:pt x="282" y="947"/>
                      <a:pt x="282" y="916"/>
                    </a:cubicBezTo>
                    <a:lnTo>
                      <a:pt x="251" y="118"/>
                    </a:lnTo>
                    <a:cubicBezTo>
                      <a:pt x="243" y="47"/>
                      <a:pt x="189" y="0"/>
                      <a:pt x="11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3" name="Google Shape;943;p34"/>
              <p:cNvSpPr/>
              <p:nvPr/>
            </p:nvSpPr>
            <p:spPr>
              <a:xfrm>
                <a:off x="4670475" y="1933750"/>
                <a:ext cx="18825" cy="24825"/>
              </a:xfrm>
              <a:custGeom>
                <a:avLst/>
                <a:gdLst/>
                <a:ahLst/>
                <a:cxnLst/>
                <a:rect l="l" t="t" r="r" b="b"/>
                <a:pathLst>
                  <a:path w="753" h="993" extrusionOk="0">
                    <a:moveTo>
                      <a:pt x="142" y="1"/>
                    </a:moveTo>
                    <a:cubicBezTo>
                      <a:pt x="98" y="1"/>
                      <a:pt x="54" y="24"/>
                      <a:pt x="32" y="62"/>
                    </a:cubicBezTo>
                    <a:cubicBezTo>
                      <a:pt x="1" y="124"/>
                      <a:pt x="17" y="195"/>
                      <a:pt x="79" y="234"/>
                    </a:cubicBezTo>
                    <a:lnTo>
                      <a:pt x="455" y="437"/>
                    </a:lnTo>
                    <a:lnTo>
                      <a:pt x="236" y="805"/>
                    </a:lnTo>
                    <a:cubicBezTo>
                      <a:pt x="197" y="860"/>
                      <a:pt x="212" y="938"/>
                      <a:pt x="275" y="969"/>
                    </a:cubicBezTo>
                    <a:cubicBezTo>
                      <a:pt x="290" y="985"/>
                      <a:pt x="314" y="993"/>
                      <a:pt x="337" y="993"/>
                    </a:cubicBezTo>
                    <a:cubicBezTo>
                      <a:pt x="376" y="993"/>
                      <a:pt x="423" y="969"/>
                      <a:pt x="439" y="930"/>
                    </a:cubicBezTo>
                    <a:lnTo>
                      <a:pt x="729" y="453"/>
                    </a:lnTo>
                    <a:cubicBezTo>
                      <a:pt x="744" y="429"/>
                      <a:pt x="752" y="390"/>
                      <a:pt x="744" y="359"/>
                    </a:cubicBezTo>
                    <a:cubicBezTo>
                      <a:pt x="736" y="328"/>
                      <a:pt x="713" y="304"/>
                      <a:pt x="682" y="281"/>
                    </a:cubicBezTo>
                    <a:lnTo>
                      <a:pt x="197" y="15"/>
                    </a:lnTo>
                    <a:cubicBezTo>
                      <a:pt x="180" y="5"/>
                      <a:pt x="161" y="1"/>
                      <a:pt x="14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4" name="Google Shape;944;p34"/>
              <p:cNvSpPr/>
              <p:nvPr/>
            </p:nvSpPr>
            <p:spPr>
              <a:xfrm>
                <a:off x="4937500" y="1888175"/>
                <a:ext cx="18600" cy="25025"/>
              </a:xfrm>
              <a:custGeom>
                <a:avLst/>
                <a:gdLst/>
                <a:ahLst/>
                <a:cxnLst/>
                <a:rect l="l" t="t" r="r" b="b"/>
                <a:pathLst>
                  <a:path w="744" h="1001" extrusionOk="0">
                    <a:moveTo>
                      <a:pt x="432" y="1"/>
                    </a:moveTo>
                    <a:cubicBezTo>
                      <a:pt x="393" y="1"/>
                      <a:pt x="353" y="20"/>
                      <a:pt x="329" y="54"/>
                    </a:cubicBezTo>
                    <a:lnTo>
                      <a:pt x="24" y="515"/>
                    </a:lnTo>
                    <a:cubicBezTo>
                      <a:pt x="8" y="547"/>
                      <a:pt x="0" y="578"/>
                      <a:pt x="8" y="609"/>
                    </a:cubicBezTo>
                    <a:cubicBezTo>
                      <a:pt x="16" y="648"/>
                      <a:pt x="39" y="672"/>
                      <a:pt x="63" y="688"/>
                    </a:cubicBezTo>
                    <a:lnTo>
                      <a:pt x="540" y="977"/>
                    </a:lnTo>
                    <a:cubicBezTo>
                      <a:pt x="556" y="993"/>
                      <a:pt x="579" y="1001"/>
                      <a:pt x="603" y="1001"/>
                    </a:cubicBezTo>
                    <a:cubicBezTo>
                      <a:pt x="642" y="1001"/>
                      <a:pt x="681" y="977"/>
                      <a:pt x="705" y="938"/>
                    </a:cubicBezTo>
                    <a:cubicBezTo>
                      <a:pt x="744" y="883"/>
                      <a:pt x="720" y="805"/>
                      <a:pt x="665" y="766"/>
                    </a:cubicBezTo>
                    <a:lnTo>
                      <a:pt x="298" y="547"/>
                    </a:lnTo>
                    <a:lnTo>
                      <a:pt x="540" y="195"/>
                    </a:lnTo>
                    <a:cubicBezTo>
                      <a:pt x="571" y="132"/>
                      <a:pt x="556" y="62"/>
                      <a:pt x="501" y="22"/>
                    </a:cubicBezTo>
                    <a:cubicBezTo>
                      <a:pt x="480" y="8"/>
                      <a:pt x="456" y="1"/>
                      <a:pt x="43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5" name="Google Shape;945;p34"/>
              <p:cNvSpPr/>
              <p:nvPr/>
            </p:nvSpPr>
            <p:spPr>
              <a:xfrm>
                <a:off x="4880175" y="2129375"/>
                <a:ext cx="529950" cy="243625"/>
              </a:xfrm>
              <a:custGeom>
                <a:avLst/>
                <a:gdLst/>
                <a:ahLst/>
                <a:cxnLst/>
                <a:rect l="l" t="t" r="r" b="b"/>
                <a:pathLst>
                  <a:path w="21198" h="9745" extrusionOk="0">
                    <a:moveTo>
                      <a:pt x="5255" y="0"/>
                    </a:moveTo>
                    <a:cubicBezTo>
                      <a:pt x="5083" y="0"/>
                      <a:pt x="4930" y="48"/>
                      <a:pt x="4805" y="155"/>
                    </a:cubicBezTo>
                    <a:cubicBezTo>
                      <a:pt x="4390" y="507"/>
                      <a:pt x="5063" y="1524"/>
                      <a:pt x="5728" y="2338"/>
                    </a:cubicBezTo>
                    <a:cubicBezTo>
                      <a:pt x="5618" y="2340"/>
                      <a:pt x="5509" y="2341"/>
                      <a:pt x="5399" y="2341"/>
                    </a:cubicBezTo>
                    <a:cubicBezTo>
                      <a:pt x="4517" y="2341"/>
                      <a:pt x="3641" y="2278"/>
                      <a:pt x="2771" y="2049"/>
                    </a:cubicBezTo>
                    <a:lnTo>
                      <a:pt x="1714" y="1767"/>
                    </a:lnTo>
                    <a:cubicBezTo>
                      <a:pt x="1656" y="1752"/>
                      <a:pt x="1597" y="1745"/>
                      <a:pt x="1538" y="1745"/>
                    </a:cubicBezTo>
                    <a:cubicBezTo>
                      <a:pt x="1224" y="1745"/>
                      <a:pt x="933" y="1951"/>
                      <a:pt x="854" y="2268"/>
                    </a:cubicBezTo>
                    <a:lnTo>
                      <a:pt x="838" y="2330"/>
                    </a:lnTo>
                    <a:cubicBezTo>
                      <a:pt x="752" y="2643"/>
                      <a:pt x="893" y="2964"/>
                      <a:pt x="1159" y="3113"/>
                    </a:cubicBezTo>
                    <a:cubicBezTo>
                      <a:pt x="1135" y="3120"/>
                      <a:pt x="1112" y="3120"/>
                      <a:pt x="1088" y="3128"/>
                    </a:cubicBezTo>
                    <a:lnTo>
                      <a:pt x="971" y="3097"/>
                    </a:lnTo>
                    <a:cubicBezTo>
                      <a:pt x="910" y="3081"/>
                      <a:pt x="849" y="3073"/>
                      <a:pt x="789" y="3073"/>
                    </a:cubicBezTo>
                    <a:cubicBezTo>
                      <a:pt x="479" y="3073"/>
                      <a:pt x="196" y="3283"/>
                      <a:pt x="110" y="3598"/>
                    </a:cubicBezTo>
                    <a:lnTo>
                      <a:pt x="95" y="3660"/>
                    </a:lnTo>
                    <a:cubicBezTo>
                      <a:pt x="1" y="4036"/>
                      <a:pt x="220" y="4419"/>
                      <a:pt x="595" y="4521"/>
                    </a:cubicBezTo>
                    <a:lnTo>
                      <a:pt x="611" y="4521"/>
                    </a:lnTo>
                    <a:cubicBezTo>
                      <a:pt x="478" y="4607"/>
                      <a:pt x="376" y="4740"/>
                      <a:pt x="329" y="4904"/>
                    </a:cubicBezTo>
                    <a:lnTo>
                      <a:pt x="306" y="4967"/>
                    </a:lnTo>
                    <a:cubicBezTo>
                      <a:pt x="204" y="5335"/>
                      <a:pt x="415" y="5734"/>
                      <a:pt x="783" y="5836"/>
                    </a:cubicBezTo>
                    <a:lnTo>
                      <a:pt x="1135" y="5937"/>
                    </a:lnTo>
                    <a:cubicBezTo>
                      <a:pt x="1151" y="5953"/>
                      <a:pt x="1159" y="5969"/>
                      <a:pt x="1167" y="5976"/>
                    </a:cubicBezTo>
                    <a:cubicBezTo>
                      <a:pt x="1167" y="5976"/>
                      <a:pt x="1174" y="5992"/>
                      <a:pt x="1182" y="6016"/>
                    </a:cubicBezTo>
                    <a:cubicBezTo>
                      <a:pt x="971" y="6055"/>
                      <a:pt x="791" y="6203"/>
                      <a:pt x="713" y="6415"/>
                    </a:cubicBezTo>
                    <a:lnTo>
                      <a:pt x="697" y="6469"/>
                    </a:lnTo>
                    <a:cubicBezTo>
                      <a:pt x="580" y="6798"/>
                      <a:pt x="752" y="7150"/>
                      <a:pt x="1073" y="7267"/>
                    </a:cubicBezTo>
                    <a:cubicBezTo>
                      <a:pt x="1073" y="7267"/>
                      <a:pt x="4265" y="8175"/>
                      <a:pt x="4844" y="8316"/>
                    </a:cubicBezTo>
                    <a:cubicBezTo>
                      <a:pt x="5564" y="8488"/>
                      <a:pt x="6284" y="8668"/>
                      <a:pt x="7004" y="8840"/>
                    </a:cubicBezTo>
                    <a:cubicBezTo>
                      <a:pt x="9474" y="9441"/>
                      <a:pt x="12049" y="9744"/>
                      <a:pt x="14635" y="9744"/>
                    </a:cubicBezTo>
                    <a:cubicBezTo>
                      <a:pt x="16834" y="9744"/>
                      <a:pt x="19040" y="9525"/>
                      <a:pt x="21197" y="9083"/>
                    </a:cubicBezTo>
                    <a:lnTo>
                      <a:pt x="21197" y="351"/>
                    </a:lnTo>
                    <a:cubicBezTo>
                      <a:pt x="20047" y="914"/>
                      <a:pt x="18858" y="1399"/>
                      <a:pt x="17621" y="1790"/>
                    </a:cubicBezTo>
                    <a:cubicBezTo>
                      <a:pt x="15444" y="2469"/>
                      <a:pt x="13609" y="2665"/>
                      <a:pt x="12164" y="2665"/>
                    </a:cubicBezTo>
                    <a:cubicBezTo>
                      <a:pt x="10246" y="2665"/>
                      <a:pt x="9014" y="2320"/>
                      <a:pt x="8576" y="2307"/>
                    </a:cubicBezTo>
                    <a:cubicBezTo>
                      <a:pt x="7698" y="1402"/>
                      <a:pt x="6189" y="0"/>
                      <a:pt x="5255" y="0"/>
                    </a:cubicBezTo>
                    <a:close/>
                  </a:path>
                </a:pathLst>
              </a:custGeom>
              <a:solidFill>
                <a:srgbClr val="EB8D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6" name="Google Shape;946;p34"/>
              <p:cNvSpPr/>
              <p:nvPr/>
            </p:nvSpPr>
            <p:spPr>
              <a:xfrm>
                <a:off x="4904825" y="2202725"/>
                <a:ext cx="84525" cy="27300"/>
              </a:xfrm>
              <a:custGeom>
                <a:avLst/>
                <a:gdLst/>
                <a:ahLst/>
                <a:cxnLst/>
                <a:rect l="l" t="t" r="r" b="b"/>
                <a:pathLst>
                  <a:path w="3381" h="1092" extrusionOk="0">
                    <a:moveTo>
                      <a:pt x="143" y="0"/>
                    </a:moveTo>
                    <a:cubicBezTo>
                      <a:pt x="87" y="0"/>
                      <a:pt x="36" y="42"/>
                      <a:pt x="16" y="100"/>
                    </a:cubicBezTo>
                    <a:cubicBezTo>
                      <a:pt x="1" y="171"/>
                      <a:pt x="40" y="249"/>
                      <a:pt x="110" y="265"/>
                    </a:cubicBezTo>
                    <a:lnTo>
                      <a:pt x="3193" y="1086"/>
                    </a:lnTo>
                    <a:cubicBezTo>
                      <a:pt x="3205" y="1090"/>
                      <a:pt x="3216" y="1091"/>
                      <a:pt x="3228" y="1091"/>
                    </a:cubicBezTo>
                    <a:cubicBezTo>
                      <a:pt x="3270" y="1091"/>
                      <a:pt x="3309" y="1070"/>
                      <a:pt x="3334" y="1039"/>
                    </a:cubicBezTo>
                    <a:cubicBezTo>
                      <a:pt x="3349" y="1024"/>
                      <a:pt x="3357" y="1008"/>
                      <a:pt x="3365" y="985"/>
                    </a:cubicBezTo>
                    <a:cubicBezTo>
                      <a:pt x="3381" y="914"/>
                      <a:pt x="3342" y="836"/>
                      <a:pt x="3263" y="820"/>
                    </a:cubicBezTo>
                    <a:lnTo>
                      <a:pt x="181" y="7"/>
                    </a:lnTo>
                    <a:cubicBezTo>
                      <a:pt x="168" y="2"/>
                      <a:pt x="156" y="0"/>
                      <a:pt x="143" y="0"/>
                    </a:cubicBezTo>
                    <a:close/>
                  </a:path>
                </a:pathLst>
              </a:custGeom>
              <a:solidFill>
                <a:srgbClr val="DA74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7" name="Google Shape;947;p34"/>
              <p:cNvSpPr/>
              <p:nvPr/>
            </p:nvSpPr>
            <p:spPr>
              <a:xfrm>
                <a:off x="4899950" y="2239375"/>
                <a:ext cx="84525" cy="27425"/>
              </a:xfrm>
              <a:custGeom>
                <a:avLst/>
                <a:gdLst/>
                <a:ahLst/>
                <a:cxnLst/>
                <a:rect l="l" t="t" r="r" b="b"/>
                <a:pathLst>
                  <a:path w="3381" h="1097" extrusionOk="0">
                    <a:moveTo>
                      <a:pt x="158" y="1"/>
                    </a:moveTo>
                    <a:cubicBezTo>
                      <a:pt x="92" y="1"/>
                      <a:pt x="36" y="44"/>
                      <a:pt x="16" y="105"/>
                    </a:cubicBezTo>
                    <a:cubicBezTo>
                      <a:pt x="0" y="176"/>
                      <a:pt x="39" y="254"/>
                      <a:pt x="117" y="270"/>
                    </a:cubicBezTo>
                    <a:lnTo>
                      <a:pt x="3192" y="1091"/>
                    </a:lnTo>
                    <a:cubicBezTo>
                      <a:pt x="3204" y="1095"/>
                      <a:pt x="3216" y="1096"/>
                      <a:pt x="3227" y="1096"/>
                    </a:cubicBezTo>
                    <a:cubicBezTo>
                      <a:pt x="3270" y="1096"/>
                      <a:pt x="3309" y="1075"/>
                      <a:pt x="3333" y="1044"/>
                    </a:cubicBezTo>
                    <a:cubicBezTo>
                      <a:pt x="3349" y="1029"/>
                      <a:pt x="3357" y="1013"/>
                      <a:pt x="3365" y="990"/>
                    </a:cubicBezTo>
                    <a:cubicBezTo>
                      <a:pt x="3380" y="919"/>
                      <a:pt x="3341" y="841"/>
                      <a:pt x="3263" y="825"/>
                    </a:cubicBezTo>
                    <a:lnTo>
                      <a:pt x="188" y="4"/>
                    </a:lnTo>
                    <a:cubicBezTo>
                      <a:pt x="178" y="2"/>
                      <a:pt x="168" y="1"/>
                      <a:pt x="158" y="1"/>
                    </a:cubicBezTo>
                    <a:close/>
                  </a:path>
                </a:pathLst>
              </a:custGeom>
              <a:solidFill>
                <a:srgbClr val="DA74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8" name="Google Shape;948;p34"/>
              <p:cNvSpPr/>
              <p:nvPr/>
            </p:nvSpPr>
            <p:spPr>
              <a:xfrm>
                <a:off x="4906975" y="2275875"/>
                <a:ext cx="84150" cy="29475"/>
              </a:xfrm>
              <a:custGeom>
                <a:avLst/>
                <a:gdLst/>
                <a:ahLst/>
                <a:cxnLst/>
                <a:rect l="l" t="t" r="r" b="b"/>
                <a:pathLst>
                  <a:path w="3366" h="1179" extrusionOk="0">
                    <a:moveTo>
                      <a:pt x="154" y="0"/>
                    </a:moveTo>
                    <a:cubicBezTo>
                      <a:pt x="97" y="0"/>
                      <a:pt x="43" y="36"/>
                      <a:pt x="24" y="93"/>
                    </a:cubicBezTo>
                    <a:cubicBezTo>
                      <a:pt x="1" y="171"/>
                      <a:pt x="48" y="242"/>
                      <a:pt x="118" y="265"/>
                    </a:cubicBezTo>
                    <a:lnTo>
                      <a:pt x="3170" y="1173"/>
                    </a:lnTo>
                    <a:cubicBezTo>
                      <a:pt x="3184" y="1177"/>
                      <a:pt x="3198" y="1179"/>
                      <a:pt x="3212" y="1179"/>
                    </a:cubicBezTo>
                    <a:cubicBezTo>
                      <a:pt x="3252" y="1179"/>
                      <a:pt x="3289" y="1163"/>
                      <a:pt x="3318" y="1134"/>
                    </a:cubicBezTo>
                    <a:cubicBezTo>
                      <a:pt x="3326" y="1118"/>
                      <a:pt x="3334" y="1102"/>
                      <a:pt x="3342" y="1087"/>
                    </a:cubicBezTo>
                    <a:cubicBezTo>
                      <a:pt x="3365" y="1008"/>
                      <a:pt x="3326" y="930"/>
                      <a:pt x="3248" y="915"/>
                    </a:cubicBezTo>
                    <a:lnTo>
                      <a:pt x="196" y="7"/>
                    </a:lnTo>
                    <a:cubicBezTo>
                      <a:pt x="182" y="2"/>
                      <a:pt x="168" y="0"/>
                      <a:pt x="154" y="0"/>
                    </a:cubicBezTo>
                    <a:close/>
                  </a:path>
                </a:pathLst>
              </a:custGeom>
              <a:solidFill>
                <a:srgbClr val="DA74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63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Google Shape;810;p33"/>
          <p:cNvSpPr txBox="1">
            <a:spLocks noGrp="1"/>
          </p:cNvSpPr>
          <p:nvPr>
            <p:ph type="title"/>
          </p:nvPr>
        </p:nvSpPr>
        <p:spPr>
          <a:xfrm>
            <a:off x="713796" y="1945706"/>
            <a:ext cx="4687460" cy="1029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8000"/>
              <a:t>K</a:t>
            </a:r>
            <a:r>
              <a:rPr lang="en-US" sz="8000"/>
              <a:t>hởi động</a:t>
            </a:r>
            <a:endParaRPr sz="8000"/>
          </a:p>
        </p:txBody>
      </p:sp>
      <p:sp>
        <p:nvSpPr>
          <p:cNvPr id="811" name="Google Shape;811;p33"/>
          <p:cNvSpPr txBox="1">
            <a:spLocks noGrp="1"/>
          </p:cNvSpPr>
          <p:nvPr>
            <p:ph type="subTitle" idx="1"/>
          </p:nvPr>
        </p:nvSpPr>
        <p:spPr>
          <a:xfrm>
            <a:off x="713795" y="2980399"/>
            <a:ext cx="4259641" cy="717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/>
              <a:t>Cùng nhau bắt đầu tiết học nào!</a:t>
            </a:r>
            <a:endParaRPr sz="2400"/>
          </a:p>
        </p:txBody>
      </p:sp>
      <p:sp>
        <p:nvSpPr>
          <p:cNvPr id="812" name="Google Shape;812;p33"/>
          <p:cNvSpPr txBox="1">
            <a:spLocks noGrp="1"/>
          </p:cNvSpPr>
          <p:nvPr>
            <p:ph type="title" idx="2"/>
          </p:nvPr>
        </p:nvSpPr>
        <p:spPr>
          <a:xfrm>
            <a:off x="713796" y="635018"/>
            <a:ext cx="4687460" cy="1371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/>
              <a:t>01.</a:t>
            </a:r>
            <a:endParaRPr sz="9600"/>
          </a:p>
        </p:txBody>
      </p:sp>
      <p:grpSp>
        <p:nvGrpSpPr>
          <p:cNvPr id="813" name="Google Shape;813;p33"/>
          <p:cNvGrpSpPr/>
          <p:nvPr/>
        </p:nvGrpSpPr>
        <p:grpSpPr>
          <a:xfrm>
            <a:off x="4900624" y="2135120"/>
            <a:ext cx="4801045" cy="5102515"/>
            <a:chOff x="4900624" y="2135120"/>
            <a:chExt cx="4801045" cy="5102515"/>
          </a:xfrm>
        </p:grpSpPr>
        <p:grpSp>
          <p:nvGrpSpPr>
            <p:cNvPr id="814" name="Google Shape;814;p33"/>
            <p:cNvGrpSpPr/>
            <p:nvPr/>
          </p:nvGrpSpPr>
          <p:grpSpPr>
            <a:xfrm>
              <a:off x="4900624" y="2412006"/>
              <a:ext cx="4801045" cy="2797782"/>
              <a:chOff x="4612626" y="1011949"/>
              <a:chExt cx="5157423" cy="3005459"/>
            </a:xfrm>
          </p:grpSpPr>
          <p:sp>
            <p:nvSpPr>
              <p:cNvPr id="815" name="Google Shape;815;p33"/>
              <p:cNvSpPr/>
              <p:nvPr/>
            </p:nvSpPr>
            <p:spPr>
              <a:xfrm>
                <a:off x="4612626" y="1011949"/>
                <a:ext cx="5157423" cy="3005459"/>
              </a:xfrm>
              <a:custGeom>
                <a:avLst/>
                <a:gdLst/>
                <a:ahLst/>
                <a:cxnLst/>
                <a:rect l="l" t="t" r="r" b="b"/>
                <a:pathLst>
                  <a:path w="62252" h="36277" extrusionOk="0">
                    <a:moveTo>
                      <a:pt x="17039" y="0"/>
                    </a:moveTo>
                    <a:cubicBezTo>
                      <a:pt x="15986" y="0"/>
                      <a:pt x="14939" y="85"/>
                      <a:pt x="13912" y="268"/>
                    </a:cubicBezTo>
                    <a:cubicBezTo>
                      <a:pt x="9030" y="1137"/>
                      <a:pt x="5031" y="4423"/>
                      <a:pt x="4554" y="8781"/>
                    </a:cubicBezTo>
                    <a:cubicBezTo>
                      <a:pt x="4335" y="10761"/>
                      <a:pt x="6534" y="14243"/>
                      <a:pt x="5845" y="16113"/>
                    </a:cubicBezTo>
                    <a:cubicBezTo>
                      <a:pt x="5141" y="18014"/>
                      <a:pt x="0" y="23836"/>
                      <a:pt x="125" y="28256"/>
                    </a:cubicBezTo>
                    <a:cubicBezTo>
                      <a:pt x="251" y="32669"/>
                      <a:pt x="1440" y="34039"/>
                      <a:pt x="3107" y="36276"/>
                    </a:cubicBezTo>
                    <a:lnTo>
                      <a:pt x="57714" y="36276"/>
                    </a:lnTo>
                    <a:cubicBezTo>
                      <a:pt x="58754" y="34007"/>
                      <a:pt x="59568" y="32192"/>
                      <a:pt x="58347" y="29211"/>
                    </a:cubicBezTo>
                    <a:cubicBezTo>
                      <a:pt x="57377" y="26825"/>
                      <a:pt x="60022" y="24868"/>
                      <a:pt x="61047" y="22646"/>
                    </a:cubicBezTo>
                    <a:cubicBezTo>
                      <a:pt x="61954" y="20675"/>
                      <a:pt x="62252" y="18304"/>
                      <a:pt x="62033" y="16152"/>
                    </a:cubicBezTo>
                    <a:cubicBezTo>
                      <a:pt x="61728" y="13218"/>
                      <a:pt x="60272" y="10276"/>
                      <a:pt x="57745" y="8171"/>
                    </a:cubicBezTo>
                    <a:cubicBezTo>
                      <a:pt x="54690" y="5637"/>
                      <a:pt x="50428" y="4569"/>
                      <a:pt x="46232" y="4569"/>
                    </a:cubicBezTo>
                    <a:cubicBezTo>
                      <a:pt x="45012" y="4569"/>
                      <a:pt x="43798" y="4659"/>
                      <a:pt x="42620" y="4830"/>
                    </a:cubicBezTo>
                    <a:cubicBezTo>
                      <a:pt x="40720" y="5109"/>
                      <a:pt x="38825" y="5567"/>
                      <a:pt x="36889" y="5567"/>
                    </a:cubicBezTo>
                    <a:cubicBezTo>
                      <a:pt x="36602" y="5567"/>
                      <a:pt x="36314" y="5557"/>
                      <a:pt x="36024" y="5534"/>
                    </a:cubicBezTo>
                    <a:cubicBezTo>
                      <a:pt x="32761" y="5276"/>
                      <a:pt x="29882" y="3508"/>
                      <a:pt x="26909" y="2209"/>
                    </a:cubicBezTo>
                    <a:cubicBezTo>
                      <a:pt x="23823" y="869"/>
                      <a:pt x="20397" y="0"/>
                      <a:pt x="17039" y="0"/>
                    </a:cubicBezTo>
                    <a:close/>
                  </a:path>
                </a:pathLst>
              </a:custGeom>
              <a:solidFill>
                <a:srgbClr val="FFA79B">
                  <a:alpha val="46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6" name="Google Shape;816;p33"/>
              <p:cNvSpPr/>
              <p:nvPr/>
            </p:nvSpPr>
            <p:spPr>
              <a:xfrm>
                <a:off x="5030091" y="1415663"/>
                <a:ext cx="4310224" cy="2601743"/>
              </a:xfrm>
              <a:custGeom>
                <a:avLst/>
                <a:gdLst/>
                <a:ahLst/>
                <a:cxnLst/>
                <a:rect l="l" t="t" r="r" b="b"/>
                <a:pathLst>
                  <a:path w="52026" h="31404" extrusionOk="0">
                    <a:moveTo>
                      <a:pt x="39890" y="0"/>
                    </a:moveTo>
                    <a:cubicBezTo>
                      <a:pt x="37663" y="0"/>
                      <a:pt x="35394" y="480"/>
                      <a:pt x="33332" y="1287"/>
                    </a:cubicBezTo>
                    <a:cubicBezTo>
                      <a:pt x="31564" y="1976"/>
                      <a:pt x="29858" y="2891"/>
                      <a:pt x="27965" y="3126"/>
                    </a:cubicBezTo>
                    <a:cubicBezTo>
                      <a:pt x="27628" y="3167"/>
                      <a:pt x="27292" y="3186"/>
                      <a:pt x="26957" y="3186"/>
                    </a:cubicBezTo>
                    <a:cubicBezTo>
                      <a:pt x="24554" y="3186"/>
                      <a:pt x="22198" y="2219"/>
                      <a:pt x="19835" y="1608"/>
                    </a:cubicBezTo>
                    <a:cubicBezTo>
                      <a:pt x="18162" y="1175"/>
                      <a:pt x="16414" y="925"/>
                      <a:pt x="14679" y="925"/>
                    </a:cubicBezTo>
                    <a:cubicBezTo>
                      <a:pt x="12624" y="925"/>
                      <a:pt x="10587" y="1275"/>
                      <a:pt x="8717" y="2085"/>
                    </a:cubicBezTo>
                    <a:cubicBezTo>
                      <a:pt x="4804" y="3775"/>
                      <a:pt x="2027" y="7594"/>
                      <a:pt x="2348" y="11795"/>
                    </a:cubicBezTo>
                    <a:cubicBezTo>
                      <a:pt x="2496" y="13705"/>
                      <a:pt x="3247" y="15582"/>
                      <a:pt x="2981" y="17476"/>
                    </a:cubicBezTo>
                    <a:cubicBezTo>
                      <a:pt x="2715" y="19393"/>
                      <a:pt x="1542" y="20997"/>
                      <a:pt x="924" y="22812"/>
                    </a:cubicBezTo>
                    <a:cubicBezTo>
                      <a:pt x="71" y="25277"/>
                      <a:pt x="0" y="28900"/>
                      <a:pt x="1354" y="31403"/>
                    </a:cubicBezTo>
                    <a:lnTo>
                      <a:pt x="50053" y="31403"/>
                    </a:lnTo>
                    <a:cubicBezTo>
                      <a:pt x="50476" y="30590"/>
                      <a:pt x="50781" y="29713"/>
                      <a:pt x="50969" y="28806"/>
                    </a:cubicBezTo>
                    <a:cubicBezTo>
                      <a:pt x="51501" y="26232"/>
                      <a:pt x="50648" y="24033"/>
                      <a:pt x="50437" y="21513"/>
                    </a:cubicBezTo>
                    <a:cubicBezTo>
                      <a:pt x="50233" y="19119"/>
                      <a:pt x="51110" y="17108"/>
                      <a:pt x="51595" y="14831"/>
                    </a:cubicBezTo>
                    <a:cubicBezTo>
                      <a:pt x="52025" y="12805"/>
                      <a:pt x="51877" y="10512"/>
                      <a:pt x="51337" y="8525"/>
                    </a:cubicBezTo>
                    <a:cubicBezTo>
                      <a:pt x="50601" y="5802"/>
                      <a:pt x="48903" y="3282"/>
                      <a:pt x="46454" y="1749"/>
                    </a:cubicBezTo>
                    <a:cubicBezTo>
                      <a:pt x="44502" y="525"/>
                      <a:pt x="42219" y="0"/>
                      <a:pt x="39890" y="0"/>
                    </a:cubicBezTo>
                    <a:close/>
                  </a:path>
                </a:pathLst>
              </a:custGeom>
              <a:solidFill>
                <a:srgbClr val="FFA79B">
                  <a:alpha val="46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17" name="Google Shape;817;p33"/>
            <p:cNvGrpSpPr/>
            <p:nvPr/>
          </p:nvGrpSpPr>
          <p:grpSpPr>
            <a:xfrm>
              <a:off x="5605243" y="2135120"/>
              <a:ext cx="1819782" cy="3628266"/>
              <a:chOff x="2887275" y="2878475"/>
              <a:chExt cx="227325" cy="453250"/>
            </a:xfrm>
          </p:grpSpPr>
          <p:sp>
            <p:nvSpPr>
              <p:cNvPr id="818" name="Google Shape;818;p33"/>
              <p:cNvSpPr/>
              <p:nvPr/>
            </p:nvSpPr>
            <p:spPr>
              <a:xfrm>
                <a:off x="3066150" y="3261525"/>
                <a:ext cx="48450" cy="49325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1973" extrusionOk="0">
                    <a:moveTo>
                      <a:pt x="1711" y="0"/>
                    </a:moveTo>
                    <a:cubicBezTo>
                      <a:pt x="1517" y="96"/>
                      <a:pt x="1310" y="128"/>
                      <a:pt x="1122" y="128"/>
                    </a:cubicBezTo>
                    <a:cubicBezTo>
                      <a:pt x="756" y="128"/>
                      <a:pt x="459" y="8"/>
                      <a:pt x="459" y="8"/>
                    </a:cubicBezTo>
                    <a:lnTo>
                      <a:pt x="404" y="845"/>
                    </a:lnTo>
                    <a:lnTo>
                      <a:pt x="318" y="712"/>
                    </a:lnTo>
                    <a:cubicBezTo>
                      <a:pt x="303" y="673"/>
                      <a:pt x="271" y="650"/>
                      <a:pt x="232" y="642"/>
                    </a:cubicBezTo>
                    <a:cubicBezTo>
                      <a:pt x="213" y="636"/>
                      <a:pt x="194" y="632"/>
                      <a:pt x="175" y="632"/>
                    </a:cubicBezTo>
                    <a:cubicBezTo>
                      <a:pt x="80" y="632"/>
                      <a:pt x="0" y="711"/>
                      <a:pt x="13" y="822"/>
                    </a:cubicBezTo>
                    <a:lnTo>
                      <a:pt x="37" y="1198"/>
                    </a:lnTo>
                    <a:cubicBezTo>
                      <a:pt x="44" y="1370"/>
                      <a:pt x="146" y="1542"/>
                      <a:pt x="303" y="1636"/>
                    </a:cubicBezTo>
                    <a:lnTo>
                      <a:pt x="710" y="1886"/>
                    </a:lnTo>
                    <a:cubicBezTo>
                      <a:pt x="803" y="1943"/>
                      <a:pt x="904" y="1972"/>
                      <a:pt x="1003" y="1972"/>
                    </a:cubicBezTo>
                    <a:cubicBezTo>
                      <a:pt x="1096" y="1972"/>
                      <a:pt x="1186" y="1947"/>
                      <a:pt x="1265" y="1894"/>
                    </a:cubicBezTo>
                    <a:lnTo>
                      <a:pt x="1735" y="1597"/>
                    </a:lnTo>
                    <a:cubicBezTo>
                      <a:pt x="1868" y="1510"/>
                      <a:pt x="1938" y="1370"/>
                      <a:pt x="1938" y="1213"/>
                    </a:cubicBezTo>
                    <a:lnTo>
                      <a:pt x="1711" y="0"/>
                    </a:lnTo>
                    <a:close/>
                  </a:path>
                </a:pathLst>
              </a:custGeom>
              <a:solidFill>
                <a:srgbClr val="FFC5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9" name="Google Shape;819;p33"/>
              <p:cNvSpPr/>
              <p:nvPr/>
            </p:nvSpPr>
            <p:spPr>
              <a:xfrm>
                <a:off x="2921125" y="3269700"/>
                <a:ext cx="42875" cy="62025"/>
              </a:xfrm>
              <a:custGeom>
                <a:avLst/>
                <a:gdLst/>
                <a:ahLst/>
                <a:cxnLst/>
                <a:rect l="l" t="t" r="r" b="b"/>
                <a:pathLst>
                  <a:path w="1715" h="2481" extrusionOk="0">
                    <a:moveTo>
                      <a:pt x="627" y="1"/>
                    </a:moveTo>
                    <a:cubicBezTo>
                      <a:pt x="611" y="1"/>
                      <a:pt x="595" y="1"/>
                      <a:pt x="580" y="2"/>
                    </a:cubicBezTo>
                    <a:lnTo>
                      <a:pt x="1" y="41"/>
                    </a:lnTo>
                    <a:lnTo>
                      <a:pt x="63" y="894"/>
                    </a:lnTo>
                    <a:cubicBezTo>
                      <a:pt x="63" y="894"/>
                      <a:pt x="198" y="2480"/>
                      <a:pt x="794" y="2480"/>
                    </a:cubicBezTo>
                    <a:cubicBezTo>
                      <a:pt x="840" y="2480"/>
                      <a:pt x="888" y="2471"/>
                      <a:pt x="940" y="2451"/>
                    </a:cubicBezTo>
                    <a:cubicBezTo>
                      <a:pt x="940" y="2451"/>
                      <a:pt x="1213" y="2412"/>
                      <a:pt x="1190" y="2263"/>
                    </a:cubicBezTo>
                    <a:cubicBezTo>
                      <a:pt x="1057" y="1333"/>
                      <a:pt x="1112" y="1145"/>
                      <a:pt x="1112" y="1144"/>
                    </a:cubicBezTo>
                    <a:lnTo>
                      <a:pt x="1112" y="1144"/>
                    </a:lnTo>
                    <a:cubicBezTo>
                      <a:pt x="1104" y="1183"/>
                      <a:pt x="1190" y="1293"/>
                      <a:pt x="1213" y="1324"/>
                    </a:cubicBezTo>
                    <a:cubicBezTo>
                      <a:pt x="1245" y="1387"/>
                      <a:pt x="1292" y="1442"/>
                      <a:pt x="1346" y="1489"/>
                    </a:cubicBezTo>
                    <a:cubicBezTo>
                      <a:pt x="1398" y="1541"/>
                      <a:pt x="1467" y="1573"/>
                      <a:pt x="1538" y="1573"/>
                    </a:cubicBezTo>
                    <a:cubicBezTo>
                      <a:pt x="1584" y="1573"/>
                      <a:pt x="1632" y="1559"/>
                      <a:pt x="1675" y="1528"/>
                    </a:cubicBezTo>
                    <a:cubicBezTo>
                      <a:pt x="1691" y="1512"/>
                      <a:pt x="1706" y="1496"/>
                      <a:pt x="1714" y="1473"/>
                    </a:cubicBezTo>
                    <a:cubicBezTo>
                      <a:pt x="1714" y="1450"/>
                      <a:pt x="1706" y="1434"/>
                      <a:pt x="1691" y="1410"/>
                    </a:cubicBezTo>
                    <a:cubicBezTo>
                      <a:pt x="1597" y="1238"/>
                      <a:pt x="1487" y="1082"/>
                      <a:pt x="1401" y="910"/>
                    </a:cubicBezTo>
                    <a:cubicBezTo>
                      <a:pt x="1401" y="910"/>
                      <a:pt x="1464" y="612"/>
                      <a:pt x="1276" y="354"/>
                    </a:cubicBezTo>
                    <a:cubicBezTo>
                      <a:pt x="1268" y="346"/>
                      <a:pt x="1260" y="338"/>
                      <a:pt x="1260" y="331"/>
                    </a:cubicBezTo>
                    <a:cubicBezTo>
                      <a:pt x="1113" y="117"/>
                      <a:pt x="876" y="1"/>
                      <a:pt x="627" y="1"/>
                    </a:cubicBezTo>
                    <a:close/>
                  </a:path>
                </a:pathLst>
              </a:custGeom>
              <a:solidFill>
                <a:srgbClr val="FFC5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0" name="Google Shape;820;p33"/>
              <p:cNvSpPr/>
              <p:nvPr/>
            </p:nvSpPr>
            <p:spPr>
              <a:xfrm>
                <a:off x="2887275" y="3002725"/>
                <a:ext cx="226550" cy="273500"/>
              </a:xfrm>
              <a:custGeom>
                <a:avLst/>
                <a:gdLst/>
                <a:ahLst/>
                <a:cxnLst/>
                <a:rect l="l" t="t" r="r" b="b"/>
                <a:pathLst>
                  <a:path w="9062" h="10940" extrusionOk="0">
                    <a:moveTo>
                      <a:pt x="2153" y="5650"/>
                    </a:moveTo>
                    <a:lnTo>
                      <a:pt x="2129" y="6839"/>
                    </a:lnTo>
                    <a:lnTo>
                      <a:pt x="2027" y="5955"/>
                    </a:lnTo>
                    <a:lnTo>
                      <a:pt x="2153" y="5650"/>
                    </a:lnTo>
                    <a:close/>
                    <a:moveTo>
                      <a:pt x="5736" y="1"/>
                    </a:moveTo>
                    <a:lnTo>
                      <a:pt x="3905" y="118"/>
                    </a:lnTo>
                    <a:lnTo>
                      <a:pt x="1738" y="1049"/>
                    </a:lnTo>
                    <a:cubicBezTo>
                      <a:pt x="1339" y="1253"/>
                      <a:pt x="1042" y="1620"/>
                      <a:pt x="932" y="2058"/>
                    </a:cubicBezTo>
                    <a:lnTo>
                      <a:pt x="79" y="5360"/>
                    </a:lnTo>
                    <a:cubicBezTo>
                      <a:pt x="9" y="5619"/>
                      <a:pt x="1" y="5885"/>
                      <a:pt x="64" y="6151"/>
                    </a:cubicBezTo>
                    <a:lnTo>
                      <a:pt x="1073" y="10798"/>
                    </a:lnTo>
                    <a:cubicBezTo>
                      <a:pt x="1088" y="10880"/>
                      <a:pt x="1165" y="10940"/>
                      <a:pt x="1253" y="10940"/>
                    </a:cubicBezTo>
                    <a:cubicBezTo>
                      <a:pt x="1258" y="10940"/>
                      <a:pt x="1263" y="10940"/>
                      <a:pt x="1268" y="10939"/>
                    </a:cubicBezTo>
                    <a:lnTo>
                      <a:pt x="2411" y="10837"/>
                    </a:lnTo>
                    <a:cubicBezTo>
                      <a:pt x="2520" y="10830"/>
                      <a:pt x="2599" y="10736"/>
                      <a:pt x="2583" y="10626"/>
                    </a:cubicBezTo>
                    <a:lnTo>
                      <a:pt x="2528" y="10141"/>
                    </a:lnTo>
                    <a:lnTo>
                      <a:pt x="7434" y="10251"/>
                    </a:lnTo>
                    <a:lnTo>
                      <a:pt x="7458" y="9961"/>
                    </a:lnTo>
                    <a:lnTo>
                      <a:pt x="7473" y="10376"/>
                    </a:lnTo>
                    <a:cubicBezTo>
                      <a:pt x="7473" y="10481"/>
                      <a:pt x="7559" y="10564"/>
                      <a:pt x="7663" y="10564"/>
                    </a:cubicBezTo>
                    <a:cubicBezTo>
                      <a:pt x="7667" y="10564"/>
                      <a:pt x="7672" y="10564"/>
                      <a:pt x="7677" y="10564"/>
                    </a:cubicBezTo>
                    <a:lnTo>
                      <a:pt x="8827" y="10525"/>
                    </a:lnTo>
                    <a:cubicBezTo>
                      <a:pt x="8960" y="10517"/>
                      <a:pt x="9062" y="10407"/>
                      <a:pt x="9054" y="10282"/>
                    </a:cubicBezTo>
                    <a:lnTo>
                      <a:pt x="8968" y="2724"/>
                    </a:lnTo>
                    <a:cubicBezTo>
                      <a:pt x="8952" y="1894"/>
                      <a:pt x="8459" y="1151"/>
                      <a:pt x="7692" y="830"/>
                    </a:cubicBezTo>
                    <a:lnTo>
                      <a:pt x="573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1" name="Google Shape;821;p33"/>
              <p:cNvSpPr/>
              <p:nvPr/>
            </p:nvSpPr>
            <p:spPr>
              <a:xfrm>
                <a:off x="3036925" y="3084500"/>
                <a:ext cx="27025" cy="4900"/>
              </a:xfrm>
              <a:custGeom>
                <a:avLst/>
                <a:gdLst/>
                <a:ahLst/>
                <a:cxnLst/>
                <a:rect l="l" t="t" r="r" b="b"/>
                <a:pathLst>
                  <a:path w="1081" h="196" extrusionOk="0">
                    <a:moveTo>
                      <a:pt x="1" y="0"/>
                    </a:moveTo>
                    <a:lnTo>
                      <a:pt x="1" y="196"/>
                    </a:lnTo>
                    <a:lnTo>
                      <a:pt x="1080" y="196"/>
                    </a:lnTo>
                    <a:lnTo>
                      <a:pt x="108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2" name="Google Shape;822;p33"/>
              <p:cNvSpPr/>
              <p:nvPr/>
            </p:nvSpPr>
            <p:spPr>
              <a:xfrm>
                <a:off x="2941075" y="3089000"/>
                <a:ext cx="12150" cy="54975"/>
              </a:xfrm>
              <a:custGeom>
                <a:avLst/>
                <a:gdLst/>
                <a:ahLst/>
                <a:cxnLst/>
                <a:rect l="l" t="t" r="r" b="b"/>
                <a:pathLst>
                  <a:path w="486" h="2199" extrusionOk="0">
                    <a:moveTo>
                      <a:pt x="486" y="0"/>
                    </a:moveTo>
                    <a:lnTo>
                      <a:pt x="1" y="2199"/>
                    </a:lnTo>
                    <a:lnTo>
                      <a:pt x="486" y="1581"/>
                    </a:lnTo>
                    <a:lnTo>
                      <a:pt x="486" y="0"/>
                    </a:lnTo>
                    <a:close/>
                  </a:path>
                </a:pathLst>
              </a:custGeom>
              <a:solidFill>
                <a:srgbClr val="2B26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3" name="Google Shape;823;p33"/>
              <p:cNvSpPr/>
              <p:nvPr/>
            </p:nvSpPr>
            <p:spPr>
              <a:xfrm>
                <a:off x="2941075" y="3175650"/>
                <a:ext cx="15675" cy="80425"/>
              </a:xfrm>
              <a:custGeom>
                <a:avLst/>
                <a:gdLst/>
                <a:ahLst/>
                <a:cxnLst/>
                <a:rect l="l" t="t" r="r" b="b"/>
                <a:pathLst>
                  <a:path w="627" h="3217" extrusionOk="0">
                    <a:moveTo>
                      <a:pt x="1" y="0"/>
                    </a:moveTo>
                    <a:lnTo>
                      <a:pt x="376" y="3216"/>
                    </a:lnTo>
                    <a:lnTo>
                      <a:pt x="627" y="321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B26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4" name="Google Shape;824;p33"/>
              <p:cNvSpPr/>
              <p:nvPr/>
            </p:nvSpPr>
            <p:spPr>
              <a:xfrm>
                <a:off x="3073325" y="3086650"/>
                <a:ext cx="10000" cy="169425"/>
              </a:xfrm>
              <a:custGeom>
                <a:avLst/>
                <a:gdLst/>
                <a:ahLst/>
                <a:cxnLst/>
                <a:rect l="l" t="t" r="r" b="b"/>
                <a:pathLst>
                  <a:path w="400" h="6777" extrusionOk="0">
                    <a:moveTo>
                      <a:pt x="399" y="0"/>
                    </a:moveTo>
                    <a:lnTo>
                      <a:pt x="39" y="986"/>
                    </a:lnTo>
                    <a:lnTo>
                      <a:pt x="0" y="6776"/>
                    </a:lnTo>
                    <a:lnTo>
                      <a:pt x="399" y="0"/>
                    </a:lnTo>
                    <a:close/>
                  </a:path>
                </a:pathLst>
              </a:custGeom>
              <a:solidFill>
                <a:srgbClr val="2B26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5" name="Google Shape;825;p33"/>
              <p:cNvSpPr/>
              <p:nvPr/>
            </p:nvSpPr>
            <p:spPr>
              <a:xfrm>
                <a:off x="2970625" y="2878475"/>
                <a:ext cx="90575" cy="74000"/>
              </a:xfrm>
              <a:custGeom>
                <a:avLst/>
                <a:gdLst/>
                <a:ahLst/>
                <a:cxnLst/>
                <a:rect l="l" t="t" r="r" b="b"/>
                <a:pathLst>
                  <a:path w="3623" h="2960" extrusionOk="0">
                    <a:moveTo>
                      <a:pt x="2100" y="1"/>
                    </a:moveTo>
                    <a:cubicBezTo>
                      <a:pt x="1861" y="1"/>
                      <a:pt x="1781" y="180"/>
                      <a:pt x="1690" y="284"/>
                    </a:cubicBezTo>
                    <a:cubicBezTo>
                      <a:pt x="1628" y="268"/>
                      <a:pt x="1565" y="253"/>
                      <a:pt x="1502" y="245"/>
                    </a:cubicBezTo>
                    <a:cubicBezTo>
                      <a:pt x="1487" y="244"/>
                      <a:pt x="1471" y="243"/>
                      <a:pt x="1455" y="243"/>
                    </a:cubicBezTo>
                    <a:cubicBezTo>
                      <a:pt x="1256" y="243"/>
                      <a:pt x="1087" y="334"/>
                      <a:pt x="970" y="479"/>
                    </a:cubicBezTo>
                    <a:cubicBezTo>
                      <a:pt x="923" y="479"/>
                      <a:pt x="877" y="479"/>
                      <a:pt x="822" y="472"/>
                    </a:cubicBezTo>
                    <a:cubicBezTo>
                      <a:pt x="790" y="472"/>
                      <a:pt x="751" y="472"/>
                      <a:pt x="720" y="479"/>
                    </a:cubicBezTo>
                    <a:cubicBezTo>
                      <a:pt x="524" y="487"/>
                      <a:pt x="352" y="581"/>
                      <a:pt x="243" y="730"/>
                    </a:cubicBezTo>
                    <a:cubicBezTo>
                      <a:pt x="94" y="925"/>
                      <a:pt x="24" y="1223"/>
                      <a:pt x="94" y="1614"/>
                    </a:cubicBezTo>
                    <a:lnTo>
                      <a:pt x="102" y="1637"/>
                    </a:lnTo>
                    <a:cubicBezTo>
                      <a:pt x="102" y="1661"/>
                      <a:pt x="102" y="1677"/>
                      <a:pt x="102" y="1700"/>
                    </a:cubicBezTo>
                    <a:cubicBezTo>
                      <a:pt x="39" y="1770"/>
                      <a:pt x="0" y="1864"/>
                      <a:pt x="0" y="1974"/>
                    </a:cubicBezTo>
                    <a:cubicBezTo>
                      <a:pt x="0" y="2091"/>
                      <a:pt x="47" y="2201"/>
                      <a:pt x="133" y="2279"/>
                    </a:cubicBezTo>
                    <a:cubicBezTo>
                      <a:pt x="78" y="2349"/>
                      <a:pt x="47" y="2436"/>
                      <a:pt x="47" y="2529"/>
                    </a:cubicBezTo>
                    <a:cubicBezTo>
                      <a:pt x="47" y="2662"/>
                      <a:pt x="110" y="2788"/>
                      <a:pt x="219" y="2866"/>
                    </a:cubicBezTo>
                    <a:lnTo>
                      <a:pt x="219" y="2960"/>
                    </a:lnTo>
                    <a:lnTo>
                      <a:pt x="2934" y="2960"/>
                    </a:lnTo>
                    <a:lnTo>
                      <a:pt x="2934" y="2130"/>
                    </a:lnTo>
                    <a:cubicBezTo>
                      <a:pt x="3193" y="2130"/>
                      <a:pt x="3412" y="1927"/>
                      <a:pt x="3427" y="1669"/>
                    </a:cubicBezTo>
                    <a:cubicBezTo>
                      <a:pt x="3435" y="1512"/>
                      <a:pt x="3373" y="1371"/>
                      <a:pt x="3263" y="1270"/>
                    </a:cubicBezTo>
                    <a:cubicBezTo>
                      <a:pt x="3412" y="1137"/>
                      <a:pt x="3623" y="878"/>
                      <a:pt x="3419" y="628"/>
                    </a:cubicBezTo>
                    <a:cubicBezTo>
                      <a:pt x="3296" y="470"/>
                      <a:pt x="3142" y="415"/>
                      <a:pt x="2990" y="415"/>
                    </a:cubicBezTo>
                    <a:cubicBezTo>
                      <a:pt x="2864" y="415"/>
                      <a:pt x="2740" y="453"/>
                      <a:pt x="2637" y="503"/>
                    </a:cubicBezTo>
                    <a:cubicBezTo>
                      <a:pt x="2627" y="507"/>
                      <a:pt x="2617" y="509"/>
                      <a:pt x="2608" y="509"/>
                    </a:cubicBezTo>
                    <a:cubicBezTo>
                      <a:pt x="2564" y="509"/>
                      <a:pt x="2529" y="469"/>
                      <a:pt x="2535" y="425"/>
                    </a:cubicBezTo>
                    <a:cubicBezTo>
                      <a:pt x="2567" y="284"/>
                      <a:pt x="2543" y="104"/>
                      <a:pt x="2269" y="26"/>
                    </a:cubicBezTo>
                    <a:cubicBezTo>
                      <a:pt x="2205" y="8"/>
                      <a:pt x="2149" y="1"/>
                      <a:pt x="210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6" name="Google Shape;826;p33"/>
              <p:cNvSpPr/>
              <p:nvPr/>
            </p:nvSpPr>
            <p:spPr>
              <a:xfrm>
                <a:off x="2969825" y="2917825"/>
                <a:ext cx="75350" cy="112900"/>
              </a:xfrm>
              <a:custGeom>
                <a:avLst/>
                <a:gdLst/>
                <a:ahLst/>
                <a:cxnLst/>
                <a:rect l="l" t="t" r="r" b="b"/>
                <a:pathLst>
                  <a:path w="3014" h="4516" extrusionOk="0">
                    <a:moveTo>
                      <a:pt x="2959" y="1"/>
                    </a:moveTo>
                    <a:cubicBezTo>
                      <a:pt x="2959" y="9"/>
                      <a:pt x="2951" y="9"/>
                      <a:pt x="2951" y="9"/>
                    </a:cubicBezTo>
                    <a:cubicBezTo>
                      <a:pt x="2817" y="201"/>
                      <a:pt x="2593" y="331"/>
                      <a:pt x="2344" y="331"/>
                    </a:cubicBezTo>
                    <a:cubicBezTo>
                      <a:pt x="2330" y="331"/>
                      <a:pt x="2315" y="330"/>
                      <a:pt x="2301" y="329"/>
                    </a:cubicBezTo>
                    <a:cubicBezTo>
                      <a:pt x="2106" y="314"/>
                      <a:pt x="1941" y="228"/>
                      <a:pt x="1816" y="103"/>
                    </a:cubicBezTo>
                    <a:lnTo>
                      <a:pt x="1754" y="103"/>
                    </a:lnTo>
                    <a:cubicBezTo>
                      <a:pt x="1629" y="270"/>
                      <a:pt x="1424" y="370"/>
                      <a:pt x="1200" y="370"/>
                    </a:cubicBezTo>
                    <a:cubicBezTo>
                      <a:pt x="1184" y="370"/>
                      <a:pt x="1167" y="370"/>
                      <a:pt x="1151" y="369"/>
                    </a:cubicBezTo>
                    <a:cubicBezTo>
                      <a:pt x="1002" y="361"/>
                      <a:pt x="869" y="306"/>
                      <a:pt x="760" y="220"/>
                    </a:cubicBezTo>
                    <a:lnTo>
                      <a:pt x="760" y="220"/>
                    </a:lnTo>
                    <a:cubicBezTo>
                      <a:pt x="768" y="361"/>
                      <a:pt x="721" y="509"/>
                      <a:pt x="517" y="556"/>
                    </a:cubicBezTo>
                    <a:lnTo>
                      <a:pt x="517" y="752"/>
                    </a:lnTo>
                    <a:lnTo>
                      <a:pt x="353" y="752"/>
                    </a:lnTo>
                    <a:cubicBezTo>
                      <a:pt x="157" y="752"/>
                      <a:pt x="1" y="908"/>
                      <a:pt x="1" y="1104"/>
                    </a:cubicBezTo>
                    <a:lnTo>
                      <a:pt x="1" y="1221"/>
                    </a:lnTo>
                    <a:cubicBezTo>
                      <a:pt x="1" y="1417"/>
                      <a:pt x="157" y="1581"/>
                      <a:pt x="353" y="1581"/>
                    </a:cubicBezTo>
                    <a:lnTo>
                      <a:pt x="517" y="1581"/>
                    </a:lnTo>
                    <a:lnTo>
                      <a:pt x="517" y="1793"/>
                    </a:lnTo>
                    <a:lnTo>
                      <a:pt x="517" y="2035"/>
                    </a:lnTo>
                    <a:cubicBezTo>
                      <a:pt x="517" y="2333"/>
                      <a:pt x="642" y="2599"/>
                      <a:pt x="846" y="2779"/>
                    </a:cubicBezTo>
                    <a:lnTo>
                      <a:pt x="846" y="3608"/>
                    </a:lnTo>
                    <a:cubicBezTo>
                      <a:pt x="846" y="4109"/>
                      <a:pt x="1261" y="4516"/>
                      <a:pt x="1754" y="4516"/>
                    </a:cubicBezTo>
                    <a:cubicBezTo>
                      <a:pt x="2254" y="4516"/>
                      <a:pt x="2661" y="4109"/>
                      <a:pt x="2661" y="3608"/>
                    </a:cubicBezTo>
                    <a:lnTo>
                      <a:pt x="2661" y="2802"/>
                    </a:lnTo>
                    <a:cubicBezTo>
                      <a:pt x="2880" y="2614"/>
                      <a:pt x="3013" y="2340"/>
                      <a:pt x="3013" y="2035"/>
                    </a:cubicBezTo>
                    <a:lnTo>
                      <a:pt x="3013" y="1793"/>
                    </a:lnTo>
                    <a:lnTo>
                      <a:pt x="3013" y="142"/>
                    </a:lnTo>
                    <a:lnTo>
                      <a:pt x="3013" y="40"/>
                    </a:lnTo>
                    <a:cubicBezTo>
                      <a:pt x="2998" y="16"/>
                      <a:pt x="2982" y="1"/>
                      <a:pt x="2959" y="1"/>
                    </a:cubicBezTo>
                    <a:close/>
                  </a:path>
                </a:pathLst>
              </a:custGeom>
              <a:solidFill>
                <a:srgbClr val="FFC5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7" name="Google Shape;827;p33"/>
              <p:cNvSpPr/>
              <p:nvPr/>
            </p:nvSpPr>
            <p:spPr>
              <a:xfrm>
                <a:off x="2996425" y="2976325"/>
                <a:ext cx="34475" cy="34450"/>
              </a:xfrm>
              <a:custGeom>
                <a:avLst/>
                <a:gdLst/>
                <a:ahLst/>
                <a:cxnLst/>
                <a:rect l="l" t="t" r="r" b="b"/>
                <a:pathLst>
                  <a:path w="1379" h="1378" extrusionOk="0">
                    <a:moveTo>
                      <a:pt x="690" y="0"/>
                    </a:moveTo>
                    <a:cubicBezTo>
                      <a:pt x="314" y="0"/>
                      <a:pt x="1" y="306"/>
                      <a:pt x="1" y="689"/>
                    </a:cubicBezTo>
                    <a:cubicBezTo>
                      <a:pt x="1" y="1064"/>
                      <a:pt x="314" y="1377"/>
                      <a:pt x="690" y="1377"/>
                    </a:cubicBezTo>
                    <a:cubicBezTo>
                      <a:pt x="1073" y="1377"/>
                      <a:pt x="1378" y="1064"/>
                      <a:pt x="1378" y="689"/>
                    </a:cubicBezTo>
                    <a:cubicBezTo>
                      <a:pt x="1378" y="306"/>
                      <a:pt x="1073" y="0"/>
                      <a:pt x="690" y="0"/>
                    </a:cubicBezTo>
                    <a:close/>
                  </a:path>
                </a:pathLst>
              </a:custGeom>
              <a:solidFill>
                <a:srgbClr val="F9A0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8" name="Google Shape;828;p33"/>
              <p:cNvSpPr/>
              <p:nvPr/>
            </p:nvSpPr>
            <p:spPr>
              <a:xfrm>
                <a:off x="2982150" y="2927800"/>
                <a:ext cx="63025" cy="67325"/>
              </a:xfrm>
              <a:custGeom>
                <a:avLst/>
                <a:gdLst/>
                <a:ahLst/>
                <a:cxnLst/>
                <a:rect l="l" t="t" r="r" b="b"/>
                <a:pathLst>
                  <a:path w="2521" h="2693" extrusionOk="0">
                    <a:moveTo>
                      <a:pt x="24" y="1"/>
                    </a:moveTo>
                    <a:lnTo>
                      <a:pt x="1" y="1096"/>
                    </a:lnTo>
                    <a:lnTo>
                      <a:pt x="1" y="1871"/>
                    </a:lnTo>
                    <a:cubicBezTo>
                      <a:pt x="1" y="2325"/>
                      <a:pt x="369" y="2692"/>
                      <a:pt x="822" y="2692"/>
                    </a:cubicBezTo>
                    <a:lnTo>
                      <a:pt x="1816" y="2692"/>
                    </a:lnTo>
                    <a:cubicBezTo>
                      <a:pt x="2207" y="2692"/>
                      <a:pt x="2520" y="2380"/>
                      <a:pt x="2520" y="1988"/>
                    </a:cubicBezTo>
                    <a:lnTo>
                      <a:pt x="2520" y="1096"/>
                    </a:lnTo>
                    <a:lnTo>
                      <a:pt x="955" y="1096"/>
                    </a:lnTo>
                    <a:cubicBezTo>
                      <a:pt x="650" y="1096"/>
                      <a:pt x="369" y="909"/>
                      <a:pt x="259" y="619"/>
                    </a:cubicBezTo>
                    <a:lnTo>
                      <a:pt x="2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9" name="Google Shape;829;p33"/>
              <p:cNvSpPr/>
              <p:nvPr/>
            </p:nvSpPr>
            <p:spPr>
              <a:xfrm>
                <a:off x="2975700" y="2941800"/>
                <a:ext cx="5900" cy="8150"/>
              </a:xfrm>
              <a:custGeom>
                <a:avLst/>
                <a:gdLst/>
                <a:ahLst/>
                <a:cxnLst/>
                <a:rect l="l" t="t" r="r" b="b"/>
                <a:pathLst>
                  <a:path w="236" h="326" extrusionOk="0">
                    <a:moveTo>
                      <a:pt x="44" y="0"/>
                    </a:moveTo>
                    <a:cubicBezTo>
                      <a:pt x="34" y="0"/>
                      <a:pt x="24" y="4"/>
                      <a:pt x="16" y="12"/>
                    </a:cubicBezTo>
                    <a:cubicBezTo>
                      <a:pt x="1" y="28"/>
                      <a:pt x="1" y="51"/>
                      <a:pt x="8" y="67"/>
                    </a:cubicBezTo>
                    <a:lnTo>
                      <a:pt x="126" y="200"/>
                    </a:lnTo>
                    <a:lnTo>
                      <a:pt x="55" y="255"/>
                    </a:lnTo>
                    <a:cubicBezTo>
                      <a:pt x="40" y="270"/>
                      <a:pt x="40" y="302"/>
                      <a:pt x="55" y="317"/>
                    </a:cubicBezTo>
                    <a:cubicBezTo>
                      <a:pt x="63" y="325"/>
                      <a:pt x="71" y="325"/>
                      <a:pt x="87" y="325"/>
                    </a:cubicBezTo>
                    <a:cubicBezTo>
                      <a:pt x="94" y="325"/>
                      <a:pt x="102" y="325"/>
                      <a:pt x="110" y="317"/>
                    </a:cubicBezTo>
                    <a:lnTo>
                      <a:pt x="235" y="208"/>
                    </a:lnTo>
                    <a:lnTo>
                      <a:pt x="71" y="12"/>
                    </a:lnTo>
                    <a:cubicBezTo>
                      <a:pt x="63" y="4"/>
                      <a:pt x="53" y="0"/>
                      <a:pt x="44" y="0"/>
                    </a:cubicBezTo>
                    <a:close/>
                  </a:path>
                </a:pathLst>
              </a:custGeom>
              <a:solidFill>
                <a:srgbClr val="F9A0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0" name="Google Shape;830;p33"/>
              <p:cNvSpPr/>
              <p:nvPr/>
            </p:nvSpPr>
            <p:spPr>
              <a:xfrm>
                <a:off x="3004275" y="2958800"/>
                <a:ext cx="20900" cy="13625"/>
              </a:xfrm>
              <a:custGeom>
                <a:avLst/>
                <a:gdLst/>
                <a:ahLst/>
                <a:cxnLst/>
                <a:rect l="l" t="t" r="r" b="b"/>
                <a:pathLst>
                  <a:path w="836" h="545" extrusionOk="0">
                    <a:moveTo>
                      <a:pt x="194" y="1"/>
                    </a:moveTo>
                    <a:cubicBezTo>
                      <a:pt x="42" y="1"/>
                      <a:pt x="1" y="470"/>
                      <a:pt x="313" y="537"/>
                    </a:cubicBezTo>
                    <a:cubicBezTo>
                      <a:pt x="340" y="542"/>
                      <a:pt x="365" y="544"/>
                      <a:pt x="390" y="544"/>
                    </a:cubicBezTo>
                    <a:cubicBezTo>
                      <a:pt x="673" y="544"/>
                      <a:pt x="836" y="243"/>
                      <a:pt x="642" y="193"/>
                    </a:cubicBezTo>
                    <a:cubicBezTo>
                      <a:pt x="422" y="138"/>
                      <a:pt x="219" y="5"/>
                      <a:pt x="219" y="5"/>
                    </a:cubicBezTo>
                    <a:cubicBezTo>
                      <a:pt x="210" y="2"/>
                      <a:pt x="202" y="1"/>
                      <a:pt x="19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1" name="Google Shape;831;p33"/>
              <p:cNvSpPr/>
              <p:nvPr/>
            </p:nvSpPr>
            <p:spPr>
              <a:xfrm>
                <a:off x="3002500" y="2927975"/>
                <a:ext cx="14500" cy="5625"/>
              </a:xfrm>
              <a:custGeom>
                <a:avLst/>
                <a:gdLst/>
                <a:ahLst/>
                <a:cxnLst/>
                <a:rect l="l" t="t" r="r" b="b"/>
                <a:pathLst>
                  <a:path w="580" h="225" extrusionOk="0">
                    <a:moveTo>
                      <a:pt x="310" y="1"/>
                    </a:moveTo>
                    <a:cubicBezTo>
                      <a:pt x="301" y="1"/>
                      <a:pt x="292" y="1"/>
                      <a:pt x="282" y="2"/>
                    </a:cubicBezTo>
                    <a:cubicBezTo>
                      <a:pt x="157" y="10"/>
                      <a:pt x="71" y="64"/>
                      <a:pt x="40" y="119"/>
                    </a:cubicBezTo>
                    <a:cubicBezTo>
                      <a:pt x="1" y="166"/>
                      <a:pt x="16" y="205"/>
                      <a:pt x="55" y="221"/>
                    </a:cubicBezTo>
                    <a:cubicBezTo>
                      <a:pt x="66" y="223"/>
                      <a:pt x="78" y="224"/>
                      <a:pt x="91" y="224"/>
                    </a:cubicBezTo>
                    <a:cubicBezTo>
                      <a:pt x="117" y="224"/>
                      <a:pt x="147" y="221"/>
                      <a:pt x="173" y="221"/>
                    </a:cubicBezTo>
                    <a:cubicBezTo>
                      <a:pt x="212" y="213"/>
                      <a:pt x="259" y="213"/>
                      <a:pt x="298" y="213"/>
                    </a:cubicBezTo>
                    <a:cubicBezTo>
                      <a:pt x="337" y="205"/>
                      <a:pt x="376" y="205"/>
                      <a:pt x="423" y="205"/>
                    </a:cubicBezTo>
                    <a:cubicBezTo>
                      <a:pt x="462" y="205"/>
                      <a:pt x="509" y="205"/>
                      <a:pt x="540" y="189"/>
                    </a:cubicBezTo>
                    <a:cubicBezTo>
                      <a:pt x="572" y="174"/>
                      <a:pt x="580" y="135"/>
                      <a:pt x="540" y="88"/>
                    </a:cubicBezTo>
                    <a:cubicBezTo>
                      <a:pt x="504" y="44"/>
                      <a:pt x="421" y="1"/>
                      <a:pt x="3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2" name="Google Shape;832;p33"/>
              <p:cNvSpPr/>
              <p:nvPr/>
            </p:nvSpPr>
            <p:spPr>
              <a:xfrm>
                <a:off x="3028725" y="2931725"/>
                <a:ext cx="14675" cy="5550"/>
              </a:xfrm>
              <a:custGeom>
                <a:avLst/>
                <a:gdLst/>
                <a:ahLst/>
                <a:cxnLst/>
                <a:rect l="l" t="t" r="r" b="b"/>
                <a:pathLst>
                  <a:path w="587" h="222" extrusionOk="0">
                    <a:moveTo>
                      <a:pt x="305" y="0"/>
                    </a:moveTo>
                    <a:cubicBezTo>
                      <a:pt x="180" y="0"/>
                      <a:pt x="78" y="47"/>
                      <a:pt x="39" y="94"/>
                    </a:cubicBezTo>
                    <a:cubicBezTo>
                      <a:pt x="0" y="141"/>
                      <a:pt x="16" y="180"/>
                      <a:pt x="47" y="196"/>
                    </a:cubicBezTo>
                    <a:cubicBezTo>
                      <a:pt x="63" y="204"/>
                      <a:pt x="82" y="206"/>
                      <a:pt x="103" y="206"/>
                    </a:cubicBezTo>
                    <a:cubicBezTo>
                      <a:pt x="123" y="206"/>
                      <a:pt x="145" y="204"/>
                      <a:pt x="164" y="204"/>
                    </a:cubicBezTo>
                    <a:cubicBezTo>
                      <a:pt x="211" y="204"/>
                      <a:pt x="250" y="204"/>
                      <a:pt x="290" y="212"/>
                    </a:cubicBezTo>
                    <a:cubicBezTo>
                      <a:pt x="329" y="212"/>
                      <a:pt x="368" y="212"/>
                      <a:pt x="415" y="219"/>
                    </a:cubicBezTo>
                    <a:cubicBezTo>
                      <a:pt x="434" y="219"/>
                      <a:pt x="456" y="221"/>
                      <a:pt x="476" y="221"/>
                    </a:cubicBezTo>
                    <a:cubicBezTo>
                      <a:pt x="497" y="221"/>
                      <a:pt x="516" y="219"/>
                      <a:pt x="532" y="212"/>
                    </a:cubicBezTo>
                    <a:cubicBezTo>
                      <a:pt x="563" y="204"/>
                      <a:pt x="587" y="165"/>
                      <a:pt x="548" y="110"/>
                    </a:cubicBezTo>
                    <a:cubicBezTo>
                      <a:pt x="516" y="63"/>
                      <a:pt x="423" y="8"/>
                      <a:pt x="30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3" name="Google Shape;833;p33"/>
              <p:cNvSpPr/>
              <p:nvPr/>
            </p:nvSpPr>
            <p:spPr>
              <a:xfrm>
                <a:off x="3017750" y="2938950"/>
                <a:ext cx="10400" cy="13925"/>
              </a:xfrm>
              <a:custGeom>
                <a:avLst/>
                <a:gdLst/>
                <a:ahLst/>
                <a:cxnLst/>
                <a:rect l="l" t="t" r="r" b="b"/>
                <a:pathLst>
                  <a:path w="416" h="557" extrusionOk="0">
                    <a:moveTo>
                      <a:pt x="118" y="1"/>
                    </a:moveTo>
                    <a:lnTo>
                      <a:pt x="1" y="556"/>
                    </a:lnTo>
                    <a:lnTo>
                      <a:pt x="181" y="556"/>
                    </a:lnTo>
                    <a:cubicBezTo>
                      <a:pt x="314" y="556"/>
                      <a:pt x="416" y="447"/>
                      <a:pt x="416" y="314"/>
                    </a:cubicBezTo>
                    <a:lnTo>
                      <a:pt x="416" y="298"/>
                    </a:lnTo>
                    <a:cubicBezTo>
                      <a:pt x="416" y="236"/>
                      <a:pt x="369" y="189"/>
                      <a:pt x="306" y="189"/>
                    </a:cubicBezTo>
                    <a:cubicBezTo>
                      <a:pt x="204" y="189"/>
                      <a:pt x="118" y="103"/>
                      <a:pt x="118" y="1"/>
                    </a:cubicBezTo>
                    <a:close/>
                  </a:path>
                </a:pathLst>
              </a:custGeom>
              <a:solidFill>
                <a:srgbClr val="FFC5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4" name="Google Shape;834;p33"/>
              <p:cNvSpPr/>
              <p:nvPr/>
            </p:nvSpPr>
            <p:spPr>
              <a:xfrm>
                <a:off x="3016775" y="2937975"/>
                <a:ext cx="1255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635" extrusionOk="0">
                    <a:moveTo>
                      <a:pt x="157" y="1"/>
                    </a:moveTo>
                    <a:cubicBezTo>
                      <a:pt x="134" y="1"/>
                      <a:pt x="118" y="16"/>
                      <a:pt x="118" y="40"/>
                    </a:cubicBezTo>
                    <a:cubicBezTo>
                      <a:pt x="118" y="165"/>
                      <a:pt x="220" y="267"/>
                      <a:pt x="345" y="267"/>
                    </a:cubicBezTo>
                    <a:cubicBezTo>
                      <a:pt x="368" y="267"/>
                      <a:pt x="384" y="275"/>
                      <a:pt x="400" y="290"/>
                    </a:cubicBezTo>
                    <a:cubicBezTo>
                      <a:pt x="408" y="298"/>
                      <a:pt x="415" y="322"/>
                      <a:pt x="415" y="337"/>
                    </a:cubicBezTo>
                    <a:lnTo>
                      <a:pt x="415" y="353"/>
                    </a:lnTo>
                    <a:cubicBezTo>
                      <a:pt x="415" y="462"/>
                      <a:pt x="329" y="556"/>
                      <a:pt x="220" y="556"/>
                    </a:cubicBezTo>
                    <a:lnTo>
                      <a:pt x="40" y="556"/>
                    </a:lnTo>
                    <a:cubicBezTo>
                      <a:pt x="16" y="556"/>
                      <a:pt x="1" y="572"/>
                      <a:pt x="1" y="595"/>
                    </a:cubicBezTo>
                    <a:cubicBezTo>
                      <a:pt x="1" y="619"/>
                      <a:pt x="16" y="635"/>
                      <a:pt x="40" y="635"/>
                    </a:cubicBezTo>
                    <a:lnTo>
                      <a:pt x="220" y="635"/>
                    </a:lnTo>
                    <a:cubicBezTo>
                      <a:pt x="376" y="635"/>
                      <a:pt x="502" y="509"/>
                      <a:pt x="494" y="353"/>
                    </a:cubicBezTo>
                    <a:lnTo>
                      <a:pt x="494" y="337"/>
                    </a:lnTo>
                    <a:cubicBezTo>
                      <a:pt x="494" y="298"/>
                      <a:pt x="478" y="259"/>
                      <a:pt x="455" y="235"/>
                    </a:cubicBezTo>
                    <a:cubicBezTo>
                      <a:pt x="423" y="204"/>
                      <a:pt x="384" y="189"/>
                      <a:pt x="345" y="189"/>
                    </a:cubicBezTo>
                    <a:cubicBezTo>
                      <a:pt x="267" y="189"/>
                      <a:pt x="196" y="126"/>
                      <a:pt x="196" y="40"/>
                    </a:cubicBezTo>
                    <a:cubicBezTo>
                      <a:pt x="196" y="16"/>
                      <a:pt x="181" y="1"/>
                      <a:pt x="157" y="1"/>
                    </a:cubicBezTo>
                    <a:close/>
                  </a:path>
                </a:pathLst>
              </a:custGeom>
              <a:solidFill>
                <a:srgbClr val="F9A0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5" name="Google Shape;835;p33"/>
              <p:cNvSpPr/>
              <p:nvPr/>
            </p:nvSpPr>
            <p:spPr>
              <a:xfrm>
                <a:off x="3031650" y="2939975"/>
                <a:ext cx="4925" cy="4175"/>
              </a:xfrm>
              <a:custGeom>
                <a:avLst/>
                <a:gdLst/>
                <a:ahLst/>
                <a:cxnLst/>
                <a:rect l="l" t="t" r="r" b="b"/>
                <a:pathLst>
                  <a:path w="197" h="167" extrusionOk="0">
                    <a:moveTo>
                      <a:pt x="105" y="1"/>
                    </a:moveTo>
                    <a:cubicBezTo>
                      <a:pt x="72" y="1"/>
                      <a:pt x="41" y="17"/>
                      <a:pt x="24" y="46"/>
                    </a:cubicBezTo>
                    <a:cubicBezTo>
                      <a:pt x="0" y="85"/>
                      <a:pt x="16" y="140"/>
                      <a:pt x="55" y="155"/>
                    </a:cubicBezTo>
                    <a:cubicBezTo>
                      <a:pt x="70" y="163"/>
                      <a:pt x="85" y="167"/>
                      <a:pt x="100" y="167"/>
                    </a:cubicBezTo>
                    <a:cubicBezTo>
                      <a:pt x="130" y="167"/>
                      <a:pt x="157" y="151"/>
                      <a:pt x="173" y="124"/>
                    </a:cubicBezTo>
                    <a:cubicBezTo>
                      <a:pt x="196" y="85"/>
                      <a:pt x="180" y="30"/>
                      <a:pt x="141" y="7"/>
                    </a:cubicBezTo>
                    <a:cubicBezTo>
                      <a:pt x="129" y="3"/>
                      <a:pt x="117" y="1"/>
                      <a:pt x="105" y="1"/>
                    </a:cubicBezTo>
                    <a:close/>
                  </a:path>
                </a:pathLst>
              </a:custGeom>
              <a:solidFill>
                <a:srgbClr val="6334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6" name="Google Shape;836;p33"/>
              <p:cNvSpPr/>
              <p:nvPr/>
            </p:nvSpPr>
            <p:spPr>
              <a:xfrm>
                <a:off x="3007975" y="2939475"/>
                <a:ext cx="4925" cy="4275"/>
              </a:xfrm>
              <a:custGeom>
                <a:avLst/>
                <a:gdLst/>
                <a:ahLst/>
                <a:cxnLst/>
                <a:rect l="l" t="t" r="r" b="b"/>
                <a:pathLst>
                  <a:path w="197" h="171" extrusionOk="0">
                    <a:moveTo>
                      <a:pt x="101" y="0"/>
                    </a:moveTo>
                    <a:cubicBezTo>
                      <a:pt x="70" y="0"/>
                      <a:pt x="40" y="16"/>
                      <a:pt x="24" y="42"/>
                    </a:cubicBezTo>
                    <a:cubicBezTo>
                      <a:pt x="1" y="89"/>
                      <a:pt x="16" y="136"/>
                      <a:pt x="63" y="160"/>
                    </a:cubicBezTo>
                    <a:cubicBezTo>
                      <a:pt x="76" y="167"/>
                      <a:pt x="89" y="171"/>
                      <a:pt x="102" y="171"/>
                    </a:cubicBezTo>
                    <a:cubicBezTo>
                      <a:pt x="130" y="171"/>
                      <a:pt x="157" y="155"/>
                      <a:pt x="173" y="129"/>
                    </a:cubicBezTo>
                    <a:cubicBezTo>
                      <a:pt x="196" y="82"/>
                      <a:pt x="181" y="35"/>
                      <a:pt x="141" y="11"/>
                    </a:cubicBezTo>
                    <a:cubicBezTo>
                      <a:pt x="129" y="4"/>
                      <a:pt x="115" y="0"/>
                      <a:pt x="101" y="0"/>
                    </a:cubicBezTo>
                    <a:close/>
                  </a:path>
                </a:pathLst>
              </a:custGeom>
              <a:solidFill>
                <a:srgbClr val="6334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7" name="Google Shape;837;p33"/>
              <p:cNvSpPr/>
              <p:nvPr/>
            </p:nvSpPr>
            <p:spPr>
              <a:xfrm>
                <a:off x="3007400" y="2942500"/>
                <a:ext cx="6075" cy="2550"/>
              </a:xfrm>
              <a:custGeom>
                <a:avLst/>
                <a:gdLst/>
                <a:ahLst/>
                <a:cxnLst/>
                <a:rect l="l" t="t" r="r" b="b"/>
                <a:pathLst>
                  <a:path w="243" h="102" extrusionOk="0">
                    <a:moveTo>
                      <a:pt x="122" y="1"/>
                    </a:moveTo>
                    <a:cubicBezTo>
                      <a:pt x="95" y="1"/>
                      <a:pt x="65" y="7"/>
                      <a:pt x="31" y="23"/>
                    </a:cubicBezTo>
                    <a:cubicBezTo>
                      <a:pt x="16" y="31"/>
                      <a:pt x="0" y="54"/>
                      <a:pt x="8" y="70"/>
                    </a:cubicBezTo>
                    <a:cubicBezTo>
                      <a:pt x="20" y="88"/>
                      <a:pt x="36" y="97"/>
                      <a:pt x="50" y="97"/>
                    </a:cubicBezTo>
                    <a:cubicBezTo>
                      <a:pt x="54" y="97"/>
                      <a:pt x="59" y="96"/>
                      <a:pt x="63" y="94"/>
                    </a:cubicBezTo>
                    <a:cubicBezTo>
                      <a:pt x="84" y="83"/>
                      <a:pt x="103" y="80"/>
                      <a:pt x="119" y="80"/>
                    </a:cubicBezTo>
                    <a:cubicBezTo>
                      <a:pt x="151" y="80"/>
                      <a:pt x="172" y="94"/>
                      <a:pt x="172" y="94"/>
                    </a:cubicBezTo>
                    <a:cubicBezTo>
                      <a:pt x="180" y="101"/>
                      <a:pt x="188" y="101"/>
                      <a:pt x="204" y="101"/>
                    </a:cubicBezTo>
                    <a:cubicBezTo>
                      <a:pt x="211" y="101"/>
                      <a:pt x="227" y="101"/>
                      <a:pt x="235" y="86"/>
                    </a:cubicBezTo>
                    <a:cubicBezTo>
                      <a:pt x="243" y="70"/>
                      <a:pt x="243" y="47"/>
                      <a:pt x="227" y="31"/>
                    </a:cubicBezTo>
                    <a:cubicBezTo>
                      <a:pt x="222" y="31"/>
                      <a:pt x="182" y="1"/>
                      <a:pt x="122" y="1"/>
                    </a:cubicBezTo>
                    <a:close/>
                  </a:path>
                </a:pathLst>
              </a:custGeom>
              <a:solidFill>
                <a:srgbClr val="F9A0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8" name="Google Shape;838;p33"/>
              <p:cNvSpPr/>
              <p:nvPr/>
            </p:nvSpPr>
            <p:spPr>
              <a:xfrm>
                <a:off x="3030875" y="2942750"/>
                <a:ext cx="6675" cy="2700"/>
              </a:xfrm>
              <a:custGeom>
                <a:avLst/>
                <a:gdLst/>
                <a:ahLst/>
                <a:cxnLst/>
                <a:rect l="l" t="t" r="r" b="b"/>
                <a:pathLst>
                  <a:path w="267" h="108" extrusionOk="0">
                    <a:moveTo>
                      <a:pt x="124" y="0"/>
                    </a:moveTo>
                    <a:cubicBezTo>
                      <a:pt x="94" y="0"/>
                      <a:pt x="61" y="6"/>
                      <a:pt x="24" y="21"/>
                    </a:cubicBezTo>
                    <a:cubicBezTo>
                      <a:pt x="8" y="29"/>
                      <a:pt x="0" y="52"/>
                      <a:pt x="8" y="76"/>
                    </a:cubicBezTo>
                    <a:cubicBezTo>
                      <a:pt x="14" y="93"/>
                      <a:pt x="28" y="102"/>
                      <a:pt x="45" y="102"/>
                    </a:cubicBezTo>
                    <a:cubicBezTo>
                      <a:pt x="51" y="102"/>
                      <a:pt x="57" y="101"/>
                      <a:pt x="63" y="99"/>
                    </a:cubicBezTo>
                    <a:cubicBezTo>
                      <a:pt x="89" y="86"/>
                      <a:pt x="112" y="82"/>
                      <a:pt x="132" y="82"/>
                    </a:cubicBezTo>
                    <a:cubicBezTo>
                      <a:pt x="171" y="82"/>
                      <a:pt x="196" y="99"/>
                      <a:pt x="196" y="99"/>
                    </a:cubicBezTo>
                    <a:cubicBezTo>
                      <a:pt x="204" y="107"/>
                      <a:pt x="211" y="107"/>
                      <a:pt x="227" y="107"/>
                    </a:cubicBezTo>
                    <a:cubicBezTo>
                      <a:pt x="235" y="107"/>
                      <a:pt x="250" y="107"/>
                      <a:pt x="258" y="91"/>
                    </a:cubicBezTo>
                    <a:cubicBezTo>
                      <a:pt x="266" y="76"/>
                      <a:pt x="266" y="52"/>
                      <a:pt x="250" y="37"/>
                    </a:cubicBezTo>
                    <a:cubicBezTo>
                      <a:pt x="245" y="37"/>
                      <a:pt x="199" y="0"/>
                      <a:pt x="124" y="0"/>
                    </a:cubicBezTo>
                    <a:close/>
                  </a:path>
                </a:pathLst>
              </a:custGeom>
              <a:solidFill>
                <a:srgbClr val="F9A0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9" name="Google Shape;839;p33"/>
              <p:cNvSpPr/>
              <p:nvPr/>
            </p:nvSpPr>
            <p:spPr>
              <a:xfrm>
                <a:off x="2989975" y="3021500"/>
                <a:ext cx="42675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707" h="1455" extrusionOk="0">
                    <a:moveTo>
                      <a:pt x="916" y="1"/>
                    </a:moveTo>
                    <a:lnTo>
                      <a:pt x="1" y="916"/>
                    </a:lnTo>
                    <a:lnTo>
                      <a:pt x="40" y="971"/>
                    </a:lnTo>
                    <a:cubicBezTo>
                      <a:pt x="231" y="1292"/>
                      <a:pt x="559" y="1455"/>
                      <a:pt x="890" y="1455"/>
                    </a:cubicBezTo>
                    <a:cubicBezTo>
                      <a:pt x="1196" y="1455"/>
                      <a:pt x="1503" y="1316"/>
                      <a:pt x="1707" y="1034"/>
                    </a:cubicBezTo>
                    <a:lnTo>
                      <a:pt x="91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0" name="Google Shape;840;p33"/>
              <p:cNvSpPr/>
              <p:nvPr/>
            </p:nvSpPr>
            <p:spPr>
              <a:xfrm>
                <a:off x="2974925" y="3001550"/>
                <a:ext cx="37975" cy="44625"/>
              </a:xfrm>
              <a:custGeom>
                <a:avLst/>
                <a:gdLst/>
                <a:ahLst/>
                <a:cxnLst/>
                <a:rect l="l" t="t" r="r" b="b"/>
                <a:pathLst>
                  <a:path w="1519" h="1785" extrusionOk="0">
                    <a:moveTo>
                      <a:pt x="508" y="1"/>
                    </a:moveTo>
                    <a:cubicBezTo>
                      <a:pt x="440" y="1"/>
                      <a:pt x="374" y="42"/>
                      <a:pt x="345" y="110"/>
                    </a:cubicBezTo>
                    <a:lnTo>
                      <a:pt x="32" y="822"/>
                    </a:lnTo>
                    <a:cubicBezTo>
                      <a:pt x="0" y="885"/>
                      <a:pt x="8" y="955"/>
                      <a:pt x="55" y="1010"/>
                    </a:cubicBezTo>
                    <a:lnTo>
                      <a:pt x="603" y="1714"/>
                    </a:lnTo>
                    <a:cubicBezTo>
                      <a:pt x="638" y="1761"/>
                      <a:pt x="691" y="1785"/>
                      <a:pt x="744" y="1785"/>
                    </a:cubicBezTo>
                    <a:cubicBezTo>
                      <a:pt x="796" y="1785"/>
                      <a:pt x="849" y="1761"/>
                      <a:pt x="884" y="1714"/>
                    </a:cubicBezTo>
                    <a:lnTo>
                      <a:pt x="1463" y="994"/>
                    </a:lnTo>
                    <a:cubicBezTo>
                      <a:pt x="1518" y="924"/>
                      <a:pt x="1510" y="814"/>
                      <a:pt x="1440" y="752"/>
                    </a:cubicBezTo>
                    <a:lnTo>
                      <a:pt x="626" y="48"/>
                    </a:lnTo>
                    <a:cubicBezTo>
                      <a:pt x="591" y="15"/>
                      <a:pt x="549" y="1"/>
                      <a:pt x="5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1" name="Google Shape;841;p33"/>
              <p:cNvSpPr/>
              <p:nvPr/>
            </p:nvSpPr>
            <p:spPr>
              <a:xfrm>
                <a:off x="3011300" y="3002175"/>
                <a:ext cx="38175" cy="46675"/>
              </a:xfrm>
              <a:custGeom>
                <a:avLst/>
                <a:gdLst/>
                <a:ahLst/>
                <a:cxnLst/>
                <a:rect l="l" t="t" r="r" b="b"/>
                <a:pathLst>
                  <a:path w="1527" h="1867" extrusionOk="0">
                    <a:moveTo>
                      <a:pt x="1139" y="0"/>
                    </a:moveTo>
                    <a:cubicBezTo>
                      <a:pt x="1116" y="0"/>
                      <a:pt x="1093" y="7"/>
                      <a:pt x="1073" y="23"/>
                    </a:cubicBezTo>
                    <a:lnTo>
                      <a:pt x="63" y="774"/>
                    </a:lnTo>
                    <a:cubicBezTo>
                      <a:pt x="16" y="813"/>
                      <a:pt x="1" y="883"/>
                      <a:pt x="40" y="938"/>
                    </a:cubicBezTo>
                    <a:lnTo>
                      <a:pt x="650" y="1814"/>
                    </a:lnTo>
                    <a:cubicBezTo>
                      <a:pt x="673" y="1849"/>
                      <a:pt x="711" y="1866"/>
                      <a:pt x="749" y="1866"/>
                    </a:cubicBezTo>
                    <a:cubicBezTo>
                      <a:pt x="789" y="1866"/>
                      <a:pt x="829" y="1847"/>
                      <a:pt x="854" y="1807"/>
                    </a:cubicBezTo>
                    <a:lnTo>
                      <a:pt x="1503" y="766"/>
                    </a:lnTo>
                    <a:cubicBezTo>
                      <a:pt x="1519" y="735"/>
                      <a:pt x="1526" y="696"/>
                      <a:pt x="1511" y="656"/>
                    </a:cubicBezTo>
                    <a:lnTo>
                      <a:pt x="1253" y="77"/>
                    </a:lnTo>
                    <a:cubicBezTo>
                      <a:pt x="1231" y="30"/>
                      <a:pt x="1186" y="0"/>
                      <a:pt x="11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42" name="Google Shape;842;p33"/>
            <p:cNvGrpSpPr/>
            <p:nvPr/>
          </p:nvGrpSpPr>
          <p:grpSpPr>
            <a:xfrm>
              <a:off x="7245112" y="2135127"/>
              <a:ext cx="1671907" cy="5102508"/>
              <a:chOff x="7245112" y="2265777"/>
              <a:chExt cx="1671907" cy="5102508"/>
            </a:xfrm>
          </p:grpSpPr>
          <p:sp>
            <p:nvSpPr>
              <p:cNvPr id="843" name="Google Shape;843;p33"/>
              <p:cNvSpPr/>
              <p:nvPr/>
            </p:nvSpPr>
            <p:spPr>
              <a:xfrm>
                <a:off x="7270237" y="4346544"/>
                <a:ext cx="1446127" cy="3019208"/>
              </a:xfrm>
              <a:custGeom>
                <a:avLst/>
                <a:gdLst/>
                <a:ahLst/>
                <a:cxnLst/>
                <a:rect l="l" t="t" r="r" b="b"/>
                <a:pathLst>
                  <a:path w="8576" h="17904" extrusionOk="0">
                    <a:moveTo>
                      <a:pt x="2880" y="1"/>
                    </a:moveTo>
                    <a:lnTo>
                      <a:pt x="0" y="17848"/>
                    </a:lnTo>
                    <a:lnTo>
                      <a:pt x="783" y="17864"/>
                    </a:lnTo>
                    <a:lnTo>
                      <a:pt x="2441" y="17880"/>
                    </a:lnTo>
                    <a:lnTo>
                      <a:pt x="3091" y="17887"/>
                    </a:lnTo>
                    <a:lnTo>
                      <a:pt x="5008" y="5345"/>
                    </a:lnTo>
                    <a:lnTo>
                      <a:pt x="5180" y="5353"/>
                    </a:lnTo>
                    <a:lnTo>
                      <a:pt x="5211" y="17903"/>
                    </a:lnTo>
                    <a:lnTo>
                      <a:pt x="5657" y="17895"/>
                    </a:lnTo>
                    <a:lnTo>
                      <a:pt x="7316" y="17872"/>
                    </a:lnTo>
                    <a:lnTo>
                      <a:pt x="8576" y="17848"/>
                    </a:lnTo>
                    <a:lnTo>
                      <a:pt x="8513" y="4570"/>
                    </a:lnTo>
                    <a:cubicBezTo>
                      <a:pt x="8529" y="3890"/>
                      <a:pt x="8310" y="337"/>
                      <a:pt x="7848" y="71"/>
                    </a:cubicBezTo>
                    <a:lnTo>
                      <a:pt x="478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4" name="Google Shape;844;p33"/>
              <p:cNvSpPr/>
              <p:nvPr/>
            </p:nvSpPr>
            <p:spPr>
              <a:xfrm>
                <a:off x="8581623" y="3738114"/>
                <a:ext cx="335396" cy="1643174"/>
              </a:xfrm>
              <a:custGeom>
                <a:avLst/>
                <a:gdLst/>
                <a:ahLst/>
                <a:cxnLst/>
                <a:rect l="l" t="t" r="r" b="b"/>
                <a:pathLst>
                  <a:path w="1989" h="9744" extrusionOk="0">
                    <a:moveTo>
                      <a:pt x="1738" y="0"/>
                    </a:moveTo>
                    <a:cubicBezTo>
                      <a:pt x="1624" y="0"/>
                      <a:pt x="157" y="268"/>
                      <a:pt x="157" y="268"/>
                    </a:cubicBezTo>
                    <a:lnTo>
                      <a:pt x="87" y="761"/>
                    </a:lnTo>
                    <a:cubicBezTo>
                      <a:pt x="72" y="627"/>
                      <a:pt x="62" y="581"/>
                      <a:pt x="56" y="581"/>
                    </a:cubicBezTo>
                    <a:cubicBezTo>
                      <a:pt x="42" y="581"/>
                      <a:pt x="43" y="781"/>
                      <a:pt x="32" y="792"/>
                    </a:cubicBezTo>
                    <a:cubicBezTo>
                      <a:pt x="8" y="808"/>
                      <a:pt x="1" y="823"/>
                      <a:pt x="1" y="847"/>
                    </a:cubicBezTo>
                    <a:lnTo>
                      <a:pt x="8" y="956"/>
                    </a:lnTo>
                    <a:lnTo>
                      <a:pt x="16" y="1175"/>
                    </a:lnTo>
                    <a:lnTo>
                      <a:pt x="48" y="1614"/>
                    </a:lnTo>
                    <a:lnTo>
                      <a:pt x="102" y="2482"/>
                    </a:lnTo>
                    <a:cubicBezTo>
                      <a:pt x="149" y="3069"/>
                      <a:pt x="188" y="3648"/>
                      <a:pt x="235" y="4235"/>
                    </a:cubicBezTo>
                    <a:cubicBezTo>
                      <a:pt x="282" y="4814"/>
                      <a:pt x="337" y="5393"/>
                      <a:pt x="392" y="5980"/>
                    </a:cubicBezTo>
                    <a:cubicBezTo>
                      <a:pt x="447" y="6559"/>
                      <a:pt x="509" y="7138"/>
                      <a:pt x="580" y="7724"/>
                    </a:cubicBezTo>
                    <a:lnTo>
                      <a:pt x="611" y="7717"/>
                    </a:lnTo>
                    <a:lnTo>
                      <a:pt x="611" y="7717"/>
                    </a:lnTo>
                    <a:cubicBezTo>
                      <a:pt x="525" y="7904"/>
                      <a:pt x="533" y="8077"/>
                      <a:pt x="533" y="8077"/>
                    </a:cubicBezTo>
                    <a:cubicBezTo>
                      <a:pt x="423" y="8241"/>
                      <a:pt x="282" y="8382"/>
                      <a:pt x="165" y="8538"/>
                    </a:cubicBezTo>
                    <a:cubicBezTo>
                      <a:pt x="149" y="8562"/>
                      <a:pt x="141" y="8577"/>
                      <a:pt x="141" y="8593"/>
                    </a:cubicBezTo>
                    <a:cubicBezTo>
                      <a:pt x="141" y="8616"/>
                      <a:pt x="149" y="8640"/>
                      <a:pt x="165" y="8656"/>
                    </a:cubicBezTo>
                    <a:cubicBezTo>
                      <a:pt x="213" y="8704"/>
                      <a:pt x="273" y="8725"/>
                      <a:pt x="335" y="8725"/>
                    </a:cubicBezTo>
                    <a:cubicBezTo>
                      <a:pt x="393" y="8725"/>
                      <a:pt x="452" y="8706"/>
                      <a:pt x="501" y="8671"/>
                    </a:cubicBezTo>
                    <a:cubicBezTo>
                      <a:pt x="564" y="8632"/>
                      <a:pt x="611" y="8577"/>
                      <a:pt x="658" y="8523"/>
                    </a:cubicBezTo>
                    <a:cubicBezTo>
                      <a:pt x="689" y="8491"/>
                      <a:pt x="783" y="8397"/>
                      <a:pt x="783" y="8358"/>
                    </a:cubicBezTo>
                    <a:lnTo>
                      <a:pt x="783" y="8358"/>
                    </a:lnTo>
                    <a:cubicBezTo>
                      <a:pt x="783" y="8358"/>
                      <a:pt x="814" y="8554"/>
                      <a:pt x="548" y="9461"/>
                    </a:cubicBezTo>
                    <a:cubicBezTo>
                      <a:pt x="501" y="9610"/>
                      <a:pt x="767" y="9688"/>
                      <a:pt x="767" y="9688"/>
                    </a:cubicBezTo>
                    <a:cubicBezTo>
                      <a:pt x="833" y="9726"/>
                      <a:pt x="897" y="9743"/>
                      <a:pt x="958" y="9743"/>
                    </a:cubicBezTo>
                    <a:cubicBezTo>
                      <a:pt x="1526" y="9743"/>
                      <a:pt x="1871" y="8256"/>
                      <a:pt x="1871" y="8256"/>
                    </a:cubicBezTo>
                    <a:lnTo>
                      <a:pt x="1941" y="7740"/>
                    </a:lnTo>
                    <a:cubicBezTo>
                      <a:pt x="1972" y="7513"/>
                      <a:pt x="1988" y="7294"/>
                      <a:pt x="1988" y="7067"/>
                    </a:cubicBezTo>
                    <a:cubicBezTo>
                      <a:pt x="1988" y="6676"/>
                      <a:pt x="1980" y="6277"/>
                      <a:pt x="1972" y="5886"/>
                    </a:cubicBezTo>
                    <a:cubicBezTo>
                      <a:pt x="1957" y="5299"/>
                      <a:pt x="1949" y="4720"/>
                      <a:pt x="1925" y="4133"/>
                    </a:cubicBezTo>
                    <a:cubicBezTo>
                      <a:pt x="1910" y="3546"/>
                      <a:pt x="1879" y="2967"/>
                      <a:pt x="1855" y="2380"/>
                    </a:cubicBezTo>
                    <a:lnTo>
                      <a:pt x="1808" y="1504"/>
                    </a:lnTo>
                    <a:lnTo>
                      <a:pt x="1785" y="1074"/>
                    </a:lnTo>
                    <a:lnTo>
                      <a:pt x="1769" y="855"/>
                    </a:lnTo>
                    <a:lnTo>
                      <a:pt x="1745" y="2"/>
                    </a:lnTo>
                    <a:cubicBezTo>
                      <a:pt x="1745" y="1"/>
                      <a:pt x="1743" y="0"/>
                      <a:pt x="1738" y="0"/>
                    </a:cubicBezTo>
                    <a:close/>
                  </a:path>
                </a:pathLst>
              </a:custGeom>
              <a:solidFill>
                <a:srgbClr val="9154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5" name="Google Shape;845;p33"/>
              <p:cNvSpPr/>
              <p:nvPr/>
            </p:nvSpPr>
            <p:spPr>
              <a:xfrm>
                <a:off x="7734626" y="4539292"/>
                <a:ext cx="209939" cy="294267"/>
              </a:xfrm>
              <a:custGeom>
                <a:avLst/>
                <a:gdLst/>
                <a:ahLst/>
                <a:cxnLst/>
                <a:rect l="l" t="t" r="r" b="b"/>
                <a:pathLst>
                  <a:path w="1245" h="1745" extrusionOk="0">
                    <a:moveTo>
                      <a:pt x="1182" y="0"/>
                    </a:moveTo>
                    <a:cubicBezTo>
                      <a:pt x="1166" y="0"/>
                      <a:pt x="1151" y="8"/>
                      <a:pt x="1135" y="24"/>
                    </a:cubicBezTo>
                    <a:cubicBezTo>
                      <a:pt x="1119" y="31"/>
                      <a:pt x="1111" y="47"/>
                      <a:pt x="1111" y="63"/>
                    </a:cubicBezTo>
                    <a:lnTo>
                      <a:pt x="1088" y="485"/>
                    </a:lnTo>
                    <a:cubicBezTo>
                      <a:pt x="1064" y="1009"/>
                      <a:pt x="689" y="1455"/>
                      <a:pt x="180" y="1581"/>
                    </a:cubicBezTo>
                    <a:lnTo>
                      <a:pt x="55" y="1612"/>
                    </a:lnTo>
                    <a:cubicBezTo>
                      <a:pt x="39" y="1612"/>
                      <a:pt x="24" y="1628"/>
                      <a:pt x="16" y="1643"/>
                    </a:cubicBezTo>
                    <a:cubicBezTo>
                      <a:pt x="8" y="1659"/>
                      <a:pt x="0" y="1675"/>
                      <a:pt x="8" y="1690"/>
                    </a:cubicBezTo>
                    <a:cubicBezTo>
                      <a:pt x="16" y="1722"/>
                      <a:pt x="39" y="1745"/>
                      <a:pt x="71" y="1745"/>
                    </a:cubicBezTo>
                    <a:lnTo>
                      <a:pt x="212" y="1714"/>
                    </a:lnTo>
                    <a:cubicBezTo>
                      <a:pt x="783" y="1573"/>
                      <a:pt x="1197" y="1072"/>
                      <a:pt x="1229" y="493"/>
                    </a:cubicBezTo>
                    <a:lnTo>
                      <a:pt x="1244" y="71"/>
                    </a:lnTo>
                    <a:cubicBezTo>
                      <a:pt x="1244" y="55"/>
                      <a:pt x="1244" y="39"/>
                      <a:pt x="1229" y="24"/>
                    </a:cubicBezTo>
                    <a:cubicBezTo>
                      <a:pt x="1221" y="8"/>
                      <a:pt x="1197" y="0"/>
                      <a:pt x="118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6" name="Google Shape;846;p33"/>
              <p:cNvSpPr/>
              <p:nvPr/>
            </p:nvSpPr>
            <p:spPr>
              <a:xfrm>
                <a:off x="8552620" y="3764759"/>
                <a:ext cx="163735" cy="772008"/>
              </a:xfrm>
              <a:custGeom>
                <a:avLst/>
                <a:gdLst/>
                <a:ahLst/>
                <a:cxnLst/>
                <a:rect l="l" t="t" r="r" b="b"/>
                <a:pathLst>
                  <a:path w="971" h="4578" extrusionOk="0">
                    <a:moveTo>
                      <a:pt x="0" y="0"/>
                    </a:moveTo>
                    <a:lnTo>
                      <a:pt x="493" y="4577"/>
                    </a:lnTo>
                    <a:lnTo>
                      <a:pt x="971" y="10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138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7" name="Google Shape;847;p33"/>
              <p:cNvSpPr/>
              <p:nvPr/>
            </p:nvSpPr>
            <p:spPr>
              <a:xfrm>
                <a:off x="7342745" y="3188707"/>
                <a:ext cx="1542584" cy="1347389"/>
              </a:xfrm>
              <a:custGeom>
                <a:avLst/>
                <a:gdLst/>
                <a:ahLst/>
                <a:cxnLst/>
                <a:rect l="l" t="t" r="r" b="b"/>
                <a:pathLst>
                  <a:path w="9148" h="7990" extrusionOk="0">
                    <a:moveTo>
                      <a:pt x="4847" y="0"/>
                    </a:moveTo>
                    <a:cubicBezTo>
                      <a:pt x="4331" y="0"/>
                      <a:pt x="3813" y="35"/>
                      <a:pt x="3302" y="75"/>
                    </a:cubicBezTo>
                    <a:cubicBezTo>
                      <a:pt x="2950" y="106"/>
                      <a:pt x="2590" y="153"/>
                      <a:pt x="2238" y="232"/>
                    </a:cubicBezTo>
                    <a:cubicBezTo>
                      <a:pt x="2043" y="271"/>
                      <a:pt x="1855" y="318"/>
                      <a:pt x="1675" y="412"/>
                    </a:cubicBezTo>
                    <a:cubicBezTo>
                      <a:pt x="1589" y="466"/>
                      <a:pt x="1503" y="529"/>
                      <a:pt x="1424" y="592"/>
                    </a:cubicBezTo>
                    <a:cubicBezTo>
                      <a:pt x="1198" y="764"/>
                      <a:pt x="1010" y="983"/>
                      <a:pt x="853" y="1225"/>
                    </a:cubicBezTo>
                    <a:cubicBezTo>
                      <a:pt x="392" y="1898"/>
                      <a:pt x="149" y="2704"/>
                      <a:pt x="0" y="3494"/>
                    </a:cubicBezTo>
                    <a:lnTo>
                      <a:pt x="173" y="3502"/>
                    </a:lnTo>
                    <a:lnTo>
                      <a:pt x="1855" y="3549"/>
                    </a:lnTo>
                    <a:cubicBezTo>
                      <a:pt x="1878" y="3737"/>
                      <a:pt x="1894" y="3886"/>
                      <a:pt x="1910" y="3964"/>
                    </a:cubicBezTo>
                    <a:lnTo>
                      <a:pt x="1925" y="4050"/>
                    </a:lnTo>
                    <a:lnTo>
                      <a:pt x="2418" y="6726"/>
                    </a:lnTo>
                    <a:lnTo>
                      <a:pt x="2450" y="6867"/>
                    </a:lnTo>
                    <a:lnTo>
                      <a:pt x="2622" y="6961"/>
                    </a:lnTo>
                    <a:lnTo>
                      <a:pt x="3928" y="7657"/>
                    </a:lnTo>
                    <a:cubicBezTo>
                      <a:pt x="4343" y="7879"/>
                      <a:pt x="4801" y="7989"/>
                      <a:pt x="5260" y="7989"/>
                    </a:cubicBezTo>
                    <a:cubicBezTo>
                      <a:pt x="5563" y="7989"/>
                      <a:pt x="5866" y="7941"/>
                      <a:pt x="6158" y="7845"/>
                    </a:cubicBezTo>
                    <a:lnTo>
                      <a:pt x="7614" y="7352"/>
                    </a:lnTo>
                    <a:lnTo>
                      <a:pt x="7582" y="4206"/>
                    </a:lnTo>
                    <a:cubicBezTo>
                      <a:pt x="7606" y="4113"/>
                      <a:pt x="7637" y="3956"/>
                      <a:pt x="7676" y="3768"/>
                    </a:cubicBezTo>
                    <a:lnTo>
                      <a:pt x="9147" y="3338"/>
                    </a:lnTo>
                    <a:cubicBezTo>
                      <a:pt x="9085" y="2376"/>
                      <a:pt x="8748" y="1249"/>
                      <a:pt x="7895" y="685"/>
                    </a:cubicBezTo>
                    <a:cubicBezTo>
                      <a:pt x="7668" y="537"/>
                      <a:pt x="7410" y="419"/>
                      <a:pt x="7152" y="333"/>
                    </a:cubicBezTo>
                    <a:cubicBezTo>
                      <a:pt x="6408" y="79"/>
                      <a:pt x="5629" y="0"/>
                      <a:pt x="48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8" name="Google Shape;848;p33"/>
              <p:cNvSpPr/>
              <p:nvPr/>
            </p:nvSpPr>
            <p:spPr>
              <a:xfrm>
                <a:off x="7939167" y="3182805"/>
                <a:ext cx="424936" cy="843341"/>
              </a:xfrm>
              <a:custGeom>
                <a:avLst/>
                <a:gdLst/>
                <a:ahLst/>
                <a:cxnLst/>
                <a:rect l="l" t="t" r="r" b="b"/>
                <a:pathLst>
                  <a:path w="2520" h="5001" extrusionOk="0">
                    <a:moveTo>
                      <a:pt x="2441" y="1"/>
                    </a:moveTo>
                    <a:cubicBezTo>
                      <a:pt x="2418" y="1"/>
                      <a:pt x="2394" y="24"/>
                      <a:pt x="2394" y="48"/>
                    </a:cubicBezTo>
                    <a:cubicBezTo>
                      <a:pt x="2394" y="87"/>
                      <a:pt x="2426" y="3968"/>
                      <a:pt x="1628" y="4766"/>
                    </a:cubicBezTo>
                    <a:cubicBezTo>
                      <a:pt x="1534" y="4860"/>
                      <a:pt x="1440" y="4907"/>
                      <a:pt x="1338" y="4907"/>
                    </a:cubicBezTo>
                    <a:cubicBezTo>
                      <a:pt x="243" y="4907"/>
                      <a:pt x="94" y="118"/>
                      <a:pt x="94" y="63"/>
                    </a:cubicBezTo>
                    <a:cubicBezTo>
                      <a:pt x="94" y="40"/>
                      <a:pt x="71" y="24"/>
                      <a:pt x="47" y="24"/>
                    </a:cubicBezTo>
                    <a:cubicBezTo>
                      <a:pt x="24" y="24"/>
                      <a:pt x="0" y="40"/>
                      <a:pt x="0" y="71"/>
                    </a:cubicBezTo>
                    <a:cubicBezTo>
                      <a:pt x="8" y="267"/>
                      <a:pt x="157" y="5000"/>
                      <a:pt x="1338" y="5000"/>
                    </a:cubicBezTo>
                    <a:cubicBezTo>
                      <a:pt x="1463" y="5000"/>
                      <a:pt x="1588" y="4946"/>
                      <a:pt x="1698" y="4836"/>
                    </a:cubicBezTo>
                    <a:cubicBezTo>
                      <a:pt x="2520" y="4007"/>
                      <a:pt x="2488" y="212"/>
                      <a:pt x="2488" y="48"/>
                    </a:cubicBezTo>
                    <a:cubicBezTo>
                      <a:pt x="2488" y="24"/>
                      <a:pt x="2473" y="1"/>
                      <a:pt x="244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9" name="Google Shape;849;p33"/>
              <p:cNvSpPr/>
              <p:nvPr/>
            </p:nvSpPr>
            <p:spPr>
              <a:xfrm>
                <a:off x="7978625" y="3182805"/>
                <a:ext cx="344670" cy="479090"/>
              </a:xfrm>
              <a:custGeom>
                <a:avLst/>
                <a:gdLst/>
                <a:ahLst/>
                <a:cxnLst/>
                <a:rect l="l" t="t" r="r" b="b"/>
                <a:pathLst>
                  <a:path w="2044" h="2841" extrusionOk="0">
                    <a:moveTo>
                      <a:pt x="1980" y="1"/>
                    </a:moveTo>
                    <a:cubicBezTo>
                      <a:pt x="1949" y="1"/>
                      <a:pt x="1933" y="24"/>
                      <a:pt x="1933" y="48"/>
                    </a:cubicBezTo>
                    <a:cubicBezTo>
                      <a:pt x="1933" y="71"/>
                      <a:pt x="1949" y="2043"/>
                      <a:pt x="1394" y="2606"/>
                    </a:cubicBezTo>
                    <a:cubicBezTo>
                      <a:pt x="1300" y="2700"/>
                      <a:pt x="1198" y="2747"/>
                      <a:pt x="1088" y="2747"/>
                    </a:cubicBezTo>
                    <a:cubicBezTo>
                      <a:pt x="212" y="2747"/>
                      <a:pt x="95" y="87"/>
                      <a:pt x="95" y="55"/>
                    </a:cubicBezTo>
                    <a:cubicBezTo>
                      <a:pt x="95" y="32"/>
                      <a:pt x="71" y="8"/>
                      <a:pt x="48" y="8"/>
                    </a:cubicBezTo>
                    <a:cubicBezTo>
                      <a:pt x="16" y="16"/>
                      <a:pt x="1" y="32"/>
                      <a:pt x="1" y="63"/>
                    </a:cubicBezTo>
                    <a:cubicBezTo>
                      <a:pt x="1" y="173"/>
                      <a:pt x="126" y="2841"/>
                      <a:pt x="1088" y="2841"/>
                    </a:cubicBezTo>
                    <a:cubicBezTo>
                      <a:pt x="1229" y="2841"/>
                      <a:pt x="1354" y="2786"/>
                      <a:pt x="1464" y="2677"/>
                    </a:cubicBezTo>
                    <a:cubicBezTo>
                      <a:pt x="2043" y="2082"/>
                      <a:pt x="2027" y="126"/>
                      <a:pt x="2027" y="48"/>
                    </a:cubicBezTo>
                    <a:cubicBezTo>
                      <a:pt x="2027" y="24"/>
                      <a:pt x="2004" y="1"/>
                      <a:pt x="198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0" name="Google Shape;850;p33"/>
              <p:cNvSpPr/>
              <p:nvPr/>
            </p:nvSpPr>
            <p:spPr>
              <a:xfrm>
                <a:off x="7541889" y="4389208"/>
                <a:ext cx="431681" cy="309781"/>
              </a:xfrm>
              <a:custGeom>
                <a:avLst/>
                <a:gdLst/>
                <a:ahLst/>
                <a:cxnLst/>
                <a:rect l="l" t="t" r="r" b="b"/>
                <a:pathLst>
                  <a:path w="2560" h="1837" extrusionOk="0">
                    <a:moveTo>
                      <a:pt x="1471" y="0"/>
                    </a:moveTo>
                    <a:cubicBezTo>
                      <a:pt x="1392" y="0"/>
                      <a:pt x="1314" y="28"/>
                      <a:pt x="1253" y="84"/>
                    </a:cubicBezTo>
                    <a:lnTo>
                      <a:pt x="768" y="507"/>
                    </a:lnTo>
                    <a:cubicBezTo>
                      <a:pt x="1" y="1493"/>
                      <a:pt x="956" y="1837"/>
                      <a:pt x="956" y="1837"/>
                    </a:cubicBezTo>
                    <a:cubicBezTo>
                      <a:pt x="1503" y="1626"/>
                      <a:pt x="1597" y="1109"/>
                      <a:pt x="1597" y="1109"/>
                    </a:cubicBezTo>
                    <a:lnTo>
                      <a:pt x="1769" y="1164"/>
                    </a:lnTo>
                    <a:cubicBezTo>
                      <a:pt x="1870" y="1200"/>
                      <a:pt x="1975" y="1218"/>
                      <a:pt x="2079" y="1218"/>
                    </a:cubicBezTo>
                    <a:cubicBezTo>
                      <a:pt x="2178" y="1218"/>
                      <a:pt x="2277" y="1202"/>
                      <a:pt x="2372" y="1172"/>
                    </a:cubicBezTo>
                    <a:cubicBezTo>
                      <a:pt x="2419" y="1148"/>
                      <a:pt x="2427" y="1078"/>
                      <a:pt x="2380" y="1054"/>
                    </a:cubicBezTo>
                    <a:lnTo>
                      <a:pt x="1699" y="710"/>
                    </a:lnTo>
                    <a:lnTo>
                      <a:pt x="1699" y="710"/>
                    </a:lnTo>
                    <a:lnTo>
                      <a:pt x="2333" y="929"/>
                    </a:lnTo>
                    <a:cubicBezTo>
                      <a:pt x="2352" y="938"/>
                      <a:pt x="2374" y="942"/>
                      <a:pt x="2396" y="942"/>
                    </a:cubicBezTo>
                    <a:cubicBezTo>
                      <a:pt x="2435" y="942"/>
                      <a:pt x="2475" y="928"/>
                      <a:pt x="2505" y="898"/>
                    </a:cubicBezTo>
                    <a:cubicBezTo>
                      <a:pt x="2560" y="859"/>
                      <a:pt x="2560" y="773"/>
                      <a:pt x="2497" y="734"/>
                    </a:cubicBezTo>
                    <a:lnTo>
                      <a:pt x="2333" y="629"/>
                    </a:lnTo>
                    <a:lnTo>
                      <a:pt x="2333" y="629"/>
                    </a:lnTo>
                    <a:lnTo>
                      <a:pt x="2380" y="491"/>
                    </a:lnTo>
                    <a:cubicBezTo>
                      <a:pt x="2427" y="366"/>
                      <a:pt x="2348" y="225"/>
                      <a:pt x="2215" y="194"/>
                    </a:cubicBezTo>
                    <a:lnTo>
                      <a:pt x="1566" y="14"/>
                    </a:lnTo>
                    <a:cubicBezTo>
                      <a:pt x="1535" y="5"/>
                      <a:pt x="1503" y="0"/>
                      <a:pt x="1471" y="0"/>
                    </a:cubicBezTo>
                    <a:close/>
                  </a:path>
                </a:pathLst>
              </a:custGeom>
              <a:solidFill>
                <a:srgbClr val="8138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1" name="Google Shape;851;p33"/>
              <p:cNvSpPr/>
              <p:nvPr/>
            </p:nvSpPr>
            <p:spPr>
              <a:xfrm>
                <a:off x="7282040" y="3771860"/>
                <a:ext cx="683606" cy="905233"/>
              </a:xfrm>
              <a:custGeom>
                <a:avLst/>
                <a:gdLst/>
                <a:ahLst/>
                <a:cxnLst/>
                <a:rect l="l" t="t" r="r" b="b"/>
                <a:pathLst>
                  <a:path w="4054" h="5368" extrusionOk="0">
                    <a:moveTo>
                      <a:pt x="533" y="0"/>
                    </a:moveTo>
                    <a:cubicBezTo>
                      <a:pt x="509" y="86"/>
                      <a:pt x="478" y="165"/>
                      <a:pt x="454" y="251"/>
                    </a:cubicBezTo>
                    <a:cubicBezTo>
                      <a:pt x="368" y="493"/>
                      <a:pt x="290" y="744"/>
                      <a:pt x="220" y="1002"/>
                    </a:cubicBezTo>
                    <a:cubicBezTo>
                      <a:pt x="180" y="1127"/>
                      <a:pt x="149" y="1260"/>
                      <a:pt x="110" y="1393"/>
                    </a:cubicBezTo>
                    <a:cubicBezTo>
                      <a:pt x="79" y="1534"/>
                      <a:pt x="47" y="1675"/>
                      <a:pt x="16" y="1862"/>
                    </a:cubicBezTo>
                    <a:cubicBezTo>
                      <a:pt x="8" y="1909"/>
                      <a:pt x="8" y="1956"/>
                      <a:pt x="1" y="2027"/>
                    </a:cubicBezTo>
                    <a:lnTo>
                      <a:pt x="1" y="2074"/>
                    </a:lnTo>
                    <a:lnTo>
                      <a:pt x="1" y="2136"/>
                    </a:lnTo>
                    <a:cubicBezTo>
                      <a:pt x="1" y="2183"/>
                      <a:pt x="1" y="2238"/>
                      <a:pt x="16" y="2316"/>
                    </a:cubicBezTo>
                    <a:lnTo>
                      <a:pt x="16" y="2348"/>
                    </a:lnTo>
                    <a:lnTo>
                      <a:pt x="24" y="2387"/>
                    </a:lnTo>
                    <a:cubicBezTo>
                      <a:pt x="32" y="2410"/>
                      <a:pt x="40" y="2441"/>
                      <a:pt x="47" y="2465"/>
                    </a:cubicBezTo>
                    <a:cubicBezTo>
                      <a:pt x="55" y="2473"/>
                      <a:pt x="63" y="2496"/>
                      <a:pt x="71" y="2520"/>
                    </a:cubicBezTo>
                    <a:cubicBezTo>
                      <a:pt x="79" y="2535"/>
                      <a:pt x="87" y="2559"/>
                      <a:pt x="94" y="2582"/>
                    </a:cubicBezTo>
                    <a:cubicBezTo>
                      <a:pt x="110" y="2598"/>
                      <a:pt x="118" y="2614"/>
                      <a:pt x="126" y="2637"/>
                    </a:cubicBezTo>
                    <a:cubicBezTo>
                      <a:pt x="141" y="2653"/>
                      <a:pt x="157" y="2684"/>
                      <a:pt x="173" y="2708"/>
                    </a:cubicBezTo>
                    <a:cubicBezTo>
                      <a:pt x="188" y="2731"/>
                      <a:pt x="212" y="2754"/>
                      <a:pt x="227" y="2778"/>
                    </a:cubicBezTo>
                    <a:lnTo>
                      <a:pt x="259" y="2809"/>
                    </a:lnTo>
                    <a:lnTo>
                      <a:pt x="267" y="2817"/>
                    </a:lnTo>
                    <a:lnTo>
                      <a:pt x="274" y="2825"/>
                    </a:lnTo>
                    <a:lnTo>
                      <a:pt x="290" y="2841"/>
                    </a:lnTo>
                    <a:lnTo>
                      <a:pt x="360" y="2911"/>
                    </a:lnTo>
                    <a:lnTo>
                      <a:pt x="626" y="3169"/>
                    </a:lnTo>
                    <a:lnTo>
                      <a:pt x="1159" y="3693"/>
                    </a:lnTo>
                    <a:lnTo>
                      <a:pt x="1996" y="4515"/>
                    </a:lnTo>
                    <a:cubicBezTo>
                      <a:pt x="1996" y="4515"/>
                      <a:pt x="1996" y="4523"/>
                      <a:pt x="1996" y="4523"/>
                    </a:cubicBezTo>
                    <a:cubicBezTo>
                      <a:pt x="1816" y="5149"/>
                      <a:pt x="2450" y="5368"/>
                      <a:pt x="2450" y="5368"/>
                    </a:cubicBezTo>
                    <a:cubicBezTo>
                      <a:pt x="2997" y="5164"/>
                      <a:pt x="3083" y="4640"/>
                      <a:pt x="3083" y="4640"/>
                    </a:cubicBezTo>
                    <a:lnTo>
                      <a:pt x="3255" y="4703"/>
                    </a:lnTo>
                    <a:cubicBezTo>
                      <a:pt x="3353" y="4738"/>
                      <a:pt x="3455" y="4756"/>
                      <a:pt x="3557" y="4756"/>
                    </a:cubicBezTo>
                    <a:cubicBezTo>
                      <a:pt x="3658" y="4756"/>
                      <a:pt x="3760" y="4738"/>
                      <a:pt x="3858" y="4703"/>
                    </a:cubicBezTo>
                    <a:cubicBezTo>
                      <a:pt x="3913" y="4687"/>
                      <a:pt x="3921" y="4617"/>
                      <a:pt x="3866" y="4593"/>
                    </a:cubicBezTo>
                    <a:lnTo>
                      <a:pt x="3193" y="4249"/>
                    </a:lnTo>
                    <a:lnTo>
                      <a:pt x="3819" y="4468"/>
                    </a:lnTo>
                    <a:cubicBezTo>
                      <a:pt x="3839" y="4476"/>
                      <a:pt x="3859" y="4479"/>
                      <a:pt x="3879" y="4479"/>
                    </a:cubicBezTo>
                    <a:cubicBezTo>
                      <a:pt x="3921" y="4479"/>
                      <a:pt x="3962" y="4463"/>
                      <a:pt x="3999" y="4437"/>
                    </a:cubicBezTo>
                    <a:cubicBezTo>
                      <a:pt x="4054" y="4398"/>
                      <a:pt x="4046" y="4312"/>
                      <a:pt x="3991" y="4272"/>
                    </a:cubicBezTo>
                    <a:lnTo>
                      <a:pt x="3827" y="4171"/>
                    </a:lnTo>
                    <a:lnTo>
                      <a:pt x="3874" y="4030"/>
                    </a:lnTo>
                    <a:cubicBezTo>
                      <a:pt x="3913" y="3905"/>
                      <a:pt x="3842" y="3764"/>
                      <a:pt x="3709" y="3725"/>
                    </a:cubicBezTo>
                    <a:lnTo>
                      <a:pt x="3060" y="3553"/>
                    </a:lnTo>
                    <a:lnTo>
                      <a:pt x="2982" y="3459"/>
                    </a:lnTo>
                    <a:lnTo>
                      <a:pt x="2810" y="3365"/>
                    </a:lnTo>
                    <a:lnTo>
                      <a:pt x="1769" y="2042"/>
                    </a:lnTo>
                    <a:lnTo>
                      <a:pt x="1714" y="1980"/>
                    </a:lnTo>
                    <a:cubicBezTo>
                      <a:pt x="1722" y="1941"/>
                      <a:pt x="1738" y="1909"/>
                      <a:pt x="1745" y="1870"/>
                    </a:cubicBezTo>
                    <a:cubicBezTo>
                      <a:pt x="1784" y="1769"/>
                      <a:pt x="1824" y="1659"/>
                      <a:pt x="1871" y="1549"/>
                    </a:cubicBezTo>
                    <a:cubicBezTo>
                      <a:pt x="1949" y="1330"/>
                      <a:pt x="2043" y="1104"/>
                      <a:pt x="2137" y="884"/>
                    </a:cubicBezTo>
                    <a:cubicBezTo>
                      <a:pt x="2191" y="775"/>
                      <a:pt x="2238" y="658"/>
                      <a:pt x="2285" y="548"/>
                    </a:cubicBezTo>
                    <a:lnTo>
                      <a:pt x="2270" y="462"/>
                    </a:lnTo>
                    <a:cubicBezTo>
                      <a:pt x="2254" y="384"/>
                      <a:pt x="2238" y="235"/>
                      <a:pt x="2215" y="47"/>
                    </a:cubicBezTo>
                    <a:lnTo>
                      <a:pt x="533" y="0"/>
                    </a:lnTo>
                    <a:close/>
                  </a:path>
                </a:pathLst>
              </a:custGeom>
              <a:solidFill>
                <a:srgbClr val="9154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2" name="Google Shape;852;p33"/>
              <p:cNvSpPr/>
              <p:nvPr/>
            </p:nvSpPr>
            <p:spPr>
              <a:xfrm>
                <a:off x="7613217" y="4390051"/>
                <a:ext cx="132034" cy="151940"/>
              </a:xfrm>
              <a:custGeom>
                <a:avLst/>
                <a:gdLst/>
                <a:ahLst/>
                <a:cxnLst/>
                <a:rect l="l" t="t" r="r" b="b"/>
                <a:pathLst>
                  <a:path w="783" h="901" extrusionOk="0">
                    <a:moveTo>
                      <a:pt x="783" y="1"/>
                    </a:moveTo>
                    <a:cubicBezTo>
                      <a:pt x="712" y="1"/>
                      <a:pt x="611" y="17"/>
                      <a:pt x="454" y="64"/>
                    </a:cubicBezTo>
                    <a:cubicBezTo>
                      <a:pt x="40" y="189"/>
                      <a:pt x="0" y="869"/>
                      <a:pt x="0" y="869"/>
                    </a:cubicBezTo>
                    <a:lnTo>
                      <a:pt x="32" y="901"/>
                    </a:lnTo>
                    <a:cubicBezTo>
                      <a:pt x="71" y="760"/>
                      <a:pt x="149" y="603"/>
                      <a:pt x="290" y="416"/>
                    </a:cubicBezTo>
                    <a:lnTo>
                      <a:pt x="783" y="1"/>
                    </a:lnTo>
                    <a:close/>
                  </a:path>
                </a:pathLst>
              </a:custGeom>
              <a:solidFill>
                <a:srgbClr val="8138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3" name="Google Shape;853;p33"/>
              <p:cNvSpPr/>
              <p:nvPr/>
            </p:nvSpPr>
            <p:spPr>
              <a:xfrm>
                <a:off x="7661949" y="2265777"/>
                <a:ext cx="991180" cy="813661"/>
              </a:xfrm>
              <a:custGeom>
                <a:avLst/>
                <a:gdLst/>
                <a:ahLst/>
                <a:cxnLst/>
                <a:rect l="l" t="t" r="r" b="b"/>
                <a:pathLst>
                  <a:path w="5878" h="4825" extrusionOk="0">
                    <a:moveTo>
                      <a:pt x="2153" y="1"/>
                    </a:moveTo>
                    <a:cubicBezTo>
                      <a:pt x="1018" y="1"/>
                      <a:pt x="1" y="1659"/>
                      <a:pt x="1112" y="2371"/>
                    </a:cubicBezTo>
                    <a:cubicBezTo>
                      <a:pt x="1120" y="2379"/>
                      <a:pt x="1128" y="2387"/>
                      <a:pt x="1143" y="2387"/>
                    </a:cubicBezTo>
                    <a:cubicBezTo>
                      <a:pt x="1143" y="2387"/>
                      <a:pt x="1128" y="1714"/>
                      <a:pt x="1284" y="1589"/>
                    </a:cubicBezTo>
                    <a:cubicBezTo>
                      <a:pt x="1284" y="1589"/>
                      <a:pt x="1284" y="1918"/>
                      <a:pt x="1605" y="1965"/>
                    </a:cubicBezTo>
                    <a:cubicBezTo>
                      <a:pt x="1651" y="1972"/>
                      <a:pt x="1695" y="1975"/>
                      <a:pt x="1736" y="1975"/>
                    </a:cubicBezTo>
                    <a:cubicBezTo>
                      <a:pt x="2184" y="1975"/>
                      <a:pt x="2348" y="1579"/>
                      <a:pt x="2348" y="1472"/>
                    </a:cubicBezTo>
                    <a:cubicBezTo>
                      <a:pt x="2348" y="1472"/>
                      <a:pt x="2348" y="1941"/>
                      <a:pt x="2779" y="2004"/>
                    </a:cubicBezTo>
                    <a:cubicBezTo>
                      <a:pt x="2294" y="2450"/>
                      <a:pt x="2106" y="3154"/>
                      <a:pt x="2364" y="3795"/>
                    </a:cubicBezTo>
                    <a:cubicBezTo>
                      <a:pt x="2615" y="4436"/>
                      <a:pt x="3224" y="4825"/>
                      <a:pt x="3871" y="4825"/>
                    </a:cubicBezTo>
                    <a:cubicBezTo>
                      <a:pt x="4070" y="4825"/>
                      <a:pt x="4272" y="4788"/>
                      <a:pt x="4469" y="4711"/>
                    </a:cubicBezTo>
                    <a:cubicBezTo>
                      <a:pt x="5298" y="4382"/>
                      <a:pt x="5705" y="3443"/>
                      <a:pt x="5376" y="2606"/>
                    </a:cubicBezTo>
                    <a:cubicBezTo>
                      <a:pt x="5306" y="2434"/>
                      <a:pt x="5212" y="2278"/>
                      <a:pt x="5095" y="2145"/>
                    </a:cubicBezTo>
                    <a:cubicBezTo>
                      <a:pt x="5142" y="2121"/>
                      <a:pt x="5196" y="2098"/>
                      <a:pt x="5243" y="2066"/>
                    </a:cubicBezTo>
                    <a:cubicBezTo>
                      <a:pt x="5721" y="1792"/>
                      <a:pt x="5877" y="1182"/>
                      <a:pt x="5595" y="705"/>
                    </a:cubicBezTo>
                    <a:cubicBezTo>
                      <a:pt x="5414" y="388"/>
                      <a:pt x="5084" y="213"/>
                      <a:pt x="4743" y="213"/>
                    </a:cubicBezTo>
                    <a:cubicBezTo>
                      <a:pt x="4570" y="213"/>
                      <a:pt x="4395" y="258"/>
                      <a:pt x="4234" y="353"/>
                    </a:cubicBezTo>
                    <a:cubicBezTo>
                      <a:pt x="4101" y="423"/>
                      <a:pt x="3999" y="525"/>
                      <a:pt x="3921" y="642"/>
                    </a:cubicBezTo>
                    <a:cubicBezTo>
                      <a:pt x="3663" y="290"/>
                      <a:pt x="3178" y="1"/>
                      <a:pt x="2153" y="1"/>
                    </a:cubicBezTo>
                    <a:close/>
                  </a:path>
                </a:pathLst>
              </a:custGeom>
              <a:solidFill>
                <a:srgbClr val="30150C"/>
              </a:solidFill>
              <a:ln w="9525" cap="flat" cmpd="sng">
                <a:solidFill>
                  <a:srgbClr val="30150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4" name="Google Shape;854;p33"/>
              <p:cNvSpPr/>
              <p:nvPr/>
            </p:nvSpPr>
            <p:spPr>
              <a:xfrm>
                <a:off x="7739854" y="2850260"/>
                <a:ext cx="182284" cy="200844"/>
              </a:xfrm>
              <a:custGeom>
                <a:avLst/>
                <a:gdLst/>
                <a:ahLst/>
                <a:cxnLst/>
                <a:rect l="l" t="t" r="r" b="b"/>
                <a:pathLst>
                  <a:path w="1081" h="1191" extrusionOk="0">
                    <a:moveTo>
                      <a:pt x="540" y="95"/>
                    </a:moveTo>
                    <a:cubicBezTo>
                      <a:pt x="783" y="95"/>
                      <a:pt x="986" y="314"/>
                      <a:pt x="986" y="596"/>
                    </a:cubicBezTo>
                    <a:cubicBezTo>
                      <a:pt x="986" y="869"/>
                      <a:pt x="783" y="1096"/>
                      <a:pt x="540" y="1096"/>
                    </a:cubicBezTo>
                    <a:cubicBezTo>
                      <a:pt x="298" y="1096"/>
                      <a:pt x="95" y="869"/>
                      <a:pt x="95" y="596"/>
                    </a:cubicBezTo>
                    <a:cubicBezTo>
                      <a:pt x="95" y="314"/>
                      <a:pt x="298" y="95"/>
                      <a:pt x="540" y="95"/>
                    </a:cubicBezTo>
                    <a:close/>
                    <a:moveTo>
                      <a:pt x="540" y="1"/>
                    </a:moveTo>
                    <a:cubicBezTo>
                      <a:pt x="243" y="1"/>
                      <a:pt x="1" y="267"/>
                      <a:pt x="1" y="596"/>
                    </a:cubicBezTo>
                    <a:cubicBezTo>
                      <a:pt x="1" y="924"/>
                      <a:pt x="243" y="1190"/>
                      <a:pt x="540" y="1190"/>
                    </a:cubicBezTo>
                    <a:cubicBezTo>
                      <a:pt x="838" y="1190"/>
                      <a:pt x="1080" y="924"/>
                      <a:pt x="1080" y="596"/>
                    </a:cubicBezTo>
                    <a:cubicBezTo>
                      <a:pt x="1080" y="267"/>
                      <a:pt x="838" y="1"/>
                      <a:pt x="54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5" name="Google Shape;855;p33"/>
              <p:cNvSpPr/>
              <p:nvPr/>
            </p:nvSpPr>
            <p:spPr>
              <a:xfrm>
                <a:off x="8259721" y="2439975"/>
                <a:ext cx="113653" cy="302362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793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20" y="266"/>
                      <a:pt x="400" y="744"/>
                      <a:pt x="360" y="1119"/>
                    </a:cubicBezTo>
                    <a:lnTo>
                      <a:pt x="266" y="1745"/>
                    </a:lnTo>
                    <a:lnTo>
                      <a:pt x="540" y="1792"/>
                    </a:lnTo>
                    <a:lnTo>
                      <a:pt x="634" y="1057"/>
                    </a:lnTo>
                    <a:cubicBezTo>
                      <a:pt x="673" y="626"/>
                      <a:pt x="282" y="282"/>
                      <a:pt x="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6" name="Google Shape;856;p33"/>
              <p:cNvSpPr/>
              <p:nvPr/>
            </p:nvSpPr>
            <p:spPr>
              <a:xfrm>
                <a:off x="7827032" y="2513836"/>
                <a:ext cx="609581" cy="867118"/>
              </a:xfrm>
              <a:custGeom>
                <a:avLst/>
                <a:gdLst/>
                <a:ahLst/>
                <a:cxnLst/>
                <a:rect l="l" t="t" r="r" b="b"/>
                <a:pathLst>
                  <a:path w="3615" h="5142" extrusionOk="0">
                    <a:moveTo>
                      <a:pt x="1369" y="1"/>
                    </a:moveTo>
                    <a:cubicBezTo>
                      <a:pt x="1369" y="108"/>
                      <a:pt x="1205" y="504"/>
                      <a:pt x="757" y="504"/>
                    </a:cubicBezTo>
                    <a:cubicBezTo>
                      <a:pt x="716" y="504"/>
                      <a:pt x="672" y="501"/>
                      <a:pt x="626" y="494"/>
                    </a:cubicBezTo>
                    <a:cubicBezTo>
                      <a:pt x="305" y="447"/>
                      <a:pt x="305" y="118"/>
                      <a:pt x="305" y="118"/>
                    </a:cubicBezTo>
                    <a:cubicBezTo>
                      <a:pt x="150" y="242"/>
                      <a:pt x="141" y="901"/>
                      <a:pt x="133" y="901"/>
                    </a:cubicBezTo>
                    <a:cubicBezTo>
                      <a:pt x="133" y="901"/>
                      <a:pt x="133" y="900"/>
                      <a:pt x="133" y="900"/>
                    </a:cubicBezTo>
                    <a:lnTo>
                      <a:pt x="31" y="1988"/>
                    </a:lnTo>
                    <a:cubicBezTo>
                      <a:pt x="0" y="2317"/>
                      <a:pt x="86" y="2630"/>
                      <a:pt x="258" y="2880"/>
                    </a:cubicBezTo>
                    <a:cubicBezTo>
                      <a:pt x="423" y="3193"/>
                      <a:pt x="704" y="3436"/>
                      <a:pt x="1049" y="3553"/>
                    </a:cubicBezTo>
                    <a:lnTo>
                      <a:pt x="1049" y="4281"/>
                    </a:lnTo>
                    <a:cubicBezTo>
                      <a:pt x="1049" y="4758"/>
                      <a:pt x="1432" y="5141"/>
                      <a:pt x="1909" y="5141"/>
                    </a:cubicBezTo>
                    <a:cubicBezTo>
                      <a:pt x="2379" y="5141"/>
                      <a:pt x="2770" y="4758"/>
                      <a:pt x="2770" y="4281"/>
                    </a:cubicBezTo>
                    <a:lnTo>
                      <a:pt x="2770" y="2802"/>
                    </a:lnTo>
                    <a:cubicBezTo>
                      <a:pt x="2825" y="2677"/>
                      <a:pt x="2864" y="2536"/>
                      <a:pt x="2879" y="2379"/>
                    </a:cubicBezTo>
                    <a:lnTo>
                      <a:pt x="2895" y="2223"/>
                    </a:lnTo>
                    <a:lnTo>
                      <a:pt x="3059" y="2238"/>
                    </a:lnTo>
                    <a:cubicBezTo>
                      <a:pt x="3078" y="2241"/>
                      <a:pt x="3097" y="2242"/>
                      <a:pt x="3115" y="2242"/>
                    </a:cubicBezTo>
                    <a:cubicBezTo>
                      <a:pt x="3358" y="2242"/>
                      <a:pt x="3562" y="2055"/>
                      <a:pt x="3584" y="1808"/>
                    </a:cubicBezTo>
                    <a:lnTo>
                      <a:pt x="3584" y="1792"/>
                    </a:lnTo>
                    <a:cubicBezTo>
                      <a:pt x="3615" y="1526"/>
                      <a:pt x="3419" y="1292"/>
                      <a:pt x="3153" y="1268"/>
                    </a:cubicBezTo>
                    <a:lnTo>
                      <a:pt x="3130" y="1260"/>
                    </a:lnTo>
                    <a:lnTo>
                      <a:pt x="3114" y="1354"/>
                    </a:lnTo>
                    <a:lnTo>
                      <a:pt x="2668" y="1284"/>
                    </a:lnTo>
                    <a:cubicBezTo>
                      <a:pt x="2394" y="1237"/>
                      <a:pt x="2214" y="838"/>
                      <a:pt x="2199" y="306"/>
                    </a:cubicBezTo>
                    <a:cubicBezTo>
                      <a:pt x="2167" y="447"/>
                      <a:pt x="2066" y="541"/>
                      <a:pt x="1909" y="541"/>
                    </a:cubicBezTo>
                    <a:cubicBezTo>
                      <a:pt x="1377" y="541"/>
                      <a:pt x="1369" y="1"/>
                      <a:pt x="1369" y="1"/>
                    </a:cubicBezTo>
                    <a:close/>
                  </a:path>
                </a:pathLst>
              </a:custGeom>
              <a:solidFill>
                <a:srgbClr val="9154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7" name="Google Shape;857;p33"/>
              <p:cNvSpPr/>
              <p:nvPr/>
            </p:nvSpPr>
            <p:spPr>
              <a:xfrm>
                <a:off x="7871886" y="2887190"/>
                <a:ext cx="443485" cy="335414"/>
              </a:xfrm>
              <a:custGeom>
                <a:avLst/>
                <a:gdLst/>
                <a:ahLst/>
                <a:cxnLst/>
                <a:rect l="l" t="t" r="r" b="b"/>
                <a:pathLst>
                  <a:path w="2630" h="1989" extrusionOk="0">
                    <a:moveTo>
                      <a:pt x="2512" y="1"/>
                    </a:moveTo>
                    <a:lnTo>
                      <a:pt x="2512" y="40"/>
                    </a:lnTo>
                    <a:cubicBezTo>
                      <a:pt x="2438" y="740"/>
                      <a:pt x="1844" y="1267"/>
                      <a:pt x="1154" y="1267"/>
                    </a:cubicBezTo>
                    <a:cubicBezTo>
                      <a:pt x="1111" y="1267"/>
                      <a:pt x="1068" y="1265"/>
                      <a:pt x="1025" y="1261"/>
                    </a:cubicBezTo>
                    <a:lnTo>
                      <a:pt x="986" y="1261"/>
                    </a:lnTo>
                    <a:cubicBezTo>
                      <a:pt x="571" y="1222"/>
                      <a:pt x="219" y="995"/>
                      <a:pt x="0" y="674"/>
                    </a:cubicBezTo>
                    <a:lnTo>
                      <a:pt x="0" y="674"/>
                    </a:lnTo>
                    <a:cubicBezTo>
                      <a:pt x="164" y="995"/>
                      <a:pt x="462" y="1245"/>
                      <a:pt x="822" y="1347"/>
                    </a:cubicBezTo>
                    <a:cubicBezTo>
                      <a:pt x="837" y="1707"/>
                      <a:pt x="1127" y="1988"/>
                      <a:pt x="1487" y="1988"/>
                    </a:cubicBezTo>
                    <a:cubicBezTo>
                      <a:pt x="1854" y="1988"/>
                      <a:pt x="2160" y="1691"/>
                      <a:pt x="2160" y="1323"/>
                    </a:cubicBezTo>
                    <a:cubicBezTo>
                      <a:pt x="2160" y="1245"/>
                      <a:pt x="2144" y="1167"/>
                      <a:pt x="2113" y="1096"/>
                    </a:cubicBezTo>
                    <a:cubicBezTo>
                      <a:pt x="2387" y="877"/>
                      <a:pt x="2574" y="549"/>
                      <a:pt x="2613" y="165"/>
                    </a:cubicBezTo>
                    <a:lnTo>
                      <a:pt x="2629" y="9"/>
                    </a:lnTo>
                    <a:lnTo>
                      <a:pt x="2512" y="1"/>
                    </a:lnTo>
                    <a:close/>
                  </a:path>
                </a:pathLst>
              </a:custGeom>
              <a:solidFill>
                <a:srgbClr val="8138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8" name="Google Shape;858;p33"/>
              <p:cNvSpPr/>
              <p:nvPr/>
            </p:nvSpPr>
            <p:spPr>
              <a:xfrm>
                <a:off x="8336276" y="2765437"/>
                <a:ext cx="50250" cy="73187"/>
              </a:xfrm>
              <a:custGeom>
                <a:avLst/>
                <a:gdLst/>
                <a:ahLst/>
                <a:cxnLst/>
                <a:rect l="l" t="t" r="r" b="b"/>
                <a:pathLst>
                  <a:path w="298" h="434" extrusionOk="0">
                    <a:moveTo>
                      <a:pt x="242" y="0"/>
                    </a:moveTo>
                    <a:cubicBezTo>
                      <a:pt x="230" y="0"/>
                      <a:pt x="217" y="6"/>
                      <a:pt x="204" y="19"/>
                    </a:cubicBezTo>
                    <a:lnTo>
                      <a:pt x="8" y="238"/>
                    </a:lnTo>
                    <a:cubicBezTo>
                      <a:pt x="0" y="246"/>
                      <a:pt x="0" y="261"/>
                      <a:pt x="0" y="277"/>
                    </a:cubicBezTo>
                    <a:cubicBezTo>
                      <a:pt x="0" y="285"/>
                      <a:pt x="8" y="300"/>
                      <a:pt x="24" y="308"/>
                    </a:cubicBezTo>
                    <a:lnTo>
                      <a:pt x="204" y="426"/>
                    </a:lnTo>
                    <a:cubicBezTo>
                      <a:pt x="212" y="433"/>
                      <a:pt x="219" y="433"/>
                      <a:pt x="235" y="433"/>
                    </a:cubicBezTo>
                    <a:cubicBezTo>
                      <a:pt x="251" y="433"/>
                      <a:pt x="258" y="426"/>
                      <a:pt x="274" y="410"/>
                    </a:cubicBezTo>
                    <a:cubicBezTo>
                      <a:pt x="282" y="386"/>
                      <a:pt x="282" y="363"/>
                      <a:pt x="258" y="347"/>
                    </a:cubicBezTo>
                    <a:lnTo>
                      <a:pt x="118" y="253"/>
                    </a:lnTo>
                    <a:lnTo>
                      <a:pt x="274" y="81"/>
                    </a:lnTo>
                    <a:cubicBezTo>
                      <a:pt x="298" y="58"/>
                      <a:pt x="290" y="27"/>
                      <a:pt x="274" y="11"/>
                    </a:cubicBezTo>
                    <a:cubicBezTo>
                      <a:pt x="264" y="4"/>
                      <a:pt x="253" y="0"/>
                      <a:pt x="242" y="0"/>
                    </a:cubicBezTo>
                    <a:close/>
                  </a:path>
                </a:pathLst>
              </a:custGeom>
              <a:solidFill>
                <a:srgbClr val="8138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9" name="Google Shape;859;p33"/>
              <p:cNvSpPr/>
              <p:nvPr/>
            </p:nvSpPr>
            <p:spPr>
              <a:xfrm>
                <a:off x="8305924" y="2850260"/>
                <a:ext cx="182284" cy="213997"/>
              </a:xfrm>
              <a:custGeom>
                <a:avLst/>
                <a:gdLst/>
                <a:ahLst/>
                <a:cxnLst/>
                <a:rect l="l" t="t" r="r" b="b"/>
                <a:pathLst>
                  <a:path w="1081" h="1269" extrusionOk="0">
                    <a:moveTo>
                      <a:pt x="540" y="95"/>
                    </a:moveTo>
                    <a:cubicBezTo>
                      <a:pt x="791" y="95"/>
                      <a:pt x="986" y="337"/>
                      <a:pt x="986" y="635"/>
                    </a:cubicBezTo>
                    <a:cubicBezTo>
                      <a:pt x="986" y="932"/>
                      <a:pt x="791" y="1175"/>
                      <a:pt x="540" y="1175"/>
                    </a:cubicBezTo>
                    <a:cubicBezTo>
                      <a:pt x="298" y="1175"/>
                      <a:pt x="94" y="932"/>
                      <a:pt x="94" y="635"/>
                    </a:cubicBezTo>
                    <a:cubicBezTo>
                      <a:pt x="94" y="337"/>
                      <a:pt x="298" y="95"/>
                      <a:pt x="540" y="95"/>
                    </a:cubicBezTo>
                    <a:close/>
                    <a:moveTo>
                      <a:pt x="540" y="1"/>
                    </a:moveTo>
                    <a:cubicBezTo>
                      <a:pt x="243" y="1"/>
                      <a:pt x="0" y="283"/>
                      <a:pt x="0" y="635"/>
                    </a:cubicBezTo>
                    <a:cubicBezTo>
                      <a:pt x="0" y="987"/>
                      <a:pt x="243" y="1268"/>
                      <a:pt x="540" y="1268"/>
                    </a:cubicBezTo>
                    <a:cubicBezTo>
                      <a:pt x="838" y="1268"/>
                      <a:pt x="1080" y="987"/>
                      <a:pt x="1080" y="635"/>
                    </a:cubicBezTo>
                    <a:cubicBezTo>
                      <a:pt x="1080" y="283"/>
                      <a:pt x="838" y="1"/>
                      <a:pt x="54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0" name="Google Shape;860;p33"/>
              <p:cNvSpPr/>
              <p:nvPr/>
            </p:nvSpPr>
            <p:spPr>
              <a:xfrm>
                <a:off x="7928140" y="2885887"/>
                <a:ext cx="199652" cy="133221"/>
              </a:xfrm>
              <a:custGeom>
                <a:avLst/>
                <a:gdLst/>
                <a:ahLst/>
                <a:cxnLst/>
                <a:rect l="l" t="t" r="r" b="b"/>
                <a:pathLst>
                  <a:path w="1184" h="790" extrusionOk="0">
                    <a:moveTo>
                      <a:pt x="848" y="0"/>
                    </a:moveTo>
                    <a:cubicBezTo>
                      <a:pt x="831" y="0"/>
                      <a:pt x="813" y="4"/>
                      <a:pt x="795" y="13"/>
                    </a:cubicBezTo>
                    <a:cubicBezTo>
                      <a:pt x="795" y="13"/>
                      <a:pt x="537" y="232"/>
                      <a:pt x="248" y="350"/>
                    </a:cubicBezTo>
                    <a:cubicBezTo>
                      <a:pt x="0" y="450"/>
                      <a:pt x="226" y="790"/>
                      <a:pt x="580" y="790"/>
                    </a:cubicBezTo>
                    <a:cubicBezTo>
                      <a:pt x="641" y="790"/>
                      <a:pt x="705" y="780"/>
                      <a:pt x="772" y="757"/>
                    </a:cubicBezTo>
                    <a:cubicBezTo>
                      <a:pt x="1184" y="612"/>
                      <a:pt x="1055" y="0"/>
                      <a:pt x="84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1" name="Google Shape;861;p33"/>
              <p:cNvSpPr/>
              <p:nvPr/>
            </p:nvSpPr>
            <p:spPr>
              <a:xfrm>
                <a:off x="7972049" y="2978590"/>
                <a:ext cx="62223" cy="27656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64" extrusionOk="0">
                    <a:moveTo>
                      <a:pt x="159" y="1"/>
                    </a:moveTo>
                    <a:cubicBezTo>
                      <a:pt x="94" y="1"/>
                      <a:pt x="44" y="22"/>
                      <a:pt x="40" y="22"/>
                    </a:cubicBezTo>
                    <a:cubicBezTo>
                      <a:pt x="16" y="38"/>
                      <a:pt x="1" y="61"/>
                      <a:pt x="16" y="85"/>
                    </a:cubicBezTo>
                    <a:cubicBezTo>
                      <a:pt x="22" y="102"/>
                      <a:pt x="40" y="115"/>
                      <a:pt x="58" y="115"/>
                    </a:cubicBezTo>
                    <a:cubicBezTo>
                      <a:pt x="65" y="115"/>
                      <a:pt x="72" y="113"/>
                      <a:pt x="79" y="108"/>
                    </a:cubicBezTo>
                    <a:cubicBezTo>
                      <a:pt x="79" y="108"/>
                      <a:pt x="113" y="92"/>
                      <a:pt x="158" y="92"/>
                    </a:cubicBezTo>
                    <a:cubicBezTo>
                      <a:pt x="196" y="92"/>
                      <a:pt x="243" y="104"/>
                      <a:pt x="282" y="147"/>
                    </a:cubicBezTo>
                    <a:cubicBezTo>
                      <a:pt x="290" y="155"/>
                      <a:pt x="306" y="163"/>
                      <a:pt x="314" y="163"/>
                    </a:cubicBezTo>
                    <a:cubicBezTo>
                      <a:pt x="329" y="163"/>
                      <a:pt x="337" y="155"/>
                      <a:pt x="345" y="147"/>
                    </a:cubicBezTo>
                    <a:cubicBezTo>
                      <a:pt x="368" y="132"/>
                      <a:pt x="368" y="101"/>
                      <a:pt x="353" y="85"/>
                    </a:cubicBezTo>
                    <a:cubicBezTo>
                      <a:pt x="290" y="18"/>
                      <a:pt x="218" y="1"/>
                      <a:pt x="159" y="1"/>
                    </a:cubicBezTo>
                    <a:close/>
                  </a:path>
                </a:pathLst>
              </a:custGeom>
              <a:solidFill>
                <a:srgbClr val="8138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2" name="Google Shape;862;p33"/>
              <p:cNvSpPr/>
              <p:nvPr/>
            </p:nvSpPr>
            <p:spPr>
              <a:xfrm>
                <a:off x="8077607" y="2645876"/>
                <a:ext cx="113653" cy="50084"/>
              </a:xfrm>
              <a:custGeom>
                <a:avLst/>
                <a:gdLst/>
                <a:ahLst/>
                <a:cxnLst/>
                <a:rect l="l" t="t" r="r" b="b"/>
                <a:pathLst>
                  <a:path w="674" h="297" extrusionOk="0">
                    <a:moveTo>
                      <a:pt x="285" y="1"/>
                    </a:moveTo>
                    <a:cubicBezTo>
                      <a:pt x="182" y="1"/>
                      <a:pt x="99" y="33"/>
                      <a:pt x="55" y="70"/>
                    </a:cubicBezTo>
                    <a:cubicBezTo>
                      <a:pt x="1" y="117"/>
                      <a:pt x="8" y="164"/>
                      <a:pt x="40" y="188"/>
                    </a:cubicBezTo>
                    <a:cubicBezTo>
                      <a:pt x="79" y="211"/>
                      <a:pt x="126" y="219"/>
                      <a:pt x="181" y="227"/>
                    </a:cubicBezTo>
                    <a:cubicBezTo>
                      <a:pt x="228" y="227"/>
                      <a:pt x="282" y="235"/>
                      <a:pt x="321" y="243"/>
                    </a:cubicBezTo>
                    <a:cubicBezTo>
                      <a:pt x="368" y="250"/>
                      <a:pt x="415" y="266"/>
                      <a:pt x="462" y="274"/>
                    </a:cubicBezTo>
                    <a:cubicBezTo>
                      <a:pt x="501" y="285"/>
                      <a:pt x="536" y="296"/>
                      <a:pt x="567" y="296"/>
                    </a:cubicBezTo>
                    <a:cubicBezTo>
                      <a:pt x="580" y="296"/>
                      <a:pt x="592" y="294"/>
                      <a:pt x="603" y="290"/>
                    </a:cubicBezTo>
                    <a:cubicBezTo>
                      <a:pt x="650" y="282"/>
                      <a:pt x="674" y="243"/>
                      <a:pt x="642" y="180"/>
                    </a:cubicBezTo>
                    <a:cubicBezTo>
                      <a:pt x="611" y="117"/>
                      <a:pt x="517" y="39"/>
                      <a:pt x="368" y="8"/>
                    </a:cubicBezTo>
                    <a:cubicBezTo>
                      <a:pt x="339" y="3"/>
                      <a:pt x="311" y="1"/>
                      <a:pt x="285" y="1"/>
                    </a:cubicBezTo>
                    <a:close/>
                  </a:path>
                </a:pathLst>
              </a:custGeom>
              <a:solidFill>
                <a:srgbClr val="3015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3" name="Google Shape;863;p33"/>
              <p:cNvSpPr/>
              <p:nvPr/>
            </p:nvSpPr>
            <p:spPr>
              <a:xfrm>
                <a:off x="7891615" y="2620750"/>
                <a:ext cx="115002" cy="42665"/>
              </a:xfrm>
              <a:custGeom>
                <a:avLst/>
                <a:gdLst/>
                <a:ahLst/>
                <a:cxnLst/>
                <a:rect l="l" t="t" r="r" b="b"/>
                <a:pathLst>
                  <a:path w="682" h="253" extrusionOk="0">
                    <a:moveTo>
                      <a:pt x="345" y="0"/>
                    </a:moveTo>
                    <a:cubicBezTo>
                      <a:pt x="196" y="0"/>
                      <a:pt x="86" y="55"/>
                      <a:pt x="47" y="110"/>
                    </a:cubicBezTo>
                    <a:cubicBezTo>
                      <a:pt x="0" y="165"/>
                      <a:pt x="16" y="212"/>
                      <a:pt x="55" y="227"/>
                    </a:cubicBezTo>
                    <a:cubicBezTo>
                      <a:pt x="94" y="243"/>
                      <a:pt x="149" y="243"/>
                      <a:pt x="196" y="243"/>
                    </a:cubicBezTo>
                    <a:lnTo>
                      <a:pt x="345" y="243"/>
                    </a:lnTo>
                    <a:cubicBezTo>
                      <a:pt x="384" y="243"/>
                      <a:pt x="439" y="243"/>
                      <a:pt x="486" y="251"/>
                    </a:cubicBezTo>
                    <a:cubicBezTo>
                      <a:pt x="513" y="251"/>
                      <a:pt x="538" y="253"/>
                      <a:pt x="562" y="253"/>
                    </a:cubicBezTo>
                    <a:cubicBezTo>
                      <a:pt x="585" y="253"/>
                      <a:pt x="607" y="251"/>
                      <a:pt x="626" y="243"/>
                    </a:cubicBezTo>
                    <a:cubicBezTo>
                      <a:pt x="666" y="227"/>
                      <a:pt x="681" y="188"/>
                      <a:pt x="642" y="126"/>
                    </a:cubicBezTo>
                    <a:cubicBezTo>
                      <a:pt x="603" y="71"/>
                      <a:pt x="493" y="8"/>
                      <a:pt x="345" y="0"/>
                    </a:cubicBezTo>
                    <a:close/>
                  </a:path>
                </a:pathLst>
              </a:custGeom>
              <a:solidFill>
                <a:srgbClr val="3015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4" name="Google Shape;864;p33"/>
              <p:cNvSpPr/>
              <p:nvPr/>
            </p:nvSpPr>
            <p:spPr>
              <a:xfrm>
                <a:off x="8107959" y="2741997"/>
                <a:ext cx="30521" cy="30691"/>
              </a:xfrm>
              <a:custGeom>
                <a:avLst/>
                <a:gdLst/>
                <a:ahLst/>
                <a:cxnLst/>
                <a:rect l="l" t="t" r="r" b="b"/>
                <a:pathLst>
                  <a:path w="181" h="182" extrusionOk="0">
                    <a:moveTo>
                      <a:pt x="81" y="0"/>
                    </a:moveTo>
                    <a:cubicBezTo>
                      <a:pt x="33" y="0"/>
                      <a:pt x="1" y="37"/>
                      <a:pt x="1" y="87"/>
                    </a:cubicBezTo>
                    <a:cubicBezTo>
                      <a:pt x="1" y="134"/>
                      <a:pt x="40" y="173"/>
                      <a:pt x="87" y="181"/>
                    </a:cubicBezTo>
                    <a:cubicBezTo>
                      <a:pt x="134" y="181"/>
                      <a:pt x="181" y="142"/>
                      <a:pt x="181" y="87"/>
                    </a:cubicBezTo>
                    <a:cubicBezTo>
                      <a:pt x="181" y="40"/>
                      <a:pt x="141" y="1"/>
                      <a:pt x="95" y="1"/>
                    </a:cubicBezTo>
                    <a:cubicBezTo>
                      <a:pt x="90" y="1"/>
                      <a:pt x="85" y="0"/>
                      <a:pt x="81" y="0"/>
                    </a:cubicBezTo>
                    <a:close/>
                  </a:path>
                </a:pathLst>
              </a:custGeom>
              <a:solidFill>
                <a:srgbClr val="21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5" name="Google Shape;865;p33"/>
              <p:cNvSpPr/>
              <p:nvPr/>
            </p:nvSpPr>
            <p:spPr>
              <a:xfrm>
                <a:off x="7941696" y="2722098"/>
                <a:ext cx="30521" cy="29680"/>
              </a:xfrm>
              <a:custGeom>
                <a:avLst/>
                <a:gdLst/>
                <a:ahLst/>
                <a:cxnLst/>
                <a:rect l="l" t="t" r="r" b="b"/>
                <a:pathLst>
                  <a:path w="181" h="176" extrusionOk="0">
                    <a:moveTo>
                      <a:pt x="81" y="1"/>
                    </a:moveTo>
                    <a:cubicBezTo>
                      <a:pt x="33" y="1"/>
                      <a:pt x="1" y="38"/>
                      <a:pt x="1" y="88"/>
                    </a:cubicBezTo>
                    <a:cubicBezTo>
                      <a:pt x="1" y="135"/>
                      <a:pt x="40" y="174"/>
                      <a:pt x="87" y="174"/>
                    </a:cubicBezTo>
                    <a:cubicBezTo>
                      <a:pt x="91" y="175"/>
                      <a:pt x="95" y="175"/>
                      <a:pt x="99" y="175"/>
                    </a:cubicBezTo>
                    <a:cubicBezTo>
                      <a:pt x="141" y="175"/>
                      <a:pt x="181" y="138"/>
                      <a:pt x="181" y="88"/>
                    </a:cubicBezTo>
                    <a:cubicBezTo>
                      <a:pt x="181" y="41"/>
                      <a:pt x="142" y="2"/>
                      <a:pt x="95" y="2"/>
                    </a:cubicBezTo>
                    <a:cubicBezTo>
                      <a:pt x="90" y="1"/>
                      <a:pt x="85" y="1"/>
                      <a:pt x="81" y="1"/>
                    </a:cubicBezTo>
                    <a:close/>
                  </a:path>
                </a:pathLst>
              </a:custGeom>
              <a:solidFill>
                <a:srgbClr val="21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6" name="Google Shape;866;p33"/>
              <p:cNvSpPr/>
              <p:nvPr/>
            </p:nvSpPr>
            <p:spPr>
              <a:xfrm>
                <a:off x="7944394" y="2717883"/>
                <a:ext cx="68799" cy="151096"/>
              </a:xfrm>
              <a:custGeom>
                <a:avLst/>
                <a:gdLst/>
                <a:ahLst/>
                <a:cxnLst/>
                <a:rect l="l" t="t" r="r" b="b"/>
                <a:pathLst>
                  <a:path w="408" h="896" extrusionOk="0">
                    <a:moveTo>
                      <a:pt x="318" y="0"/>
                    </a:moveTo>
                    <a:cubicBezTo>
                      <a:pt x="299" y="0"/>
                      <a:pt x="280" y="9"/>
                      <a:pt x="274" y="27"/>
                    </a:cubicBezTo>
                    <a:lnTo>
                      <a:pt x="8" y="637"/>
                    </a:lnTo>
                    <a:cubicBezTo>
                      <a:pt x="0" y="668"/>
                      <a:pt x="0" y="692"/>
                      <a:pt x="8" y="715"/>
                    </a:cubicBezTo>
                    <a:cubicBezTo>
                      <a:pt x="24" y="770"/>
                      <a:pt x="102" y="895"/>
                      <a:pt x="321" y="895"/>
                    </a:cubicBezTo>
                    <a:lnTo>
                      <a:pt x="360" y="895"/>
                    </a:lnTo>
                    <a:cubicBezTo>
                      <a:pt x="384" y="895"/>
                      <a:pt x="407" y="872"/>
                      <a:pt x="407" y="841"/>
                    </a:cubicBezTo>
                    <a:cubicBezTo>
                      <a:pt x="399" y="817"/>
                      <a:pt x="384" y="802"/>
                      <a:pt x="353" y="802"/>
                    </a:cubicBezTo>
                    <a:cubicBezTo>
                      <a:pt x="344" y="802"/>
                      <a:pt x="337" y="802"/>
                      <a:pt x="329" y="802"/>
                    </a:cubicBezTo>
                    <a:cubicBezTo>
                      <a:pt x="160" y="802"/>
                      <a:pt x="109" y="721"/>
                      <a:pt x="94" y="676"/>
                    </a:cubicBezTo>
                    <a:lnTo>
                      <a:pt x="360" y="66"/>
                    </a:lnTo>
                    <a:cubicBezTo>
                      <a:pt x="368" y="43"/>
                      <a:pt x="360" y="11"/>
                      <a:pt x="337" y="3"/>
                    </a:cubicBezTo>
                    <a:cubicBezTo>
                      <a:pt x="331" y="1"/>
                      <a:pt x="325" y="0"/>
                      <a:pt x="318" y="0"/>
                    </a:cubicBezTo>
                    <a:close/>
                  </a:path>
                </a:pathLst>
              </a:custGeom>
              <a:solidFill>
                <a:srgbClr val="8138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7" name="Google Shape;867;p33"/>
              <p:cNvSpPr/>
              <p:nvPr/>
            </p:nvSpPr>
            <p:spPr>
              <a:xfrm>
                <a:off x="7499733" y="5014163"/>
                <a:ext cx="370976" cy="2271000"/>
              </a:xfrm>
              <a:custGeom>
                <a:avLst/>
                <a:gdLst/>
                <a:ahLst/>
                <a:cxnLst/>
                <a:rect l="l" t="t" r="r" b="b"/>
                <a:pathLst>
                  <a:path w="2200" h="13467" extrusionOk="0">
                    <a:moveTo>
                      <a:pt x="2199" y="1"/>
                    </a:moveTo>
                    <a:lnTo>
                      <a:pt x="1" y="13467"/>
                    </a:lnTo>
                  </a:path>
                </a:pathLst>
              </a:custGeom>
              <a:solidFill>
                <a:srgbClr val="DB86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8" name="Google Shape;868;p33"/>
              <p:cNvSpPr/>
              <p:nvPr/>
            </p:nvSpPr>
            <p:spPr>
              <a:xfrm>
                <a:off x="8398329" y="4968126"/>
                <a:ext cx="69980" cy="2317037"/>
              </a:xfrm>
              <a:custGeom>
                <a:avLst/>
                <a:gdLst/>
                <a:ahLst/>
                <a:cxnLst/>
                <a:rect l="l" t="t" r="r" b="b"/>
                <a:pathLst>
                  <a:path w="415" h="13740" extrusionOk="0">
                    <a:moveTo>
                      <a:pt x="0" y="0"/>
                    </a:moveTo>
                    <a:lnTo>
                      <a:pt x="415" y="13740"/>
                    </a:lnTo>
                  </a:path>
                </a:pathLst>
              </a:custGeom>
              <a:solidFill>
                <a:srgbClr val="DB86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9" name="Google Shape;869;p33"/>
              <p:cNvSpPr/>
              <p:nvPr/>
            </p:nvSpPr>
            <p:spPr>
              <a:xfrm>
                <a:off x="8462912" y="4576222"/>
                <a:ext cx="174359" cy="295616"/>
              </a:xfrm>
              <a:custGeom>
                <a:avLst/>
                <a:gdLst/>
                <a:ahLst/>
                <a:cxnLst/>
                <a:rect l="l" t="t" r="r" b="b"/>
                <a:pathLst>
                  <a:path w="1034" h="1753" extrusionOk="0">
                    <a:moveTo>
                      <a:pt x="79" y="0"/>
                    </a:moveTo>
                    <a:cubicBezTo>
                      <a:pt x="63" y="0"/>
                      <a:pt x="55" y="8"/>
                      <a:pt x="55" y="16"/>
                    </a:cubicBezTo>
                    <a:lnTo>
                      <a:pt x="32" y="438"/>
                    </a:lnTo>
                    <a:cubicBezTo>
                      <a:pt x="0" y="994"/>
                      <a:pt x="353" y="1518"/>
                      <a:pt x="877" y="1706"/>
                    </a:cubicBezTo>
                    <a:lnTo>
                      <a:pt x="1002" y="1745"/>
                    </a:lnTo>
                    <a:cubicBezTo>
                      <a:pt x="1002" y="1753"/>
                      <a:pt x="1002" y="1753"/>
                      <a:pt x="1010" y="1753"/>
                    </a:cubicBezTo>
                    <a:cubicBezTo>
                      <a:pt x="1018" y="1753"/>
                      <a:pt x="1025" y="1745"/>
                      <a:pt x="1025" y="1737"/>
                    </a:cubicBezTo>
                    <a:cubicBezTo>
                      <a:pt x="1033" y="1729"/>
                      <a:pt x="1025" y="1714"/>
                      <a:pt x="1018" y="1714"/>
                    </a:cubicBezTo>
                    <a:lnTo>
                      <a:pt x="892" y="1667"/>
                    </a:lnTo>
                    <a:cubicBezTo>
                      <a:pt x="384" y="1487"/>
                      <a:pt x="47" y="978"/>
                      <a:pt x="71" y="438"/>
                    </a:cubicBezTo>
                    <a:lnTo>
                      <a:pt x="94" y="16"/>
                    </a:lnTo>
                    <a:cubicBezTo>
                      <a:pt x="94" y="8"/>
                      <a:pt x="86" y="0"/>
                      <a:pt x="79" y="0"/>
                    </a:cubicBezTo>
                    <a:close/>
                  </a:path>
                </a:pathLst>
              </a:custGeom>
              <a:solidFill>
                <a:srgbClr val="DB86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0" name="Google Shape;870;p33"/>
              <p:cNvSpPr/>
              <p:nvPr/>
            </p:nvSpPr>
            <p:spPr>
              <a:xfrm>
                <a:off x="7245112" y="7284980"/>
                <a:ext cx="571471" cy="83305"/>
              </a:xfrm>
              <a:custGeom>
                <a:avLst/>
                <a:gdLst/>
                <a:ahLst/>
                <a:cxnLst/>
                <a:rect l="l" t="t" r="r" b="b"/>
                <a:pathLst>
                  <a:path w="3389" h="494" extrusionOk="0">
                    <a:moveTo>
                      <a:pt x="0" y="1"/>
                    </a:moveTo>
                    <a:lnTo>
                      <a:pt x="0" y="494"/>
                    </a:lnTo>
                    <a:lnTo>
                      <a:pt x="3388" y="494"/>
                    </a:lnTo>
                    <a:lnTo>
                      <a:pt x="3388" y="1"/>
                    </a:lnTo>
                    <a:close/>
                  </a:path>
                </a:pathLst>
              </a:custGeom>
              <a:solidFill>
                <a:srgbClr val="EA93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1" name="Google Shape;871;p33"/>
              <p:cNvSpPr/>
              <p:nvPr/>
            </p:nvSpPr>
            <p:spPr>
              <a:xfrm>
                <a:off x="8144888" y="7284980"/>
                <a:ext cx="571471" cy="83305"/>
              </a:xfrm>
              <a:custGeom>
                <a:avLst/>
                <a:gdLst/>
                <a:ahLst/>
                <a:cxnLst/>
                <a:rect l="l" t="t" r="r" b="b"/>
                <a:pathLst>
                  <a:path w="3389" h="494" extrusionOk="0">
                    <a:moveTo>
                      <a:pt x="1" y="1"/>
                    </a:moveTo>
                    <a:lnTo>
                      <a:pt x="1" y="494"/>
                    </a:lnTo>
                    <a:lnTo>
                      <a:pt x="3389" y="494"/>
                    </a:lnTo>
                    <a:lnTo>
                      <a:pt x="3389" y="1"/>
                    </a:lnTo>
                    <a:close/>
                  </a:path>
                </a:pathLst>
              </a:custGeom>
              <a:solidFill>
                <a:srgbClr val="EA93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2" name="Google Shape;872;p33"/>
              <p:cNvSpPr/>
              <p:nvPr/>
            </p:nvSpPr>
            <p:spPr>
              <a:xfrm>
                <a:off x="8390404" y="4968126"/>
                <a:ext cx="85830" cy="2317037"/>
              </a:xfrm>
              <a:custGeom>
                <a:avLst/>
                <a:gdLst/>
                <a:ahLst/>
                <a:cxnLst/>
                <a:rect l="l" t="t" r="r" b="b"/>
                <a:pathLst>
                  <a:path w="509" h="13740" extrusionOk="0">
                    <a:moveTo>
                      <a:pt x="94" y="0"/>
                    </a:moveTo>
                    <a:lnTo>
                      <a:pt x="0" y="8"/>
                    </a:lnTo>
                    <a:lnTo>
                      <a:pt x="415" y="13740"/>
                    </a:lnTo>
                    <a:lnTo>
                      <a:pt x="509" y="13732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3" name="Google Shape;873;p33"/>
              <p:cNvSpPr/>
              <p:nvPr/>
            </p:nvSpPr>
            <p:spPr>
              <a:xfrm>
                <a:off x="7491808" y="5012983"/>
                <a:ext cx="386826" cy="2273529"/>
              </a:xfrm>
              <a:custGeom>
                <a:avLst/>
                <a:gdLst/>
                <a:ahLst/>
                <a:cxnLst/>
                <a:rect l="l" t="t" r="r" b="b"/>
                <a:pathLst>
                  <a:path w="2294" h="13482" extrusionOk="0">
                    <a:moveTo>
                      <a:pt x="2199" y="0"/>
                    </a:moveTo>
                    <a:lnTo>
                      <a:pt x="1" y="13466"/>
                    </a:lnTo>
                    <a:lnTo>
                      <a:pt x="87" y="13482"/>
                    </a:lnTo>
                    <a:lnTo>
                      <a:pt x="2293" y="16"/>
                    </a:lnTo>
                    <a:lnTo>
                      <a:pt x="219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4" name="Google Shape;874;p33"/>
              <p:cNvSpPr/>
              <p:nvPr/>
            </p:nvSpPr>
            <p:spPr>
              <a:xfrm>
                <a:off x="8454987" y="4568297"/>
                <a:ext cx="190209" cy="311468"/>
              </a:xfrm>
              <a:custGeom>
                <a:avLst/>
                <a:gdLst/>
                <a:ahLst/>
                <a:cxnLst/>
                <a:rect l="l" t="t" r="r" b="b"/>
                <a:pathLst>
                  <a:path w="1128" h="1847" extrusionOk="0">
                    <a:moveTo>
                      <a:pt x="126" y="0"/>
                    </a:moveTo>
                    <a:cubicBezTo>
                      <a:pt x="110" y="0"/>
                      <a:pt x="87" y="0"/>
                      <a:pt x="79" y="16"/>
                    </a:cubicBezTo>
                    <a:cubicBezTo>
                      <a:pt x="63" y="24"/>
                      <a:pt x="55" y="47"/>
                      <a:pt x="55" y="63"/>
                    </a:cubicBezTo>
                    <a:lnTo>
                      <a:pt x="32" y="478"/>
                    </a:lnTo>
                    <a:cubicBezTo>
                      <a:pt x="0" y="1057"/>
                      <a:pt x="360" y="1604"/>
                      <a:pt x="908" y="1800"/>
                    </a:cubicBezTo>
                    <a:lnTo>
                      <a:pt x="1033" y="1839"/>
                    </a:lnTo>
                    <a:lnTo>
                      <a:pt x="1049" y="1847"/>
                    </a:lnTo>
                    <a:lnTo>
                      <a:pt x="1057" y="1847"/>
                    </a:lnTo>
                    <a:cubicBezTo>
                      <a:pt x="1080" y="1847"/>
                      <a:pt x="1112" y="1823"/>
                      <a:pt x="1119" y="1800"/>
                    </a:cubicBezTo>
                    <a:cubicBezTo>
                      <a:pt x="1127" y="1784"/>
                      <a:pt x="1119" y="1761"/>
                      <a:pt x="1119" y="1745"/>
                    </a:cubicBezTo>
                    <a:cubicBezTo>
                      <a:pt x="1112" y="1729"/>
                      <a:pt x="1096" y="1722"/>
                      <a:pt x="1080" y="1714"/>
                    </a:cubicBezTo>
                    <a:lnTo>
                      <a:pt x="955" y="1667"/>
                    </a:lnTo>
                    <a:cubicBezTo>
                      <a:pt x="462" y="1495"/>
                      <a:pt x="141" y="1010"/>
                      <a:pt x="165" y="485"/>
                    </a:cubicBezTo>
                    <a:lnTo>
                      <a:pt x="188" y="71"/>
                    </a:lnTo>
                    <a:cubicBezTo>
                      <a:pt x="188" y="47"/>
                      <a:pt x="180" y="32"/>
                      <a:pt x="173" y="16"/>
                    </a:cubicBezTo>
                    <a:cubicBezTo>
                      <a:pt x="157" y="8"/>
                      <a:pt x="141" y="0"/>
                      <a:pt x="12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75" name="Google Shape;875;p33"/>
          <p:cNvGrpSpPr/>
          <p:nvPr/>
        </p:nvGrpSpPr>
        <p:grpSpPr>
          <a:xfrm>
            <a:off x="6901677" y="-1502667"/>
            <a:ext cx="2752249" cy="2748153"/>
            <a:chOff x="6901677" y="-1502667"/>
            <a:chExt cx="2752249" cy="2748153"/>
          </a:xfrm>
        </p:grpSpPr>
        <p:sp>
          <p:nvSpPr>
            <p:cNvPr id="876" name="Google Shape;876;p33"/>
            <p:cNvSpPr/>
            <p:nvPr/>
          </p:nvSpPr>
          <p:spPr>
            <a:xfrm rot="4318899" flipH="1">
              <a:off x="6986378" y="-1049544"/>
              <a:ext cx="2290756" cy="1841908"/>
            </a:xfrm>
            <a:custGeom>
              <a:avLst/>
              <a:gdLst/>
              <a:ahLst/>
              <a:cxnLst/>
              <a:rect l="l" t="t" r="r" b="b"/>
              <a:pathLst>
                <a:path w="75784" h="60935" extrusionOk="0">
                  <a:moveTo>
                    <a:pt x="15683" y="1"/>
                  </a:moveTo>
                  <a:cubicBezTo>
                    <a:pt x="12063" y="1"/>
                    <a:pt x="8783" y="1433"/>
                    <a:pt x="6021" y="3864"/>
                  </a:cubicBezTo>
                  <a:cubicBezTo>
                    <a:pt x="1" y="9176"/>
                    <a:pt x="2163" y="20061"/>
                    <a:pt x="11016" y="28001"/>
                  </a:cubicBezTo>
                  <a:lnTo>
                    <a:pt x="11221" y="28187"/>
                  </a:lnTo>
                  <a:cubicBezTo>
                    <a:pt x="12563" y="29361"/>
                    <a:pt x="13457" y="30852"/>
                    <a:pt x="13625" y="32250"/>
                  </a:cubicBezTo>
                  <a:cubicBezTo>
                    <a:pt x="14538" y="39687"/>
                    <a:pt x="19776" y="48111"/>
                    <a:pt x="28573" y="54355"/>
                  </a:cubicBezTo>
                  <a:cubicBezTo>
                    <a:pt x="34239" y="58381"/>
                    <a:pt x="41359" y="60692"/>
                    <a:pt x="47565" y="60935"/>
                  </a:cubicBezTo>
                  <a:lnTo>
                    <a:pt x="75783" y="23621"/>
                  </a:lnTo>
                  <a:cubicBezTo>
                    <a:pt x="74386" y="18998"/>
                    <a:pt x="71254" y="14190"/>
                    <a:pt x="66595" y="10127"/>
                  </a:cubicBezTo>
                  <a:cubicBezTo>
                    <a:pt x="60385" y="4702"/>
                    <a:pt x="52912" y="1803"/>
                    <a:pt x="46548" y="1803"/>
                  </a:cubicBezTo>
                  <a:cubicBezTo>
                    <a:pt x="42482" y="1803"/>
                    <a:pt x="38869" y="2986"/>
                    <a:pt x="36326" y="5448"/>
                  </a:cubicBezTo>
                  <a:cubicBezTo>
                    <a:pt x="36010" y="5747"/>
                    <a:pt x="35711" y="6082"/>
                    <a:pt x="35432" y="6418"/>
                  </a:cubicBezTo>
                  <a:cubicBezTo>
                    <a:pt x="34855" y="7124"/>
                    <a:pt x="33946" y="7470"/>
                    <a:pt x="32904" y="7470"/>
                  </a:cubicBezTo>
                  <a:cubicBezTo>
                    <a:pt x="31556" y="7470"/>
                    <a:pt x="29985" y="6891"/>
                    <a:pt x="28629" y="5765"/>
                  </a:cubicBezTo>
                  <a:lnTo>
                    <a:pt x="28442" y="5616"/>
                  </a:lnTo>
                  <a:cubicBezTo>
                    <a:pt x="23942" y="1688"/>
                    <a:pt x="19612" y="1"/>
                    <a:pt x="156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77" name="Google Shape;877;p33"/>
            <p:cNvGrpSpPr/>
            <p:nvPr/>
          </p:nvGrpSpPr>
          <p:grpSpPr>
            <a:xfrm>
              <a:off x="7792984" y="-502416"/>
              <a:ext cx="1860942" cy="1548442"/>
              <a:chOff x="7130276" y="-986028"/>
              <a:chExt cx="2350564" cy="1955844"/>
            </a:xfrm>
          </p:grpSpPr>
          <p:sp>
            <p:nvSpPr>
              <p:cNvPr id="878" name="Google Shape;878;p33"/>
              <p:cNvSpPr/>
              <p:nvPr/>
            </p:nvSpPr>
            <p:spPr>
              <a:xfrm rot="10800000">
                <a:off x="7130276" y="-986028"/>
                <a:ext cx="2350564" cy="1955844"/>
              </a:xfrm>
              <a:custGeom>
                <a:avLst/>
                <a:gdLst/>
                <a:ahLst/>
                <a:cxnLst/>
                <a:rect l="l" t="t" r="r" b="b"/>
                <a:pathLst>
                  <a:path w="70025" h="58266" extrusionOk="0">
                    <a:moveTo>
                      <a:pt x="18874" y="0"/>
                    </a:moveTo>
                    <a:cubicBezTo>
                      <a:pt x="17710" y="0"/>
                      <a:pt x="16530" y="55"/>
                      <a:pt x="15340" y="169"/>
                    </a:cubicBezTo>
                    <a:cubicBezTo>
                      <a:pt x="9171" y="766"/>
                      <a:pt x="3822" y="2835"/>
                      <a:pt x="1" y="5779"/>
                    </a:cubicBezTo>
                    <a:lnTo>
                      <a:pt x="1212" y="52543"/>
                    </a:lnTo>
                    <a:cubicBezTo>
                      <a:pt x="6394" y="55972"/>
                      <a:pt x="13514" y="58246"/>
                      <a:pt x="20484" y="58265"/>
                    </a:cubicBezTo>
                    <a:cubicBezTo>
                      <a:pt x="20562" y="58265"/>
                      <a:pt x="20641" y="58265"/>
                      <a:pt x="20719" y="58265"/>
                    </a:cubicBezTo>
                    <a:cubicBezTo>
                      <a:pt x="31390" y="58265"/>
                      <a:pt x="40445" y="54478"/>
                      <a:pt x="45497" y="49002"/>
                    </a:cubicBezTo>
                    <a:cubicBezTo>
                      <a:pt x="46447" y="47976"/>
                      <a:pt x="48031" y="47287"/>
                      <a:pt x="49821" y="47100"/>
                    </a:cubicBezTo>
                    <a:lnTo>
                      <a:pt x="50100" y="47063"/>
                    </a:lnTo>
                    <a:cubicBezTo>
                      <a:pt x="61898" y="45777"/>
                      <a:pt x="70025" y="38191"/>
                      <a:pt x="68217" y="30363"/>
                    </a:cubicBezTo>
                    <a:cubicBezTo>
                      <a:pt x="66652" y="23546"/>
                      <a:pt x="61444" y="18573"/>
                      <a:pt x="51855" y="18573"/>
                    </a:cubicBezTo>
                    <a:cubicBezTo>
                      <a:pt x="50932" y="18573"/>
                      <a:pt x="49968" y="18619"/>
                      <a:pt x="48963" y="18714"/>
                    </a:cubicBezTo>
                    <a:lnTo>
                      <a:pt x="48740" y="18733"/>
                    </a:lnTo>
                    <a:cubicBezTo>
                      <a:pt x="48541" y="18747"/>
                      <a:pt x="48343" y="18754"/>
                      <a:pt x="48148" y="18754"/>
                    </a:cubicBezTo>
                    <a:cubicBezTo>
                      <a:pt x="45294" y="18754"/>
                      <a:pt x="42936" y="17259"/>
                      <a:pt x="42831" y="15322"/>
                    </a:cubicBezTo>
                    <a:cubicBezTo>
                      <a:pt x="42794" y="14875"/>
                      <a:pt x="42738" y="14446"/>
                      <a:pt x="42664" y="13999"/>
                    </a:cubicBezTo>
                    <a:cubicBezTo>
                      <a:pt x="41169" y="5861"/>
                      <a:pt x="30863" y="0"/>
                      <a:pt x="1887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879" name="Google Shape;879;p33"/>
              <p:cNvGrpSpPr/>
              <p:nvPr/>
            </p:nvGrpSpPr>
            <p:grpSpPr>
              <a:xfrm rot="10800000">
                <a:off x="7374368" y="-329618"/>
                <a:ext cx="1721841" cy="1113844"/>
                <a:chOff x="-3171530" y="2930427"/>
                <a:chExt cx="1885915" cy="1219982"/>
              </a:xfrm>
            </p:grpSpPr>
            <p:sp>
              <p:nvSpPr>
                <p:cNvPr id="880" name="Google Shape;880;p33"/>
                <p:cNvSpPr/>
                <p:nvPr/>
              </p:nvSpPr>
              <p:spPr>
                <a:xfrm>
                  <a:off x="-2996113" y="3590073"/>
                  <a:ext cx="130929" cy="1771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1" h="4819" extrusionOk="0">
                      <a:moveTo>
                        <a:pt x="1338" y="1"/>
                      </a:moveTo>
                      <a:cubicBezTo>
                        <a:pt x="1290" y="1"/>
                        <a:pt x="1242" y="7"/>
                        <a:pt x="1194" y="20"/>
                      </a:cubicBezTo>
                      <a:lnTo>
                        <a:pt x="616" y="169"/>
                      </a:lnTo>
                      <a:cubicBezTo>
                        <a:pt x="206" y="299"/>
                        <a:pt x="1" y="858"/>
                        <a:pt x="243" y="1306"/>
                      </a:cubicBezTo>
                      <a:lnTo>
                        <a:pt x="1846" y="4474"/>
                      </a:lnTo>
                      <a:cubicBezTo>
                        <a:pt x="1935" y="4682"/>
                        <a:pt x="2154" y="4819"/>
                        <a:pt x="2381" y="4819"/>
                      </a:cubicBezTo>
                      <a:cubicBezTo>
                        <a:pt x="2439" y="4819"/>
                        <a:pt x="2497" y="4810"/>
                        <a:pt x="2554" y="4791"/>
                      </a:cubicBezTo>
                      <a:lnTo>
                        <a:pt x="3020" y="4605"/>
                      </a:lnTo>
                      <a:cubicBezTo>
                        <a:pt x="3393" y="4456"/>
                        <a:pt x="3561" y="3915"/>
                        <a:pt x="3356" y="3505"/>
                      </a:cubicBezTo>
                      <a:lnTo>
                        <a:pt x="1846" y="374"/>
                      </a:lnTo>
                      <a:cubicBezTo>
                        <a:pt x="1769" y="143"/>
                        <a:pt x="1564" y="1"/>
                        <a:pt x="13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1" name="Google Shape;881;p33"/>
                <p:cNvSpPr/>
                <p:nvPr/>
              </p:nvSpPr>
              <p:spPr>
                <a:xfrm>
                  <a:off x="-1416544" y="3756887"/>
                  <a:ext cx="130929" cy="1772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1" h="4821" extrusionOk="0">
                      <a:moveTo>
                        <a:pt x="1294" y="0"/>
                      </a:moveTo>
                      <a:cubicBezTo>
                        <a:pt x="1254" y="0"/>
                        <a:pt x="1214" y="4"/>
                        <a:pt x="1175" y="12"/>
                      </a:cubicBezTo>
                      <a:lnTo>
                        <a:pt x="597" y="180"/>
                      </a:lnTo>
                      <a:cubicBezTo>
                        <a:pt x="206" y="291"/>
                        <a:pt x="1" y="869"/>
                        <a:pt x="224" y="1316"/>
                      </a:cubicBezTo>
                      <a:lnTo>
                        <a:pt x="1846" y="4466"/>
                      </a:lnTo>
                      <a:cubicBezTo>
                        <a:pt x="1932" y="4682"/>
                        <a:pt x="2130" y="4821"/>
                        <a:pt x="2344" y="4821"/>
                      </a:cubicBezTo>
                      <a:cubicBezTo>
                        <a:pt x="2408" y="4821"/>
                        <a:pt x="2472" y="4809"/>
                        <a:pt x="2536" y="4783"/>
                      </a:cubicBezTo>
                      <a:lnTo>
                        <a:pt x="3020" y="4615"/>
                      </a:lnTo>
                      <a:cubicBezTo>
                        <a:pt x="3393" y="4466"/>
                        <a:pt x="3561" y="3926"/>
                        <a:pt x="3356" y="3516"/>
                      </a:cubicBezTo>
                      <a:lnTo>
                        <a:pt x="1846" y="366"/>
                      </a:lnTo>
                      <a:cubicBezTo>
                        <a:pt x="1766" y="142"/>
                        <a:pt x="1534" y="0"/>
                        <a:pt x="129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2" name="Google Shape;882;p33"/>
                <p:cNvSpPr/>
                <p:nvPr/>
              </p:nvSpPr>
              <p:spPr>
                <a:xfrm>
                  <a:off x="-2776831" y="2930427"/>
                  <a:ext cx="130929" cy="1769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1" h="4814" extrusionOk="0">
                      <a:moveTo>
                        <a:pt x="1306" y="0"/>
                      </a:moveTo>
                      <a:cubicBezTo>
                        <a:pt x="1268" y="0"/>
                        <a:pt x="1231" y="4"/>
                        <a:pt x="1194" y="12"/>
                      </a:cubicBezTo>
                      <a:lnTo>
                        <a:pt x="597" y="180"/>
                      </a:lnTo>
                      <a:cubicBezTo>
                        <a:pt x="206" y="292"/>
                        <a:pt x="1" y="869"/>
                        <a:pt x="225" y="1298"/>
                      </a:cubicBezTo>
                      <a:lnTo>
                        <a:pt x="1846" y="4467"/>
                      </a:lnTo>
                      <a:cubicBezTo>
                        <a:pt x="1934" y="4686"/>
                        <a:pt x="2136" y="4813"/>
                        <a:pt x="2354" y="4813"/>
                      </a:cubicBezTo>
                      <a:cubicBezTo>
                        <a:pt x="2414" y="4813"/>
                        <a:pt x="2475" y="4804"/>
                        <a:pt x="2536" y="4783"/>
                      </a:cubicBezTo>
                      <a:lnTo>
                        <a:pt x="3020" y="4597"/>
                      </a:lnTo>
                      <a:cubicBezTo>
                        <a:pt x="3393" y="4467"/>
                        <a:pt x="3561" y="3926"/>
                        <a:pt x="3356" y="3516"/>
                      </a:cubicBezTo>
                      <a:lnTo>
                        <a:pt x="1846" y="366"/>
                      </a:lnTo>
                      <a:cubicBezTo>
                        <a:pt x="1766" y="142"/>
                        <a:pt x="1535" y="0"/>
                        <a:pt x="130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3" name="Google Shape;883;p33"/>
                <p:cNvSpPr/>
                <p:nvPr/>
              </p:nvSpPr>
              <p:spPr>
                <a:xfrm>
                  <a:off x="-2428680" y="3752475"/>
                  <a:ext cx="131591" cy="1772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9" h="4822" extrusionOk="0">
                      <a:moveTo>
                        <a:pt x="1337" y="1"/>
                      </a:moveTo>
                      <a:cubicBezTo>
                        <a:pt x="1290" y="1"/>
                        <a:pt x="1241" y="7"/>
                        <a:pt x="1193" y="20"/>
                      </a:cubicBezTo>
                      <a:lnTo>
                        <a:pt x="615" y="188"/>
                      </a:lnTo>
                      <a:cubicBezTo>
                        <a:pt x="205" y="300"/>
                        <a:pt x="0" y="877"/>
                        <a:pt x="242" y="1306"/>
                      </a:cubicBezTo>
                      <a:lnTo>
                        <a:pt x="1845" y="4475"/>
                      </a:lnTo>
                      <a:cubicBezTo>
                        <a:pt x="1933" y="4694"/>
                        <a:pt x="2147" y="4821"/>
                        <a:pt x="2369" y="4821"/>
                      </a:cubicBezTo>
                      <a:cubicBezTo>
                        <a:pt x="2431" y="4821"/>
                        <a:pt x="2493" y="4812"/>
                        <a:pt x="2554" y="4791"/>
                      </a:cubicBezTo>
                      <a:lnTo>
                        <a:pt x="3038" y="4605"/>
                      </a:lnTo>
                      <a:cubicBezTo>
                        <a:pt x="3411" y="4475"/>
                        <a:pt x="3579" y="3934"/>
                        <a:pt x="3374" y="3524"/>
                      </a:cubicBezTo>
                      <a:lnTo>
                        <a:pt x="1864" y="374"/>
                      </a:lnTo>
                      <a:cubicBezTo>
                        <a:pt x="1771" y="143"/>
                        <a:pt x="1564" y="1"/>
                        <a:pt x="133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4" name="Google Shape;884;p33"/>
                <p:cNvSpPr/>
                <p:nvPr/>
              </p:nvSpPr>
              <p:spPr>
                <a:xfrm>
                  <a:off x="-2438276" y="3054187"/>
                  <a:ext cx="130230" cy="1768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2" h="4810" extrusionOk="0">
                      <a:moveTo>
                        <a:pt x="1311" y="0"/>
                      </a:moveTo>
                      <a:cubicBezTo>
                        <a:pt x="1266" y="0"/>
                        <a:pt x="1220" y="7"/>
                        <a:pt x="1174" y="20"/>
                      </a:cubicBezTo>
                      <a:lnTo>
                        <a:pt x="597" y="187"/>
                      </a:lnTo>
                      <a:cubicBezTo>
                        <a:pt x="187" y="299"/>
                        <a:pt x="0" y="877"/>
                        <a:pt x="205" y="1306"/>
                      </a:cubicBezTo>
                      <a:lnTo>
                        <a:pt x="1808" y="4456"/>
                      </a:lnTo>
                      <a:cubicBezTo>
                        <a:pt x="1894" y="4672"/>
                        <a:pt x="2103" y="4810"/>
                        <a:pt x="2323" y="4810"/>
                      </a:cubicBezTo>
                      <a:cubicBezTo>
                        <a:pt x="2387" y="4810"/>
                        <a:pt x="2453" y="4798"/>
                        <a:pt x="2516" y="4772"/>
                      </a:cubicBezTo>
                      <a:lnTo>
                        <a:pt x="2982" y="4605"/>
                      </a:lnTo>
                      <a:cubicBezTo>
                        <a:pt x="3355" y="4456"/>
                        <a:pt x="3541" y="3915"/>
                        <a:pt x="3336" y="3505"/>
                      </a:cubicBezTo>
                      <a:lnTo>
                        <a:pt x="1827" y="355"/>
                      </a:lnTo>
                      <a:cubicBezTo>
                        <a:pt x="1734" y="140"/>
                        <a:pt x="1528" y="0"/>
                        <a:pt x="131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5" name="Google Shape;885;p33"/>
                <p:cNvSpPr/>
                <p:nvPr/>
              </p:nvSpPr>
              <p:spPr>
                <a:xfrm>
                  <a:off x="-1812640" y="3602684"/>
                  <a:ext cx="130267" cy="1772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3" h="4821" extrusionOk="0">
                      <a:moveTo>
                        <a:pt x="1293" y="1"/>
                      </a:moveTo>
                      <a:cubicBezTo>
                        <a:pt x="1254" y="1"/>
                        <a:pt x="1214" y="4"/>
                        <a:pt x="1175" y="12"/>
                      </a:cubicBezTo>
                      <a:lnTo>
                        <a:pt x="597" y="180"/>
                      </a:lnTo>
                      <a:cubicBezTo>
                        <a:pt x="187" y="292"/>
                        <a:pt x="1" y="870"/>
                        <a:pt x="224" y="1317"/>
                      </a:cubicBezTo>
                      <a:lnTo>
                        <a:pt x="1846" y="4467"/>
                      </a:lnTo>
                      <a:cubicBezTo>
                        <a:pt x="1918" y="4683"/>
                        <a:pt x="2124" y="4821"/>
                        <a:pt x="2342" y="4821"/>
                      </a:cubicBezTo>
                      <a:cubicBezTo>
                        <a:pt x="2407" y="4821"/>
                        <a:pt x="2472" y="4809"/>
                        <a:pt x="2536" y="4784"/>
                      </a:cubicBezTo>
                      <a:lnTo>
                        <a:pt x="3002" y="4616"/>
                      </a:lnTo>
                      <a:cubicBezTo>
                        <a:pt x="3374" y="4467"/>
                        <a:pt x="3542" y="3926"/>
                        <a:pt x="3337" y="3516"/>
                      </a:cubicBezTo>
                      <a:lnTo>
                        <a:pt x="1827" y="366"/>
                      </a:lnTo>
                      <a:cubicBezTo>
                        <a:pt x="1747" y="142"/>
                        <a:pt x="1530" y="1"/>
                        <a:pt x="129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6" name="Google Shape;886;p33"/>
                <p:cNvSpPr/>
                <p:nvPr/>
              </p:nvSpPr>
              <p:spPr>
                <a:xfrm>
                  <a:off x="-2095640" y="3547717"/>
                  <a:ext cx="87727" cy="117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6" h="3201" extrusionOk="0">
                      <a:moveTo>
                        <a:pt x="893" y="0"/>
                      </a:moveTo>
                      <a:cubicBezTo>
                        <a:pt x="856" y="0"/>
                        <a:pt x="819" y="5"/>
                        <a:pt x="783" y="16"/>
                      </a:cubicBezTo>
                      <a:lnTo>
                        <a:pt x="410" y="128"/>
                      </a:lnTo>
                      <a:cubicBezTo>
                        <a:pt x="112" y="258"/>
                        <a:pt x="0" y="594"/>
                        <a:pt x="149" y="874"/>
                      </a:cubicBezTo>
                      <a:lnTo>
                        <a:pt x="1230" y="2961"/>
                      </a:lnTo>
                      <a:cubicBezTo>
                        <a:pt x="1290" y="3111"/>
                        <a:pt x="1435" y="3201"/>
                        <a:pt x="1587" y="3201"/>
                      </a:cubicBezTo>
                      <a:cubicBezTo>
                        <a:pt x="1623" y="3201"/>
                        <a:pt x="1660" y="3196"/>
                        <a:pt x="1696" y="3185"/>
                      </a:cubicBezTo>
                      <a:lnTo>
                        <a:pt x="2013" y="3054"/>
                      </a:lnTo>
                      <a:cubicBezTo>
                        <a:pt x="2274" y="2924"/>
                        <a:pt x="2386" y="2588"/>
                        <a:pt x="2255" y="2327"/>
                      </a:cubicBezTo>
                      <a:lnTo>
                        <a:pt x="1249" y="240"/>
                      </a:lnTo>
                      <a:cubicBezTo>
                        <a:pt x="1189" y="90"/>
                        <a:pt x="1044" y="0"/>
                        <a:pt x="89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7" name="Google Shape;887;p33"/>
                <p:cNvSpPr/>
                <p:nvPr/>
              </p:nvSpPr>
              <p:spPr>
                <a:xfrm>
                  <a:off x="-1607036" y="4028084"/>
                  <a:ext cx="87727" cy="1177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6" h="3202" extrusionOk="0">
                      <a:moveTo>
                        <a:pt x="911" y="0"/>
                      </a:moveTo>
                      <a:cubicBezTo>
                        <a:pt x="875" y="0"/>
                        <a:pt x="839" y="6"/>
                        <a:pt x="802" y="17"/>
                      </a:cubicBezTo>
                      <a:lnTo>
                        <a:pt x="410" y="110"/>
                      </a:lnTo>
                      <a:cubicBezTo>
                        <a:pt x="112" y="240"/>
                        <a:pt x="0" y="594"/>
                        <a:pt x="149" y="874"/>
                      </a:cubicBezTo>
                      <a:lnTo>
                        <a:pt x="1230" y="2961"/>
                      </a:lnTo>
                      <a:cubicBezTo>
                        <a:pt x="1290" y="3112"/>
                        <a:pt x="1435" y="3201"/>
                        <a:pt x="1587" y="3201"/>
                      </a:cubicBezTo>
                      <a:cubicBezTo>
                        <a:pt x="1623" y="3201"/>
                        <a:pt x="1660" y="3196"/>
                        <a:pt x="1696" y="3185"/>
                      </a:cubicBezTo>
                      <a:lnTo>
                        <a:pt x="2013" y="3055"/>
                      </a:lnTo>
                      <a:cubicBezTo>
                        <a:pt x="2274" y="2924"/>
                        <a:pt x="2386" y="2589"/>
                        <a:pt x="2256" y="2328"/>
                      </a:cubicBezTo>
                      <a:lnTo>
                        <a:pt x="1249" y="222"/>
                      </a:lnTo>
                      <a:cubicBezTo>
                        <a:pt x="1189" y="87"/>
                        <a:pt x="1057" y="0"/>
                        <a:pt x="91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8" name="Google Shape;888;p33"/>
                <p:cNvSpPr/>
                <p:nvPr/>
              </p:nvSpPr>
              <p:spPr>
                <a:xfrm>
                  <a:off x="-2105935" y="3925981"/>
                  <a:ext cx="87065" cy="1180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8" h="3211" extrusionOk="0">
                      <a:moveTo>
                        <a:pt x="891" y="0"/>
                      </a:moveTo>
                      <a:cubicBezTo>
                        <a:pt x="856" y="0"/>
                        <a:pt x="820" y="6"/>
                        <a:pt x="783" y="16"/>
                      </a:cubicBezTo>
                      <a:lnTo>
                        <a:pt x="392" y="128"/>
                      </a:lnTo>
                      <a:cubicBezTo>
                        <a:pt x="113" y="240"/>
                        <a:pt x="1" y="594"/>
                        <a:pt x="150" y="874"/>
                      </a:cubicBezTo>
                      <a:lnTo>
                        <a:pt x="1231" y="2980"/>
                      </a:lnTo>
                      <a:cubicBezTo>
                        <a:pt x="1274" y="3123"/>
                        <a:pt x="1404" y="3211"/>
                        <a:pt x="1554" y="3211"/>
                      </a:cubicBezTo>
                      <a:cubicBezTo>
                        <a:pt x="1601" y="3211"/>
                        <a:pt x="1649" y="3202"/>
                        <a:pt x="1697" y="3185"/>
                      </a:cubicBezTo>
                      <a:lnTo>
                        <a:pt x="2014" y="3073"/>
                      </a:lnTo>
                      <a:cubicBezTo>
                        <a:pt x="2275" y="2924"/>
                        <a:pt x="2368" y="2607"/>
                        <a:pt x="2237" y="2346"/>
                      </a:cubicBezTo>
                      <a:lnTo>
                        <a:pt x="1231" y="240"/>
                      </a:lnTo>
                      <a:cubicBezTo>
                        <a:pt x="1171" y="90"/>
                        <a:pt x="1038" y="0"/>
                        <a:pt x="89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9" name="Google Shape;889;p33"/>
                <p:cNvSpPr/>
                <p:nvPr/>
              </p:nvSpPr>
              <p:spPr>
                <a:xfrm>
                  <a:off x="-2654837" y="4005472"/>
                  <a:ext cx="87065" cy="1177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8" h="3202" extrusionOk="0">
                      <a:moveTo>
                        <a:pt x="891" y="0"/>
                      </a:moveTo>
                      <a:cubicBezTo>
                        <a:pt x="856" y="0"/>
                        <a:pt x="820" y="6"/>
                        <a:pt x="783" y="17"/>
                      </a:cubicBezTo>
                      <a:lnTo>
                        <a:pt x="392" y="128"/>
                      </a:lnTo>
                      <a:cubicBezTo>
                        <a:pt x="112" y="259"/>
                        <a:pt x="0" y="594"/>
                        <a:pt x="150" y="874"/>
                      </a:cubicBezTo>
                      <a:lnTo>
                        <a:pt x="1212" y="2980"/>
                      </a:lnTo>
                      <a:cubicBezTo>
                        <a:pt x="1272" y="3115"/>
                        <a:pt x="1416" y="3201"/>
                        <a:pt x="1567" y="3201"/>
                      </a:cubicBezTo>
                      <a:cubicBezTo>
                        <a:pt x="1604" y="3201"/>
                        <a:pt x="1641" y="3196"/>
                        <a:pt x="1678" y="3185"/>
                      </a:cubicBezTo>
                      <a:lnTo>
                        <a:pt x="2013" y="3055"/>
                      </a:lnTo>
                      <a:cubicBezTo>
                        <a:pt x="2274" y="2924"/>
                        <a:pt x="2368" y="2589"/>
                        <a:pt x="2237" y="2328"/>
                      </a:cubicBezTo>
                      <a:lnTo>
                        <a:pt x="1231" y="240"/>
                      </a:lnTo>
                      <a:cubicBezTo>
                        <a:pt x="1171" y="90"/>
                        <a:pt x="1038" y="0"/>
                        <a:pt x="89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0" name="Google Shape;890;p33"/>
                <p:cNvSpPr/>
                <p:nvPr/>
              </p:nvSpPr>
              <p:spPr>
                <a:xfrm>
                  <a:off x="-2985156" y="3236884"/>
                  <a:ext cx="87764" cy="1177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7" h="3203" extrusionOk="0">
                      <a:moveTo>
                        <a:pt x="866" y="0"/>
                      </a:moveTo>
                      <a:cubicBezTo>
                        <a:pt x="839" y="0"/>
                        <a:pt x="811" y="3"/>
                        <a:pt x="784" y="8"/>
                      </a:cubicBezTo>
                      <a:lnTo>
                        <a:pt x="392" y="139"/>
                      </a:lnTo>
                      <a:cubicBezTo>
                        <a:pt x="113" y="251"/>
                        <a:pt x="1" y="605"/>
                        <a:pt x="150" y="884"/>
                      </a:cubicBezTo>
                      <a:lnTo>
                        <a:pt x="1231" y="2972"/>
                      </a:lnTo>
                      <a:cubicBezTo>
                        <a:pt x="1274" y="3115"/>
                        <a:pt x="1404" y="3203"/>
                        <a:pt x="1555" y="3203"/>
                      </a:cubicBezTo>
                      <a:cubicBezTo>
                        <a:pt x="1601" y="3203"/>
                        <a:pt x="1649" y="3194"/>
                        <a:pt x="1697" y="3177"/>
                      </a:cubicBezTo>
                      <a:lnTo>
                        <a:pt x="2014" y="3065"/>
                      </a:lnTo>
                      <a:cubicBezTo>
                        <a:pt x="2275" y="2935"/>
                        <a:pt x="2387" y="2599"/>
                        <a:pt x="2237" y="2338"/>
                      </a:cubicBezTo>
                      <a:lnTo>
                        <a:pt x="1231" y="232"/>
                      </a:lnTo>
                      <a:cubicBezTo>
                        <a:pt x="1167" y="89"/>
                        <a:pt x="1023" y="0"/>
                        <a:pt x="86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1" name="Google Shape;891;p33"/>
                <p:cNvSpPr/>
                <p:nvPr/>
              </p:nvSpPr>
              <p:spPr>
                <a:xfrm>
                  <a:off x="-2649358" y="3447268"/>
                  <a:ext cx="86404" cy="118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0" h="3212" extrusionOk="0">
                      <a:moveTo>
                        <a:pt x="865" y="0"/>
                      </a:moveTo>
                      <a:cubicBezTo>
                        <a:pt x="838" y="0"/>
                        <a:pt x="811" y="3"/>
                        <a:pt x="783" y="8"/>
                      </a:cubicBezTo>
                      <a:lnTo>
                        <a:pt x="392" y="120"/>
                      </a:lnTo>
                      <a:cubicBezTo>
                        <a:pt x="112" y="251"/>
                        <a:pt x="1" y="586"/>
                        <a:pt x="150" y="866"/>
                      </a:cubicBezTo>
                      <a:lnTo>
                        <a:pt x="1193" y="2972"/>
                      </a:lnTo>
                      <a:cubicBezTo>
                        <a:pt x="1253" y="3122"/>
                        <a:pt x="1398" y="3212"/>
                        <a:pt x="1550" y="3212"/>
                      </a:cubicBezTo>
                      <a:cubicBezTo>
                        <a:pt x="1586" y="3212"/>
                        <a:pt x="1623" y="3206"/>
                        <a:pt x="1659" y="3195"/>
                      </a:cubicBezTo>
                      <a:lnTo>
                        <a:pt x="1995" y="3065"/>
                      </a:lnTo>
                      <a:cubicBezTo>
                        <a:pt x="2256" y="2935"/>
                        <a:pt x="2349" y="2599"/>
                        <a:pt x="2219" y="2338"/>
                      </a:cubicBezTo>
                      <a:lnTo>
                        <a:pt x="1212" y="251"/>
                      </a:lnTo>
                      <a:cubicBezTo>
                        <a:pt x="1164" y="91"/>
                        <a:pt x="1021" y="0"/>
                        <a:pt x="86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2" name="Google Shape;892;p33"/>
                <p:cNvSpPr/>
                <p:nvPr/>
              </p:nvSpPr>
              <p:spPr>
                <a:xfrm>
                  <a:off x="-3171530" y="3973411"/>
                  <a:ext cx="130230" cy="1769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2" h="4814" extrusionOk="0">
                      <a:moveTo>
                        <a:pt x="1292" y="1"/>
                      </a:moveTo>
                      <a:cubicBezTo>
                        <a:pt x="1253" y="1"/>
                        <a:pt x="1214" y="5"/>
                        <a:pt x="1175" y="13"/>
                      </a:cubicBezTo>
                      <a:lnTo>
                        <a:pt x="597" y="180"/>
                      </a:lnTo>
                      <a:cubicBezTo>
                        <a:pt x="187" y="292"/>
                        <a:pt x="0" y="870"/>
                        <a:pt x="224" y="1299"/>
                      </a:cubicBezTo>
                      <a:lnTo>
                        <a:pt x="1845" y="4467"/>
                      </a:lnTo>
                      <a:cubicBezTo>
                        <a:pt x="1933" y="4686"/>
                        <a:pt x="2135" y="4814"/>
                        <a:pt x="2353" y="4814"/>
                      </a:cubicBezTo>
                      <a:cubicBezTo>
                        <a:pt x="2413" y="4814"/>
                        <a:pt x="2475" y="4804"/>
                        <a:pt x="2535" y="4784"/>
                      </a:cubicBezTo>
                      <a:lnTo>
                        <a:pt x="3001" y="4598"/>
                      </a:lnTo>
                      <a:cubicBezTo>
                        <a:pt x="3374" y="4467"/>
                        <a:pt x="3542" y="3927"/>
                        <a:pt x="3337" y="3517"/>
                      </a:cubicBezTo>
                      <a:lnTo>
                        <a:pt x="1827" y="367"/>
                      </a:lnTo>
                      <a:cubicBezTo>
                        <a:pt x="1747" y="142"/>
                        <a:pt x="1529" y="1"/>
                        <a:pt x="129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5371220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Social distancing&quot; đã tạo nên &quot;family gathering&quot; như thế nào thời Covid?">
            <a:extLst>
              <a:ext uri="{FF2B5EF4-FFF2-40B4-BE49-F238E27FC236}">
                <a16:creationId xmlns:a16="http://schemas.microsoft.com/office/drawing/2014/main" id="{F072419D-1E9F-4695-8058-ECDAFC8FCE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" t="1192" r="374" b="5963"/>
          <a:stretch/>
        </p:blipFill>
        <p:spPr bwMode="auto">
          <a:xfrm>
            <a:off x="0" y="903111"/>
            <a:ext cx="6016978" cy="409363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Google Shape;810;p33">
            <a:extLst>
              <a:ext uri="{FF2B5EF4-FFF2-40B4-BE49-F238E27FC236}">
                <a16:creationId xmlns:a16="http://schemas.microsoft.com/office/drawing/2014/main" id="{80F25002-F867-4A19-B4B9-7EDBC4C0C12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456540" y="889705"/>
            <a:ext cx="4687460" cy="1029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/>
              <a:t>Tạm biệt!</a:t>
            </a:r>
            <a:endParaRPr sz="80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1A08BF-248B-4D70-BC54-9B698FB599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782039">
            <a:off x="6383499" y="2271112"/>
            <a:ext cx="1469922" cy="1850934"/>
          </a:xfrm>
          <a:prstGeom prst="rect">
            <a:avLst/>
          </a:prstGeom>
        </p:spPr>
      </p:pic>
      <p:pic>
        <p:nvPicPr>
          <p:cNvPr id="4100" name="Picture 4" descr="Heart PNG Transparent Images Free Download - Pngfre">
            <a:extLst>
              <a:ext uri="{FF2B5EF4-FFF2-40B4-BE49-F238E27FC236}">
                <a16:creationId xmlns:a16="http://schemas.microsoft.com/office/drawing/2014/main" id="{4B62BC76-779A-45E6-ADDD-85AFF82063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81537">
            <a:off x="7386315" y="2294783"/>
            <a:ext cx="1284026" cy="1858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94781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4" name="Google Shape;814;p33"/>
          <p:cNvGrpSpPr/>
          <p:nvPr/>
        </p:nvGrpSpPr>
        <p:grpSpPr>
          <a:xfrm>
            <a:off x="4900624" y="2412006"/>
            <a:ext cx="4801045" cy="2797782"/>
            <a:chOff x="4612626" y="1011949"/>
            <a:chExt cx="5157423" cy="3005459"/>
          </a:xfrm>
        </p:grpSpPr>
        <p:sp>
          <p:nvSpPr>
            <p:cNvPr id="815" name="Google Shape;815;p33"/>
            <p:cNvSpPr/>
            <p:nvPr/>
          </p:nvSpPr>
          <p:spPr>
            <a:xfrm>
              <a:off x="4612626" y="1011949"/>
              <a:ext cx="5157423" cy="3005459"/>
            </a:xfrm>
            <a:custGeom>
              <a:avLst/>
              <a:gdLst/>
              <a:ahLst/>
              <a:cxnLst/>
              <a:rect l="l" t="t" r="r" b="b"/>
              <a:pathLst>
                <a:path w="62252" h="36277" extrusionOk="0">
                  <a:moveTo>
                    <a:pt x="17039" y="0"/>
                  </a:moveTo>
                  <a:cubicBezTo>
                    <a:pt x="15986" y="0"/>
                    <a:pt x="14939" y="85"/>
                    <a:pt x="13912" y="268"/>
                  </a:cubicBezTo>
                  <a:cubicBezTo>
                    <a:pt x="9030" y="1137"/>
                    <a:pt x="5031" y="4423"/>
                    <a:pt x="4554" y="8781"/>
                  </a:cubicBezTo>
                  <a:cubicBezTo>
                    <a:pt x="4335" y="10761"/>
                    <a:pt x="6534" y="14243"/>
                    <a:pt x="5845" y="16113"/>
                  </a:cubicBezTo>
                  <a:cubicBezTo>
                    <a:pt x="5141" y="18014"/>
                    <a:pt x="0" y="23836"/>
                    <a:pt x="125" y="28256"/>
                  </a:cubicBezTo>
                  <a:cubicBezTo>
                    <a:pt x="251" y="32669"/>
                    <a:pt x="1440" y="34039"/>
                    <a:pt x="3107" y="36276"/>
                  </a:cubicBezTo>
                  <a:lnTo>
                    <a:pt x="57714" y="36276"/>
                  </a:lnTo>
                  <a:cubicBezTo>
                    <a:pt x="58754" y="34007"/>
                    <a:pt x="59568" y="32192"/>
                    <a:pt x="58347" y="29211"/>
                  </a:cubicBezTo>
                  <a:cubicBezTo>
                    <a:pt x="57377" y="26825"/>
                    <a:pt x="60022" y="24868"/>
                    <a:pt x="61047" y="22646"/>
                  </a:cubicBezTo>
                  <a:cubicBezTo>
                    <a:pt x="61954" y="20675"/>
                    <a:pt x="62252" y="18304"/>
                    <a:pt x="62033" y="16152"/>
                  </a:cubicBezTo>
                  <a:cubicBezTo>
                    <a:pt x="61728" y="13218"/>
                    <a:pt x="60272" y="10276"/>
                    <a:pt x="57745" y="8171"/>
                  </a:cubicBezTo>
                  <a:cubicBezTo>
                    <a:pt x="54690" y="5637"/>
                    <a:pt x="50428" y="4569"/>
                    <a:pt x="46232" y="4569"/>
                  </a:cubicBezTo>
                  <a:cubicBezTo>
                    <a:pt x="45012" y="4569"/>
                    <a:pt x="43798" y="4659"/>
                    <a:pt x="42620" y="4830"/>
                  </a:cubicBezTo>
                  <a:cubicBezTo>
                    <a:pt x="40720" y="5109"/>
                    <a:pt x="38825" y="5567"/>
                    <a:pt x="36889" y="5567"/>
                  </a:cubicBezTo>
                  <a:cubicBezTo>
                    <a:pt x="36602" y="5567"/>
                    <a:pt x="36314" y="5557"/>
                    <a:pt x="36024" y="5534"/>
                  </a:cubicBezTo>
                  <a:cubicBezTo>
                    <a:pt x="32761" y="5276"/>
                    <a:pt x="29882" y="3508"/>
                    <a:pt x="26909" y="2209"/>
                  </a:cubicBezTo>
                  <a:cubicBezTo>
                    <a:pt x="23823" y="869"/>
                    <a:pt x="20397" y="0"/>
                    <a:pt x="17039" y="0"/>
                  </a:cubicBezTo>
                  <a:close/>
                </a:path>
              </a:pathLst>
            </a:custGeom>
            <a:solidFill>
              <a:srgbClr val="FFA79B">
                <a:alpha val="4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33"/>
            <p:cNvSpPr/>
            <p:nvPr/>
          </p:nvSpPr>
          <p:spPr>
            <a:xfrm>
              <a:off x="5030091" y="1415663"/>
              <a:ext cx="4310224" cy="2601743"/>
            </a:xfrm>
            <a:custGeom>
              <a:avLst/>
              <a:gdLst/>
              <a:ahLst/>
              <a:cxnLst/>
              <a:rect l="l" t="t" r="r" b="b"/>
              <a:pathLst>
                <a:path w="52026" h="31404" extrusionOk="0">
                  <a:moveTo>
                    <a:pt x="39890" y="0"/>
                  </a:moveTo>
                  <a:cubicBezTo>
                    <a:pt x="37663" y="0"/>
                    <a:pt x="35394" y="480"/>
                    <a:pt x="33332" y="1287"/>
                  </a:cubicBezTo>
                  <a:cubicBezTo>
                    <a:pt x="31564" y="1976"/>
                    <a:pt x="29858" y="2891"/>
                    <a:pt x="27965" y="3126"/>
                  </a:cubicBezTo>
                  <a:cubicBezTo>
                    <a:pt x="27628" y="3167"/>
                    <a:pt x="27292" y="3186"/>
                    <a:pt x="26957" y="3186"/>
                  </a:cubicBezTo>
                  <a:cubicBezTo>
                    <a:pt x="24554" y="3186"/>
                    <a:pt x="22198" y="2219"/>
                    <a:pt x="19835" y="1608"/>
                  </a:cubicBezTo>
                  <a:cubicBezTo>
                    <a:pt x="18162" y="1175"/>
                    <a:pt x="16414" y="925"/>
                    <a:pt x="14679" y="925"/>
                  </a:cubicBezTo>
                  <a:cubicBezTo>
                    <a:pt x="12624" y="925"/>
                    <a:pt x="10587" y="1275"/>
                    <a:pt x="8717" y="2085"/>
                  </a:cubicBezTo>
                  <a:cubicBezTo>
                    <a:pt x="4804" y="3775"/>
                    <a:pt x="2027" y="7594"/>
                    <a:pt x="2348" y="11795"/>
                  </a:cubicBezTo>
                  <a:cubicBezTo>
                    <a:pt x="2496" y="13705"/>
                    <a:pt x="3247" y="15582"/>
                    <a:pt x="2981" y="17476"/>
                  </a:cubicBezTo>
                  <a:cubicBezTo>
                    <a:pt x="2715" y="19393"/>
                    <a:pt x="1542" y="20997"/>
                    <a:pt x="924" y="22812"/>
                  </a:cubicBezTo>
                  <a:cubicBezTo>
                    <a:pt x="71" y="25277"/>
                    <a:pt x="0" y="28900"/>
                    <a:pt x="1354" y="31403"/>
                  </a:cubicBezTo>
                  <a:lnTo>
                    <a:pt x="50053" y="31403"/>
                  </a:lnTo>
                  <a:cubicBezTo>
                    <a:pt x="50476" y="30590"/>
                    <a:pt x="50781" y="29713"/>
                    <a:pt x="50969" y="28806"/>
                  </a:cubicBezTo>
                  <a:cubicBezTo>
                    <a:pt x="51501" y="26232"/>
                    <a:pt x="50648" y="24033"/>
                    <a:pt x="50437" y="21513"/>
                  </a:cubicBezTo>
                  <a:cubicBezTo>
                    <a:pt x="50233" y="19119"/>
                    <a:pt x="51110" y="17108"/>
                    <a:pt x="51595" y="14831"/>
                  </a:cubicBezTo>
                  <a:cubicBezTo>
                    <a:pt x="52025" y="12805"/>
                    <a:pt x="51877" y="10512"/>
                    <a:pt x="51337" y="8525"/>
                  </a:cubicBezTo>
                  <a:cubicBezTo>
                    <a:pt x="50601" y="5802"/>
                    <a:pt x="48903" y="3282"/>
                    <a:pt x="46454" y="1749"/>
                  </a:cubicBezTo>
                  <a:cubicBezTo>
                    <a:pt x="44502" y="525"/>
                    <a:pt x="42219" y="0"/>
                    <a:pt x="39890" y="0"/>
                  </a:cubicBezTo>
                  <a:close/>
                </a:path>
              </a:pathLst>
            </a:custGeom>
            <a:solidFill>
              <a:srgbClr val="FFA79B">
                <a:alpha val="4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75" name="Google Shape;875;p33"/>
          <p:cNvGrpSpPr/>
          <p:nvPr/>
        </p:nvGrpSpPr>
        <p:grpSpPr>
          <a:xfrm>
            <a:off x="6901677" y="-1502667"/>
            <a:ext cx="2752249" cy="2748153"/>
            <a:chOff x="6901677" y="-1502667"/>
            <a:chExt cx="2752249" cy="2748153"/>
          </a:xfrm>
        </p:grpSpPr>
        <p:sp>
          <p:nvSpPr>
            <p:cNvPr id="876" name="Google Shape;876;p33"/>
            <p:cNvSpPr/>
            <p:nvPr/>
          </p:nvSpPr>
          <p:spPr>
            <a:xfrm rot="4318899" flipH="1">
              <a:off x="6986378" y="-1049544"/>
              <a:ext cx="2290756" cy="1841908"/>
            </a:xfrm>
            <a:custGeom>
              <a:avLst/>
              <a:gdLst/>
              <a:ahLst/>
              <a:cxnLst/>
              <a:rect l="l" t="t" r="r" b="b"/>
              <a:pathLst>
                <a:path w="75784" h="60935" extrusionOk="0">
                  <a:moveTo>
                    <a:pt x="15683" y="1"/>
                  </a:moveTo>
                  <a:cubicBezTo>
                    <a:pt x="12063" y="1"/>
                    <a:pt x="8783" y="1433"/>
                    <a:pt x="6021" y="3864"/>
                  </a:cubicBezTo>
                  <a:cubicBezTo>
                    <a:pt x="1" y="9176"/>
                    <a:pt x="2163" y="20061"/>
                    <a:pt x="11016" y="28001"/>
                  </a:cubicBezTo>
                  <a:lnTo>
                    <a:pt x="11221" y="28187"/>
                  </a:lnTo>
                  <a:cubicBezTo>
                    <a:pt x="12563" y="29361"/>
                    <a:pt x="13457" y="30852"/>
                    <a:pt x="13625" y="32250"/>
                  </a:cubicBezTo>
                  <a:cubicBezTo>
                    <a:pt x="14538" y="39687"/>
                    <a:pt x="19776" y="48111"/>
                    <a:pt x="28573" y="54355"/>
                  </a:cubicBezTo>
                  <a:cubicBezTo>
                    <a:pt x="34239" y="58381"/>
                    <a:pt x="41359" y="60692"/>
                    <a:pt x="47565" y="60935"/>
                  </a:cubicBezTo>
                  <a:lnTo>
                    <a:pt x="75783" y="23621"/>
                  </a:lnTo>
                  <a:cubicBezTo>
                    <a:pt x="74386" y="18998"/>
                    <a:pt x="71254" y="14190"/>
                    <a:pt x="66595" y="10127"/>
                  </a:cubicBezTo>
                  <a:cubicBezTo>
                    <a:pt x="60385" y="4702"/>
                    <a:pt x="52912" y="1803"/>
                    <a:pt x="46548" y="1803"/>
                  </a:cubicBezTo>
                  <a:cubicBezTo>
                    <a:pt x="42482" y="1803"/>
                    <a:pt x="38869" y="2986"/>
                    <a:pt x="36326" y="5448"/>
                  </a:cubicBezTo>
                  <a:cubicBezTo>
                    <a:pt x="36010" y="5747"/>
                    <a:pt x="35711" y="6082"/>
                    <a:pt x="35432" y="6418"/>
                  </a:cubicBezTo>
                  <a:cubicBezTo>
                    <a:pt x="34855" y="7124"/>
                    <a:pt x="33946" y="7470"/>
                    <a:pt x="32904" y="7470"/>
                  </a:cubicBezTo>
                  <a:cubicBezTo>
                    <a:pt x="31556" y="7470"/>
                    <a:pt x="29985" y="6891"/>
                    <a:pt x="28629" y="5765"/>
                  </a:cubicBezTo>
                  <a:lnTo>
                    <a:pt x="28442" y="5616"/>
                  </a:lnTo>
                  <a:cubicBezTo>
                    <a:pt x="23942" y="1688"/>
                    <a:pt x="19612" y="1"/>
                    <a:pt x="156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77" name="Google Shape;877;p33"/>
            <p:cNvGrpSpPr/>
            <p:nvPr/>
          </p:nvGrpSpPr>
          <p:grpSpPr>
            <a:xfrm>
              <a:off x="7792984" y="-502416"/>
              <a:ext cx="1860942" cy="1548442"/>
              <a:chOff x="7130276" y="-986028"/>
              <a:chExt cx="2350564" cy="1955844"/>
            </a:xfrm>
          </p:grpSpPr>
          <p:sp>
            <p:nvSpPr>
              <p:cNvPr id="878" name="Google Shape;878;p33"/>
              <p:cNvSpPr/>
              <p:nvPr/>
            </p:nvSpPr>
            <p:spPr>
              <a:xfrm rot="10800000">
                <a:off x="7130276" y="-986028"/>
                <a:ext cx="2350564" cy="1955844"/>
              </a:xfrm>
              <a:custGeom>
                <a:avLst/>
                <a:gdLst/>
                <a:ahLst/>
                <a:cxnLst/>
                <a:rect l="l" t="t" r="r" b="b"/>
                <a:pathLst>
                  <a:path w="70025" h="58266" extrusionOk="0">
                    <a:moveTo>
                      <a:pt x="18874" y="0"/>
                    </a:moveTo>
                    <a:cubicBezTo>
                      <a:pt x="17710" y="0"/>
                      <a:pt x="16530" y="55"/>
                      <a:pt x="15340" y="169"/>
                    </a:cubicBezTo>
                    <a:cubicBezTo>
                      <a:pt x="9171" y="766"/>
                      <a:pt x="3822" y="2835"/>
                      <a:pt x="1" y="5779"/>
                    </a:cubicBezTo>
                    <a:lnTo>
                      <a:pt x="1212" y="52543"/>
                    </a:lnTo>
                    <a:cubicBezTo>
                      <a:pt x="6394" y="55972"/>
                      <a:pt x="13514" y="58246"/>
                      <a:pt x="20484" y="58265"/>
                    </a:cubicBezTo>
                    <a:cubicBezTo>
                      <a:pt x="20562" y="58265"/>
                      <a:pt x="20641" y="58265"/>
                      <a:pt x="20719" y="58265"/>
                    </a:cubicBezTo>
                    <a:cubicBezTo>
                      <a:pt x="31390" y="58265"/>
                      <a:pt x="40445" y="54478"/>
                      <a:pt x="45497" y="49002"/>
                    </a:cubicBezTo>
                    <a:cubicBezTo>
                      <a:pt x="46447" y="47976"/>
                      <a:pt x="48031" y="47287"/>
                      <a:pt x="49821" y="47100"/>
                    </a:cubicBezTo>
                    <a:lnTo>
                      <a:pt x="50100" y="47063"/>
                    </a:lnTo>
                    <a:cubicBezTo>
                      <a:pt x="61898" y="45777"/>
                      <a:pt x="70025" y="38191"/>
                      <a:pt x="68217" y="30363"/>
                    </a:cubicBezTo>
                    <a:cubicBezTo>
                      <a:pt x="66652" y="23546"/>
                      <a:pt x="61444" y="18573"/>
                      <a:pt x="51855" y="18573"/>
                    </a:cubicBezTo>
                    <a:cubicBezTo>
                      <a:pt x="50932" y="18573"/>
                      <a:pt x="49968" y="18619"/>
                      <a:pt x="48963" y="18714"/>
                    </a:cubicBezTo>
                    <a:lnTo>
                      <a:pt x="48740" y="18733"/>
                    </a:lnTo>
                    <a:cubicBezTo>
                      <a:pt x="48541" y="18747"/>
                      <a:pt x="48343" y="18754"/>
                      <a:pt x="48148" y="18754"/>
                    </a:cubicBezTo>
                    <a:cubicBezTo>
                      <a:pt x="45294" y="18754"/>
                      <a:pt x="42936" y="17259"/>
                      <a:pt x="42831" y="15322"/>
                    </a:cubicBezTo>
                    <a:cubicBezTo>
                      <a:pt x="42794" y="14875"/>
                      <a:pt x="42738" y="14446"/>
                      <a:pt x="42664" y="13999"/>
                    </a:cubicBezTo>
                    <a:cubicBezTo>
                      <a:pt x="41169" y="5861"/>
                      <a:pt x="30863" y="0"/>
                      <a:pt x="1887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879" name="Google Shape;879;p33"/>
              <p:cNvGrpSpPr/>
              <p:nvPr/>
            </p:nvGrpSpPr>
            <p:grpSpPr>
              <a:xfrm rot="10800000">
                <a:off x="7374368" y="-329618"/>
                <a:ext cx="1721841" cy="1113844"/>
                <a:chOff x="-3171530" y="2930427"/>
                <a:chExt cx="1885915" cy="1219982"/>
              </a:xfrm>
            </p:grpSpPr>
            <p:sp>
              <p:nvSpPr>
                <p:cNvPr id="880" name="Google Shape;880;p33"/>
                <p:cNvSpPr/>
                <p:nvPr/>
              </p:nvSpPr>
              <p:spPr>
                <a:xfrm>
                  <a:off x="-2996113" y="3590073"/>
                  <a:ext cx="130929" cy="1771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1" h="4819" extrusionOk="0">
                      <a:moveTo>
                        <a:pt x="1338" y="1"/>
                      </a:moveTo>
                      <a:cubicBezTo>
                        <a:pt x="1290" y="1"/>
                        <a:pt x="1242" y="7"/>
                        <a:pt x="1194" y="20"/>
                      </a:cubicBezTo>
                      <a:lnTo>
                        <a:pt x="616" y="169"/>
                      </a:lnTo>
                      <a:cubicBezTo>
                        <a:pt x="206" y="299"/>
                        <a:pt x="1" y="858"/>
                        <a:pt x="243" y="1306"/>
                      </a:cubicBezTo>
                      <a:lnTo>
                        <a:pt x="1846" y="4474"/>
                      </a:lnTo>
                      <a:cubicBezTo>
                        <a:pt x="1935" y="4682"/>
                        <a:pt x="2154" y="4819"/>
                        <a:pt x="2381" y="4819"/>
                      </a:cubicBezTo>
                      <a:cubicBezTo>
                        <a:pt x="2439" y="4819"/>
                        <a:pt x="2497" y="4810"/>
                        <a:pt x="2554" y="4791"/>
                      </a:cubicBezTo>
                      <a:lnTo>
                        <a:pt x="3020" y="4605"/>
                      </a:lnTo>
                      <a:cubicBezTo>
                        <a:pt x="3393" y="4456"/>
                        <a:pt x="3561" y="3915"/>
                        <a:pt x="3356" y="3505"/>
                      </a:cubicBezTo>
                      <a:lnTo>
                        <a:pt x="1846" y="374"/>
                      </a:lnTo>
                      <a:cubicBezTo>
                        <a:pt x="1769" y="143"/>
                        <a:pt x="1564" y="1"/>
                        <a:pt x="13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1" name="Google Shape;881;p33"/>
                <p:cNvSpPr/>
                <p:nvPr/>
              </p:nvSpPr>
              <p:spPr>
                <a:xfrm>
                  <a:off x="-1416544" y="3756887"/>
                  <a:ext cx="130929" cy="1772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1" h="4821" extrusionOk="0">
                      <a:moveTo>
                        <a:pt x="1294" y="0"/>
                      </a:moveTo>
                      <a:cubicBezTo>
                        <a:pt x="1254" y="0"/>
                        <a:pt x="1214" y="4"/>
                        <a:pt x="1175" y="12"/>
                      </a:cubicBezTo>
                      <a:lnTo>
                        <a:pt x="597" y="180"/>
                      </a:lnTo>
                      <a:cubicBezTo>
                        <a:pt x="206" y="291"/>
                        <a:pt x="1" y="869"/>
                        <a:pt x="224" y="1316"/>
                      </a:cubicBezTo>
                      <a:lnTo>
                        <a:pt x="1846" y="4466"/>
                      </a:lnTo>
                      <a:cubicBezTo>
                        <a:pt x="1932" y="4682"/>
                        <a:pt x="2130" y="4821"/>
                        <a:pt x="2344" y="4821"/>
                      </a:cubicBezTo>
                      <a:cubicBezTo>
                        <a:pt x="2408" y="4821"/>
                        <a:pt x="2472" y="4809"/>
                        <a:pt x="2536" y="4783"/>
                      </a:cubicBezTo>
                      <a:lnTo>
                        <a:pt x="3020" y="4615"/>
                      </a:lnTo>
                      <a:cubicBezTo>
                        <a:pt x="3393" y="4466"/>
                        <a:pt x="3561" y="3926"/>
                        <a:pt x="3356" y="3516"/>
                      </a:cubicBezTo>
                      <a:lnTo>
                        <a:pt x="1846" y="366"/>
                      </a:lnTo>
                      <a:cubicBezTo>
                        <a:pt x="1766" y="142"/>
                        <a:pt x="1534" y="0"/>
                        <a:pt x="129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2" name="Google Shape;882;p33"/>
                <p:cNvSpPr/>
                <p:nvPr/>
              </p:nvSpPr>
              <p:spPr>
                <a:xfrm>
                  <a:off x="-2776831" y="2930427"/>
                  <a:ext cx="130929" cy="1769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1" h="4814" extrusionOk="0">
                      <a:moveTo>
                        <a:pt x="1306" y="0"/>
                      </a:moveTo>
                      <a:cubicBezTo>
                        <a:pt x="1268" y="0"/>
                        <a:pt x="1231" y="4"/>
                        <a:pt x="1194" y="12"/>
                      </a:cubicBezTo>
                      <a:lnTo>
                        <a:pt x="597" y="180"/>
                      </a:lnTo>
                      <a:cubicBezTo>
                        <a:pt x="206" y="292"/>
                        <a:pt x="1" y="869"/>
                        <a:pt x="225" y="1298"/>
                      </a:cubicBezTo>
                      <a:lnTo>
                        <a:pt x="1846" y="4467"/>
                      </a:lnTo>
                      <a:cubicBezTo>
                        <a:pt x="1934" y="4686"/>
                        <a:pt x="2136" y="4813"/>
                        <a:pt x="2354" y="4813"/>
                      </a:cubicBezTo>
                      <a:cubicBezTo>
                        <a:pt x="2414" y="4813"/>
                        <a:pt x="2475" y="4804"/>
                        <a:pt x="2536" y="4783"/>
                      </a:cubicBezTo>
                      <a:lnTo>
                        <a:pt x="3020" y="4597"/>
                      </a:lnTo>
                      <a:cubicBezTo>
                        <a:pt x="3393" y="4467"/>
                        <a:pt x="3561" y="3926"/>
                        <a:pt x="3356" y="3516"/>
                      </a:cubicBezTo>
                      <a:lnTo>
                        <a:pt x="1846" y="366"/>
                      </a:lnTo>
                      <a:cubicBezTo>
                        <a:pt x="1766" y="142"/>
                        <a:pt x="1535" y="0"/>
                        <a:pt x="130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3" name="Google Shape;883;p33"/>
                <p:cNvSpPr/>
                <p:nvPr/>
              </p:nvSpPr>
              <p:spPr>
                <a:xfrm>
                  <a:off x="-2428680" y="3752475"/>
                  <a:ext cx="131591" cy="1772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9" h="4822" extrusionOk="0">
                      <a:moveTo>
                        <a:pt x="1337" y="1"/>
                      </a:moveTo>
                      <a:cubicBezTo>
                        <a:pt x="1290" y="1"/>
                        <a:pt x="1241" y="7"/>
                        <a:pt x="1193" y="20"/>
                      </a:cubicBezTo>
                      <a:lnTo>
                        <a:pt x="615" y="188"/>
                      </a:lnTo>
                      <a:cubicBezTo>
                        <a:pt x="205" y="300"/>
                        <a:pt x="0" y="877"/>
                        <a:pt x="242" y="1306"/>
                      </a:cubicBezTo>
                      <a:lnTo>
                        <a:pt x="1845" y="4475"/>
                      </a:lnTo>
                      <a:cubicBezTo>
                        <a:pt x="1933" y="4694"/>
                        <a:pt x="2147" y="4821"/>
                        <a:pt x="2369" y="4821"/>
                      </a:cubicBezTo>
                      <a:cubicBezTo>
                        <a:pt x="2431" y="4821"/>
                        <a:pt x="2493" y="4812"/>
                        <a:pt x="2554" y="4791"/>
                      </a:cubicBezTo>
                      <a:lnTo>
                        <a:pt x="3038" y="4605"/>
                      </a:lnTo>
                      <a:cubicBezTo>
                        <a:pt x="3411" y="4475"/>
                        <a:pt x="3579" y="3934"/>
                        <a:pt x="3374" y="3524"/>
                      </a:cubicBezTo>
                      <a:lnTo>
                        <a:pt x="1864" y="374"/>
                      </a:lnTo>
                      <a:cubicBezTo>
                        <a:pt x="1771" y="143"/>
                        <a:pt x="1564" y="1"/>
                        <a:pt x="133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4" name="Google Shape;884;p33"/>
                <p:cNvSpPr/>
                <p:nvPr/>
              </p:nvSpPr>
              <p:spPr>
                <a:xfrm>
                  <a:off x="-2438276" y="3054187"/>
                  <a:ext cx="130230" cy="1768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2" h="4810" extrusionOk="0">
                      <a:moveTo>
                        <a:pt x="1311" y="0"/>
                      </a:moveTo>
                      <a:cubicBezTo>
                        <a:pt x="1266" y="0"/>
                        <a:pt x="1220" y="7"/>
                        <a:pt x="1174" y="20"/>
                      </a:cubicBezTo>
                      <a:lnTo>
                        <a:pt x="597" y="187"/>
                      </a:lnTo>
                      <a:cubicBezTo>
                        <a:pt x="187" y="299"/>
                        <a:pt x="0" y="877"/>
                        <a:pt x="205" y="1306"/>
                      </a:cubicBezTo>
                      <a:lnTo>
                        <a:pt x="1808" y="4456"/>
                      </a:lnTo>
                      <a:cubicBezTo>
                        <a:pt x="1894" y="4672"/>
                        <a:pt x="2103" y="4810"/>
                        <a:pt x="2323" y="4810"/>
                      </a:cubicBezTo>
                      <a:cubicBezTo>
                        <a:pt x="2387" y="4810"/>
                        <a:pt x="2453" y="4798"/>
                        <a:pt x="2516" y="4772"/>
                      </a:cubicBezTo>
                      <a:lnTo>
                        <a:pt x="2982" y="4605"/>
                      </a:lnTo>
                      <a:cubicBezTo>
                        <a:pt x="3355" y="4456"/>
                        <a:pt x="3541" y="3915"/>
                        <a:pt x="3336" y="3505"/>
                      </a:cubicBezTo>
                      <a:lnTo>
                        <a:pt x="1827" y="355"/>
                      </a:lnTo>
                      <a:cubicBezTo>
                        <a:pt x="1734" y="140"/>
                        <a:pt x="1528" y="0"/>
                        <a:pt x="131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5" name="Google Shape;885;p33"/>
                <p:cNvSpPr/>
                <p:nvPr/>
              </p:nvSpPr>
              <p:spPr>
                <a:xfrm>
                  <a:off x="-1812640" y="3602684"/>
                  <a:ext cx="130267" cy="1772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3" h="4821" extrusionOk="0">
                      <a:moveTo>
                        <a:pt x="1293" y="1"/>
                      </a:moveTo>
                      <a:cubicBezTo>
                        <a:pt x="1254" y="1"/>
                        <a:pt x="1214" y="4"/>
                        <a:pt x="1175" y="12"/>
                      </a:cubicBezTo>
                      <a:lnTo>
                        <a:pt x="597" y="180"/>
                      </a:lnTo>
                      <a:cubicBezTo>
                        <a:pt x="187" y="292"/>
                        <a:pt x="1" y="870"/>
                        <a:pt x="224" y="1317"/>
                      </a:cubicBezTo>
                      <a:lnTo>
                        <a:pt x="1846" y="4467"/>
                      </a:lnTo>
                      <a:cubicBezTo>
                        <a:pt x="1918" y="4683"/>
                        <a:pt x="2124" y="4821"/>
                        <a:pt x="2342" y="4821"/>
                      </a:cubicBezTo>
                      <a:cubicBezTo>
                        <a:pt x="2407" y="4821"/>
                        <a:pt x="2472" y="4809"/>
                        <a:pt x="2536" y="4784"/>
                      </a:cubicBezTo>
                      <a:lnTo>
                        <a:pt x="3002" y="4616"/>
                      </a:lnTo>
                      <a:cubicBezTo>
                        <a:pt x="3374" y="4467"/>
                        <a:pt x="3542" y="3926"/>
                        <a:pt x="3337" y="3516"/>
                      </a:cubicBezTo>
                      <a:lnTo>
                        <a:pt x="1827" y="366"/>
                      </a:lnTo>
                      <a:cubicBezTo>
                        <a:pt x="1747" y="142"/>
                        <a:pt x="1530" y="1"/>
                        <a:pt x="129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6" name="Google Shape;886;p33"/>
                <p:cNvSpPr/>
                <p:nvPr/>
              </p:nvSpPr>
              <p:spPr>
                <a:xfrm>
                  <a:off x="-2095640" y="3547717"/>
                  <a:ext cx="87727" cy="117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6" h="3201" extrusionOk="0">
                      <a:moveTo>
                        <a:pt x="893" y="0"/>
                      </a:moveTo>
                      <a:cubicBezTo>
                        <a:pt x="856" y="0"/>
                        <a:pt x="819" y="5"/>
                        <a:pt x="783" y="16"/>
                      </a:cubicBezTo>
                      <a:lnTo>
                        <a:pt x="410" y="128"/>
                      </a:lnTo>
                      <a:cubicBezTo>
                        <a:pt x="112" y="258"/>
                        <a:pt x="0" y="594"/>
                        <a:pt x="149" y="874"/>
                      </a:cubicBezTo>
                      <a:lnTo>
                        <a:pt x="1230" y="2961"/>
                      </a:lnTo>
                      <a:cubicBezTo>
                        <a:pt x="1290" y="3111"/>
                        <a:pt x="1435" y="3201"/>
                        <a:pt x="1587" y="3201"/>
                      </a:cubicBezTo>
                      <a:cubicBezTo>
                        <a:pt x="1623" y="3201"/>
                        <a:pt x="1660" y="3196"/>
                        <a:pt x="1696" y="3185"/>
                      </a:cubicBezTo>
                      <a:lnTo>
                        <a:pt x="2013" y="3054"/>
                      </a:lnTo>
                      <a:cubicBezTo>
                        <a:pt x="2274" y="2924"/>
                        <a:pt x="2386" y="2588"/>
                        <a:pt x="2255" y="2327"/>
                      </a:cubicBezTo>
                      <a:lnTo>
                        <a:pt x="1249" y="240"/>
                      </a:lnTo>
                      <a:cubicBezTo>
                        <a:pt x="1189" y="90"/>
                        <a:pt x="1044" y="0"/>
                        <a:pt x="89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7" name="Google Shape;887;p33"/>
                <p:cNvSpPr/>
                <p:nvPr/>
              </p:nvSpPr>
              <p:spPr>
                <a:xfrm>
                  <a:off x="-1607036" y="4028084"/>
                  <a:ext cx="87727" cy="1177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6" h="3202" extrusionOk="0">
                      <a:moveTo>
                        <a:pt x="911" y="0"/>
                      </a:moveTo>
                      <a:cubicBezTo>
                        <a:pt x="875" y="0"/>
                        <a:pt x="839" y="6"/>
                        <a:pt x="802" y="17"/>
                      </a:cubicBezTo>
                      <a:lnTo>
                        <a:pt x="410" y="110"/>
                      </a:lnTo>
                      <a:cubicBezTo>
                        <a:pt x="112" y="240"/>
                        <a:pt x="0" y="594"/>
                        <a:pt x="149" y="874"/>
                      </a:cubicBezTo>
                      <a:lnTo>
                        <a:pt x="1230" y="2961"/>
                      </a:lnTo>
                      <a:cubicBezTo>
                        <a:pt x="1290" y="3112"/>
                        <a:pt x="1435" y="3201"/>
                        <a:pt x="1587" y="3201"/>
                      </a:cubicBezTo>
                      <a:cubicBezTo>
                        <a:pt x="1623" y="3201"/>
                        <a:pt x="1660" y="3196"/>
                        <a:pt x="1696" y="3185"/>
                      </a:cubicBezTo>
                      <a:lnTo>
                        <a:pt x="2013" y="3055"/>
                      </a:lnTo>
                      <a:cubicBezTo>
                        <a:pt x="2274" y="2924"/>
                        <a:pt x="2386" y="2589"/>
                        <a:pt x="2256" y="2328"/>
                      </a:cubicBezTo>
                      <a:lnTo>
                        <a:pt x="1249" y="222"/>
                      </a:lnTo>
                      <a:cubicBezTo>
                        <a:pt x="1189" y="87"/>
                        <a:pt x="1057" y="0"/>
                        <a:pt x="91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8" name="Google Shape;888;p33"/>
                <p:cNvSpPr/>
                <p:nvPr/>
              </p:nvSpPr>
              <p:spPr>
                <a:xfrm>
                  <a:off x="-2105935" y="3925981"/>
                  <a:ext cx="87065" cy="1180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8" h="3211" extrusionOk="0">
                      <a:moveTo>
                        <a:pt x="891" y="0"/>
                      </a:moveTo>
                      <a:cubicBezTo>
                        <a:pt x="856" y="0"/>
                        <a:pt x="820" y="6"/>
                        <a:pt x="783" y="16"/>
                      </a:cubicBezTo>
                      <a:lnTo>
                        <a:pt x="392" y="128"/>
                      </a:lnTo>
                      <a:cubicBezTo>
                        <a:pt x="113" y="240"/>
                        <a:pt x="1" y="594"/>
                        <a:pt x="150" y="874"/>
                      </a:cubicBezTo>
                      <a:lnTo>
                        <a:pt x="1231" y="2980"/>
                      </a:lnTo>
                      <a:cubicBezTo>
                        <a:pt x="1274" y="3123"/>
                        <a:pt x="1404" y="3211"/>
                        <a:pt x="1554" y="3211"/>
                      </a:cubicBezTo>
                      <a:cubicBezTo>
                        <a:pt x="1601" y="3211"/>
                        <a:pt x="1649" y="3202"/>
                        <a:pt x="1697" y="3185"/>
                      </a:cubicBezTo>
                      <a:lnTo>
                        <a:pt x="2014" y="3073"/>
                      </a:lnTo>
                      <a:cubicBezTo>
                        <a:pt x="2275" y="2924"/>
                        <a:pt x="2368" y="2607"/>
                        <a:pt x="2237" y="2346"/>
                      </a:cubicBezTo>
                      <a:lnTo>
                        <a:pt x="1231" y="240"/>
                      </a:lnTo>
                      <a:cubicBezTo>
                        <a:pt x="1171" y="90"/>
                        <a:pt x="1038" y="0"/>
                        <a:pt x="89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9" name="Google Shape;889;p33"/>
                <p:cNvSpPr/>
                <p:nvPr/>
              </p:nvSpPr>
              <p:spPr>
                <a:xfrm>
                  <a:off x="-2654837" y="4005472"/>
                  <a:ext cx="87065" cy="1177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8" h="3202" extrusionOk="0">
                      <a:moveTo>
                        <a:pt x="891" y="0"/>
                      </a:moveTo>
                      <a:cubicBezTo>
                        <a:pt x="856" y="0"/>
                        <a:pt x="820" y="6"/>
                        <a:pt x="783" y="17"/>
                      </a:cubicBezTo>
                      <a:lnTo>
                        <a:pt x="392" y="128"/>
                      </a:lnTo>
                      <a:cubicBezTo>
                        <a:pt x="112" y="259"/>
                        <a:pt x="0" y="594"/>
                        <a:pt x="150" y="874"/>
                      </a:cubicBezTo>
                      <a:lnTo>
                        <a:pt x="1212" y="2980"/>
                      </a:lnTo>
                      <a:cubicBezTo>
                        <a:pt x="1272" y="3115"/>
                        <a:pt x="1416" y="3201"/>
                        <a:pt x="1567" y="3201"/>
                      </a:cubicBezTo>
                      <a:cubicBezTo>
                        <a:pt x="1604" y="3201"/>
                        <a:pt x="1641" y="3196"/>
                        <a:pt x="1678" y="3185"/>
                      </a:cubicBezTo>
                      <a:lnTo>
                        <a:pt x="2013" y="3055"/>
                      </a:lnTo>
                      <a:cubicBezTo>
                        <a:pt x="2274" y="2924"/>
                        <a:pt x="2368" y="2589"/>
                        <a:pt x="2237" y="2328"/>
                      </a:cubicBezTo>
                      <a:lnTo>
                        <a:pt x="1231" y="240"/>
                      </a:lnTo>
                      <a:cubicBezTo>
                        <a:pt x="1171" y="90"/>
                        <a:pt x="1038" y="0"/>
                        <a:pt x="89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0" name="Google Shape;890;p33"/>
                <p:cNvSpPr/>
                <p:nvPr/>
              </p:nvSpPr>
              <p:spPr>
                <a:xfrm>
                  <a:off x="-2985156" y="3236884"/>
                  <a:ext cx="87764" cy="1177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7" h="3203" extrusionOk="0">
                      <a:moveTo>
                        <a:pt x="866" y="0"/>
                      </a:moveTo>
                      <a:cubicBezTo>
                        <a:pt x="839" y="0"/>
                        <a:pt x="811" y="3"/>
                        <a:pt x="784" y="8"/>
                      </a:cubicBezTo>
                      <a:lnTo>
                        <a:pt x="392" y="139"/>
                      </a:lnTo>
                      <a:cubicBezTo>
                        <a:pt x="113" y="251"/>
                        <a:pt x="1" y="605"/>
                        <a:pt x="150" y="884"/>
                      </a:cubicBezTo>
                      <a:lnTo>
                        <a:pt x="1231" y="2972"/>
                      </a:lnTo>
                      <a:cubicBezTo>
                        <a:pt x="1274" y="3115"/>
                        <a:pt x="1404" y="3203"/>
                        <a:pt x="1555" y="3203"/>
                      </a:cubicBezTo>
                      <a:cubicBezTo>
                        <a:pt x="1601" y="3203"/>
                        <a:pt x="1649" y="3194"/>
                        <a:pt x="1697" y="3177"/>
                      </a:cubicBezTo>
                      <a:lnTo>
                        <a:pt x="2014" y="3065"/>
                      </a:lnTo>
                      <a:cubicBezTo>
                        <a:pt x="2275" y="2935"/>
                        <a:pt x="2387" y="2599"/>
                        <a:pt x="2237" y="2338"/>
                      </a:cubicBezTo>
                      <a:lnTo>
                        <a:pt x="1231" y="232"/>
                      </a:lnTo>
                      <a:cubicBezTo>
                        <a:pt x="1167" y="89"/>
                        <a:pt x="1023" y="0"/>
                        <a:pt x="86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1" name="Google Shape;891;p33"/>
                <p:cNvSpPr/>
                <p:nvPr/>
              </p:nvSpPr>
              <p:spPr>
                <a:xfrm>
                  <a:off x="-2649358" y="3447268"/>
                  <a:ext cx="86404" cy="118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0" h="3212" extrusionOk="0">
                      <a:moveTo>
                        <a:pt x="865" y="0"/>
                      </a:moveTo>
                      <a:cubicBezTo>
                        <a:pt x="838" y="0"/>
                        <a:pt x="811" y="3"/>
                        <a:pt x="783" y="8"/>
                      </a:cubicBezTo>
                      <a:lnTo>
                        <a:pt x="392" y="120"/>
                      </a:lnTo>
                      <a:cubicBezTo>
                        <a:pt x="112" y="251"/>
                        <a:pt x="1" y="586"/>
                        <a:pt x="150" y="866"/>
                      </a:cubicBezTo>
                      <a:lnTo>
                        <a:pt x="1193" y="2972"/>
                      </a:lnTo>
                      <a:cubicBezTo>
                        <a:pt x="1253" y="3122"/>
                        <a:pt x="1398" y="3212"/>
                        <a:pt x="1550" y="3212"/>
                      </a:cubicBezTo>
                      <a:cubicBezTo>
                        <a:pt x="1586" y="3212"/>
                        <a:pt x="1623" y="3206"/>
                        <a:pt x="1659" y="3195"/>
                      </a:cubicBezTo>
                      <a:lnTo>
                        <a:pt x="1995" y="3065"/>
                      </a:lnTo>
                      <a:cubicBezTo>
                        <a:pt x="2256" y="2935"/>
                        <a:pt x="2349" y="2599"/>
                        <a:pt x="2219" y="2338"/>
                      </a:cubicBezTo>
                      <a:lnTo>
                        <a:pt x="1212" y="251"/>
                      </a:lnTo>
                      <a:cubicBezTo>
                        <a:pt x="1164" y="91"/>
                        <a:pt x="1021" y="0"/>
                        <a:pt x="86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2" name="Google Shape;892;p33"/>
                <p:cNvSpPr/>
                <p:nvPr/>
              </p:nvSpPr>
              <p:spPr>
                <a:xfrm>
                  <a:off x="-3171530" y="3973411"/>
                  <a:ext cx="130230" cy="1769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2" h="4814" extrusionOk="0">
                      <a:moveTo>
                        <a:pt x="1292" y="1"/>
                      </a:moveTo>
                      <a:cubicBezTo>
                        <a:pt x="1253" y="1"/>
                        <a:pt x="1214" y="5"/>
                        <a:pt x="1175" y="13"/>
                      </a:cubicBezTo>
                      <a:lnTo>
                        <a:pt x="597" y="180"/>
                      </a:lnTo>
                      <a:cubicBezTo>
                        <a:pt x="187" y="292"/>
                        <a:pt x="0" y="870"/>
                        <a:pt x="224" y="1299"/>
                      </a:cubicBezTo>
                      <a:lnTo>
                        <a:pt x="1845" y="4467"/>
                      </a:lnTo>
                      <a:cubicBezTo>
                        <a:pt x="1933" y="4686"/>
                        <a:pt x="2135" y="4814"/>
                        <a:pt x="2353" y="4814"/>
                      </a:cubicBezTo>
                      <a:cubicBezTo>
                        <a:pt x="2413" y="4814"/>
                        <a:pt x="2475" y="4804"/>
                        <a:pt x="2535" y="4784"/>
                      </a:cubicBezTo>
                      <a:lnTo>
                        <a:pt x="3001" y="4598"/>
                      </a:lnTo>
                      <a:cubicBezTo>
                        <a:pt x="3374" y="4467"/>
                        <a:pt x="3542" y="3927"/>
                        <a:pt x="3337" y="3517"/>
                      </a:cubicBezTo>
                      <a:lnTo>
                        <a:pt x="1827" y="367"/>
                      </a:lnTo>
                      <a:cubicBezTo>
                        <a:pt x="1747" y="142"/>
                        <a:pt x="1529" y="1"/>
                        <a:pt x="129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pic>
        <p:nvPicPr>
          <p:cNvPr id="8" name="Picture 7" descr="Cartoon of a child and a chicken&#10;&#10;Description automatically generated">
            <a:extLst>
              <a:ext uri="{FF2B5EF4-FFF2-40B4-BE49-F238E27FC236}">
                <a16:creationId xmlns:a16="http://schemas.microsoft.com/office/drawing/2014/main" id="{647CDDB3-283D-4FBE-BC93-F57EC80620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9242" y="2084647"/>
            <a:ext cx="4048506" cy="3305881"/>
          </a:xfrm>
          <a:prstGeom prst="rect">
            <a:avLst/>
          </a:prstGeom>
        </p:spPr>
      </p:pic>
      <p:sp>
        <p:nvSpPr>
          <p:cNvPr id="812" name="Google Shape;812;p33"/>
          <p:cNvSpPr txBox="1">
            <a:spLocks noGrp="1"/>
          </p:cNvSpPr>
          <p:nvPr>
            <p:ph type="title" idx="2"/>
          </p:nvPr>
        </p:nvSpPr>
        <p:spPr>
          <a:xfrm>
            <a:off x="465751" y="771155"/>
            <a:ext cx="7258254" cy="1371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/>
              <a:t>Warm up!!!!</a:t>
            </a:r>
            <a:endParaRPr sz="960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44648A6-8C20-4F20-9589-AA233313416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4905" t="21091" r="30765" b="22675"/>
          <a:stretch/>
        </p:blipFill>
        <p:spPr>
          <a:xfrm>
            <a:off x="279234" y="1919110"/>
            <a:ext cx="3815644" cy="2693230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84783912-0997-4E11-B8AE-F2358A1F8F5E}"/>
              </a:ext>
            </a:extLst>
          </p:cNvPr>
          <p:cNvSpPr/>
          <p:nvPr/>
        </p:nvSpPr>
        <p:spPr>
          <a:xfrm>
            <a:off x="3819326" y="2313669"/>
            <a:ext cx="942117" cy="942117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3" name="y2mate.com - Marvellous Bright Ideas Chicken Dance  27th April 2020">
            <a:hlinkClick r:id="" action="ppaction://media"/>
            <a:extLst>
              <a:ext uri="{FF2B5EF4-FFF2-40B4-BE49-F238E27FC236}">
                <a16:creationId xmlns:a16="http://schemas.microsoft.com/office/drawing/2014/main" id="{9C034352-749C-44DE-BA87-02F601AB40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 rot="19953145">
            <a:off x="3928187" y="2409471"/>
            <a:ext cx="750511" cy="750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327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79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oogle Shape;1814;p54">
            <a:extLst>
              <a:ext uri="{FF2B5EF4-FFF2-40B4-BE49-F238E27FC236}">
                <a16:creationId xmlns:a16="http://schemas.microsoft.com/office/drawing/2014/main" id="{8F227A8A-B9F8-4069-B022-7E566E3B7DC8}"/>
              </a:ext>
            </a:extLst>
          </p:cNvPr>
          <p:cNvGrpSpPr/>
          <p:nvPr/>
        </p:nvGrpSpPr>
        <p:grpSpPr>
          <a:xfrm>
            <a:off x="1817104" y="667677"/>
            <a:ext cx="5252190" cy="3869518"/>
            <a:chOff x="4572173" y="1669647"/>
            <a:chExt cx="3852195" cy="2933649"/>
          </a:xfrm>
        </p:grpSpPr>
        <p:sp>
          <p:nvSpPr>
            <p:cNvPr id="6" name="Google Shape;1815;p54">
              <a:extLst>
                <a:ext uri="{FF2B5EF4-FFF2-40B4-BE49-F238E27FC236}">
                  <a16:creationId xmlns:a16="http://schemas.microsoft.com/office/drawing/2014/main" id="{0E9598EF-5CD1-4B30-BDD4-877AD7E03A06}"/>
                </a:ext>
              </a:extLst>
            </p:cNvPr>
            <p:cNvSpPr/>
            <p:nvPr/>
          </p:nvSpPr>
          <p:spPr>
            <a:xfrm>
              <a:off x="5838900" y="4079975"/>
              <a:ext cx="1315459" cy="523321"/>
            </a:xfrm>
            <a:custGeom>
              <a:avLst/>
              <a:gdLst/>
              <a:ahLst/>
              <a:cxnLst/>
              <a:rect l="l" t="t" r="r" b="b"/>
              <a:pathLst>
                <a:path w="65999" h="24926" extrusionOk="0">
                  <a:moveTo>
                    <a:pt x="13372" y="0"/>
                  </a:moveTo>
                  <a:cubicBezTo>
                    <a:pt x="13051" y="1881"/>
                    <a:pt x="12653" y="8225"/>
                    <a:pt x="11445" y="11283"/>
                  </a:cubicBezTo>
                  <a:cubicBezTo>
                    <a:pt x="10237" y="14341"/>
                    <a:pt x="7883" y="16511"/>
                    <a:pt x="6125" y="18346"/>
                  </a:cubicBezTo>
                  <a:cubicBezTo>
                    <a:pt x="4367" y="20181"/>
                    <a:pt x="1875" y="21297"/>
                    <a:pt x="896" y="22291"/>
                  </a:cubicBezTo>
                  <a:cubicBezTo>
                    <a:pt x="-82" y="23285"/>
                    <a:pt x="-174" y="23896"/>
                    <a:pt x="254" y="24309"/>
                  </a:cubicBezTo>
                  <a:cubicBezTo>
                    <a:pt x="682" y="24722"/>
                    <a:pt x="805" y="24692"/>
                    <a:pt x="3465" y="24768"/>
                  </a:cubicBezTo>
                  <a:cubicBezTo>
                    <a:pt x="6125" y="24845"/>
                    <a:pt x="10925" y="24768"/>
                    <a:pt x="16215" y="24768"/>
                  </a:cubicBezTo>
                  <a:cubicBezTo>
                    <a:pt x="21505" y="24768"/>
                    <a:pt x="28630" y="24768"/>
                    <a:pt x="35204" y="24768"/>
                  </a:cubicBezTo>
                  <a:cubicBezTo>
                    <a:pt x="41778" y="24768"/>
                    <a:pt x="50783" y="24768"/>
                    <a:pt x="55660" y="24768"/>
                  </a:cubicBezTo>
                  <a:cubicBezTo>
                    <a:pt x="60537" y="24768"/>
                    <a:pt x="62754" y="25104"/>
                    <a:pt x="64466" y="24768"/>
                  </a:cubicBezTo>
                  <a:cubicBezTo>
                    <a:pt x="66178" y="24432"/>
                    <a:pt x="66056" y="23346"/>
                    <a:pt x="65934" y="22750"/>
                  </a:cubicBezTo>
                  <a:cubicBezTo>
                    <a:pt x="65812" y="22154"/>
                    <a:pt x="65353" y="22765"/>
                    <a:pt x="63732" y="21190"/>
                  </a:cubicBezTo>
                  <a:cubicBezTo>
                    <a:pt x="62111" y="19615"/>
                    <a:pt x="57999" y="16512"/>
                    <a:pt x="56210" y="13301"/>
                  </a:cubicBezTo>
                  <a:cubicBezTo>
                    <a:pt x="54421" y="10091"/>
                    <a:pt x="53505" y="4083"/>
                    <a:pt x="53000" y="1927"/>
                  </a:cubicBezTo>
                  <a:cubicBezTo>
                    <a:pt x="52496" y="-229"/>
                    <a:pt x="53153" y="627"/>
                    <a:pt x="53183" y="367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7" name="Google Shape;1816;p54">
              <a:extLst>
                <a:ext uri="{FF2B5EF4-FFF2-40B4-BE49-F238E27FC236}">
                  <a16:creationId xmlns:a16="http://schemas.microsoft.com/office/drawing/2014/main" id="{5D044BCD-1426-4E84-9AC0-E6127077DE51}"/>
                </a:ext>
              </a:extLst>
            </p:cNvPr>
            <p:cNvSpPr/>
            <p:nvPr/>
          </p:nvSpPr>
          <p:spPr>
            <a:xfrm>
              <a:off x="4704505" y="1792697"/>
              <a:ext cx="3590688" cy="2189243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817;p54">
              <a:extLst>
                <a:ext uri="{FF2B5EF4-FFF2-40B4-BE49-F238E27FC236}">
                  <a16:creationId xmlns:a16="http://schemas.microsoft.com/office/drawing/2014/main" id="{4D505D9F-5ED4-4865-A6B3-660FDC773E94}"/>
                </a:ext>
              </a:extLst>
            </p:cNvPr>
            <p:cNvSpPr/>
            <p:nvPr/>
          </p:nvSpPr>
          <p:spPr>
            <a:xfrm>
              <a:off x="4572173" y="1669647"/>
              <a:ext cx="3852195" cy="2436931"/>
            </a:xfrm>
            <a:prstGeom prst="roundRect">
              <a:avLst>
                <a:gd name="adj" fmla="val 3857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818;p54">
              <a:extLst>
                <a:ext uri="{FF2B5EF4-FFF2-40B4-BE49-F238E27FC236}">
                  <a16:creationId xmlns:a16="http://schemas.microsoft.com/office/drawing/2014/main" id="{0A7320EE-CD1F-472E-9DE7-3F1753B12EC9}"/>
                </a:ext>
              </a:extLst>
            </p:cNvPr>
            <p:cNvSpPr/>
            <p:nvPr/>
          </p:nvSpPr>
          <p:spPr>
            <a:xfrm>
              <a:off x="4598364" y="1696194"/>
              <a:ext cx="3799894" cy="2383773"/>
            </a:xfrm>
            <a:prstGeom prst="roundRect">
              <a:avLst>
                <a:gd name="adj" fmla="val 3282"/>
              </a:avLst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" name="Oval 11">
            <a:extLst>
              <a:ext uri="{FF2B5EF4-FFF2-40B4-BE49-F238E27FC236}">
                <a16:creationId xmlns:a16="http://schemas.microsoft.com/office/drawing/2014/main" id="{29A620BD-E891-435C-8FD3-1A29476721DC}"/>
              </a:ext>
            </a:extLst>
          </p:cNvPr>
          <p:cNvSpPr/>
          <p:nvPr/>
        </p:nvSpPr>
        <p:spPr>
          <a:xfrm>
            <a:off x="4379560" y="794881"/>
            <a:ext cx="127278" cy="12727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" name="Rectangle 1"/>
          <p:cNvSpPr/>
          <p:nvPr/>
        </p:nvSpPr>
        <p:spPr>
          <a:xfrm>
            <a:off x="2154961" y="1017878"/>
            <a:ext cx="4572000" cy="259998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Google Shape;623;p29">
            <a:extLst>
              <a:ext uri="{FF2B5EF4-FFF2-40B4-BE49-F238E27FC236}">
                <a16:creationId xmlns:a16="http://schemas.microsoft.com/office/drawing/2014/main" id="{85F5FE73-E442-4154-9685-5C7448537348}"/>
              </a:ext>
            </a:extLst>
          </p:cNvPr>
          <p:cNvSpPr txBox="1">
            <a:spLocks/>
          </p:cNvSpPr>
          <p:nvPr/>
        </p:nvSpPr>
        <p:spPr>
          <a:xfrm>
            <a:off x="2212048" y="1198331"/>
            <a:ext cx="4457825" cy="22390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Pacifico"/>
              <a:buNone/>
              <a:defRPr sz="8700" b="0" i="0" u="none" strike="noStrike" cap="none">
                <a:solidFill>
                  <a:schemeClr val="lt2"/>
                </a:solidFill>
                <a:latin typeface="Pacifico"/>
                <a:ea typeface="Pacifico"/>
                <a:cs typeface="Pacifico"/>
                <a:sym typeface="Pacific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Arial"/>
              <a:buNone/>
              <a:defRPr sz="7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Arial"/>
              <a:buNone/>
              <a:defRPr sz="7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Arial"/>
              <a:buNone/>
              <a:defRPr sz="7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Arial"/>
              <a:buNone/>
              <a:defRPr sz="7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Arial"/>
              <a:buNone/>
              <a:defRPr sz="7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Arial"/>
              <a:buNone/>
              <a:defRPr sz="7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Arial"/>
              <a:buNone/>
              <a:defRPr sz="7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Arial"/>
              <a:buNone/>
              <a:defRPr sz="7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800" b="1" i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Hãy theo dõi câu chuyện!</a:t>
            </a:r>
          </a:p>
        </p:txBody>
      </p:sp>
    </p:spTree>
    <p:extLst>
      <p:ext uri="{BB962C8B-B14F-4D97-AF65-F5344CB8AC3E}">
        <p14:creationId xmlns:p14="http://schemas.microsoft.com/office/powerpoint/2010/main" val="25687053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p29"/>
          <p:cNvSpPr txBox="1">
            <a:spLocks noGrp="1"/>
          </p:cNvSpPr>
          <p:nvPr>
            <p:ph type="subTitle" idx="1"/>
          </p:nvPr>
        </p:nvSpPr>
        <p:spPr>
          <a:xfrm>
            <a:off x="1157906" y="3268847"/>
            <a:ext cx="3903950" cy="843324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i="1">
                <a:latin typeface="Arial" panose="020B0604020202020204" pitchFamily="34" charset="0"/>
                <a:cs typeface="Arial" panose="020B0604020202020204" pitchFamily="34" charset="0"/>
              </a:rPr>
              <a:t>GV: Nguyễn Thị Mỹ Ph</a:t>
            </a:r>
            <a:r>
              <a:rPr lang="vi-VN" i="1"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i="1">
                <a:latin typeface="Arial" panose="020B0604020202020204" pitchFamily="34" charset="0"/>
                <a:cs typeface="Arial" panose="020B0604020202020204" pitchFamily="34" charset="0"/>
              </a:rPr>
              <a:t>ợng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i="1">
                <a:latin typeface="Arial" panose="020B0604020202020204" pitchFamily="34" charset="0"/>
                <a:cs typeface="Arial" panose="020B0604020202020204" pitchFamily="34" charset="0"/>
              </a:rPr>
              <a:t>Lớp: 11A1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i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i="1">
                <a:latin typeface="Arial" panose="020B0604020202020204" pitchFamily="34" charset="0"/>
                <a:cs typeface="Arial" panose="020B0604020202020204" pitchFamily="34" charset="0"/>
              </a:rPr>
              <a:t>uy Ph</a:t>
            </a:r>
            <a:r>
              <a:rPr lang="vi-VN" i="1"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i="1">
                <a:latin typeface="Arial" panose="020B0604020202020204" pitchFamily="34" charset="0"/>
                <a:cs typeface="Arial" panose="020B0604020202020204" pitchFamily="34" charset="0"/>
              </a:rPr>
              <a:t>ớc, ngày 25 tháng 11 năm 2023</a:t>
            </a:r>
            <a:endParaRPr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3" name="Google Shape;623;p29"/>
          <p:cNvSpPr txBox="1">
            <a:spLocks noGrp="1"/>
          </p:cNvSpPr>
          <p:nvPr>
            <p:ph type="ctrTitle" idx="2"/>
          </p:nvPr>
        </p:nvSpPr>
        <p:spPr>
          <a:xfrm>
            <a:off x="485615" y="992926"/>
            <a:ext cx="4859531" cy="685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err="1"/>
              <a:t>Trách</a:t>
            </a:r>
            <a:r>
              <a:rPr lang="en-US" sz="4800" b="1"/>
              <a:t> </a:t>
            </a:r>
            <a:r>
              <a:rPr lang="en-US" sz="4800" b="1" err="1"/>
              <a:t>nhiệm</a:t>
            </a:r>
            <a:endParaRPr sz="4800" b="1"/>
          </a:p>
        </p:txBody>
      </p:sp>
      <p:sp>
        <p:nvSpPr>
          <p:cNvPr id="625" name="Google Shape;625;p29"/>
          <p:cNvSpPr/>
          <p:nvPr/>
        </p:nvSpPr>
        <p:spPr>
          <a:xfrm>
            <a:off x="5061856" y="1075346"/>
            <a:ext cx="4425557" cy="4250102"/>
          </a:xfrm>
          <a:custGeom>
            <a:avLst/>
            <a:gdLst/>
            <a:ahLst/>
            <a:cxnLst/>
            <a:rect l="l" t="t" r="r" b="b"/>
            <a:pathLst>
              <a:path w="120366" h="115594" extrusionOk="0">
                <a:moveTo>
                  <a:pt x="67461" y="1"/>
                </a:moveTo>
                <a:cubicBezTo>
                  <a:pt x="64374" y="1"/>
                  <a:pt x="61260" y="1231"/>
                  <a:pt x="58934" y="3821"/>
                </a:cubicBezTo>
                <a:cubicBezTo>
                  <a:pt x="56693" y="6315"/>
                  <a:pt x="53566" y="7625"/>
                  <a:pt x="50396" y="7625"/>
                </a:cubicBezTo>
                <a:cubicBezTo>
                  <a:pt x="48426" y="7625"/>
                  <a:pt x="46439" y="7119"/>
                  <a:pt x="44639" y="6076"/>
                </a:cubicBezTo>
                <a:cubicBezTo>
                  <a:pt x="42787" y="5000"/>
                  <a:pt x="40811" y="4505"/>
                  <a:pt x="38881" y="4505"/>
                </a:cubicBezTo>
                <a:cubicBezTo>
                  <a:pt x="33291" y="4505"/>
                  <a:pt x="28092" y="8652"/>
                  <a:pt x="27454" y="14817"/>
                </a:cubicBezTo>
                <a:cubicBezTo>
                  <a:pt x="26895" y="20223"/>
                  <a:pt x="22627" y="24509"/>
                  <a:pt x="17222" y="25050"/>
                </a:cubicBezTo>
                <a:cubicBezTo>
                  <a:pt x="8928" y="25907"/>
                  <a:pt x="4268" y="35021"/>
                  <a:pt x="8462" y="42234"/>
                </a:cubicBezTo>
                <a:cubicBezTo>
                  <a:pt x="11202" y="46950"/>
                  <a:pt x="10251" y="52914"/>
                  <a:pt x="6207" y="56548"/>
                </a:cubicBezTo>
                <a:cubicBezTo>
                  <a:pt x="0" y="62121"/>
                  <a:pt x="1622" y="72223"/>
                  <a:pt x="9245" y="75597"/>
                </a:cubicBezTo>
                <a:cubicBezTo>
                  <a:pt x="14202" y="77815"/>
                  <a:pt x="16961" y="83201"/>
                  <a:pt x="15824" y="88513"/>
                </a:cubicBezTo>
                <a:cubicBezTo>
                  <a:pt x="14266" y="95835"/>
                  <a:pt x="19952" y="102434"/>
                  <a:pt x="27034" y="102434"/>
                </a:cubicBezTo>
                <a:cubicBezTo>
                  <a:pt x="27830" y="102434"/>
                  <a:pt x="28644" y="102350"/>
                  <a:pt x="29467" y="102175"/>
                </a:cubicBezTo>
                <a:cubicBezTo>
                  <a:pt x="30272" y="102003"/>
                  <a:pt x="31078" y="101919"/>
                  <a:pt x="31875" y="101919"/>
                </a:cubicBezTo>
                <a:cubicBezTo>
                  <a:pt x="36338" y="101919"/>
                  <a:pt x="40499" y="104532"/>
                  <a:pt x="42365" y="108754"/>
                </a:cubicBezTo>
                <a:cubicBezTo>
                  <a:pt x="44341" y="113196"/>
                  <a:pt x="48596" y="115594"/>
                  <a:pt x="52905" y="115594"/>
                </a:cubicBezTo>
                <a:cubicBezTo>
                  <a:pt x="55992" y="115594"/>
                  <a:pt x="59106" y="114364"/>
                  <a:pt x="61432" y="111774"/>
                </a:cubicBezTo>
                <a:cubicBezTo>
                  <a:pt x="63673" y="109279"/>
                  <a:pt x="66800" y="107969"/>
                  <a:pt x="69970" y="107969"/>
                </a:cubicBezTo>
                <a:cubicBezTo>
                  <a:pt x="71940" y="107969"/>
                  <a:pt x="73927" y="108475"/>
                  <a:pt x="75727" y="109518"/>
                </a:cubicBezTo>
                <a:cubicBezTo>
                  <a:pt x="77578" y="110595"/>
                  <a:pt x="79556" y="111089"/>
                  <a:pt x="81488" y="111089"/>
                </a:cubicBezTo>
                <a:cubicBezTo>
                  <a:pt x="87082" y="111089"/>
                  <a:pt x="92288" y="106942"/>
                  <a:pt x="92912" y="100777"/>
                </a:cubicBezTo>
                <a:cubicBezTo>
                  <a:pt x="93471" y="95372"/>
                  <a:pt x="97758" y="91085"/>
                  <a:pt x="103163" y="90545"/>
                </a:cubicBezTo>
                <a:cubicBezTo>
                  <a:pt x="111438" y="89687"/>
                  <a:pt x="116098" y="80573"/>
                  <a:pt x="111904" y="73360"/>
                </a:cubicBezTo>
                <a:cubicBezTo>
                  <a:pt x="109183" y="68645"/>
                  <a:pt x="110133" y="62680"/>
                  <a:pt x="114178" y="59046"/>
                </a:cubicBezTo>
                <a:cubicBezTo>
                  <a:pt x="120366" y="53492"/>
                  <a:pt x="118763" y="43371"/>
                  <a:pt x="111140" y="39998"/>
                </a:cubicBezTo>
                <a:cubicBezTo>
                  <a:pt x="106163" y="37780"/>
                  <a:pt x="103424" y="32393"/>
                  <a:pt x="104560" y="27081"/>
                </a:cubicBezTo>
                <a:cubicBezTo>
                  <a:pt x="106119" y="19760"/>
                  <a:pt x="100432" y="13161"/>
                  <a:pt x="93337" y="13161"/>
                </a:cubicBezTo>
                <a:cubicBezTo>
                  <a:pt x="92539" y="13161"/>
                  <a:pt x="91724" y="13244"/>
                  <a:pt x="90899" y="13420"/>
                </a:cubicBezTo>
                <a:cubicBezTo>
                  <a:pt x="90094" y="13592"/>
                  <a:pt x="89288" y="13675"/>
                  <a:pt x="88491" y="13675"/>
                </a:cubicBezTo>
                <a:cubicBezTo>
                  <a:pt x="84028" y="13675"/>
                  <a:pt x="79867" y="11063"/>
                  <a:pt x="78001" y="6840"/>
                </a:cubicBezTo>
                <a:cubicBezTo>
                  <a:pt x="76025" y="2398"/>
                  <a:pt x="71770" y="1"/>
                  <a:pt x="67461" y="1"/>
                </a:cubicBezTo>
                <a:close/>
              </a:path>
            </a:pathLst>
          </a:custGeom>
          <a:solidFill>
            <a:srgbClr val="FFA79B">
              <a:alpha val="468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29"/>
          <p:cNvSpPr/>
          <p:nvPr/>
        </p:nvSpPr>
        <p:spPr>
          <a:xfrm>
            <a:off x="5311985" y="1517328"/>
            <a:ext cx="3926659" cy="3770875"/>
          </a:xfrm>
          <a:custGeom>
            <a:avLst/>
            <a:gdLst/>
            <a:ahLst/>
            <a:cxnLst/>
            <a:rect l="l" t="t" r="r" b="b"/>
            <a:pathLst>
              <a:path w="106797" h="102560" extrusionOk="0">
                <a:moveTo>
                  <a:pt x="59836" y="0"/>
                </a:moveTo>
                <a:cubicBezTo>
                  <a:pt x="57100" y="0"/>
                  <a:pt x="54340" y="1092"/>
                  <a:pt x="52280" y="3393"/>
                </a:cubicBezTo>
                <a:cubicBezTo>
                  <a:pt x="50291" y="5600"/>
                  <a:pt x="47515" y="6765"/>
                  <a:pt x="44700" y="6765"/>
                </a:cubicBezTo>
                <a:cubicBezTo>
                  <a:pt x="42951" y="6765"/>
                  <a:pt x="41187" y="6316"/>
                  <a:pt x="39588" y="5387"/>
                </a:cubicBezTo>
                <a:cubicBezTo>
                  <a:pt x="37947" y="4435"/>
                  <a:pt x="36194" y="3998"/>
                  <a:pt x="34483" y="3998"/>
                </a:cubicBezTo>
                <a:cubicBezTo>
                  <a:pt x="29525" y="3998"/>
                  <a:pt x="24910" y="7668"/>
                  <a:pt x="24342" y="13141"/>
                </a:cubicBezTo>
                <a:cubicBezTo>
                  <a:pt x="23857" y="17931"/>
                  <a:pt x="20055" y="21733"/>
                  <a:pt x="15265" y="22236"/>
                </a:cubicBezTo>
                <a:cubicBezTo>
                  <a:pt x="7903" y="22982"/>
                  <a:pt x="3784" y="31071"/>
                  <a:pt x="7493" y="37464"/>
                </a:cubicBezTo>
                <a:cubicBezTo>
                  <a:pt x="9916" y="41639"/>
                  <a:pt x="9077" y="46950"/>
                  <a:pt x="5498" y="50175"/>
                </a:cubicBezTo>
                <a:cubicBezTo>
                  <a:pt x="0" y="55095"/>
                  <a:pt x="1417" y="64079"/>
                  <a:pt x="8182" y="67080"/>
                </a:cubicBezTo>
                <a:cubicBezTo>
                  <a:pt x="12600" y="69037"/>
                  <a:pt x="15023" y="73808"/>
                  <a:pt x="14016" y="78524"/>
                </a:cubicBezTo>
                <a:cubicBezTo>
                  <a:pt x="12641" y="85028"/>
                  <a:pt x="17690" y="90884"/>
                  <a:pt x="23981" y="90884"/>
                </a:cubicBezTo>
                <a:cubicBezTo>
                  <a:pt x="24685" y="90884"/>
                  <a:pt x="25404" y="90811"/>
                  <a:pt x="26131" y="90657"/>
                </a:cubicBezTo>
                <a:cubicBezTo>
                  <a:pt x="26845" y="90505"/>
                  <a:pt x="27562" y="90431"/>
                  <a:pt x="28270" y="90431"/>
                </a:cubicBezTo>
                <a:cubicBezTo>
                  <a:pt x="32233" y="90431"/>
                  <a:pt x="35933" y="92743"/>
                  <a:pt x="37593" y="96491"/>
                </a:cubicBezTo>
                <a:cubicBezTo>
                  <a:pt x="39342" y="100433"/>
                  <a:pt x="43116" y="102560"/>
                  <a:pt x="46938" y="102560"/>
                </a:cubicBezTo>
                <a:cubicBezTo>
                  <a:pt x="49675" y="102560"/>
                  <a:pt x="52437" y="101469"/>
                  <a:pt x="54498" y="99175"/>
                </a:cubicBezTo>
                <a:cubicBezTo>
                  <a:pt x="56487" y="96968"/>
                  <a:pt x="59263" y="95803"/>
                  <a:pt x="62078" y="95803"/>
                </a:cubicBezTo>
                <a:cubicBezTo>
                  <a:pt x="63827" y="95803"/>
                  <a:pt x="65591" y="96252"/>
                  <a:pt x="67191" y="97181"/>
                </a:cubicBezTo>
                <a:cubicBezTo>
                  <a:pt x="68829" y="98131"/>
                  <a:pt x="70579" y="98567"/>
                  <a:pt x="72290" y="98567"/>
                </a:cubicBezTo>
                <a:cubicBezTo>
                  <a:pt x="77255" y="98567"/>
                  <a:pt x="81882" y="94889"/>
                  <a:pt x="82437" y="89427"/>
                </a:cubicBezTo>
                <a:cubicBezTo>
                  <a:pt x="82940" y="84618"/>
                  <a:pt x="86724" y="80816"/>
                  <a:pt x="91532" y="80332"/>
                </a:cubicBezTo>
                <a:cubicBezTo>
                  <a:pt x="98876" y="79567"/>
                  <a:pt x="102995" y="71478"/>
                  <a:pt x="99286" y="65085"/>
                </a:cubicBezTo>
                <a:cubicBezTo>
                  <a:pt x="96863" y="60911"/>
                  <a:pt x="97702" y="55617"/>
                  <a:pt x="101299" y="52393"/>
                </a:cubicBezTo>
                <a:cubicBezTo>
                  <a:pt x="106797" y="47454"/>
                  <a:pt x="105362" y="38489"/>
                  <a:pt x="98596" y="35488"/>
                </a:cubicBezTo>
                <a:cubicBezTo>
                  <a:pt x="94198" y="33531"/>
                  <a:pt x="91756" y="28741"/>
                  <a:pt x="92762" y="24025"/>
                </a:cubicBezTo>
                <a:cubicBezTo>
                  <a:pt x="94136" y="17544"/>
                  <a:pt x="89083" y="11679"/>
                  <a:pt x="82810" y="11679"/>
                </a:cubicBezTo>
                <a:cubicBezTo>
                  <a:pt x="82102" y="11679"/>
                  <a:pt x="81379" y="11754"/>
                  <a:pt x="80648" y="11911"/>
                </a:cubicBezTo>
                <a:cubicBezTo>
                  <a:pt x="79933" y="12062"/>
                  <a:pt x="79218" y="12136"/>
                  <a:pt x="78512" y="12136"/>
                </a:cubicBezTo>
                <a:cubicBezTo>
                  <a:pt x="74538" y="12136"/>
                  <a:pt x="70847" y="9812"/>
                  <a:pt x="69185" y="6077"/>
                </a:cubicBezTo>
                <a:cubicBezTo>
                  <a:pt x="67436" y="2133"/>
                  <a:pt x="63660" y="0"/>
                  <a:pt x="59836" y="0"/>
                </a:cubicBezTo>
                <a:close/>
              </a:path>
            </a:pathLst>
          </a:custGeom>
          <a:solidFill>
            <a:srgbClr val="FFA79B">
              <a:alpha val="468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29"/>
          <p:cNvSpPr/>
          <p:nvPr/>
        </p:nvSpPr>
        <p:spPr>
          <a:xfrm>
            <a:off x="6401076" y="1149506"/>
            <a:ext cx="594678" cy="761712"/>
          </a:xfrm>
          <a:custGeom>
            <a:avLst/>
            <a:gdLst/>
            <a:ahLst/>
            <a:cxnLst/>
            <a:rect l="l" t="t" r="r" b="b"/>
            <a:pathLst>
              <a:path w="16174" h="20717" extrusionOk="0">
                <a:moveTo>
                  <a:pt x="9728" y="1"/>
                </a:moveTo>
                <a:cubicBezTo>
                  <a:pt x="9423" y="1"/>
                  <a:pt x="9128" y="186"/>
                  <a:pt x="8997" y="499"/>
                </a:cubicBezTo>
                <a:lnTo>
                  <a:pt x="7190" y="4786"/>
                </a:lnTo>
                <a:cubicBezTo>
                  <a:pt x="7078" y="5084"/>
                  <a:pt x="6873" y="5308"/>
                  <a:pt x="6612" y="5476"/>
                </a:cubicBezTo>
                <a:cubicBezTo>
                  <a:pt x="6542" y="5517"/>
                  <a:pt x="6469" y="5535"/>
                  <a:pt x="6400" y="5535"/>
                </a:cubicBezTo>
                <a:cubicBezTo>
                  <a:pt x="6152" y="5535"/>
                  <a:pt x="5939" y="5304"/>
                  <a:pt x="5997" y="5028"/>
                </a:cubicBezTo>
                <a:lnTo>
                  <a:pt x="6369" y="2959"/>
                </a:lnTo>
                <a:cubicBezTo>
                  <a:pt x="6463" y="2531"/>
                  <a:pt x="6239" y="2121"/>
                  <a:pt x="5829" y="1972"/>
                </a:cubicBezTo>
                <a:cubicBezTo>
                  <a:pt x="5754" y="1951"/>
                  <a:pt x="5680" y="1941"/>
                  <a:pt x="5607" y="1941"/>
                </a:cubicBezTo>
                <a:cubicBezTo>
                  <a:pt x="5224" y="1941"/>
                  <a:pt x="4885" y="2214"/>
                  <a:pt x="4823" y="2605"/>
                </a:cubicBezTo>
                <a:lnTo>
                  <a:pt x="3891" y="7097"/>
                </a:lnTo>
                <a:cubicBezTo>
                  <a:pt x="3238" y="9371"/>
                  <a:pt x="1747" y="14403"/>
                  <a:pt x="629" y="18317"/>
                </a:cubicBezTo>
                <a:cubicBezTo>
                  <a:pt x="1" y="20500"/>
                  <a:pt x="4854" y="20716"/>
                  <a:pt x="6799" y="20716"/>
                </a:cubicBezTo>
                <a:cubicBezTo>
                  <a:pt x="7278" y="20716"/>
                  <a:pt x="7581" y="20703"/>
                  <a:pt x="7581" y="20703"/>
                </a:cubicBezTo>
                <a:lnTo>
                  <a:pt x="7600" y="20703"/>
                </a:lnTo>
                <a:lnTo>
                  <a:pt x="7674" y="19678"/>
                </a:lnTo>
                <a:lnTo>
                  <a:pt x="8345" y="15894"/>
                </a:lnTo>
                <a:cubicBezTo>
                  <a:pt x="10377" y="15522"/>
                  <a:pt x="12185" y="12968"/>
                  <a:pt x="12185" y="12968"/>
                </a:cubicBezTo>
                <a:lnTo>
                  <a:pt x="14048" y="11570"/>
                </a:lnTo>
                <a:cubicBezTo>
                  <a:pt x="14384" y="11328"/>
                  <a:pt x="14496" y="10862"/>
                  <a:pt x="14291" y="10471"/>
                </a:cubicBezTo>
                <a:cubicBezTo>
                  <a:pt x="14141" y="10218"/>
                  <a:pt x="13879" y="10078"/>
                  <a:pt x="13612" y="10078"/>
                </a:cubicBezTo>
                <a:cubicBezTo>
                  <a:pt x="13446" y="10078"/>
                  <a:pt x="13278" y="10133"/>
                  <a:pt x="13135" y="10247"/>
                </a:cubicBezTo>
                <a:lnTo>
                  <a:pt x="11365" y="11589"/>
                </a:lnTo>
                <a:cubicBezTo>
                  <a:pt x="11292" y="11639"/>
                  <a:pt x="11212" y="11661"/>
                  <a:pt x="11135" y="11661"/>
                </a:cubicBezTo>
                <a:cubicBezTo>
                  <a:pt x="10895" y="11661"/>
                  <a:pt x="10674" y="11447"/>
                  <a:pt x="10731" y="11179"/>
                </a:cubicBezTo>
                <a:cubicBezTo>
                  <a:pt x="10861" y="10676"/>
                  <a:pt x="11141" y="10210"/>
                  <a:pt x="11495" y="9837"/>
                </a:cubicBezTo>
                <a:cubicBezTo>
                  <a:pt x="11514" y="9818"/>
                  <a:pt x="15819" y="5848"/>
                  <a:pt x="15819" y="5848"/>
                </a:cubicBezTo>
                <a:cubicBezTo>
                  <a:pt x="16155" y="5550"/>
                  <a:pt x="16173" y="5028"/>
                  <a:pt x="15875" y="4693"/>
                </a:cubicBezTo>
                <a:cubicBezTo>
                  <a:pt x="15695" y="4573"/>
                  <a:pt x="15488" y="4512"/>
                  <a:pt x="15282" y="4512"/>
                </a:cubicBezTo>
                <a:cubicBezTo>
                  <a:pt x="15039" y="4512"/>
                  <a:pt x="14799" y="4596"/>
                  <a:pt x="14608" y="4767"/>
                </a:cubicBezTo>
                <a:lnTo>
                  <a:pt x="11607" y="7526"/>
                </a:lnTo>
                <a:cubicBezTo>
                  <a:pt x="11536" y="7596"/>
                  <a:pt x="11444" y="7629"/>
                  <a:pt x="11353" y="7629"/>
                </a:cubicBezTo>
                <a:cubicBezTo>
                  <a:pt x="11276" y="7629"/>
                  <a:pt x="11201" y="7606"/>
                  <a:pt x="11141" y="7563"/>
                </a:cubicBezTo>
                <a:lnTo>
                  <a:pt x="11029" y="7489"/>
                </a:lnTo>
                <a:cubicBezTo>
                  <a:pt x="10861" y="7358"/>
                  <a:pt x="10824" y="7116"/>
                  <a:pt x="10936" y="6929"/>
                </a:cubicBezTo>
                <a:lnTo>
                  <a:pt x="13620" y="2549"/>
                </a:lnTo>
                <a:cubicBezTo>
                  <a:pt x="13862" y="2195"/>
                  <a:pt x="13787" y="1711"/>
                  <a:pt x="13471" y="1431"/>
                </a:cubicBezTo>
                <a:cubicBezTo>
                  <a:pt x="13327" y="1323"/>
                  <a:pt x="13155" y="1271"/>
                  <a:pt x="12984" y="1271"/>
                </a:cubicBezTo>
                <a:cubicBezTo>
                  <a:pt x="12713" y="1271"/>
                  <a:pt x="12445" y="1403"/>
                  <a:pt x="12296" y="1655"/>
                </a:cubicBezTo>
                <a:lnTo>
                  <a:pt x="9687" y="5904"/>
                </a:lnTo>
                <a:cubicBezTo>
                  <a:pt x="9581" y="6064"/>
                  <a:pt x="9418" y="6157"/>
                  <a:pt x="9245" y="6157"/>
                </a:cubicBezTo>
                <a:cubicBezTo>
                  <a:pt x="9176" y="6157"/>
                  <a:pt x="9104" y="6141"/>
                  <a:pt x="9035" y="6109"/>
                </a:cubicBezTo>
                <a:cubicBezTo>
                  <a:pt x="8737" y="5979"/>
                  <a:pt x="8587" y="5625"/>
                  <a:pt x="8718" y="5326"/>
                </a:cubicBezTo>
                <a:lnTo>
                  <a:pt x="10451" y="1189"/>
                </a:lnTo>
                <a:cubicBezTo>
                  <a:pt x="10619" y="797"/>
                  <a:pt x="10489" y="331"/>
                  <a:pt x="10116" y="108"/>
                </a:cubicBezTo>
                <a:cubicBezTo>
                  <a:pt x="9993" y="35"/>
                  <a:pt x="9859" y="1"/>
                  <a:pt x="9728" y="1"/>
                </a:cubicBezTo>
                <a:close/>
              </a:path>
            </a:pathLst>
          </a:custGeom>
          <a:solidFill>
            <a:srgbClr val="FFC5A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29"/>
          <p:cNvSpPr/>
          <p:nvPr/>
        </p:nvSpPr>
        <p:spPr>
          <a:xfrm>
            <a:off x="6674993" y="1549426"/>
            <a:ext cx="139753" cy="76918"/>
          </a:xfrm>
          <a:custGeom>
            <a:avLst/>
            <a:gdLst/>
            <a:ahLst/>
            <a:cxnLst/>
            <a:rect l="l" t="t" r="r" b="b"/>
            <a:pathLst>
              <a:path w="3801" h="2092" extrusionOk="0">
                <a:moveTo>
                  <a:pt x="2659" y="0"/>
                </a:moveTo>
                <a:cubicBezTo>
                  <a:pt x="1887" y="0"/>
                  <a:pt x="763" y="286"/>
                  <a:pt x="56" y="1756"/>
                </a:cubicBezTo>
                <a:cubicBezTo>
                  <a:pt x="1" y="1867"/>
                  <a:pt x="56" y="1998"/>
                  <a:pt x="168" y="2054"/>
                </a:cubicBezTo>
                <a:cubicBezTo>
                  <a:pt x="206" y="2073"/>
                  <a:pt x="243" y="2091"/>
                  <a:pt x="280" y="2091"/>
                </a:cubicBezTo>
                <a:cubicBezTo>
                  <a:pt x="355" y="2091"/>
                  <a:pt x="448" y="2035"/>
                  <a:pt x="485" y="1961"/>
                </a:cubicBezTo>
                <a:cubicBezTo>
                  <a:pt x="1085" y="704"/>
                  <a:pt x="2012" y="453"/>
                  <a:pt x="2650" y="453"/>
                </a:cubicBezTo>
                <a:cubicBezTo>
                  <a:pt x="3043" y="453"/>
                  <a:pt x="3327" y="549"/>
                  <a:pt x="3355" y="563"/>
                </a:cubicBezTo>
                <a:cubicBezTo>
                  <a:pt x="3390" y="578"/>
                  <a:pt x="3424" y="585"/>
                  <a:pt x="3455" y="585"/>
                </a:cubicBezTo>
                <a:cubicBezTo>
                  <a:pt x="3690" y="585"/>
                  <a:pt x="3801" y="198"/>
                  <a:pt x="3504" y="115"/>
                </a:cubicBezTo>
                <a:cubicBezTo>
                  <a:pt x="3497" y="115"/>
                  <a:pt x="3149" y="0"/>
                  <a:pt x="2659" y="0"/>
                </a:cubicBezTo>
                <a:close/>
              </a:path>
            </a:pathLst>
          </a:custGeom>
          <a:solidFill>
            <a:srgbClr val="F9A08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29"/>
          <p:cNvSpPr/>
          <p:nvPr/>
        </p:nvSpPr>
        <p:spPr>
          <a:xfrm>
            <a:off x="6250108" y="1619799"/>
            <a:ext cx="2220353" cy="2482909"/>
          </a:xfrm>
          <a:custGeom>
            <a:avLst/>
            <a:gdLst/>
            <a:ahLst/>
            <a:cxnLst/>
            <a:rect l="l" t="t" r="r" b="b"/>
            <a:pathLst>
              <a:path w="60389" h="67530" extrusionOk="0">
                <a:moveTo>
                  <a:pt x="5566" y="0"/>
                </a:moveTo>
                <a:cubicBezTo>
                  <a:pt x="5074" y="0"/>
                  <a:pt x="4628" y="342"/>
                  <a:pt x="4511" y="867"/>
                </a:cubicBezTo>
                <a:lnTo>
                  <a:pt x="318" y="20344"/>
                </a:lnTo>
                <a:cubicBezTo>
                  <a:pt x="1" y="21816"/>
                  <a:pt x="318" y="23382"/>
                  <a:pt x="1212" y="24593"/>
                </a:cubicBezTo>
                <a:lnTo>
                  <a:pt x="14855" y="43045"/>
                </a:lnTo>
                <a:lnTo>
                  <a:pt x="14930" y="42915"/>
                </a:lnTo>
                <a:lnTo>
                  <a:pt x="14930" y="42915"/>
                </a:lnTo>
                <a:cubicBezTo>
                  <a:pt x="14781" y="50407"/>
                  <a:pt x="14632" y="62187"/>
                  <a:pt x="14464" y="66399"/>
                </a:cubicBezTo>
                <a:cubicBezTo>
                  <a:pt x="14431" y="67036"/>
                  <a:pt x="14942" y="67529"/>
                  <a:pt x="15545" y="67529"/>
                </a:cubicBezTo>
                <a:cubicBezTo>
                  <a:pt x="15631" y="67529"/>
                  <a:pt x="15718" y="67519"/>
                  <a:pt x="15806" y="67499"/>
                </a:cubicBezTo>
                <a:lnTo>
                  <a:pt x="50454" y="59149"/>
                </a:lnTo>
                <a:cubicBezTo>
                  <a:pt x="50958" y="59018"/>
                  <a:pt x="51312" y="58571"/>
                  <a:pt x="51293" y="58049"/>
                </a:cubicBezTo>
                <a:cubicBezTo>
                  <a:pt x="51125" y="53240"/>
                  <a:pt x="50976" y="37752"/>
                  <a:pt x="50827" y="33074"/>
                </a:cubicBezTo>
                <a:cubicBezTo>
                  <a:pt x="50809" y="32496"/>
                  <a:pt x="51237" y="31993"/>
                  <a:pt x="51815" y="31955"/>
                </a:cubicBezTo>
                <a:lnTo>
                  <a:pt x="59121" y="31284"/>
                </a:lnTo>
                <a:cubicBezTo>
                  <a:pt x="59960" y="31210"/>
                  <a:pt x="60389" y="30259"/>
                  <a:pt x="59923" y="29588"/>
                </a:cubicBezTo>
                <a:cubicBezTo>
                  <a:pt x="58171" y="27016"/>
                  <a:pt x="53660" y="22040"/>
                  <a:pt x="44416" y="20101"/>
                </a:cubicBezTo>
                <a:cubicBezTo>
                  <a:pt x="43565" y="19929"/>
                  <a:pt x="36998" y="19756"/>
                  <a:pt x="31204" y="19756"/>
                </a:cubicBezTo>
                <a:cubicBezTo>
                  <a:pt x="28238" y="19756"/>
                  <a:pt x="25474" y="19801"/>
                  <a:pt x="23783" y="19915"/>
                </a:cubicBezTo>
                <a:cubicBezTo>
                  <a:pt x="23750" y="19918"/>
                  <a:pt x="23718" y="19920"/>
                  <a:pt x="23686" y="19920"/>
                </a:cubicBezTo>
                <a:cubicBezTo>
                  <a:pt x="23538" y="19920"/>
                  <a:pt x="23403" y="19887"/>
                  <a:pt x="23280" y="19841"/>
                </a:cubicBezTo>
                <a:lnTo>
                  <a:pt x="14334" y="15964"/>
                </a:lnTo>
                <a:cubicBezTo>
                  <a:pt x="13886" y="15759"/>
                  <a:pt x="13625" y="15274"/>
                  <a:pt x="13700" y="14790"/>
                </a:cubicBezTo>
                <a:lnTo>
                  <a:pt x="15266" y="4762"/>
                </a:lnTo>
                <a:cubicBezTo>
                  <a:pt x="15359" y="4259"/>
                  <a:pt x="15079" y="3774"/>
                  <a:pt x="14595" y="3588"/>
                </a:cubicBezTo>
                <a:lnTo>
                  <a:pt x="5984" y="84"/>
                </a:lnTo>
                <a:cubicBezTo>
                  <a:pt x="5845" y="27"/>
                  <a:pt x="5704" y="0"/>
                  <a:pt x="556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29"/>
          <p:cNvSpPr/>
          <p:nvPr/>
        </p:nvSpPr>
        <p:spPr>
          <a:xfrm>
            <a:off x="7232131" y="2346141"/>
            <a:ext cx="480404" cy="333481"/>
          </a:xfrm>
          <a:custGeom>
            <a:avLst/>
            <a:gdLst/>
            <a:ahLst/>
            <a:cxnLst/>
            <a:rect l="l" t="t" r="r" b="b"/>
            <a:pathLst>
              <a:path w="13066" h="9070" extrusionOk="0">
                <a:moveTo>
                  <a:pt x="4612" y="0"/>
                </a:moveTo>
                <a:cubicBezTo>
                  <a:pt x="2967" y="0"/>
                  <a:pt x="1382" y="15"/>
                  <a:pt x="0" y="48"/>
                </a:cubicBezTo>
                <a:lnTo>
                  <a:pt x="0" y="2974"/>
                </a:lnTo>
                <a:cubicBezTo>
                  <a:pt x="19" y="6329"/>
                  <a:pt x="2722" y="9051"/>
                  <a:pt x="6095" y="9069"/>
                </a:cubicBezTo>
                <a:lnTo>
                  <a:pt x="6971" y="9069"/>
                </a:lnTo>
                <a:cubicBezTo>
                  <a:pt x="10326" y="9069"/>
                  <a:pt x="13047" y="6329"/>
                  <a:pt x="13066" y="2974"/>
                </a:cubicBezTo>
                <a:lnTo>
                  <a:pt x="13066" y="104"/>
                </a:lnTo>
                <a:cubicBezTo>
                  <a:pt x="10602" y="45"/>
                  <a:pt x="7516" y="0"/>
                  <a:pt x="461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29"/>
          <p:cNvSpPr/>
          <p:nvPr/>
        </p:nvSpPr>
        <p:spPr>
          <a:xfrm>
            <a:off x="6561933" y="2885153"/>
            <a:ext cx="326900" cy="686008"/>
          </a:xfrm>
          <a:custGeom>
            <a:avLst/>
            <a:gdLst/>
            <a:ahLst/>
            <a:cxnLst/>
            <a:rect l="l" t="t" r="r" b="b"/>
            <a:pathLst>
              <a:path w="8891" h="18658" extrusionOk="0">
                <a:moveTo>
                  <a:pt x="0" y="1"/>
                </a:moveTo>
                <a:lnTo>
                  <a:pt x="6430" y="8500"/>
                </a:lnTo>
                <a:lnTo>
                  <a:pt x="6337" y="18658"/>
                </a:lnTo>
                <a:lnTo>
                  <a:pt x="8891" y="7232"/>
                </a:lnTo>
                <a:lnTo>
                  <a:pt x="0" y="1"/>
                </a:lnTo>
                <a:close/>
              </a:path>
            </a:pathLst>
          </a:custGeom>
          <a:solidFill>
            <a:srgbClr val="2A52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29"/>
          <p:cNvSpPr/>
          <p:nvPr/>
        </p:nvSpPr>
        <p:spPr>
          <a:xfrm>
            <a:off x="7129329" y="1433719"/>
            <a:ext cx="676412" cy="1180788"/>
          </a:xfrm>
          <a:custGeom>
            <a:avLst/>
            <a:gdLst/>
            <a:ahLst/>
            <a:cxnLst/>
            <a:rect l="l" t="t" r="r" b="b"/>
            <a:pathLst>
              <a:path w="18397" h="32115" extrusionOk="0">
                <a:moveTo>
                  <a:pt x="9618" y="1"/>
                </a:moveTo>
                <a:cubicBezTo>
                  <a:pt x="8946" y="1483"/>
                  <a:pt x="6195" y="2727"/>
                  <a:pt x="4085" y="2727"/>
                </a:cubicBezTo>
                <a:cubicBezTo>
                  <a:pt x="3621" y="2727"/>
                  <a:pt x="3188" y="2667"/>
                  <a:pt x="2815" y="2536"/>
                </a:cubicBezTo>
                <a:cubicBezTo>
                  <a:pt x="2498" y="2424"/>
                  <a:pt x="2219" y="2237"/>
                  <a:pt x="1995" y="1995"/>
                </a:cubicBezTo>
                <a:cubicBezTo>
                  <a:pt x="1193" y="2964"/>
                  <a:pt x="728" y="4176"/>
                  <a:pt x="672" y="5425"/>
                </a:cubicBezTo>
                <a:lnTo>
                  <a:pt x="168" y="14595"/>
                </a:lnTo>
                <a:cubicBezTo>
                  <a:pt x="1" y="17316"/>
                  <a:pt x="1715" y="19795"/>
                  <a:pt x="4306" y="20633"/>
                </a:cubicBezTo>
                <a:lnTo>
                  <a:pt x="4306" y="27306"/>
                </a:lnTo>
                <a:cubicBezTo>
                  <a:pt x="4306" y="29952"/>
                  <a:pt x="6449" y="32115"/>
                  <a:pt x="9115" y="32115"/>
                </a:cubicBezTo>
                <a:lnTo>
                  <a:pt x="9618" y="32115"/>
                </a:lnTo>
                <a:cubicBezTo>
                  <a:pt x="12265" y="32096"/>
                  <a:pt x="14427" y="29952"/>
                  <a:pt x="14427" y="27306"/>
                </a:cubicBezTo>
                <a:lnTo>
                  <a:pt x="14427" y="18248"/>
                </a:lnTo>
                <a:cubicBezTo>
                  <a:pt x="14930" y="17390"/>
                  <a:pt x="15228" y="16440"/>
                  <a:pt x="15284" y="15452"/>
                </a:cubicBezTo>
                <a:lnTo>
                  <a:pt x="15340" y="14315"/>
                </a:lnTo>
                <a:lnTo>
                  <a:pt x="15974" y="14352"/>
                </a:lnTo>
                <a:cubicBezTo>
                  <a:pt x="16008" y="14354"/>
                  <a:pt x="16043" y="14355"/>
                  <a:pt x="16078" y="14355"/>
                </a:cubicBezTo>
                <a:cubicBezTo>
                  <a:pt x="17299" y="14355"/>
                  <a:pt x="18305" y="13405"/>
                  <a:pt x="18359" y="12190"/>
                </a:cubicBezTo>
                <a:cubicBezTo>
                  <a:pt x="18397" y="11612"/>
                  <a:pt x="18210" y="11053"/>
                  <a:pt x="17856" y="10606"/>
                </a:cubicBezTo>
                <a:cubicBezTo>
                  <a:pt x="17465" y="10084"/>
                  <a:pt x="16868" y="9767"/>
                  <a:pt x="16216" y="9730"/>
                </a:cubicBezTo>
                <a:lnTo>
                  <a:pt x="15582" y="9693"/>
                </a:lnTo>
                <a:lnTo>
                  <a:pt x="14911" y="9655"/>
                </a:lnTo>
                <a:cubicBezTo>
                  <a:pt x="15060" y="7941"/>
                  <a:pt x="15284" y="5443"/>
                  <a:pt x="15135" y="5443"/>
                </a:cubicBezTo>
                <a:cubicBezTo>
                  <a:pt x="12954" y="5443"/>
                  <a:pt x="10252" y="858"/>
                  <a:pt x="9748" y="1"/>
                </a:cubicBezTo>
                <a:close/>
              </a:path>
            </a:pathLst>
          </a:custGeom>
          <a:solidFill>
            <a:srgbClr val="FFC5A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29"/>
          <p:cNvSpPr/>
          <p:nvPr/>
        </p:nvSpPr>
        <p:spPr>
          <a:xfrm>
            <a:off x="7175951" y="1334152"/>
            <a:ext cx="701745" cy="489522"/>
          </a:xfrm>
          <a:custGeom>
            <a:avLst/>
            <a:gdLst/>
            <a:ahLst/>
            <a:cxnLst/>
            <a:rect l="l" t="t" r="r" b="b"/>
            <a:pathLst>
              <a:path w="19086" h="13314" extrusionOk="0">
                <a:moveTo>
                  <a:pt x="8845" y="0"/>
                </a:moveTo>
                <a:cubicBezTo>
                  <a:pt x="5321" y="0"/>
                  <a:pt x="1873" y="618"/>
                  <a:pt x="727" y="1870"/>
                </a:cubicBezTo>
                <a:cubicBezTo>
                  <a:pt x="0" y="2672"/>
                  <a:pt x="0" y="3883"/>
                  <a:pt x="708" y="4684"/>
                </a:cubicBezTo>
                <a:cubicBezTo>
                  <a:pt x="932" y="4945"/>
                  <a:pt x="1212" y="5132"/>
                  <a:pt x="1528" y="5225"/>
                </a:cubicBezTo>
                <a:cubicBezTo>
                  <a:pt x="1905" y="5356"/>
                  <a:pt x="2340" y="5416"/>
                  <a:pt x="2807" y="5416"/>
                </a:cubicBezTo>
                <a:cubicBezTo>
                  <a:pt x="4927" y="5416"/>
                  <a:pt x="7678" y="4172"/>
                  <a:pt x="8350" y="2690"/>
                </a:cubicBezTo>
                <a:cubicBezTo>
                  <a:pt x="8369" y="2653"/>
                  <a:pt x="8387" y="2597"/>
                  <a:pt x="8406" y="2560"/>
                </a:cubicBezTo>
                <a:cubicBezTo>
                  <a:pt x="8406" y="2560"/>
                  <a:pt x="8424" y="2616"/>
                  <a:pt x="8480" y="2709"/>
                </a:cubicBezTo>
                <a:cubicBezTo>
                  <a:pt x="8983" y="3564"/>
                  <a:pt x="11657" y="8151"/>
                  <a:pt x="13854" y="8151"/>
                </a:cubicBezTo>
                <a:cubicBezTo>
                  <a:pt x="13858" y="8151"/>
                  <a:pt x="13862" y="8151"/>
                  <a:pt x="13867" y="8151"/>
                </a:cubicBezTo>
                <a:lnTo>
                  <a:pt x="13867" y="8151"/>
                </a:lnTo>
                <a:cubicBezTo>
                  <a:pt x="14016" y="8151"/>
                  <a:pt x="13792" y="10667"/>
                  <a:pt x="13625" y="12363"/>
                </a:cubicBezTo>
                <a:lnTo>
                  <a:pt x="14314" y="12401"/>
                </a:lnTo>
                <a:lnTo>
                  <a:pt x="14948" y="12438"/>
                </a:lnTo>
                <a:cubicBezTo>
                  <a:pt x="15600" y="12475"/>
                  <a:pt x="16178" y="12792"/>
                  <a:pt x="16588" y="13314"/>
                </a:cubicBezTo>
                <a:cubicBezTo>
                  <a:pt x="17222" y="10593"/>
                  <a:pt x="19086" y="174"/>
                  <a:pt x="9450" y="6"/>
                </a:cubicBezTo>
                <a:cubicBezTo>
                  <a:pt x="9248" y="2"/>
                  <a:pt x="9047" y="0"/>
                  <a:pt x="884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29"/>
          <p:cNvSpPr/>
          <p:nvPr/>
        </p:nvSpPr>
        <p:spPr>
          <a:xfrm>
            <a:off x="7322579" y="2157266"/>
            <a:ext cx="241930" cy="242151"/>
          </a:xfrm>
          <a:custGeom>
            <a:avLst/>
            <a:gdLst/>
            <a:ahLst/>
            <a:cxnLst/>
            <a:rect l="l" t="t" r="r" b="b"/>
            <a:pathLst>
              <a:path w="6580" h="6586" extrusionOk="0">
                <a:moveTo>
                  <a:pt x="3303" y="1"/>
                </a:moveTo>
                <a:cubicBezTo>
                  <a:pt x="3258" y="1"/>
                  <a:pt x="3214" y="2"/>
                  <a:pt x="3169" y="4"/>
                </a:cubicBezTo>
                <a:cubicBezTo>
                  <a:pt x="1380" y="78"/>
                  <a:pt x="1" y="1607"/>
                  <a:pt x="75" y="3415"/>
                </a:cubicBezTo>
                <a:cubicBezTo>
                  <a:pt x="148" y="5195"/>
                  <a:pt x="1566" y="6586"/>
                  <a:pt x="3295" y="6586"/>
                </a:cubicBezTo>
                <a:cubicBezTo>
                  <a:pt x="3340" y="6586"/>
                  <a:pt x="3385" y="6585"/>
                  <a:pt x="3430" y="6583"/>
                </a:cubicBezTo>
                <a:cubicBezTo>
                  <a:pt x="5201" y="6509"/>
                  <a:pt x="6580" y="4980"/>
                  <a:pt x="6524" y="3154"/>
                </a:cubicBezTo>
                <a:cubicBezTo>
                  <a:pt x="6451" y="1391"/>
                  <a:pt x="5015" y="1"/>
                  <a:pt x="3303" y="1"/>
                </a:cubicBezTo>
                <a:close/>
              </a:path>
            </a:pathLst>
          </a:custGeom>
          <a:solidFill>
            <a:srgbClr val="F9A08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29"/>
          <p:cNvSpPr/>
          <p:nvPr/>
        </p:nvSpPr>
        <p:spPr>
          <a:xfrm>
            <a:off x="7121792" y="1913424"/>
            <a:ext cx="570889" cy="396133"/>
          </a:xfrm>
          <a:custGeom>
            <a:avLst/>
            <a:gdLst/>
            <a:ahLst/>
            <a:cxnLst/>
            <a:rect l="l" t="t" r="r" b="b"/>
            <a:pathLst>
              <a:path w="15527" h="10774" extrusionOk="0">
                <a:moveTo>
                  <a:pt x="2200" y="1"/>
                </a:moveTo>
                <a:cubicBezTo>
                  <a:pt x="988" y="1"/>
                  <a:pt x="1" y="988"/>
                  <a:pt x="1" y="2200"/>
                </a:cubicBezTo>
                <a:lnTo>
                  <a:pt x="1" y="5219"/>
                </a:lnTo>
                <a:cubicBezTo>
                  <a:pt x="1" y="8276"/>
                  <a:pt x="2479" y="10774"/>
                  <a:pt x="5536" y="10774"/>
                </a:cubicBezTo>
                <a:lnTo>
                  <a:pt x="10382" y="10774"/>
                </a:lnTo>
                <a:cubicBezTo>
                  <a:pt x="13234" y="10774"/>
                  <a:pt x="15526" y="8462"/>
                  <a:pt x="15526" y="5629"/>
                </a:cubicBezTo>
                <a:lnTo>
                  <a:pt x="15526" y="2200"/>
                </a:lnTo>
                <a:cubicBezTo>
                  <a:pt x="15526" y="988"/>
                  <a:pt x="14538" y="1"/>
                  <a:pt x="1334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29"/>
          <p:cNvSpPr/>
          <p:nvPr/>
        </p:nvSpPr>
        <p:spPr>
          <a:xfrm>
            <a:off x="7373355" y="1960707"/>
            <a:ext cx="186705" cy="105523"/>
          </a:xfrm>
          <a:custGeom>
            <a:avLst/>
            <a:gdLst/>
            <a:ahLst/>
            <a:cxnLst/>
            <a:rect l="l" t="t" r="r" b="b"/>
            <a:pathLst>
              <a:path w="5078" h="2870" extrusionOk="0">
                <a:moveTo>
                  <a:pt x="4025" y="1"/>
                </a:moveTo>
                <a:cubicBezTo>
                  <a:pt x="3302" y="166"/>
                  <a:pt x="2567" y="259"/>
                  <a:pt x="1840" y="259"/>
                </a:cubicBezTo>
                <a:cubicBezTo>
                  <a:pt x="1667" y="259"/>
                  <a:pt x="1494" y="254"/>
                  <a:pt x="1322" y="243"/>
                </a:cubicBezTo>
                <a:cubicBezTo>
                  <a:pt x="1297" y="241"/>
                  <a:pt x="1272" y="240"/>
                  <a:pt x="1248" y="240"/>
                </a:cubicBezTo>
                <a:cubicBezTo>
                  <a:pt x="0" y="240"/>
                  <a:pt x="540" y="2578"/>
                  <a:pt x="2496" y="2852"/>
                </a:cubicBezTo>
                <a:cubicBezTo>
                  <a:pt x="2582" y="2864"/>
                  <a:pt x="2664" y="2870"/>
                  <a:pt x="2745" y="2870"/>
                </a:cubicBezTo>
                <a:cubicBezTo>
                  <a:pt x="4542" y="2870"/>
                  <a:pt x="5077" y="1"/>
                  <a:pt x="402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29"/>
          <p:cNvSpPr/>
          <p:nvPr/>
        </p:nvSpPr>
        <p:spPr>
          <a:xfrm>
            <a:off x="7447295" y="1991518"/>
            <a:ext cx="65851" cy="30223"/>
          </a:xfrm>
          <a:custGeom>
            <a:avLst/>
            <a:gdLst/>
            <a:ahLst/>
            <a:cxnLst/>
            <a:rect l="l" t="t" r="r" b="b"/>
            <a:pathLst>
              <a:path w="1791" h="822" extrusionOk="0">
                <a:moveTo>
                  <a:pt x="1021" y="1"/>
                </a:moveTo>
                <a:cubicBezTo>
                  <a:pt x="871" y="1"/>
                  <a:pt x="720" y="26"/>
                  <a:pt x="579" y="76"/>
                </a:cubicBezTo>
                <a:cubicBezTo>
                  <a:pt x="318" y="188"/>
                  <a:pt x="131" y="411"/>
                  <a:pt x="19" y="672"/>
                </a:cubicBezTo>
                <a:cubicBezTo>
                  <a:pt x="1" y="728"/>
                  <a:pt x="38" y="803"/>
                  <a:pt x="94" y="821"/>
                </a:cubicBezTo>
                <a:lnTo>
                  <a:pt x="131" y="821"/>
                </a:lnTo>
                <a:cubicBezTo>
                  <a:pt x="187" y="821"/>
                  <a:pt x="224" y="784"/>
                  <a:pt x="243" y="747"/>
                </a:cubicBezTo>
                <a:cubicBezTo>
                  <a:pt x="318" y="542"/>
                  <a:pt x="485" y="374"/>
                  <a:pt x="672" y="281"/>
                </a:cubicBezTo>
                <a:cubicBezTo>
                  <a:pt x="782" y="248"/>
                  <a:pt x="895" y="232"/>
                  <a:pt x="1007" y="232"/>
                </a:cubicBezTo>
                <a:cubicBezTo>
                  <a:pt x="1216" y="232"/>
                  <a:pt x="1421" y="290"/>
                  <a:pt x="1604" y="411"/>
                </a:cubicBezTo>
                <a:cubicBezTo>
                  <a:pt x="1618" y="416"/>
                  <a:pt x="1633" y="418"/>
                  <a:pt x="1648" y="418"/>
                </a:cubicBezTo>
                <a:cubicBezTo>
                  <a:pt x="1694" y="418"/>
                  <a:pt x="1743" y="397"/>
                  <a:pt x="1771" y="355"/>
                </a:cubicBezTo>
                <a:cubicBezTo>
                  <a:pt x="1790" y="300"/>
                  <a:pt x="1771" y="225"/>
                  <a:pt x="1715" y="206"/>
                </a:cubicBezTo>
                <a:cubicBezTo>
                  <a:pt x="1508" y="68"/>
                  <a:pt x="1264" y="1"/>
                  <a:pt x="1021" y="1"/>
                </a:cubicBezTo>
                <a:close/>
              </a:path>
            </a:pathLst>
          </a:custGeom>
          <a:solidFill>
            <a:srgbClr val="F9A08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29"/>
          <p:cNvSpPr/>
          <p:nvPr/>
        </p:nvSpPr>
        <p:spPr>
          <a:xfrm>
            <a:off x="7708381" y="1835918"/>
            <a:ext cx="54269" cy="67285"/>
          </a:xfrm>
          <a:custGeom>
            <a:avLst/>
            <a:gdLst/>
            <a:ahLst/>
            <a:cxnLst/>
            <a:rect l="l" t="t" r="r" b="b"/>
            <a:pathLst>
              <a:path w="1476" h="1830" extrusionOk="0">
                <a:moveTo>
                  <a:pt x="1142" y="1"/>
                </a:moveTo>
                <a:cubicBezTo>
                  <a:pt x="1084" y="1"/>
                  <a:pt x="1024" y="23"/>
                  <a:pt x="970" y="77"/>
                </a:cubicBezTo>
                <a:lnTo>
                  <a:pt x="1" y="1083"/>
                </a:lnTo>
                <a:lnTo>
                  <a:pt x="691" y="1773"/>
                </a:lnTo>
                <a:cubicBezTo>
                  <a:pt x="728" y="1810"/>
                  <a:pt x="784" y="1829"/>
                  <a:pt x="858" y="1829"/>
                </a:cubicBezTo>
                <a:cubicBezTo>
                  <a:pt x="914" y="1829"/>
                  <a:pt x="970" y="1810"/>
                  <a:pt x="1007" y="1773"/>
                </a:cubicBezTo>
                <a:cubicBezTo>
                  <a:pt x="1101" y="1680"/>
                  <a:pt x="1101" y="1531"/>
                  <a:pt x="1007" y="1438"/>
                </a:cubicBezTo>
                <a:lnTo>
                  <a:pt x="653" y="1083"/>
                </a:lnTo>
                <a:lnTo>
                  <a:pt x="1306" y="394"/>
                </a:lnTo>
                <a:cubicBezTo>
                  <a:pt x="1475" y="224"/>
                  <a:pt x="1323" y="1"/>
                  <a:pt x="1142" y="1"/>
                </a:cubicBezTo>
                <a:close/>
              </a:path>
            </a:pathLst>
          </a:custGeom>
          <a:solidFill>
            <a:srgbClr val="F9A08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29"/>
          <p:cNvSpPr/>
          <p:nvPr/>
        </p:nvSpPr>
        <p:spPr>
          <a:xfrm>
            <a:off x="7437037" y="1668001"/>
            <a:ext cx="150085" cy="58240"/>
          </a:xfrm>
          <a:custGeom>
            <a:avLst/>
            <a:gdLst/>
            <a:ahLst/>
            <a:cxnLst/>
            <a:rect l="l" t="t" r="r" b="b"/>
            <a:pathLst>
              <a:path w="4082" h="1584" extrusionOk="0">
                <a:moveTo>
                  <a:pt x="1955" y="0"/>
                </a:moveTo>
                <a:cubicBezTo>
                  <a:pt x="1146" y="0"/>
                  <a:pt x="545" y="319"/>
                  <a:pt x="280" y="655"/>
                </a:cubicBezTo>
                <a:cubicBezTo>
                  <a:pt x="0" y="991"/>
                  <a:pt x="93" y="1270"/>
                  <a:pt x="317" y="1382"/>
                </a:cubicBezTo>
                <a:cubicBezTo>
                  <a:pt x="550" y="1460"/>
                  <a:pt x="783" y="1499"/>
                  <a:pt x="1016" y="1499"/>
                </a:cubicBezTo>
                <a:cubicBezTo>
                  <a:pt x="1063" y="1499"/>
                  <a:pt x="1109" y="1497"/>
                  <a:pt x="1156" y="1494"/>
                </a:cubicBezTo>
                <a:cubicBezTo>
                  <a:pt x="1314" y="1485"/>
                  <a:pt x="1468" y="1480"/>
                  <a:pt x="1615" y="1480"/>
                </a:cubicBezTo>
                <a:cubicBezTo>
                  <a:pt x="1761" y="1480"/>
                  <a:pt x="1901" y="1485"/>
                  <a:pt x="2032" y="1494"/>
                </a:cubicBezTo>
                <a:cubicBezTo>
                  <a:pt x="2293" y="1494"/>
                  <a:pt x="2610" y="1513"/>
                  <a:pt x="2908" y="1550"/>
                </a:cubicBezTo>
                <a:cubicBezTo>
                  <a:pt x="3025" y="1573"/>
                  <a:pt x="3142" y="1584"/>
                  <a:pt x="3259" y="1584"/>
                </a:cubicBezTo>
                <a:cubicBezTo>
                  <a:pt x="3422" y="1584"/>
                  <a:pt x="3584" y="1564"/>
                  <a:pt x="3746" y="1531"/>
                </a:cubicBezTo>
                <a:cubicBezTo>
                  <a:pt x="3989" y="1438"/>
                  <a:pt x="4082" y="1159"/>
                  <a:pt x="3840" y="805"/>
                </a:cubicBezTo>
                <a:cubicBezTo>
                  <a:pt x="3616" y="450"/>
                  <a:pt x="2964" y="40"/>
                  <a:pt x="2088" y="3"/>
                </a:cubicBezTo>
                <a:cubicBezTo>
                  <a:pt x="2043" y="1"/>
                  <a:pt x="1998" y="0"/>
                  <a:pt x="195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29"/>
          <p:cNvSpPr/>
          <p:nvPr/>
        </p:nvSpPr>
        <p:spPr>
          <a:xfrm>
            <a:off x="7184848" y="1659177"/>
            <a:ext cx="139827" cy="54195"/>
          </a:xfrm>
          <a:custGeom>
            <a:avLst/>
            <a:gdLst/>
            <a:ahLst/>
            <a:cxnLst/>
            <a:rect l="l" t="t" r="r" b="b"/>
            <a:pathLst>
              <a:path w="3803" h="1474" extrusionOk="0">
                <a:moveTo>
                  <a:pt x="1839" y="0"/>
                </a:moveTo>
                <a:cubicBezTo>
                  <a:pt x="1050" y="0"/>
                  <a:pt x="461" y="344"/>
                  <a:pt x="243" y="653"/>
                </a:cubicBezTo>
                <a:cubicBezTo>
                  <a:pt x="0" y="970"/>
                  <a:pt x="75" y="1250"/>
                  <a:pt x="299" y="1361"/>
                </a:cubicBezTo>
                <a:cubicBezTo>
                  <a:pt x="460" y="1411"/>
                  <a:pt x="638" y="1436"/>
                  <a:pt x="816" y="1436"/>
                </a:cubicBezTo>
                <a:cubicBezTo>
                  <a:pt x="905" y="1436"/>
                  <a:pt x="994" y="1430"/>
                  <a:pt x="1081" y="1417"/>
                </a:cubicBezTo>
                <a:cubicBezTo>
                  <a:pt x="1268" y="1417"/>
                  <a:pt x="1462" y="1409"/>
                  <a:pt x="1643" y="1409"/>
                </a:cubicBezTo>
                <a:cubicBezTo>
                  <a:pt x="1734" y="1409"/>
                  <a:pt x="1821" y="1411"/>
                  <a:pt x="1901" y="1417"/>
                </a:cubicBezTo>
                <a:cubicBezTo>
                  <a:pt x="2144" y="1417"/>
                  <a:pt x="2423" y="1417"/>
                  <a:pt x="2721" y="1455"/>
                </a:cubicBezTo>
                <a:cubicBezTo>
                  <a:pt x="2808" y="1467"/>
                  <a:pt x="2895" y="1473"/>
                  <a:pt x="2982" y="1473"/>
                </a:cubicBezTo>
                <a:cubicBezTo>
                  <a:pt x="3156" y="1473"/>
                  <a:pt x="3330" y="1448"/>
                  <a:pt x="3504" y="1399"/>
                </a:cubicBezTo>
                <a:cubicBezTo>
                  <a:pt x="3709" y="1305"/>
                  <a:pt x="3803" y="1045"/>
                  <a:pt x="3560" y="690"/>
                </a:cubicBezTo>
                <a:cubicBezTo>
                  <a:pt x="3318" y="355"/>
                  <a:pt x="2721" y="19"/>
                  <a:pt x="1901" y="1"/>
                </a:cubicBezTo>
                <a:cubicBezTo>
                  <a:pt x="1881" y="0"/>
                  <a:pt x="1860" y="0"/>
                  <a:pt x="183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29"/>
          <p:cNvSpPr/>
          <p:nvPr/>
        </p:nvSpPr>
        <p:spPr>
          <a:xfrm>
            <a:off x="7464428" y="1789959"/>
            <a:ext cx="40481" cy="36584"/>
          </a:xfrm>
          <a:custGeom>
            <a:avLst/>
            <a:gdLst/>
            <a:ahLst/>
            <a:cxnLst/>
            <a:rect l="l" t="t" r="r" b="b"/>
            <a:pathLst>
              <a:path w="1101" h="995" extrusionOk="0">
                <a:moveTo>
                  <a:pt x="559" y="1"/>
                </a:moveTo>
                <a:cubicBezTo>
                  <a:pt x="384" y="1"/>
                  <a:pt x="209" y="97"/>
                  <a:pt x="131" y="265"/>
                </a:cubicBezTo>
                <a:cubicBezTo>
                  <a:pt x="1" y="507"/>
                  <a:pt x="94" y="805"/>
                  <a:pt x="318" y="936"/>
                </a:cubicBezTo>
                <a:cubicBezTo>
                  <a:pt x="392" y="976"/>
                  <a:pt x="472" y="995"/>
                  <a:pt x="550" y="995"/>
                </a:cubicBezTo>
                <a:cubicBezTo>
                  <a:pt x="727" y="995"/>
                  <a:pt x="898" y="898"/>
                  <a:pt x="989" y="731"/>
                </a:cubicBezTo>
                <a:cubicBezTo>
                  <a:pt x="1100" y="488"/>
                  <a:pt x="1026" y="190"/>
                  <a:pt x="784" y="60"/>
                </a:cubicBezTo>
                <a:cubicBezTo>
                  <a:pt x="715" y="20"/>
                  <a:pt x="637" y="1"/>
                  <a:pt x="559" y="1"/>
                </a:cubicBezTo>
                <a:close/>
              </a:path>
            </a:pathLst>
          </a:custGeom>
          <a:solidFill>
            <a:srgbClr val="4E18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29"/>
          <p:cNvSpPr/>
          <p:nvPr/>
        </p:nvSpPr>
        <p:spPr>
          <a:xfrm>
            <a:off x="7265002" y="1786540"/>
            <a:ext cx="40481" cy="36290"/>
          </a:xfrm>
          <a:custGeom>
            <a:avLst/>
            <a:gdLst/>
            <a:ahLst/>
            <a:cxnLst/>
            <a:rect l="l" t="t" r="r" b="b"/>
            <a:pathLst>
              <a:path w="1101" h="987" extrusionOk="0">
                <a:moveTo>
                  <a:pt x="552" y="0"/>
                </a:moveTo>
                <a:cubicBezTo>
                  <a:pt x="376" y="0"/>
                  <a:pt x="209" y="97"/>
                  <a:pt x="131" y="264"/>
                </a:cubicBezTo>
                <a:cubicBezTo>
                  <a:pt x="1" y="488"/>
                  <a:pt x="76" y="786"/>
                  <a:pt x="318" y="935"/>
                </a:cubicBezTo>
                <a:cubicBezTo>
                  <a:pt x="392" y="969"/>
                  <a:pt x="471" y="986"/>
                  <a:pt x="548" y="986"/>
                </a:cubicBezTo>
                <a:cubicBezTo>
                  <a:pt x="725" y="986"/>
                  <a:pt x="892" y="899"/>
                  <a:pt x="970" y="730"/>
                </a:cubicBezTo>
                <a:cubicBezTo>
                  <a:pt x="1101" y="488"/>
                  <a:pt x="1007" y="190"/>
                  <a:pt x="784" y="59"/>
                </a:cubicBezTo>
                <a:cubicBezTo>
                  <a:pt x="709" y="19"/>
                  <a:pt x="630" y="0"/>
                  <a:pt x="552" y="0"/>
                </a:cubicBezTo>
                <a:close/>
              </a:path>
            </a:pathLst>
          </a:custGeom>
          <a:solidFill>
            <a:srgbClr val="4E18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29"/>
          <p:cNvSpPr/>
          <p:nvPr/>
        </p:nvSpPr>
        <p:spPr>
          <a:xfrm>
            <a:off x="7252684" y="1817902"/>
            <a:ext cx="69086" cy="23605"/>
          </a:xfrm>
          <a:custGeom>
            <a:avLst/>
            <a:gdLst/>
            <a:ahLst/>
            <a:cxnLst/>
            <a:rect l="l" t="t" r="r" b="b"/>
            <a:pathLst>
              <a:path w="1879" h="642" extrusionOk="0">
                <a:moveTo>
                  <a:pt x="948" y="1"/>
                </a:moveTo>
                <a:cubicBezTo>
                  <a:pt x="689" y="1"/>
                  <a:pt x="433" y="71"/>
                  <a:pt x="206" y="213"/>
                </a:cubicBezTo>
                <a:cubicBezTo>
                  <a:pt x="1" y="325"/>
                  <a:pt x="75" y="642"/>
                  <a:pt x="317" y="642"/>
                </a:cubicBezTo>
                <a:cubicBezTo>
                  <a:pt x="355" y="642"/>
                  <a:pt x="411" y="642"/>
                  <a:pt x="429" y="623"/>
                </a:cubicBezTo>
                <a:cubicBezTo>
                  <a:pt x="590" y="522"/>
                  <a:pt x="773" y="471"/>
                  <a:pt x="956" y="471"/>
                </a:cubicBezTo>
                <a:cubicBezTo>
                  <a:pt x="1113" y="471"/>
                  <a:pt x="1271" y="508"/>
                  <a:pt x="1417" y="586"/>
                </a:cubicBezTo>
                <a:cubicBezTo>
                  <a:pt x="1461" y="614"/>
                  <a:pt x="1505" y="627"/>
                  <a:pt x="1546" y="627"/>
                </a:cubicBezTo>
                <a:cubicBezTo>
                  <a:pt x="1746" y="627"/>
                  <a:pt x="1879" y="333"/>
                  <a:pt x="1678" y="194"/>
                </a:cubicBezTo>
                <a:cubicBezTo>
                  <a:pt x="1449" y="66"/>
                  <a:pt x="1198" y="1"/>
                  <a:pt x="948" y="1"/>
                </a:cubicBezTo>
                <a:close/>
              </a:path>
            </a:pathLst>
          </a:custGeom>
          <a:solidFill>
            <a:srgbClr val="F9A08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29"/>
          <p:cNvSpPr/>
          <p:nvPr/>
        </p:nvSpPr>
        <p:spPr>
          <a:xfrm>
            <a:off x="7450714" y="1823381"/>
            <a:ext cx="69674" cy="24303"/>
          </a:xfrm>
          <a:custGeom>
            <a:avLst/>
            <a:gdLst/>
            <a:ahLst/>
            <a:cxnLst/>
            <a:rect l="l" t="t" r="r" b="b"/>
            <a:pathLst>
              <a:path w="1895" h="661" extrusionOk="0">
                <a:moveTo>
                  <a:pt x="948" y="1"/>
                </a:moveTo>
                <a:cubicBezTo>
                  <a:pt x="690" y="1"/>
                  <a:pt x="433" y="71"/>
                  <a:pt x="206" y="213"/>
                </a:cubicBezTo>
                <a:cubicBezTo>
                  <a:pt x="1" y="325"/>
                  <a:pt x="75" y="660"/>
                  <a:pt x="318" y="660"/>
                </a:cubicBezTo>
                <a:cubicBezTo>
                  <a:pt x="355" y="660"/>
                  <a:pt x="392" y="642"/>
                  <a:pt x="430" y="623"/>
                </a:cubicBezTo>
                <a:cubicBezTo>
                  <a:pt x="590" y="523"/>
                  <a:pt x="773" y="471"/>
                  <a:pt x="957" y="471"/>
                </a:cubicBezTo>
                <a:cubicBezTo>
                  <a:pt x="1114" y="471"/>
                  <a:pt x="1272" y="508"/>
                  <a:pt x="1417" y="586"/>
                </a:cubicBezTo>
                <a:cubicBezTo>
                  <a:pt x="1462" y="614"/>
                  <a:pt x="1506" y="627"/>
                  <a:pt x="1548" y="627"/>
                </a:cubicBezTo>
                <a:cubicBezTo>
                  <a:pt x="1752" y="627"/>
                  <a:pt x="1895" y="334"/>
                  <a:pt x="1678" y="194"/>
                </a:cubicBezTo>
                <a:cubicBezTo>
                  <a:pt x="1449" y="66"/>
                  <a:pt x="1198" y="1"/>
                  <a:pt x="948" y="1"/>
                </a:cubicBezTo>
                <a:close/>
              </a:path>
            </a:pathLst>
          </a:custGeom>
          <a:solidFill>
            <a:srgbClr val="F9A08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29"/>
          <p:cNvSpPr/>
          <p:nvPr/>
        </p:nvSpPr>
        <p:spPr>
          <a:xfrm>
            <a:off x="7130028" y="1754442"/>
            <a:ext cx="209023" cy="147364"/>
          </a:xfrm>
          <a:custGeom>
            <a:avLst/>
            <a:gdLst/>
            <a:ahLst/>
            <a:cxnLst/>
            <a:rect l="l" t="t" r="r" b="b"/>
            <a:pathLst>
              <a:path w="5685" h="4008" extrusionOk="0">
                <a:moveTo>
                  <a:pt x="5219" y="448"/>
                </a:moveTo>
                <a:lnTo>
                  <a:pt x="5219" y="3020"/>
                </a:lnTo>
                <a:cubicBezTo>
                  <a:pt x="5219" y="3299"/>
                  <a:pt x="4977" y="3542"/>
                  <a:pt x="4697" y="3542"/>
                </a:cubicBezTo>
                <a:lnTo>
                  <a:pt x="1510" y="3542"/>
                </a:lnTo>
                <a:cubicBezTo>
                  <a:pt x="932" y="3542"/>
                  <a:pt x="466" y="3076"/>
                  <a:pt x="466" y="2517"/>
                </a:cubicBezTo>
                <a:lnTo>
                  <a:pt x="466" y="466"/>
                </a:lnTo>
                <a:lnTo>
                  <a:pt x="5219" y="448"/>
                </a:lnTo>
                <a:close/>
                <a:moveTo>
                  <a:pt x="466" y="1"/>
                </a:moveTo>
                <a:cubicBezTo>
                  <a:pt x="205" y="1"/>
                  <a:pt x="0" y="206"/>
                  <a:pt x="0" y="448"/>
                </a:cubicBezTo>
                <a:lnTo>
                  <a:pt x="0" y="2517"/>
                </a:lnTo>
                <a:cubicBezTo>
                  <a:pt x="0" y="3337"/>
                  <a:pt x="671" y="4008"/>
                  <a:pt x="1510" y="4008"/>
                </a:cubicBezTo>
                <a:lnTo>
                  <a:pt x="4697" y="4008"/>
                </a:lnTo>
                <a:cubicBezTo>
                  <a:pt x="5238" y="4008"/>
                  <a:pt x="5685" y="3560"/>
                  <a:pt x="5685" y="3020"/>
                </a:cubicBezTo>
                <a:lnTo>
                  <a:pt x="5685" y="429"/>
                </a:lnTo>
                <a:cubicBezTo>
                  <a:pt x="5685" y="187"/>
                  <a:pt x="5499" y="1"/>
                  <a:pt x="5238" y="1"/>
                </a:cubicBezTo>
                <a:close/>
              </a:path>
            </a:pathLst>
          </a:custGeom>
          <a:solidFill>
            <a:srgbClr val="9E45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29"/>
          <p:cNvSpPr/>
          <p:nvPr/>
        </p:nvSpPr>
        <p:spPr>
          <a:xfrm>
            <a:off x="7328756" y="1722233"/>
            <a:ext cx="91183" cy="175822"/>
          </a:xfrm>
          <a:custGeom>
            <a:avLst/>
            <a:gdLst/>
            <a:ahLst/>
            <a:cxnLst/>
            <a:rect l="l" t="t" r="r" b="b"/>
            <a:pathLst>
              <a:path w="2480" h="4782" extrusionOk="0">
                <a:moveTo>
                  <a:pt x="1715" y="1"/>
                </a:moveTo>
                <a:lnTo>
                  <a:pt x="317" y="3150"/>
                </a:lnTo>
                <a:cubicBezTo>
                  <a:pt x="0" y="3877"/>
                  <a:pt x="597" y="4660"/>
                  <a:pt x="1547" y="4753"/>
                </a:cubicBezTo>
                <a:cubicBezTo>
                  <a:pt x="1706" y="4772"/>
                  <a:pt x="1864" y="4781"/>
                  <a:pt x="2020" y="4781"/>
                </a:cubicBezTo>
                <a:cubicBezTo>
                  <a:pt x="2176" y="4781"/>
                  <a:pt x="2330" y="4772"/>
                  <a:pt x="2479" y="4753"/>
                </a:cubicBezTo>
                <a:lnTo>
                  <a:pt x="1715" y="1"/>
                </a:lnTo>
                <a:close/>
              </a:path>
            </a:pathLst>
          </a:custGeom>
          <a:solidFill>
            <a:srgbClr val="FFC5A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29"/>
          <p:cNvSpPr/>
          <p:nvPr/>
        </p:nvSpPr>
        <p:spPr>
          <a:xfrm>
            <a:off x="7325999" y="1713740"/>
            <a:ext cx="102839" cy="192882"/>
          </a:xfrm>
          <a:custGeom>
            <a:avLst/>
            <a:gdLst/>
            <a:ahLst/>
            <a:cxnLst/>
            <a:rect l="l" t="t" r="r" b="b"/>
            <a:pathLst>
              <a:path w="2797" h="5246" extrusionOk="0">
                <a:moveTo>
                  <a:pt x="1780" y="0"/>
                </a:moveTo>
                <a:cubicBezTo>
                  <a:pt x="1702" y="0"/>
                  <a:pt x="1624" y="41"/>
                  <a:pt x="1585" y="138"/>
                </a:cubicBezTo>
                <a:lnTo>
                  <a:pt x="169" y="3307"/>
                </a:lnTo>
                <a:cubicBezTo>
                  <a:pt x="1" y="3661"/>
                  <a:pt x="19" y="4071"/>
                  <a:pt x="224" y="4406"/>
                </a:cubicBezTo>
                <a:cubicBezTo>
                  <a:pt x="523" y="4872"/>
                  <a:pt x="1026" y="5189"/>
                  <a:pt x="1585" y="5227"/>
                </a:cubicBezTo>
                <a:cubicBezTo>
                  <a:pt x="1734" y="5227"/>
                  <a:pt x="1883" y="5245"/>
                  <a:pt x="2032" y="5245"/>
                </a:cubicBezTo>
                <a:cubicBezTo>
                  <a:pt x="2200" y="5245"/>
                  <a:pt x="2386" y="5227"/>
                  <a:pt x="2573" y="5227"/>
                </a:cubicBezTo>
                <a:cubicBezTo>
                  <a:pt x="2685" y="5227"/>
                  <a:pt x="2797" y="5115"/>
                  <a:pt x="2778" y="4984"/>
                </a:cubicBezTo>
                <a:cubicBezTo>
                  <a:pt x="2761" y="4865"/>
                  <a:pt x="2666" y="4777"/>
                  <a:pt x="2550" y="4777"/>
                </a:cubicBezTo>
                <a:cubicBezTo>
                  <a:pt x="2539" y="4777"/>
                  <a:pt x="2528" y="4778"/>
                  <a:pt x="2517" y="4779"/>
                </a:cubicBezTo>
                <a:cubicBezTo>
                  <a:pt x="2368" y="4789"/>
                  <a:pt x="2223" y="4793"/>
                  <a:pt x="2079" y="4793"/>
                </a:cubicBezTo>
                <a:cubicBezTo>
                  <a:pt x="1935" y="4793"/>
                  <a:pt x="1790" y="4789"/>
                  <a:pt x="1641" y="4779"/>
                </a:cubicBezTo>
                <a:cubicBezTo>
                  <a:pt x="1231" y="4742"/>
                  <a:pt x="858" y="4537"/>
                  <a:pt x="634" y="4183"/>
                </a:cubicBezTo>
                <a:cubicBezTo>
                  <a:pt x="504" y="3978"/>
                  <a:pt x="485" y="3717"/>
                  <a:pt x="597" y="3493"/>
                </a:cubicBezTo>
                <a:lnTo>
                  <a:pt x="1995" y="325"/>
                </a:lnTo>
                <a:cubicBezTo>
                  <a:pt x="2080" y="143"/>
                  <a:pt x="1928" y="0"/>
                  <a:pt x="1780" y="0"/>
                </a:cubicBezTo>
                <a:close/>
              </a:path>
            </a:pathLst>
          </a:custGeom>
          <a:solidFill>
            <a:srgbClr val="F9A08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29"/>
          <p:cNvSpPr/>
          <p:nvPr/>
        </p:nvSpPr>
        <p:spPr>
          <a:xfrm>
            <a:off x="7415785" y="1753743"/>
            <a:ext cx="209060" cy="148063"/>
          </a:xfrm>
          <a:custGeom>
            <a:avLst/>
            <a:gdLst/>
            <a:ahLst/>
            <a:cxnLst/>
            <a:rect l="l" t="t" r="r" b="b"/>
            <a:pathLst>
              <a:path w="5686" h="4027" extrusionOk="0">
                <a:moveTo>
                  <a:pt x="5219" y="467"/>
                </a:moveTo>
                <a:lnTo>
                  <a:pt x="5219" y="2536"/>
                </a:lnTo>
                <a:cubicBezTo>
                  <a:pt x="5219" y="3113"/>
                  <a:pt x="4753" y="3561"/>
                  <a:pt x="4194" y="3561"/>
                </a:cubicBezTo>
                <a:lnTo>
                  <a:pt x="1007" y="3561"/>
                </a:lnTo>
                <a:cubicBezTo>
                  <a:pt x="709" y="3561"/>
                  <a:pt x="466" y="3337"/>
                  <a:pt x="466" y="3039"/>
                </a:cubicBezTo>
                <a:lnTo>
                  <a:pt x="466" y="485"/>
                </a:lnTo>
                <a:lnTo>
                  <a:pt x="5219" y="467"/>
                </a:lnTo>
                <a:close/>
                <a:moveTo>
                  <a:pt x="448" y="1"/>
                </a:moveTo>
                <a:cubicBezTo>
                  <a:pt x="205" y="1"/>
                  <a:pt x="0" y="206"/>
                  <a:pt x="0" y="448"/>
                </a:cubicBezTo>
                <a:lnTo>
                  <a:pt x="0" y="3039"/>
                </a:lnTo>
                <a:cubicBezTo>
                  <a:pt x="0" y="3579"/>
                  <a:pt x="448" y="4027"/>
                  <a:pt x="1007" y="4027"/>
                </a:cubicBezTo>
                <a:lnTo>
                  <a:pt x="4194" y="4027"/>
                </a:lnTo>
                <a:cubicBezTo>
                  <a:pt x="5014" y="4027"/>
                  <a:pt x="5685" y="3356"/>
                  <a:pt x="5685" y="2517"/>
                </a:cubicBezTo>
                <a:lnTo>
                  <a:pt x="5685" y="467"/>
                </a:lnTo>
                <a:cubicBezTo>
                  <a:pt x="5685" y="206"/>
                  <a:pt x="5480" y="1"/>
                  <a:pt x="5238" y="1"/>
                </a:cubicBezTo>
                <a:close/>
              </a:path>
            </a:pathLst>
          </a:custGeom>
          <a:solidFill>
            <a:srgbClr val="9E45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29"/>
          <p:cNvSpPr/>
          <p:nvPr/>
        </p:nvSpPr>
        <p:spPr>
          <a:xfrm>
            <a:off x="7317064" y="1772237"/>
            <a:ext cx="120671" cy="26987"/>
          </a:xfrm>
          <a:custGeom>
            <a:avLst/>
            <a:gdLst/>
            <a:ahLst/>
            <a:cxnLst/>
            <a:rect l="l" t="t" r="r" b="b"/>
            <a:pathLst>
              <a:path w="3282" h="734" extrusionOk="0">
                <a:moveTo>
                  <a:pt x="1625" y="0"/>
                </a:moveTo>
                <a:cubicBezTo>
                  <a:pt x="1155" y="0"/>
                  <a:pt x="686" y="94"/>
                  <a:pt x="244" y="281"/>
                </a:cubicBezTo>
                <a:cubicBezTo>
                  <a:pt x="0" y="394"/>
                  <a:pt x="110" y="734"/>
                  <a:pt x="327" y="734"/>
                </a:cubicBezTo>
                <a:cubicBezTo>
                  <a:pt x="359" y="734"/>
                  <a:pt x="394" y="726"/>
                  <a:pt x="430" y="709"/>
                </a:cubicBezTo>
                <a:cubicBezTo>
                  <a:pt x="816" y="541"/>
                  <a:pt x="1229" y="457"/>
                  <a:pt x="1640" y="457"/>
                </a:cubicBezTo>
                <a:cubicBezTo>
                  <a:pt x="2002" y="457"/>
                  <a:pt x="2363" y="522"/>
                  <a:pt x="2704" y="653"/>
                </a:cubicBezTo>
                <a:lnTo>
                  <a:pt x="2872" y="709"/>
                </a:lnTo>
                <a:cubicBezTo>
                  <a:pt x="2890" y="728"/>
                  <a:pt x="2928" y="728"/>
                  <a:pt x="2946" y="728"/>
                </a:cubicBezTo>
                <a:cubicBezTo>
                  <a:pt x="3207" y="728"/>
                  <a:pt x="3282" y="374"/>
                  <a:pt x="3040" y="281"/>
                </a:cubicBezTo>
                <a:lnTo>
                  <a:pt x="2872" y="225"/>
                </a:lnTo>
                <a:cubicBezTo>
                  <a:pt x="2467" y="75"/>
                  <a:pt x="2045" y="0"/>
                  <a:pt x="1625" y="0"/>
                </a:cubicBezTo>
                <a:close/>
              </a:path>
            </a:pathLst>
          </a:custGeom>
          <a:solidFill>
            <a:srgbClr val="9E45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29"/>
          <p:cNvSpPr/>
          <p:nvPr/>
        </p:nvSpPr>
        <p:spPr>
          <a:xfrm>
            <a:off x="5165320" y="2850885"/>
            <a:ext cx="1792048" cy="2324515"/>
          </a:xfrm>
          <a:custGeom>
            <a:avLst/>
            <a:gdLst/>
            <a:ahLst/>
            <a:cxnLst/>
            <a:rect l="l" t="t" r="r" b="b"/>
            <a:pathLst>
              <a:path w="48740" h="63222" extrusionOk="0">
                <a:moveTo>
                  <a:pt x="32301" y="1"/>
                </a:moveTo>
                <a:lnTo>
                  <a:pt x="18247" y="914"/>
                </a:lnTo>
                <a:lnTo>
                  <a:pt x="10829" y="4604"/>
                </a:lnTo>
                <a:cubicBezTo>
                  <a:pt x="6039" y="7027"/>
                  <a:pt x="3039" y="11948"/>
                  <a:pt x="3095" y="17316"/>
                </a:cubicBezTo>
                <a:lnTo>
                  <a:pt x="1" y="62476"/>
                </a:lnTo>
                <a:lnTo>
                  <a:pt x="43073" y="63222"/>
                </a:lnTo>
                <a:lnTo>
                  <a:pt x="48739" y="35693"/>
                </a:lnTo>
                <a:lnTo>
                  <a:pt x="47472" y="17316"/>
                </a:lnTo>
                <a:cubicBezTo>
                  <a:pt x="47118" y="11873"/>
                  <a:pt x="44080" y="6953"/>
                  <a:pt x="39383" y="4157"/>
                </a:cubicBezTo>
                <a:lnTo>
                  <a:pt x="32301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29"/>
          <p:cNvSpPr/>
          <p:nvPr/>
        </p:nvSpPr>
        <p:spPr>
          <a:xfrm>
            <a:off x="5586786" y="3699259"/>
            <a:ext cx="91845" cy="1384995"/>
          </a:xfrm>
          <a:custGeom>
            <a:avLst/>
            <a:gdLst/>
            <a:ahLst/>
            <a:cxnLst/>
            <a:rect l="l" t="t" r="r" b="b"/>
            <a:pathLst>
              <a:path w="2498" h="37669" extrusionOk="0">
                <a:moveTo>
                  <a:pt x="1976" y="1"/>
                </a:moveTo>
                <a:lnTo>
                  <a:pt x="1342" y="12228"/>
                </a:lnTo>
                <a:lnTo>
                  <a:pt x="0" y="37333"/>
                </a:lnTo>
                <a:lnTo>
                  <a:pt x="2162" y="37669"/>
                </a:lnTo>
                <a:lnTo>
                  <a:pt x="2498" y="12395"/>
                </a:lnTo>
                <a:lnTo>
                  <a:pt x="1976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29"/>
          <p:cNvSpPr/>
          <p:nvPr/>
        </p:nvSpPr>
        <p:spPr>
          <a:xfrm>
            <a:off x="6391957" y="3536857"/>
            <a:ext cx="250166" cy="46658"/>
          </a:xfrm>
          <a:custGeom>
            <a:avLst/>
            <a:gdLst/>
            <a:ahLst/>
            <a:cxnLst/>
            <a:rect l="l" t="t" r="r" b="b"/>
            <a:pathLst>
              <a:path w="6804" h="1269" extrusionOk="0">
                <a:moveTo>
                  <a:pt x="1" y="1"/>
                </a:moveTo>
                <a:lnTo>
                  <a:pt x="1" y="1268"/>
                </a:lnTo>
                <a:lnTo>
                  <a:pt x="6804" y="1268"/>
                </a:lnTo>
                <a:lnTo>
                  <a:pt x="6804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29"/>
          <p:cNvSpPr/>
          <p:nvPr/>
        </p:nvSpPr>
        <p:spPr>
          <a:xfrm>
            <a:off x="5817722" y="1633146"/>
            <a:ext cx="874441" cy="662403"/>
          </a:xfrm>
          <a:custGeom>
            <a:avLst/>
            <a:gdLst/>
            <a:ahLst/>
            <a:cxnLst/>
            <a:rect l="l" t="t" r="r" b="b"/>
            <a:pathLst>
              <a:path w="23783" h="18016" extrusionOk="0">
                <a:moveTo>
                  <a:pt x="14454" y="1"/>
                </a:moveTo>
                <a:cubicBezTo>
                  <a:pt x="13140" y="1"/>
                  <a:pt x="12572" y="1026"/>
                  <a:pt x="11947" y="1622"/>
                </a:cubicBezTo>
                <a:cubicBezTo>
                  <a:pt x="11593" y="1436"/>
                  <a:pt x="11202" y="1305"/>
                  <a:pt x="10792" y="1249"/>
                </a:cubicBezTo>
                <a:cubicBezTo>
                  <a:pt x="10586" y="1216"/>
                  <a:pt x="10379" y="1200"/>
                  <a:pt x="10174" y="1200"/>
                </a:cubicBezTo>
                <a:cubicBezTo>
                  <a:pt x="9098" y="1200"/>
                  <a:pt x="8058" y="1644"/>
                  <a:pt x="7306" y="2442"/>
                </a:cubicBezTo>
                <a:cubicBezTo>
                  <a:pt x="7027" y="2405"/>
                  <a:pt x="6729" y="2368"/>
                  <a:pt x="6393" y="2312"/>
                </a:cubicBezTo>
                <a:cubicBezTo>
                  <a:pt x="6188" y="2284"/>
                  <a:pt x="5974" y="2267"/>
                  <a:pt x="5764" y="2267"/>
                </a:cubicBezTo>
                <a:cubicBezTo>
                  <a:pt x="5687" y="2267"/>
                  <a:pt x="5611" y="2269"/>
                  <a:pt x="5536" y="2274"/>
                </a:cubicBezTo>
                <a:cubicBezTo>
                  <a:pt x="4492" y="2293"/>
                  <a:pt x="3485" y="2740"/>
                  <a:pt x="2759" y="3505"/>
                </a:cubicBezTo>
                <a:lnTo>
                  <a:pt x="2703" y="3542"/>
                </a:lnTo>
                <a:lnTo>
                  <a:pt x="2665" y="3598"/>
                </a:lnTo>
                <a:cubicBezTo>
                  <a:pt x="1566" y="4753"/>
                  <a:pt x="913" y="6636"/>
                  <a:pt x="1137" y="9245"/>
                </a:cubicBezTo>
                <a:lnTo>
                  <a:pt x="1212" y="9674"/>
                </a:lnTo>
                <a:cubicBezTo>
                  <a:pt x="93" y="10680"/>
                  <a:pt x="0" y="12395"/>
                  <a:pt x="988" y="13513"/>
                </a:cubicBezTo>
                <a:cubicBezTo>
                  <a:pt x="597" y="13942"/>
                  <a:pt x="354" y="14501"/>
                  <a:pt x="298" y="15098"/>
                </a:cubicBezTo>
                <a:cubicBezTo>
                  <a:pt x="131" y="16551"/>
                  <a:pt x="1193" y="17875"/>
                  <a:pt x="2665" y="18005"/>
                </a:cubicBezTo>
                <a:cubicBezTo>
                  <a:pt x="2746" y="18012"/>
                  <a:pt x="2826" y="18016"/>
                  <a:pt x="2906" y="18016"/>
                </a:cubicBezTo>
                <a:cubicBezTo>
                  <a:pt x="4277" y="18016"/>
                  <a:pt x="5449" y="16974"/>
                  <a:pt x="5554" y="15582"/>
                </a:cubicBezTo>
                <a:cubicBezTo>
                  <a:pt x="5610" y="14986"/>
                  <a:pt x="5461" y="14408"/>
                  <a:pt x="5163" y="13905"/>
                </a:cubicBezTo>
                <a:cubicBezTo>
                  <a:pt x="5368" y="13793"/>
                  <a:pt x="5554" y="13625"/>
                  <a:pt x="5685" y="13439"/>
                </a:cubicBezTo>
                <a:lnTo>
                  <a:pt x="16141" y="14743"/>
                </a:lnTo>
                <a:cubicBezTo>
                  <a:pt x="16942" y="14687"/>
                  <a:pt x="17725" y="14482"/>
                  <a:pt x="18471" y="14166"/>
                </a:cubicBezTo>
                <a:lnTo>
                  <a:pt x="18489" y="14166"/>
                </a:lnTo>
                <a:cubicBezTo>
                  <a:pt x="18648" y="14190"/>
                  <a:pt x="18805" y="14201"/>
                  <a:pt x="18961" y="14201"/>
                </a:cubicBezTo>
                <a:cubicBezTo>
                  <a:pt x="20489" y="14201"/>
                  <a:pt x="21831" y="13073"/>
                  <a:pt x="22068" y="11500"/>
                </a:cubicBezTo>
                <a:cubicBezTo>
                  <a:pt x="22217" y="10550"/>
                  <a:pt x="21937" y="9581"/>
                  <a:pt x="21304" y="8854"/>
                </a:cubicBezTo>
                <a:cubicBezTo>
                  <a:pt x="22310" y="8071"/>
                  <a:pt x="23782" y="6524"/>
                  <a:pt x="22664" y="4809"/>
                </a:cubicBezTo>
                <a:cubicBezTo>
                  <a:pt x="21867" y="3584"/>
                  <a:pt x="20768" y="3176"/>
                  <a:pt x="19689" y="3176"/>
                </a:cubicBezTo>
                <a:cubicBezTo>
                  <a:pt x="19028" y="3176"/>
                  <a:pt x="18373" y="3329"/>
                  <a:pt x="17800" y="3542"/>
                </a:cubicBezTo>
                <a:cubicBezTo>
                  <a:pt x="17749" y="3561"/>
                  <a:pt x="17698" y="3571"/>
                  <a:pt x="17648" y="3571"/>
                </a:cubicBezTo>
                <a:cubicBezTo>
                  <a:pt x="17368" y="3571"/>
                  <a:pt x="17127" y="3283"/>
                  <a:pt x="17222" y="2983"/>
                </a:cubicBezTo>
                <a:cubicBezTo>
                  <a:pt x="17483" y="2107"/>
                  <a:pt x="17445" y="932"/>
                  <a:pt x="15768" y="280"/>
                </a:cubicBezTo>
                <a:cubicBezTo>
                  <a:pt x="15258" y="83"/>
                  <a:pt x="14826" y="1"/>
                  <a:pt x="14454" y="1"/>
                </a:cubicBezTo>
                <a:close/>
              </a:path>
            </a:pathLst>
          </a:custGeom>
          <a:solidFill>
            <a:srgbClr val="30150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29"/>
          <p:cNvSpPr/>
          <p:nvPr/>
        </p:nvSpPr>
        <p:spPr>
          <a:xfrm>
            <a:off x="5800589" y="1989496"/>
            <a:ext cx="725055" cy="1077545"/>
          </a:xfrm>
          <a:custGeom>
            <a:avLst/>
            <a:gdLst/>
            <a:ahLst/>
            <a:cxnLst/>
            <a:rect l="l" t="t" r="r" b="b"/>
            <a:pathLst>
              <a:path w="19720" h="29307" extrusionOk="0">
                <a:moveTo>
                  <a:pt x="6337" y="0"/>
                </a:moveTo>
                <a:cubicBezTo>
                  <a:pt x="6337" y="1"/>
                  <a:pt x="7656" y="4457"/>
                  <a:pt x="4552" y="4457"/>
                </a:cubicBezTo>
                <a:cubicBezTo>
                  <a:pt x="4214" y="4457"/>
                  <a:pt x="3824" y="4404"/>
                  <a:pt x="3374" y="4287"/>
                </a:cubicBezTo>
                <a:lnTo>
                  <a:pt x="2926" y="4250"/>
                </a:lnTo>
                <a:cubicBezTo>
                  <a:pt x="2856" y="4244"/>
                  <a:pt x="2787" y="4242"/>
                  <a:pt x="2718" y="4242"/>
                </a:cubicBezTo>
                <a:cubicBezTo>
                  <a:pt x="1406" y="4242"/>
                  <a:pt x="273" y="5233"/>
                  <a:pt x="149" y="6561"/>
                </a:cubicBezTo>
                <a:lnTo>
                  <a:pt x="131" y="6822"/>
                </a:lnTo>
                <a:cubicBezTo>
                  <a:pt x="0" y="8220"/>
                  <a:pt x="1025" y="9469"/>
                  <a:pt x="2423" y="9599"/>
                </a:cubicBezTo>
                <a:lnTo>
                  <a:pt x="3150" y="9674"/>
                </a:lnTo>
                <a:lnTo>
                  <a:pt x="2870" y="12749"/>
                </a:lnTo>
                <a:cubicBezTo>
                  <a:pt x="2703" y="14538"/>
                  <a:pt x="3299" y="16328"/>
                  <a:pt x="4511" y="17651"/>
                </a:cubicBezTo>
                <a:lnTo>
                  <a:pt x="4026" y="22907"/>
                </a:lnTo>
                <a:cubicBezTo>
                  <a:pt x="3728" y="26131"/>
                  <a:pt x="6058" y="28983"/>
                  <a:pt x="9207" y="29281"/>
                </a:cubicBezTo>
                <a:cubicBezTo>
                  <a:pt x="9385" y="29298"/>
                  <a:pt x="9561" y="29306"/>
                  <a:pt x="9736" y="29306"/>
                </a:cubicBezTo>
                <a:cubicBezTo>
                  <a:pt x="12649" y="29306"/>
                  <a:pt x="15170" y="27011"/>
                  <a:pt x="15451" y="23969"/>
                </a:cubicBezTo>
                <a:lnTo>
                  <a:pt x="15917" y="18825"/>
                </a:lnTo>
                <a:cubicBezTo>
                  <a:pt x="17446" y="17744"/>
                  <a:pt x="18415" y="16067"/>
                  <a:pt x="18601" y="14203"/>
                </a:cubicBezTo>
                <a:lnTo>
                  <a:pt x="18676" y="13215"/>
                </a:lnTo>
                <a:lnTo>
                  <a:pt x="18732" y="12656"/>
                </a:lnTo>
                <a:lnTo>
                  <a:pt x="19719" y="2051"/>
                </a:lnTo>
                <a:cubicBezTo>
                  <a:pt x="19626" y="1864"/>
                  <a:pt x="19514" y="1734"/>
                  <a:pt x="19403" y="1734"/>
                </a:cubicBezTo>
                <a:cubicBezTo>
                  <a:pt x="18362" y="1849"/>
                  <a:pt x="16869" y="1947"/>
                  <a:pt x="15246" y="1947"/>
                </a:cubicBezTo>
                <a:cubicBezTo>
                  <a:pt x="11899" y="1947"/>
                  <a:pt x="7994" y="1532"/>
                  <a:pt x="6337" y="0"/>
                </a:cubicBezTo>
                <a:close/>
              </a:path>
            </a:pathLst>
          </a:custGeom>
          <a:solidFill>
            <a:srgbClr val="B3633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29"/>
          <p:cNvSpPr/>
          <p:nvPr/>
        </p:nvSpPr>
        <p:spPr>
          <a:xfrm>
            <a:off x="5897214" y="2258818"/>
            <a:ext cx="611296" cy="545519"/>
          </a:xfrm>
          <a:custGeom>
            <a:avLst/>
            <a:gdLst/>
            <a:ahLst/>
            <a:cxnLst/>
            <a:rect l="l" t="t" r="r" b="b"/>
            <a:pathLst>
              <a:path w="16626" h="14837" extrusionOk="0">
                <a:moveTo>
                  <a:pt x="16625" y="0"/>
                </a:moveTo>
                <a:lnTo>
                  <a:pt x="16066" y="5890"/>
                </a:lnTo>
                <a:cubicBezTo>
                  <a:pt x="15767" y="9198"/>
                  <a:pt x="12976" y="11676"/>
                  <a:pt x="9732" y="11676"/>
                </a:cubicBezTo>
                <a:cubicBezTo>
                  <a:pt x="9540" y="11676"/>
                  <a:pt x="9346" y="11667"/>
                  <a:pt x="9152" y="11649"/>
                </a:cubicBezTo>
                <a:lnTo>
                  <a:pt x="6654" y="11407"/>
                </a:lnTo>
                <a:cubicBezTo>
                  <a:pt x="3169" y="11071"/>
                  <a:pt x="597" y="7977"/>
                  <a:pt x="932" y="4492"/>
                </a:cubicBezTo>
                <a:lnTo>
                  <a:pt x="1118" y="2386"/>
                </a:lnTo>
                <a:lnTo>
                  <a:pt x="541" y="2330"/>
                </a:lnTo>
                <a:lnTo>
                  <a:pt x="242" y="5424"/>
                </a:lnTo>
                <a:cubicBezTo>
                  <a:pt x="0" y="8033"/>
                  <a:pt x="1398" y="10512"/>
                  <a:pt x="3746" y="11686"/>
                </a:cubicBezTo>
                <a:cubicBezTo>
                  <a:pt x="4101" y="13383"/>
                  <a:pt x="5498" y="14650"/>
                  <a:pt x="7213" y="14818"/>
                </a:cubicBezTo>
                <a:cubicBezTo>
                  <a:pt x="7344" y="14830"/>
                  <a:pt x="7474" y="14837"/>
                  <a:pt x="7604" y="14837"/>
                </a:cubicBezTo>
                <a:cubicBezTo>
                  <a:pt x="9172" y="14837"/>
                  <a:pt x="10621" y="13914"/>
                  <a:pt x="11258" y="12451"/>
                </a:cubicBezTo>
                <a:cubicBezTo>
                  <a:pt x="13848" y="11780"/>
                  <a:pt x="15749" y="9543"/>
                  <a:pt x="15992" y="6878"/>
                </a:cubicBezTo>
                <a:lnTo>
                  <a:pt x="16625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29"/>
          <p:cNvSpPr/>
          <p:nvPr/>
        </p:nvSpPr>
        <p:spPr>
          <a:xfrm>
            <a:off x="5864307" y="2193813"/>
            <a:ext cx="50077" cy="76697"/>
          </a:xfrm>
          <a:custGeom>
            <a:avLst/>
            <a:gdLst/>
            <a:ahLst/>
            <a:cxnLst/>
            <a:rect l="l" t="t" r="r" b="b"/>
            <a:pathLst>
              <a:path w="1362" h="2086" extrusionOk="0">
                <a:moveTo>
                  <a:pt x="253" y="1"/>
                </a:moveTo>
                <a:cubicBezTo>
                  <a:pt x="205" y="1"/>
                  <a:pt x="156" y="17"/>
                  <a:pt x="112" y="54"/>
                </a:cubicBezTo>
                <a:cubicBezTo>
                  <a:pt x="19" y="128"/>
                  <a:pt x="1" y="259"/>
                  <a:pt x="56" y="370"/>
                </a:cubicBezTo>
                <a:lnTo>
                  <a:pt x="727" y="1302"/>
                </a:lnTo>
                <a:lnTo>
                  <a:pt x="224" y="1675"/>
                </a:lnTo>
                <a:cubicBezTo>
                  <a:pt x="112" y="1750"/>
                  <a:pt x="94" y="1899"/>
                  <a:pt x="168" y="1992"/>
                </a:cubicBezTo>
                <a:cubicBezTo>
                  <a:pt x="224" y="2048"/>
                  <a:pt x="280" y="2085"/>
                  <a:pt x="355" y="2085"/>
                </a:cubicBezTo>
                <a:cubicBezTo>
                  <a:pt x="411" y="2085"/>
                  <a:pt x="466" y="2066"/>
                  <a:pt x="504" y="2048"/>
                </a:cubicBezTo>
                <a:lnTo>
                  <a:pt x="1361" y="1396"/>
                </a:lnTo>
                <a:lnTo>
                  <a:pt x="448" y="109"/>
                </a:lnTo>
                <a:cubicBezTo>
                  <a:pt x="402" y="41"/>
                  <a:pt x="329" y="1"/>
                  <a:pt x="25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29"/>
          <p:cNvSpPr/>
          <p:nvPr/>
        </p:nvSpPr>
        <p:spPr>
          <a:xfrm>
            <a:off x="6241725" y="2534722"/>
            <a:ext cx="77653" cy="35260"/>
          </a:xfrm>
          <a:custGeom>
            <a:avLst/>
            <a:gdLst/>
            <a:ahLst/>
            <a:cxnLst/>
            <a:rect l="l" t="t" r="r" b="b"/>
            <a:pathLst>
              <a:path w="2112" h="959" extrusionOk="0">
                <a:moveTo>
                  <a:pt x="776" y="0"/>
                </a:moveTo>
                <a:cubicBezTo>
                  <a:pt x="607" y="0"/>
                  <a:pt x="435" y="27"/>
                  <a:pt x="266" y="82"/>
                </a:cubicBezTo>
                <a:cubicBezTo>
                  <a:pt x="1" y="182"/>
                  <a:pt x="104" y="547"/>
                  <a:pt x="341" y="547"/>
                </a:cubicBezTo>
                <a:cubicBezTo>
                  <a:pt x="370" y="547"/>
                  <a:pt x="401" y="542"/>
                  <a:pt x="434" y="529"/>
                </a:cubicBezTo>
                <a:cubicBezTo>
                  <a:pt x="551" y="488"/>
                  <a:pt x="672" y="469"/>
                  <a:pt x="791" y="469"/>
                </a:cubicBezTo>
                <a:cubicBezTo>
                  <a:pt x="1105" y="469"/>
                  <a:pt x="1410" y="608"/>
                  <a:pt x="1627" y="865"/>
                </a:cubicBezTo>
                <a:cubicBezTo>
                  <a:pt x="1664" y="921"/>
                  <a:pt x="1739" y="958"/>
                  <a:pt x="1813" y="958"/>
                </a:cubicBezTo>
                <a:cubicBezTo>
                  <a:pt x="1999" y="958"/>
                  <a:pt x="2111" y="734"/>
                  <a:pt x="1981" y="585"/>
                </a:cubicBezTo>
                <a:cubicBezTo>
                  <a:pt x="1680" y="203"/>
                  <a:pt x="1239" y="0"/>
                  <a:pt x="77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8" name="Google Shape;658;p29"/>
          <p:cNvSpPr/>
          <p:nvPr/>
        </p:nvSpPr>
        <p:spPr>
          <a:xfrm>
            <a:off x="6138202" y="2415816"/>
            <a:ext cx="195860" cy="132657"/>
          </a:xfrm>
          <a:custGeom>
            <a:avLst/>
            <a:gdLst/>
            <a:ahLst/>
            <a:cxnLst/>
            <a:rect l="l" t="t" r="r" b="b"/>
            <a:pathLst>
              <a:path w="5327" h="3608" extrusionOk="0">
                <a:moveTo>
                  <a:pt x="1437" y="1"/>
                </a:moveTo>
                <a:cubicBezTo>
                  <a:pt x="486" y="1"/>
                  <a:pt x="0" y="2924"/>
                  <a:pt x="1912" y="3497"/>
                </a:cubicBezTo>
                <a:cubicBezTo>
                  <a:pt x="2165" y="3573"/>
                  <a:pt x="2411" y="3607"/>
                  <a:pt x="2644" y="3607"/>
                </a:cubicBezTo>
                <a:cubicBezTo>
                  <a:pt x="4296" y="3607"/>
                  <a:pt x="5326" y="1909"/>
                  <a:pt x="4167" y="1484"/>
                </a:cubicBezTo>
                <a:cubicBezTo>
                  <a:pt x="3254" y="1130"/>
                  <a:pt x="2415" y="645"/>
                  <a:pt x="1651" y="49"/>
                </a:cubicBezTo>
                <a:cubicBezTo>
                  <a:pt x="1578" y="16"/>
                  <a:pt x="1506" y="1"/>
                  <a:pt x="143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29"/>
          <p:cNvSpPr/>
          <p:nvPr/>
        </p:nvSpPr>
        <p:spPr>
          <a:xfrm>
            <a:off x="6128812" y="2118219"/>
            <a:ext cx="134348" cy="52247"/>
          </a:xfrm>
          <a:custGeom>
            <a:avLst/>
            <a:gdLst/>
            <a:ahLst/>
            <a:cxnLst/>
            <a:rect l="l" t="t" r="r" b="b"/>
            <a:pathLst>
              <a:path w="3654" h="1421" extrusionOk="0">
                <a:moveTo>
                  <a:pt x="1720" y="0"/>
                </a:moveTo>
                <a:cubicBezTo>
                  <a:pt x="998" y="0"/>
                  <a:pt x="436" y="299"/>
                  <a:pt x="225" y="581"/>
                </a:cubicBezTo>
                <a:cubicBezTo>
                  <a:pt x="1" y="879"/>
                  <a:pt x="57" y="1159"/>
                  <a:pt x="262" y="1252"/>
                </a:cubicBezTo>
                <a:cubicBezTo>
                  <a:pt x="463" y="1314"/>
                  <a:pt x="676" y="1350"/>
                  <a:pt x="892" y="1350"/>
                </a:cubicBezTo>
                <a:cubicBezTo>
                  <a:pt x="936" y="1350"/>
                  <a:pt x="981" y="1349"/>
                  <a:pt x="1026" y="1345"/>
                </a:cubicBezTo>
                <a:lnTo>
                  <a:pt x="1809" y="1345"/>
                </a:lnTo>
                <a:cubicBezTo>
                  <a:pt x="2051" y="1345"/>
                  <a:pt x="2312" y="1364"/>
                  <a:pt x="2592" y="1401"/>
                </a:cubicBezTo>
                <a:cubicBezTo>
                  <a:pt x="2677" y="1415"/>
                  <a:pt x="2766" y="1421"/>
                  <a:pt x="2855" y="1421"/>
                </a:cubicBezTo>
                <a:cubicBezTo>
                  <a:pt x="3019" y="1421"/>
                  <a:pt x="3187" y="1400"/>
                  <a:pt x="3356" y="1364"/>
                </a:cubicBezTo>
                <a:cubicBezTo>
                  <a:pt x="3561" y="1271"/>
                  <a:pt x="3654" y="1029"/>
                  <a:pt x="3430" y="693"/>
                </a:cubicBezTo>
                <a:cubicBezTo>
                  <a:pt x="3188" y="376"/>
                  <a:pt x="2629" y="22"/>
                  <a:pt x="1846" y="3"/>
                </a:cubicBezTo>
                <a:cubicBezTo>
                  <a:pt x="1804" y="1"/>
                  <a:pt x="1762" y="0"/>
                  <a:pt x="1720" y="0"/>
                </a:cubicBezTo>
                <a:close/>
              </a:path>
            </a:pathLst>
          </a:custGeom>
          <a:solidFill>
            <a:srgbClr val="30150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29"/>
          <p:cNvSpPr/>
          <p:nvPr/>
        </p:nvSpPr>
        <p:spPr>
          <a:xfrm>
            <a:off x="6366624" y="2132669"/>
            <a:ext cx="133650" cy="56990"/>
          </a:xfrm>
          <a:custGeom>
            <a:avLst/>
            <a:gdLst/>
            <a:ahLst/>
            <a:cxnLst/>
            <a:rect l="l" t="t" r="r" b="b"/>
            <a:pathLst>
              <a:path w="3635" h="1550" extrusionOk="0">
                <a:moveTo>
                  <a:pt x="1620" y="0"/>
                </a:moveTo>
                <a:cubicBezTo>
                  <a:pt x="999" y="0"/>
                  <a:pt x="518" y="211"/>
                  <a:pt x="280" y="449"/>
                </a:cubicBezTo>
                <a:cubicBezTo>
                  <a:pt x="0" y="729"/>
                  <a:pt x="56" y="990"/>
                  <a:pt x="243" y="1120"/>
                </a:cubicBezTo>
                <a:cubicBezTo>
                  <a:pt x="466" y="1213"/>
                  <a:pt x="727" y="1269"/>
                  <a:pt x="988" y="1269"/>
                </a:cubicBezTo>
                <a:cubicBezTo>
                  <a:pt x="1249" y="1288"/>
                  <a:pt x="1529" y="1325"/>
                  <a:pt x="1771" y="1362"/>
                </a:cubicBezTo>
                <a:cubicBezTo>
                  <a:pt x="1995" y="1381"/>
                  <a:pt x="2274" y="1437"/>
                  <a:pt x="2535" y="1493"/>
                </a:cubicBezTo>
                <a:cubicBezTo>
                  <a:pt x="2692" y="1529"/>
                  <a:pt x="2856" y="1550"/>
                  <a:pt x="3023" y="1550"/>
                </a:cubicBezTo>
                <a:cubicBezTo>
                  <a:pt x="3114" y="1550"/>
                  <a:pt x="3207" y="1543"/>
                  <a:pt x="3299" y="1530"/>
                </a:cubicBezTo>
                <a:cubicBezTo>
                  <a:pt x="3504" y="1474"/>
                  <a:pt x="3635" y="1213"/>
                  <a:pt x="3448" y="878"/>
                </a:cubicBezTo>
                <a:cubicBezTo>
                  <a:pt x="3281" y="542"/>
                  <a:pt x="2740" y="132"/>
                  <a:pt x="1957" y="20"/>
                </a:cubicBezTo>
                <a:cubicBezTo>
                  <a:pt x="1841" y="7"/>
                  <a:pt x="1728" y="0"/>
                  <a:pt x="1620" y="0"/>
                </a:cubicBezTo>
                <a:close/>
              </a:path>
            </a:pathLst>
          </a:custGeom>
          <a:solidFill>
            <a:srgbClr val="30150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1" name="Google Shape;661;p29"/>
          <p:cNvSpPr/>
          <p:nvPr/>
        </p:nvSpPr>
        <p:spPr>
          <a:xfrm>
            <a:off x="6238012" y="2223154"/>
            <a:ext cx="124532" cy="149460"/>
          </a:xfrm>
          <a:custGeom>
            <a:avLst/>
            <a:gdLst/>
            <a:ahLst/>
            <a:cxnLst/>
            <a:rect l="l" t="t" r="r" b="b"/>
            <a:pathLst>
              <a:path w="3387" h="4065" extrusionOk="0">
                <a:moveTo>
                  <a:pt x="1408" y="0"/>
                </a:moveTo>
                <a:cubicBezTo>
                  <a:pt x="1298" y="0"/>
                  <a:pt x="1186" y="66"/>
                  <a:pt x="1169" y="206"/>
                </a:cubicBezTo>
                <a:cubicBezTo>
                  <a:pt x="1131" y="598"/>
                  <a:pt x="1262" y="970"/>
                  <a:pt x="1504" y="1268"/>
                </a:cubicBezTo>
                <a:cubicBezTo>
                  <a:pt x="1746" y="1567"/>
                  <a:pt x="2082" y="1753"/>
                  <a:pt x="2473" y="1772"/>
                </a:cubicBezTo>
                <a:cubicBezTo>
                  <a:pt x="2585" y="1790"/>
                  <a:pt x="2697" y="1846"/>
                  <a:pt x="2771" y="1939"/>
                </a:cubicBezTo>
                <a:cubicBezTo>
                  <a:pt x="2865" y="2033"/>
                  <a:pt x="2902" y="2163"/>
                  <a:pt x="2883" y="2294"/>
                </a:cubicBezTo>
                <a:lnTo>
                  <a:pt x="2883" y="2405"/>
                </a:lnTo>
                <a:cubicBezTo>
                  <a:pt x="2829" y="3090"/>
                  <a:pt x="2253" y="3600"/>
                  <a:pt x="1575" y="3600"/>
                </a:cubicBezTo>
                <a:cubicBezTo>
                  <a:pt x="1552" y="3600"/>
                  <a:pt x="1528" y="3600"/>
                  <a:pt x="1504" y="3598"/>
                </a:cubicBezTo>
                <a:lnTo>
                  <a:pt x="348" y="3486"/>
                </a:lnTo>
                <a:cubicBezTo>
                  <a:pt x="342" y="3486"/>
                  <a:pt x="336" y="3486"/>
                  <a:pt x="330" y="3486"/>
                </a:cubicBezTo>
                <a:cubicBezTo>
                  <a:pt x="30" y="3486"/>
                  <a:pt x="1" y="3934"/>
                  <a:pt x="311" y="3952"/>
                </a:cubicBezTo>
                <a:lnTo>
                  <a:pt x="1467" y="4064"/>
                </a:lnTo>
                <a:lnTo>
                  <a:pt x="1616" y="4064"/>
                </a:lnTo>
                <a:cubicBezTo>
                  <a:pt x="2529" y="4064"/>
                  <a:pt x="3293" y="3356"/>
                  <a:pt x="3368" y="2443"/>
                </a:cubicBezTo>
                <a:lnTo>
                  <a:pt x="3368" y="2331"/>
                </a:lnTo>
                <a:cubicBezTo>
                  <a:pt x="3386" y="2089"/>
                  <a:pt x="3312" y="1846"/>
                  <a:pt x="3144" y="1641"/>
                </a:cubicBezTo>
                <a:cubicBezTo>
                  <a:pt x="2995" y="1455"/>
                  <a:pt x="2771" y="1343"/>
                  <a:pt x="2529" y="1306"/>
                </a:cubicBezTo>
                <a:cubicBezTo>
                  <a:pt x="2268" y="1287"/>
                  <a:pt x="2026" y="1175"/>
                  <a:pt x="1877" y="970"/>
                </a:cubicBezTo>
                <a:cubicBezTo>
                  <a:pt x="1709" y="765"/>
                  <a:pt x="1616" y="504"/>
                  <a:pt x="1634" y="243"/>
                </a:cubicBezTo>
                <a:cubicBezTo>
                  <a:pt x="1654" y="85"/>
                  <a:pt x="1532" y="0"/>
                  <a:pt x="14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2" name="Google Shape;662;p29"/>
          <p:cNvSpPr/>
          <p:nvPr/>
        </p:nvSpPr>
        <p:spPr>
          <a:xfrm>
            <a:off x="6389236" y="2252053"/>
            <a:ext cx="44562" cy="40260"/>
          </a:xfrm>
          <a:custGeom>
            <a:avLst/>
            <a:gdLst/>
            <a:ahLst/>
            <a:cxnLst/>
            <a:rect l="l" t="t" r="r" b="b"/>
            <a:pathLst>
              <a:path w="1212" h="1095" extrusionOk="0">
                <a:moveTo>
                  <a:pt x="605" y="1"/>
                </a:moveTo>
                <a:cubicBezTo>
                  <a:pt x="432" y="1"/>
                  <a:pt x="263" y="87"/>
                  <a:pt x="168" y="240"/>
                </a:cubicBezTo>
                <a:cubicBezTo>
                  <a:pt x="0" y="501"/>
                  <a:pt x="56" y="818"/>
                  <a:pt x="299" y="1004"/>
                </a:cubicBezTo>
                <a:cubicBezTo>
                  <a:pt x="387" y="1066"/>
                  <a:pt x="489" y="1095"/>
                  <a:pt x="590" y="1095"/>
                </a:cubicBezTo>
                <a:cubicBezTo>
                  <a:pt x="764" y="1095"/>
                  <a:pt x="938" y="1009"/>
                  <a:pt x="1044" y="855"/>
                </a:cubicBezTo>
                <a:cubicBezTo>
                  <a:pt x="1212" y="594"/>
                  <a:pt x="1137" y="259"/>
                  <a:pt x="895" y="91"/>
                </a:cubicBezTo>
                <a:cubicBezTo>
                  <a:pt x="806" y="30"/>
                  <a:pt x="705" y="1"/>
                  <a:pt x="605" y="1"/>
                </a:cubicBezTo>
                <a:close/>
              </a:path>
            </a:pathLst>
          </a:custGeom>
          <a:solidFill>
            <a:srgbClr val="30150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3" name="Google Shape;663;p29"/>
          <p:cNvSpPr/>
          <p:nvPr/>
        </p:nvSpPr>
        <p:spPr>
          <a:xfrm>
            <a:off x="6170617" y="2227382"/>
            <a:ext cx="44599" cy="39930"/>
          </a:xfrm>
          <a:custGeom>
            <a:avLst/>
            <a:gdLst/>
            <a:ahLst/>
            <a:cxnLst/>
            <a:rect l="l" t="t" r="r" b="b"/>
            <a:pathLst>
              <a:path w="1213" h="1086" extrusionOk="0">
                <a:moveTo>
                  <a:pt x="623" y="1"/>
                </a:moveTo>
                <a:cubicBezTo>
                  <a:pt x="448" y="1"/>
                  <a:pt x="275" y="87"/>
                  <a:pt x="169" y="240"/>
                </a:cubicBezTo>
                <a:cubicBezTo>
                  <a:pt x="1" y="483"/>
                  <a:pt x="75" y="818"/>
                  <a:pt x="318" y="1004"/>
                </a:cubicBezTo>
                <a:cubicBezTo>
                  <a:pt x="406" y="1059"/>
                  <a:pt x="506" y="1086"/>
                  <a:pt x="606" y="1086"/>
                </a:cubicBezTo>
                <a:cubicBezTo>
                  <a:pt x="782" y="1086"/>
                  <a:pt x="956" y="1003"/>
                  <a:pt x="1063" y="837"/>
                </a:cubicBezTo>
                <a:cubicBezTo>
                  <a:pt x="1212" y="594"/>
                  <a:pt x="1156" y="259"/>
                  <a:pt x="914" y="91"/>
                </a:cubicBezTo>
                <a:cubicBezTo>
                  <a:pt x="825" y="30"/>
                  <a:pt x="724" y="1"/>
                  <a:pt x="623" y="1"/>
                </a:cubicBezTo>
                <a:close/>
              </a:path>
            </a:pathLst>
          </a:custGeom>
          <a:solidFill>
            <a:srgbClr val="30150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4" name="Google Shape;664;p29"/>
          <p:cNvSpPr/>
          <p:nvPr/>
        </p:nvSpPr>
        <p:spPr>
          <a:xfrm>
            <a:off x="6164477" y="2256686"/>
            <a:ext cx="53460" cy="24781"/>
          </a:xfrm>
          <a:custGeom>
            <a:avLst/>
            <a:gdLst/>
            <a:ahLst/>
            <a:cxnLst/>
            <a:rect l="l" t="t" r="r" b="b"/>
            <a:pathLst>
              <a:path w="1454" h="674" extrusionOk="0">
                <a:moveTo>
                  <a:pt x="602" y="1"/>
                </a:moveTo>
                <a:cubicBezTo>
                  <a:pt x="462" y="1"/>
                  <a:pt x="321" y="26"/>
                  <a:pt x="186" y="77"/>
                </a:cubicBezTo>
                <a:cubicBezTo>
                  <a:pt x="56" y="114"/>
                  <a:pt x="0" y="245"/>
                  <a:pt x="37" y="375"/>
                </a:cubicBezTo>
                <a:cubicBezTo>
                  <a:pt x="68" y="467"/>
                  <a:pt x="162" y="534"/>
                  <a:pt x="267" y="534"/>
                </a:cubicBezTo>
                <a:cubicBezTo>
                  <a:pt x="289" y="534"/>
                  <a:pt x="312" y="531"/>
                  <a:pt x="336" y="524"/>
                </a:cubicBezTo>
                <a:cubicBezTo>
                  <a:pt x="421" y="481"/>
                  <a:pt x="516" y="460"/>
                  <a:pt x="611" y="460"/>
                </a:cubicBezTo>
                <a:cubicBezTo>
                  <a:pt x="763" y="460"/>
                  <a:pt x="918" y="514"/>
                  <a:pt x="1044" y="617"/>
                </a:cubicBezTo>
                <a:cubicBezTo>
                  <a:pt x="1081" y="655"/>
                  <a:pt x="1137" y="673"/>
                  <a:pt x="1193" y="673"/>
                </a:cubicBezTo>
                <a:cubicBezTo>
                  <a:pt x="1267" y="673"/>
                  <a:pt x="1323" y="636"/>
                  <a:pt x="1379" y="599"/>
                </a:cubicBezTo>
                <a:cubicBezTo>
                  <a:pt x="1454" y="506"/>
                  <a:pt x="1454" y="356"/>
                  <a:pt x="1361" y="263"/>
                </a:cubicBezTo>
                <a:cubicBezTo>
                  <a:pt x="1140" y="92"/>
                  <a:pt x="872" y="1"/>
                  <a:pt x="6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5" name="Google Shape;665;p29"/>
          <p:cNvSpPr/>
          <p:nvPr/>
        </p:nvSpPr>
        <p:spPr>
          <a:xfrm>
            <a:off x="6376699" y="2278893"/>
            <a:ext cx="63975" cy="26546"/>
          </a:xfrm>
          <a:custGeom>
            <a:avLst/>
            <a:gdLst/>
            <a:ahLst/>
            <a:cxnLst/>
            <a:rect l="l" t="t" r="r" b="b"/>
            <a:pathLst>
              <a:path w="1740" h="722" extrusionOk="0">
                <a:moveTo>
                  <a:pt x="763" y="1"/>
                </a:moveTo>
                <a:cubicBezTo>
                  <a:pt x="596" y="1"/>
                  <a:pt x="428" y="30"/>
                  <a:pt x="267" y="88"/>
                </a:cubicBezTo>
                <a:cubicBezTo>
                  <a:pt x="0" y="171"/>
                  <a:pt x="91" y="553"/>
                  <a:pt x="340" y="553"/>
                </a:cubicBezTo>
                <a:cubicBezTo>
                  <a:pt x="369" y="553"/>
                  <a:pt x="401" y="547"/>
                  <a:pt x="435" y="535"/>
                </a:cubicBezTo>
                <a:cubicBezTo>
                  <a:pt x="544" y="494"/>
                  <a:pt x="658" y="473"/>
                  <a:pt x="772" y="473"/>
                </a:cubicBezTo>
                <a:cubicBezTo>
                  <a:pt x="969" y="473"/>
                  <a:pt x="1164" y="536"/>
                  <a:pt x="1329" y="666"/>
                </a:cubicBezTo>
                <a:cubicBezTo>
                  <a:pt x="1366" y="703"/>
                  <a:pt x="1422" y="722"/>
                  <a:pt x="1478" y="722"/>
                </a:cubicBezTo>
                <a:cubicBezTo>
                  <a:pt x="1534" y="722"/>
                  <a:pt x="1590" y="684"/>
                  <a:pt x="1646" y="647"/>
                </a:cubicBezTo>
                <a:cubicBezTo>
                  <a:pt x="1739" y="554"/>
                  <a:pt x="1739" y="405"/>
                  <a:pt x="1646" y="312"/>
                </a:cubicBezTo>
                <a:cubicBezTo>
                  <a:pt x="1390" y="104"/>
                  <a:pt x="1078" y="1"/>
                  <a:pt x="76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6" name="Google Shape;666;p29"/>
          <p:cNvSpPr/>
          <p:nvPr/>
        </p:nvSpPr>
        <p:spPr>
          <a:xfrm>
            <a:off x="5844452" y="2770475"/>
            <a:ext cx="310465" cy="448711"/>
          </a:xfrm>
          <a:custGeom>
            <a:avLst/>
            <a:gdLst/>
            <a:ahLst/>
            <a:cxnLst/>
            <a:rect l="l" t="t" r="r" b="b"/>
            <a:pathLst>
              <a:path w="8444" h="12204" extrusionOk="0">
                <a:moveTo>
                  <a:pt x="2024" y="1"/>
                </a:moveTo>
                <a:cubicBezTo>
                  <a:pt x="1475" y="1"/>
                  <a:pt x="939" y="383"/>
                  <a:pt x="857" y="1014"/>
                </a:cubicBezTo>
                <a:lnTo>
                  <a:pt x="37" y="6530"/>
                </a:lnTo>
                <a:cubicBezTo>
                  <a:pt x="0" y="6773"/>
                  <a:pt x="37" y="7015"/>
                  <a:pt x="149" y="7239"/>
                </a:cubicBezTo>
                <a:lnTo>
                  <a:pt x="2274" y="11563"/>
                </a:lnTo>
                <a:cubicBezTo>
                  <a:pt x="2479" y="11974"/>
                  <a:pt x="2895" y="12203"/>
                  <a:pt x="3319" y="12203"/>
                </a:cubicBezTo>
                <a:cubicBezTo>
                  <a:pt x="3587" y="12203"/>
                  <a:pt x="3858" y="12112"/>
                  <a:pt x="4082" y="11917"/>
                </a:cubicBezTo>
                <a:lnTo>
                  <a:pt x="7903" y="8543"/>
                </a:lnTo>
                <a:cubicBezTo>
                  <a:pt x="8369" y="8115"/>
                  <a:pt x="8443" y="7388"/>
                  <a:pt x="8052" y="6885"/>
                </a:cubicBezTo>
                <a:lnTo>
                  <a:pt x="2926" y="436"/>
                </a:lnTo>
                <a:cubicBezTo>
                  <a:pt x="2683" y="137"/>
                  <a:pt x="2351" y="1"/>
                  <a:pt x="202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7" name="Google Shape;667;p29"/>
          <p:cNvSpPr/>
          <p:nvPr/>
        </p:nvSpPr>
        <p:spPr>
          <a:xfrm>
            <a:off x="6143225" y="2780549"/>
            <a:ext cx="320980" cy="428893"/>
          </a:xfrm>
          <a:custGeom>
            <a:avLst/>
            <a:gdLst/>
            <a:ahLst/>
            <a:cxnLst/>
            <a:rect l="l" t="t" r="r" b="b"/>
            <a:pathLst>
              <a:path w="8730" h="11665" extrusionOk="0">
                <a:moveTo>
                  <a:pt x="7527" y="0"/>
                </a:moveTo>
                <a:cubicBezTo>
                  <a:pt x="7247" y="0"/>
                  <a:pt x="6962" y="102"/>
                  <a:pt x="6729" y="329"/>
                </a:cubicBezTo>
                <a:lnTo>
                  <a:pt x="485" y="6480"/>
                </a:lnTo>
                <a:cubicBezTo>
                  <a:pt x="19" y="6927"/>
                  <a:pt x="0" y="7654"/>
                  <a:pt x="410" y="8139"/>
                </a:cubicBezTo>
                <a:lnTo>
                  <a:pt x="3113" y="11270"/>
                </a:lnTo>
                <a:cubicBezTo>
                  <a:pt x="3349" y="11534"/>
                  <a:pt x="3669" y="11664"/>
                  <a:pt x="3987" y="11664"/>
                </a:cubicBezTo>
                <a:cubicBezTo>
                  <a:pt x="4322" y="11664"/>
                  <a:pt x="4654" y="11520"/>
                  <a:pt x="4883" y="11233"/>
                </a:cubicBezTo>
                <a:lnTo>
                  <a:pt x="8350" y="7002"/>
                </a:lnTo>
                <a:cubicBezTo>
                  <a:pt x="8537" y="6797"/>
                  <a:pt x="8630" y="6517"/>
                  <a:pt x="8630" y="6256"/>
                </a:cubicBezTo>
                <a:lnTo>
                  <a:pt x="8704" y="1205"/>
                </a:lnTo>
                <a:cubicBezTo>
                  <a:pt x="8730" y="489"/>
                  <a:pt x="8140" y="0"/>
                  <a:pt x="752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8" name="Google Shape;668;p29"/>
          <p:cNvSpPr/>
          <p:nvPr/>
        </p:nvSpPr>
        <p:spPr>
          <a:xfrm>
            <a:off x="7658377" y="2127816"/>
            <a:ext cx="1393194" cy="1636264"/>
          </a:xfrm>
          <a:custGeom>
            <a:avLst/>
            <a:gdLst/>
            <a:ahLst/>
            <a:cxnLst/>
            <a:rect l="l" t="t" r="r" b="b"/>
            <a:pathLst>
              <a:path w="37892" h="44503" extrusionOk="0">
                <a:moveTo>
                  <a:pt x="15838" y="1"/>
                </a:moveTo>
                <a:cubicBezTo>
                  <a:pt x="11189" y="1"/>
                  <a:pt x="6861" y="2795"/>
                  <a:pt x="5648" y="9938"/>
                </a:cubicBezTo>
                <a:cubicBezTo>
                  <a:pt x="5443" y="11242"/>
                  <a:pt x="3579" y="13199"/>
                  <a:pt x="2852" y="14411"/>
                </a:cubicBezTo>
                <a:cubicBezTo>
                  <a:pt x="2647" y="14765"/>
                  <a:pt x="2423" y="15156"/>
                  <a:pt x="2200" y="15585"/>
                </a:cubicBezTo>
                <a:cubicBezTo>
                  <a:pt x="1137" y="17206"/>
                  <a:pt x="671" y="19163"/>
                  <a:pt x="932" y="21102"/>
                </a:cubicBezTo>
                <a:cubicBezTo>
                  <a:pt x="1081" y="22220"/>
                  <a:pt x="1491" y="23283"/>
                  <a:pt x="2088" y="24214"/>
                </a:cubicBezTo>
                <a:cubicBezTo>
                  <a:pt x="1976" y="24419"/>
                  <a:pt x="1845" y="24625"/>
                  <a:pt x="1715" y="24848"/>
                </a:cubicBezTo>
                <a:cubicBezTo>
                  <a:pt x="559" y="26507"/>
                  <a:pt x="0" y="28408"/>
                  <a:pt x="243" y="30365"/>
                </a:cubicBezTo>
                <a:cubicBezTo>
                  <a:pt x="597" y="33235"/>
                  <a:pt x="2628" y="35565"/>
                  <a:pt x="5517" y="36888"/>
                </a:cubicBezTo>
                <a:cubicBezTo>
                  <a:pt x="9040" y="38510"/>
                  <a:pt x="12507" y="40225"/>
                  <a:pt x="15526" y="42350"/>
                </a:cubicBezTo>
                <a:cubicBezTo>
                  <a:pt x="17479" y="43704"/>
                  <a:pt x="20043" y="44502"/>
                  <a:pt x="22851" y="44502"/>
                </a:cubicBezTo>
                <a:cubicBezTo>
                  <a:pt x="23714" y="44502"/>
                  <a:pt x="24599" y="44427"/>
                  <a:pt x="25497" y="44269"/>
                </a:cubicBezTo>
                <a:cubicBezTo>
                  <a:pt x="30977" y="43300"/>
                  <a:pt x="35189" y="39386"/>
                  <a:pt x="35432" y="35006"/>
                </a:cubicBezTo>
                <a:cubicBezTo>
                  <a:pt x="35469" y="34316"/>
                  <a:pt x="35413" y="33608"/>
                  <a:pt x="35245" y="32937"/>
                </a:cubicBezTo>
                <a:cubicBezTo>
                  <a:pt x="35077" y="32341"/>
                  <a:pt x="34705" y="31782"/>
                  <a:pt x="34742" y="31148"/>
                </a:cubicBezTo>
                <a:cubicBezTo>
                  <a:pt x="34816" y="30365"/>
                  <a:pt x="35450" y="29750"/>
                  <a:pt x="35972" y="29098"/>
                </a:cubicBezTo>
                <a:cubicBezTo>
                  <a:pt x="37649" y="26992"/>
                  <a:pt x="37892" y="23972"/>
                  <a:pt x="36550" y="21717"/>
                </a:cubicBezTo>
                <a:cubicBezTo>
                  <a:pt x="36047" y="20878"/>
                  <a:pt x="35376" y="20151"/>
                  <a:pt x="34574" y="19611"/>
                </a:cubicBezTo>
                <a:cubicBezTo>
                  <a:pt x="37109" y="16032"/>
                  <a:pt x="35637" y="11037"/>
                  <a:pt x="31555" y="9416"/>
                </a:cubicBezTo>
                <a:cubicBezTo>
                  <a:pt x="31387" y="9341"/>
                  <a:pt x="31201" y="9285"/>
                  <a:pt x="31014" y="9211"/>
                </a:cubicBezTo>
                <a:cubicBezTo>
                  <a:pt x="30474" y="9043"/>
                  <a:pt x="29896" y="8912"/>
                  <a:pt x="29318" y="8875"/>
                </a:cubicBezTo>
                <a:cubicBezTo>
                  <a:pt x="28554" y="8819"/>
                  <a:pt x="27846" y="8931"/>
                  <a:pt x="27268" y="8316"/>
                </a:cubicBezTo>
                <a:cubicBezTo>
                  <a:pt x="26951" y="7981"/>
                  <a:pt x="26802" y="7515"/>
                  <a:pt x="26653" y="7067"/>
                </a:cubicBezTo>
                <a:cubicBezTo>
                  <a:pt x="25926" y="4868"/>
                  <a:pt x="24677" y="2985"/>
                  <a:pt x="22571" y="1830"/>
                </a:cubicBezTo>
                <a:cubicBezTo>
                  <a:pt x="20469" y="672"/>
                  <a:pt x="18115" y="1"/>
                  <a:pt x="15838" y="1"/>
                </a:cubicBezTo>
                <a:close/>
              </a:path>
            </a:pathLst>
          </a:custGeom>
          <a:solidFill>
            <a:srgbClr val="3B302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9" name="Google Shape;669;p29"/>
          <p:cNvSpPr/>
          <p:nvPr/>
        </p:nvSpPr>
        <p:spPr>
          <a:xfrm>
            <a:off x="7996197" y="2375298"/>
            <a:ext cx="791568" cy="1488495"/>
          </a:xfrm>
          <a:custGeom>
            <a:avLst/>
            <a:gdLst/>
            <a:ahLst/>
            <a:cxnLst/>
            <a:rect l="l" t="t" r="r" b="b"/>
            <a:pathLst>
              <a:path w="21529" h="40484" extrusionOk="0">
                <a:moveTo>
                  <a:pt x="5257" y="1"/>
                </a:moveTo>
                <a:lnTo>
                  <a:pt x="5257" y="1"/>
                </a:lnTo>
                <a:cubicBezTo>
                  <a:pt x="5089" y="1082"/>
                  <a:pt x="5276" y="2610"/>
                  <a:pt x="4325" y="3915"/>
                </a:cubicBezTo>
                <a:cubicBezTo>
                  <a:pt x="4027" y="4288"/>
                  <a:pt x="3635" y="4604"/>
                  <a:pt x="3188" y="4791"/>
                </a:cubicBezTo>
                <a:cubicBezTo>
                  <a:pt x="3187" y="4791"/>
                  <a:pt x="3187" y="4791"/>
                  <a:pt x="3186" y="4791"/>
                </a:cubicBezTo>
                <a:cubicBezTo>
                  <a:pt x="3077" y="4791"/>
                  <a:pt x="1865" y="2331"/>
                  <a:pt x="1865" y="2331"/>
                </a:cubicBezTo>
                <a:lnTo>
                  <a:pt x="1865" y="2331"/>
                </a:lnTo>
                <a:cubicBezTo>
                  <a:pt x="1865" y="2331"/>
                  <a:pt x="2200" y="5089"/>
                  <a:pt x="1827" y="5145"/>
                </a:cubicBezTo>
                <a:cubicBezTo>
                  <a:pt x="1250" y="5257"/>
                  <a:pt x="616" y="5331"/>
                  <a:pt x="1" y="5499"/>
                </a:cubicBezTo>
                <a:lnTo>
                  <a:pt x="933" y="13495"/>
                </a:lnTo>
                <a:cubicBezTo>
                  <a:pt x="1231" y="16235"/>
                  <a:pt x="3039" y="18583"/>
                  <a:pt x="5611" y="19590"/>
                </a:cubicBezTo>
                <a:lnTo>
                  <a:pt x="6077" y="22385"/>
                </a:lnTo>
                <a:lnTo>
                  <a:pt x="486" y="23951"/>
                </a:lnTo>
                <a:lnTo>
                  <a:pt x="10196" y="40483"/>
                </a:lnTo>
                <a:lnTo>
                  <a:pt x="16347" y="31444"/>
                </a:lnTo>
                <a:lnTo>
                  <a:pt x="21528" y="24249"/>
                </a:lnTo>
                <a:lnTo>
                  <a:pt x="15732" y="22329"/>
                </a:lnTo>
                <a:lnTo>
                  <a:pt x="14278" y="16645"/>
                </a:lnTo>
                <a:cubicBezTo>
                  <a:pt x="15172" y="15210"/>
                  <a:pt x="15545" y="13532"/>
                  <a:pt x="15340" y="11855"/>
                </a:cubicBezTo>
                <a:lnTo>
                  <a:pt x="15303" y="11556"/>
                </a:lnTo>
                <a:cubicBezTo>
                  <a:pt x="15303" y="11407"/>
                  <a:pt x="15284" y="11240"/>
                  <a:pt x="15266" y="11072"/>
                </a:cubicBezTo>
                <a:lnTo>
                  <a:pt x="15210" y="10587"/>
                </a:lnTo>
                <a:lnTo>
                  <a:pt x="15601" y="10550"/>
                </a:lnTo>
                <a:cubicBezTo>
                  <a:pt x="16906" y="10326"/>
                  <a:pt x="17819" y="9134"/>
                  <a:pt x="17651" y="7829"/>
                </a:cubicBezTo>
                <a:cubicBezTo>
                  <a:pt x="17509" y="6565"/>
                  <a:pt x="16449" y="5642"/>
                  <a:pt x="15202" y="5642"/>
                </a:cubicBezTo>
                <a:cubicBezTo>
                  <a:pt x="15143" y="5642"/>
                  <a:pt x="15083" y="5644"/>
                  <a:pt x="15023" y="5648"/>
                </a:cubicBezTo>
                <a:lnTo>
                  <a:pt x="15023" y="5667"/>
                </a:lnTo>
                <a:lnTo>
                  <a:pt x="14651" y="5704"/>
                </a:lnTo>
                <a:cubicBezTo>
                  <a:pt x="8146" y="4828"/>
                  <a:pt x="5630" y="2666"/>
                  <a:pt x="5257" y="1"/>
                </a:cubicBezTo>
                <a:close/>
              </a:path>
            </a:pathLst>
          </a:custGeom>
          <a:solidFill>
            <a:srgbClr val="EB8D6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0" name="Google Shape;670;p29"/>
          <p:cNvSpPr/>
          <p:nvPr/>
        </p:nvSpPr>
        <p:spPr>
          <a:xfrm>
            <a:off x="8027743" y="2800881"/>
            <a:ext cx="543460" cy="377124"/>
          </a:xfrm>
          <a:custGeom>
            <a:avLst/>
            <a:gdLst/>
            <a:ahLst/>
            <a:cxnLst/>
            <a:rect l="l" t="t" r="r" b="b"/>
            <a:pathLst>
              <a:path w="14781" h="10257" extrusionOk="0">
                <a:moveTo>
                  <a:pt x="14445" y="0"/>
                </a:moveTo>
                <a:lnTo>
                  <a:pt x="14445" y="0"/>
                </a:lnTo>
                <a:cubicBezTo>
                  <a:pt x="14631" y="3858"/>
                  <a:pt x="11873" y="7250"/>
                  <a:pt x="8052" y="7679"/>
                </a:cubicBezTo>
                <a:cubicBezTo>
                  <a:pt x="7783" y="7709"/>
                  <a:pt x="7515" y="7724"/>
                  <a:pt x="7250" y="7724"/>
                </a:cubicBezTo>
                <a:cubicBezTo>
                  <a:pt x="3606" y="7724"/>
                  <a:pt x="435" y="4925"/>
                  <a:pt x="0" y="1137"/>
                </a:cubicBezTo>
                <a:lnTo>
                  <a:pt x="0" y="1137"/>
                </a:lnTo>
                <a:lnTo>
                  <a:pt x="56" y="1920"/>
                </a:lnTo>
                <a:cubicBezTo>
                  <a:pt x="392" y="4865"/>
                  <a:pt x="2423" y="7325"/>
                  <a:pt x="5238" y="8220"/>
                </a:cubicBezTo>
                <a:cubicBezTo>
                  <a:pt x="5784" y="9474"/>
                  <a:pt x="7024" y="10256"/>
                  <a:pt x="8360" y="10256"/>
                </a:cubicBezTo>
                <a:cubicBezTo>
                  <a:pt x="8572" y="10256"/>
                  <a:pt x="8787" y="10236"/>
                  <a:pt x="9003" y="10195"/>
                </a:cubicBezTo>
                <a:cubicBezTo>
                  <a:pt x="10568" y="9897"/>
                  <a:pt x="11724" y="8555"/>
                  <a:pt x="11761" y="6952"/>
                </a:cubicBezTo>
                <a:cubicBezTo>
                  <a:pt x="13755" y="5349"/>
                  <a:pt x="14780" y="2833"/>
                  <a:pt x="14482" y="298"/>
                </a:cubicBezTo>
                <a:lnTo>
                  <a:pt x="14445" y="0"/>
                </a:lnTo>
                <a:close/>
              </a:path>
            </a:pathLst>
          </a:custGeom>
          <a:solidFill>
            <a:srgbClr val="DA74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1" name="Google Shape;671;p29"/>
          <p:cNvSpPr/>
          <p:nvPr/>
        </p:nvSpPr>
        <p:spPr>
          <a:xfrm>
            <a:off x="8537598" y="2627412"/>
            <a:ext cx="45261" cy="70998"/>
          </a:xfrm>
          <a:custGeom>
            <a:avLst/>
            <a:gdLst/>
            <a:ahLst/>
            <a:cxnLst/>
            <a:rect l="l" t="t" r="r" b="b"/>
            <a:pathLst>
              <a:path w="1231" h="1931" extrusionOk="0">
                <a:moveTo>
                  <a:pt x="974" y="0"/>
                </a:moveTo>
                <a:cubicBezTo>
                  <a:pt x="902" y="0"/>
                  <a:pt x="837" y="37"/>
                  <a:pt x="802" y="96"/>
                </a:cubicBezTo>
                <a:lnTo>
                  <a:pt x="0" y="1345"/>
                </a:lnTo>
                <a:lnTo>
                  <a:pt x="820" y="1904"/>
                </a:lnTo>
                <a:cubicBezTo>
                  <a:pt x="860" y="1917"/>
                  <a:pt x="899" y="1930"/>
                  <a:pt x="939" y="1930"/>
                </a:cubicBezTo>
                <a:cubicBezTo>
                  <a:pt x="955" y="1930"/>
                  <a:pt x="972" y="1928"/>
                  <a:pt x="988" y="1922"/>
                </a:cubicBezTo>
                <a:cubicBezTo>
                  <a:pt x="1044" y="1922"/>
                  <a:pt x="1100" y="1885"/>
                  <a:pt x="1137" y="1829"/>
                </a:cubicBezTo>
                <a:cubicBezTo>
                  <a:pt x="1193" y="1736"/>
                  <a:pt x="1174" y="1587"/>
                  <a:pt x="1062" y="1531"/>
                </a:cubicBezTo>
                <a:lnTo>
                  <a:pt x="597" y="1214"/>
                </a:lnTo>
                <a:lnTo>
                  <a:pt x="1156" y="338"/>
                </a:lnTo>
                <a:cubicBezTo>
                  <a:pt x="1230" y="245"/>
                  <a:pt x="1193" y="96"/>
                  <a:pt x="1100" y="40"/>
                </a:cubicBezTo>
                <a:cubicBezTo>
                  <a:pt x="1059" y="13"/>
                  <a:pt x="1015" y="0"/>
                  <a:pt x="974" y="0"/>
                </a:cubicBezTo>
                <a:close/>
              </a:path>
            </a:pathLst>
          </a:custGeom>
          <a:solidFill>
            <a:srgbClr val="DA74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2" name="Google Shape;672;p29"/>
          <p:cNvSpPr/>
          <p:nvPr/>
        </p:nvSpPr>
        <p:spPr>
          <a:xfrm>
            <a:off x="8191506" y="2929421"/>
            <a:ext cx="67211" cy="33201"/>
          </a:xfrm>
          <a:custGeom>
            <a:avLst/>
            <a:gdLst/>
            <a:ahLst/>
            <a:cxnLst/>
            <a:rect l="l" t="t" r="r" b="b"/>
            <a:pathLst>
              <a:path w="1828" h="903" extrusionOk="0">
                <a:moveTo>
                  <a:pt x="1185" y="0"/>
                </a:moveTo>
                <a:cubicBezTo>
                  <a:pt x="758" y="0"/>
                  <a:pt x="347" y="195"/>
                  <a:pt x="75" y="549"/>
                </a:cubicBezTo>
                <a:cubicBezTo>
                  <a:pt x="1" y="642"/>
                  <a:pt x="19" y="772"/>
                  <a:pt x="131" y="865"/>
                </a:cubicBezTo>
                <a:cubicBezTo>
                  <a:pt x="169" y="903"/>
                  <a:pt x="224" y="903"/>
                  <a:pt x="299" y="903"/>
                </a:cubicBezTo>
                <a:cubicBezTo>
                  <a:pt x="355" y="884"/>
                  <a:pt x="392" y="865"/>
                  <a:pt x="430" y="810"/>
                </a:cubicBezTo>
                <a:cubicBezTo>
                  <a:pt x="623" y="575"/>
                  <a:pt x="908" y="443"/>
                  <a:pt x="1202" y="443"/>
                </a:cubicBezTo>
                <a:cubicBezTo>
                  <a:pt x="1305" y="443"/>
                  <a:pt x="1409" y="459"/>
                  <a:pt x="1511" y="493"/>
                </a:cubicBezTo>
                <a:cubicBezTo>
                  <a:pt x="1537" y="506"/>
                  <a:pt x="1564" y="512"/>
                  <a:pt x="1591" y="512"/>
                </a:cubicBezTo>
                <a:cubicBezTo>
                  <a:pt x="1678" y="512"/>
                  <a:pt x="1762" y="448"/>
                  <a:pt x="1790" y="362"/>
                </a:cubicBezTo>
                <a:cubicBezTo>
                  <a:pt x="1827" y="250"/>
                  <a:pt x="1771" y="120"/>
                  <a:pt x="1660" y="83"/>
                </a:cubicBezTo>
                <a:cubicBezTo>
                  <a:pt x="1503" y="27"/>
                  <a:pt x="1343" y="0"/>
                  <a:pt x="1185" y="0"/>
                </a:cubicBezTo>
                <a:close/>
              </a:path>
            </a:pathLst>
          </a:custGeom>
          <a:solidFill>
            <a:srgbClr val="DA74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3" name="Google Shape;673;p29"/>
          <p:cNvSpPr/>
          <p:nvPr/>
        </p:nvSpPr>
        <p:spPr>
          <a:xfrm>
            <a:off x="8255261" y="2558767"/>
            <a:ext cx="110339" cy="43055"/>
          </a:xfrm>
          <a:custGeom>
            <a:avLst/>
            <a:gdLst/>
            <a:ahLst/>
            <a:cxnLst/>
            <a:rect l="l" t="t" r="r" b="b"/>
            <a:pathLst>
              <a:path w="3001" h="1171" extrusionOk="0">
                <a:moveTo>
                  <a:pt x="1453" y="1"/>
                </a:moveTo>
                <a:cubicBezTo>
                  <a:pt x="1016" y="1"/>
                  <a:pt x="578" y="151"/>
                  <a:pt x="224" y="453"/>
                </a:cubicBezTo>
                <a:cubicBezTo>
                  <a:pt x="0" y="695"/>
                  <a:pt x="75" y="900"/>
                  <a:pt x="242" y="994"/>
                </a:cubicBezTo>
                <a:cubicBezTo>
                  <a:pt x="385" y="1051"/>
                  <a:pt x="549" y="1075"/>
                  <a:pt x="710" y="1075"/>
                </a:cubicBezTo>
                <a:cubicBezTo>
                  <a:pt x="760" y="1075"/>
                  <a:pt x="809" y="1073"/>
                  <a:pt x="858" y="1068"/>
                </a:cubicBezTo>
                <a:cubicBezTo>
                  <a:pt x="1081" y="1068"/>
                  <a:pt x="1305" y="1068"/>
                  <a:pt x="1491" y="1087"/>
                </a:cubicBezTo>
                <a:cubicBezTo>
                  <a:pt x="1678" y="1105"/>
                  <a:pt x="1901" y="1124"/>
                  <a:pt x="2125" y="1143"/>
                </a:cubicBezTo>
                <a:cubicBezTo>
                  <a:pt x="2227" y="1161"/>
                  <a:pt x="2330" y="1171"/>
                  <a:pt x="2432" y="1171"/>
                </a:cubicBezTo>
                <a:cubicBezTo>
                  <a:pt x="2535" y="1171"/>
                  <a:pt x="2637" y="1161"/>
                  <a:pt x="2740" y="1143"/>
                </a:cubicBezTo>
                <a:cubicBezTo>
                  <a:pt x="2926" y="1068"/>
                  <a:pt x="3001" y="863"/>
                  <a:pt x="2833" y="602"/>
                </a:cubicBezTo>
                <a:cubicBezTo>
                  <a:pt x="2463" y="202"/>
                  <a:pt x="1959" y="1"/>
                  <a:pt x="1453" y="1"/>
                </a:cubicBezTo>
                <a:close/>
              </a:path>
            </a:pathLst>
          </a:custGeom>
          <a:solidFill>
            <a:srgbClr val="3B302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4" name="Google Shape;674;p29"/>
          <p:cNvSpPr/>
          <p:nvPr/>
        </p:nvSpPr>
        <p:spPr>
          <a:xfrm>
            <a:off x="8023625" y="2577850"/>
            <a:ext cx="108317" cy="48570"/>
          </a:xfrm>
          <a:custGeom>
            <a:avLst/>
            <a:gdLst/>
            <a:ahLst/>
            <a:cxnLst/>
            <a:rect l="l" t="t" r="r" b="b"/>
            <a:pathLst>
              <a:path w="2946" h="1321" extrusionOk="0">
                <a:moveTo>
                  <a:pt x="1722" y="0"/>
                </a:moveTo>
                <a:cubicBezTo>
                  <a:pt x="1589" y="0"/>
                  <a:pt x="1456" y="15"/>
                  <a:pt x="1324" y="46"/>
                </a:cubicBezTo>
                <a:cubicBezTo>
                  <a:pt x="839" y="102"/>
                  <a:pt x="411" y="381"/>
                  <a:pt x="150" y="792"/>
                </a:cubicBezTo>
                <a:cubicBezTo>
                  <a:pt x="0" y="1071"/>
                  <a:pt x="112" y="1276"/>
                  <a:pt x="299" y="1313"/>
                </a:cubicBezTo>
                <a:cubicBezTo>
                  <a:pt x="350" y="1318"/>
                  <a:pt x="401" y="1320"/>
                  <a:pt x="452" y="1320"/>
                </a:cubicBezTo>
                <a:cubicBezTo>
                  <a:pt x="606" y="1320"/>
                  <a:pt x="760" y="1299"/>
                  <a:pt x="914" y="1257"/>
                </a:cubicBezTo>
                <a:cubicBezTo>
                  <a:pt x="1119" y="1202"/>
                  <a:pt x="1342" y="1146"/>
                  <a:pt x="1529" y="1108"/>
                </a:cubicBezTo>
                <a:cubicBezTo>
                  <a:pt x="1715" y="1071"/>
                  <a:pt x="1939" y="1052"/>
                  <a:pt x="2163" y="1015"/>
                </a:cubicBezTo>
                <a:cubicBezTo>
                  <a:pt x="2368" y="1015"/>
                  <a:pt x="2573" y="959"/>
                  <a:pt x="2759" y="866"/>
                </a:cubicBezTo>
                <a:cubicBezTo>
                  <a:pt x="2908" y="773"/>
                  <a:pt x="2945" y="549"/>
                  <a:pt x="2703" y="326"/>
                </a:cubicBezTo>
                <a:cubicBezTo>
                  <a:pt x="2418" y="109"/>
                  <a:pt x="2075" y="0"/>
                  <a:pt x="1722" y="0"/>
                </a:cubicBezTo>
                <a:close/>
              </a:path>
            </a:pathLst>
          </a:custGeom>
          <a:solidFill>
            <a:srgbClr val="3B302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5" name="Google Shape;675;p29"/>
          <p:cNvSpPr/>
          <p:nvPr/>
        </p:nvSpPr>
        <p:spPr>
          <a:xfrm>
            <a:off x="8279932" y="2640943"/>
            <a:ext cx="43864" cy="39635"/>
          </a:xfrm>
          <a:custGeom>
            <a:avLst/>
            <a:gdLst/>
            <a:ahLst/>
            <a:cxnLst/>
            <a:rect l="l" t="t" r="r" b="b"/>
            <a:pathLst>
              <a:path w="1193" h="1078" extrusionOk="0">
                <a:moveTo>
                  <a:pt x="587" y="0"/>
                </a:moveTo>
                <a:cubicBezTo>
                  <a:pt x="362" y="0"/>
                  <a:pt x="154" y="153"/>
                  <a:pt x="93" y="380"/>
                </a:cubicBezTo>
                <a:cubicBezTo>
                  <a:pt x="0" y="660"/>
                  <a:pt x="168" y="958"/>
                  <a:pt x="447" y="1051"/>
                </a:cubicBezTo>
                <a:cubicBezTo>
                  <a:pt x="500" y="1069"/>
                  <a:pt x="553" y="1077"/>
                  <a:pt x="605" y="1077"/>
                </a:cubicBezTo>
                <a:cubicBezTo>
                  <a:pt x="826" y="1077"/>
                  <a:pt x="1024" y="924"/>
                  <a:pt x="1100" y="697"/>
                </a:cubicBezTo>
                <a:cubicBezTo>
                  <a:pt x="1193" y="417"/>
                  <a:pt x="1025" y="119"/>
                  <a:pt x="746" y="26"/>
                </a:cubicBezTo>
                <a:cubicBezTo>
                  <a:pt x="693" y="8"/>
                  <a:pt x="639" y="0"/>
                  <a:pt x="587" y="0"/>
                </a:cubicBezTo>
                <a:close/>
              </a:path>
            </a:pathLst>
          </a:custGeom>
          <a:solidFill>
            <a:srgbClr val="3B302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6" name="Google Shape;676;p29"/>
          <p:cNvSpPr/>
          <p:nvPr/>
        </p:nvSpPr>
        <p:spPr>
          <a:xfrm>
            <a:off x="8275814" y="2670541"/>
            <a:ext cx="58975" cy="25259"/>
          </a:xfrm>
          <a:custGeom>
            <a:avLst/>
            <a:gdLst/>
            <a:ahLst/>
            <a:cxnLst/>
            <a:rect l="l" t="t" r="r" b="b"/>
            <a:pathLst>
              <a:path w="1604" h="687" extrusionOk="0">
                <a:moveTo>
                  <a:pt x="927" y="0"/>
                </a:moveTo>
                <a:cubicBezTo>
                  <a:pt x="639" y="0"/>
                  <a:pt x="354" y="99"/>
                  <a:pt x="112" y="283"/>
                </a:cubicBezTo>
                <a:cubicBezTo>
                  <a:pt x="19" y="358"/>
                  <a:pt x="0" y="488"/>
                  <a:pt x="56" y="582"/>
                </a:cubicBezTo>
                <a:cubicBezTo>
                  <a:pt x="104" y="653"/>
                  <a:pt x="175" y="687"/>
                  <a:pt x="244" y="687"/>
                </a:cubicBezTo>
                <a:cubicBezTo>
                  <a:pt x="283" y="687"/>
                  <a:pt x="321" y="676"/>
                  <a:pt x="354" y="656"/>
                </a:cubicBezTo>
                <a:cubicBezTo>
                  <a:pt x="527" y="521"/>
                  <a:pt x="740" y="450"/>
                  <a:pt x="950" y="450"/>
                </a:cubicBezTo>
                <a:cubicBezTo>
                  <a:pt x="1059" y="450"/>
                  <a:pt x="1166" y="469"/>
                  <a:pt x="1268" y="507"/>
                </a:cubicBezTo>
                <a:cubicBezTo>
                  <a:pt x="1294" y="520"/>
                  <a:pt x="1320" y="533"/>
                  <a:pt x="1353" y="533"/>
                </a:cubicBezTo>
                <a:cubicBezTo>
                  <a:pt x="1367" y="533"/>
                  <a:pt x="1382" y="531"/>
                  <a:pt x="1398" y="526"/>
                </a:cubicBezTo>
                <a:cubicBezTo>
                  <a:pt x="1473" y="526"/>
                  <a:pt x="1529" y="470"/>
                  <a:pt x="1566" y="414"/>
                </a:cubicBezTo>
                <a:cubicBezTo>
                  <a:pt x="1603" y="302"/>
                  <a:pt x="1566" y="172"/>
                  <a:pt x="1454" y="116"/>
                </a:cubicBezTo>
                <a:cubicBezTo>
                  <a:pt x="1284" y="38"/>
                  <a:pt x="1105" y="0"/>
                  <a:pt x="927" y="0"/>
                </a:cubicBezTo>
                <a:close/>
              </a:path>
            </a:pathLst>
          </a:custGeom>
          <a:solidFill>
            <a:srgbClr val="DA74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7" name="Google Shape;677;p29"/>
          <p:cNvSpPr/>
          <p:nvPr/>
        </p:nvSpPr>
        <p:spPr>
          <a:xfrm>
            <a:off x="8070908" y="2669658"/>
            <a:ext cx="43900" cy="39672"/>
          </a:xfrm>
          <a:custGeom>
            <a:avLst/>
            <a:gdLst/>
            <a:ahLst/>
            <a:cxnLst/>
            <a:rect l="l" t="t" r="r" b="b"/>
            <a:pathLst>
              <a:path w="1194" h="1079" extrusionOk="0">
                <a:moveTo>
                  <a:pt x="596" y="0"/>
                </a:moveTo>
                <a:cubicBezTo>
                  <a:pt x="374" y="0"/>
                  <a:pt x="168" y="143"/>
                  <a:pt x="94" y="382"/>
                </a:cubicBezTo>
                <a:cubicBezTo>
                  <a:pt x="1" y="662"/>
                  <a:pt x="168" y="960"/>
                  <a:pt x="448" y="1053"/>
                </a:cubicBezTo>
                <a:cubicBezTo>
                  <a:pt x="501" y="1071"/>
                  <a:pt x="554" y="1079"/>
                  <a:pt x="606" y="1079"/>
                </a:cubicBezTo>
                <a:cubicBezTo>
                  <a:pt x="832" y="1079"/>
                  <a:pt x="1040" y="926"/>
                  <a:pt x="1100" y="699"/>
                </a:cubicBezTo>
                <a:cubicBezTo>
                  <a:pt x="1193" y="419"/>
                  <a:pt x="1044" y="121"/>
                  <a:pt x="765" y="28"/>
                </a:cubicBezTo>
                <a:cubicBezTo>
                  <a:pt x="709" y="9"/>
                  <a:pt x="652" y="0"/>
                  <a:pt x="596" y="0"/>
                </a:cubicBezTo>
                <a:close/>
              </a:path>
            </a:pathLst>
          </a:custGeom>
          <a:solidFill>
            <a:srgbClr val="3B302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8" name="Google Shape;678;p29"/>
          <p:cNvSpPr/>
          <p:nvPr/>
        </p:nvSpPr>
        <p:spPr>
          <a:xfrm>
            <a:off x="8066790" y="2699109"/>
            <a:ext cx="58975" cy="25333"/>
          </a:xfrm>
          <a:custGeom>
            <a:avLst/>
            <a:gdLst/>
            <a:ahLst/>
            <a:cxnLst/>
            <a:rect l="l" t="t" r="r" b="b"/>
            <a:pathLst>
              <a:path w="1604" h="689" extrusionOk="0">
                <a:moveTo>
                  <a:pt x="941" y="0"/>
                </a:moveTo>
                <a:cubicBezTo>
                  <a:pt x="648" y="0"/>
                  <a:pt x="358" y="95"/>
                  <a:pt x="113" y="271"/>
                </a:cubicBezTo>
                <a:cubicBezTo>
                  <a:pt x="19" y="345"/>
                  <a:pt x="1" y="494"/>
                  <a:pt x="57" y="587"/>
                </a:cubicBezTo>
                <a:cubicBezTo>
                  <a:pt x="101" y="655"/>
                  <a:pt x="166" y="688"/>
                  <a:pt x="235" y="688"/>
                </a:cubicBezTo>
                <a:cubicBezTo>
                  <a:pt x="281" y="688"/>
                  <a:pt x="329" y="673"/>
                  <a:pt x="373" y="643"/>
                </a:cubicBezTo>
                <a:cubicBezTo>
                  <a:pt x="528" y="513"/>
                  <a:pt x="727" y="443"/>
                  <a:pt x="929" y="443"/>
                </a:cubicBezTo>
                <a:cubicBezTo>
                  <a:pt x="1044" y="443"/>
                  <a:pt x="1160" y="466"/>
                  <a:pt x="1268" y="513"/>
                </a:cubicBezTo>
                <a:cubicBezTo>
                  <a:pt x="1305" y="532"/>
                  <a:pt x="1361" y="532"/>
                  <a:pt x="1399" y="532"/>
                </a:cubicBezTo>
                <a:cubicBezTo>
                  <a:pt x="1473" y="513"/>
                  <a:pt x="1529" y="476"/>
                  <a:pt x="1566" y="401"/>
                </a:cubicBezTo>
                <a:cubicBezTo>
                  <a:pt x="1604" y="289"/>
                  <a:pt x="1566" y="159"/>
                  <a:pt x="1454" y="103"/>
                </a:cubicBezTo>
                <a:cubicBezTo>
                  <a:pt x="1288" y="34"/>
                  <a:pt x="1114" y="0"/>
                  <a:pt x="941" y="0"/>
                </a:cubicBezTo>
                <a:close/>
              </a:path>
            </a:pathLst>
          </a:custGeom>
          <a:solidFill>
            <a:srgbClr val="DA74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9" name="Google Shape;679;p29"/>
          <p:cNvSpPr/>
          <p:nvPr/>
        </p:nvSpPr>
        <p:spPr>
          <a:xfrm>
            <a:off x="8134387" y="2861034"/>
            <a:ext cx="181448" cy="123686"/>
          </a:xfrm>
          <a:custGeom>
            <a:avLst/>
            <a:gdLst/>
            <a:ahLst/>
            <a:cxnLst/>
            <a:rect l="l" t="t" r="r" b="b"/>
            <a:pathLst>
              <a:path w="4935" h="3364" extrusionOk="0">
                <a:moveTo>
                  <a:pt x="3580" y="1"/>
                </a:moveTo>
                <a:cubicBezTo>
                  <a:pt x="3517" y="1"/>
                  <a:pt x="3451" y="15"/>
                  <a:pt x="3384" y="45"/>
                </a:cubicBezTo>
                <a:cubicBezTo>
                  <a:pt x="2676" y="623"/>
                  <a:pt x="1893" y="1070"/>
                  <a:pt x="1054" y="1424"/>
                </a:cubicBezTo>
                <a:cubicBezTo>
                  <a:pt x="1" y="1830"/>
                  <a:pt x="963" y="3363"/>
                  <a:pt x="2470" y="3363"/>
                </a:cubicBezTo>
                <a:cubicBezTo>
                  <a:pt x="2696" y="3363"/>
                  <a:pt x="2934" y="3329"/>
                  <a:pt x="3179" y="3251"/>
                </a:cubicBezTo>
                <a:cubicBezTo>
                  <a:pt x="4934" y="2695"/>
                  <a:pt x="4454" y="1"/>
                  <a:pt x="358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0" name="Google Shape;680;p29"/>
          <p:cNvSpPr/>
          <p:nvPr/>
        </p:nvSpPr>
        <p:spPr>
          <a:xfrm>
            <a:off x="8529987" y="2709992"/>
            <a:ext cx="114531" cy="97507"/>
          </a:xfrm>
          <a:custGeom>
            <a:avLst/>
            <a:gdLst/>
            <a:ahLst/>
            <a:cxnLst/>
            <a:rect l="l" t="t" r="r" b="b"/>
            <a:pathLst>
              <a:path w="3115" h="2652" extrusionOk="0">
                <a:moveTo>
                  <a:pt x="1754" y="445"/>
                </a:moveTo>
                <a:cubicBezTo>
                  <a:pt x="2766" y="445"/>
                  <a:pt x="2962" y="2034"/>
                  <a:pt x="1847" y="2211"/>
                </a:cubicBezTo>
                <a:lnTo>
                  <a:pt x="1829" y="2211"/>
                </a:lnTo>
                <a:cubicBezTo>
                  <a:pt x="1793" y="2215"/>
                  <a:pt x="1758" y="2217"/>
                  <a:pt x="1723" y="2217"/>
                </a:cubicBezTo>
                <a:cubicBezTo>
                  <a:pt x="1283" y="2217"/>
                  <a:pt x="910" y="1896"/>
                  <a:pt x="841" y="1447"/>
                </a:cubicBezTo>
                <a:cubicBezTo>
                  <a:pt x="804" y="1223"/>
                  <a:pt x="878" y="981"/>
                  <a:pt x="1009" y="795"/>
                </a:cubicBezTo>
                <a:cubicBezTo>
                  <a:pt x="1139" y="608"/>
                  <a:pt x="1344" y="496"/>
                  <a:pt x="1549" y="459"/>
                </a:cubicBezTo>
                <a:lnTo>
                  <a:pt x="1586" y="459"/>
                </a:lnTo>
                <a:cubicBezTo>
                  <a:pt x="1645" y="450"/>
                  <a:pt x="1701" y="445"/>
                  <a:pt x="1754" y="445"/>
                </a:cubicBezTo>
                <a:close/>
                <a:moveTo>
                  <a:pt x="1690" y="0"/>
                </a:moveTo>
                <a:cubicBezTo>
                  <a:pt x="1631" y="0"/>
                  <a:pt x="1572" y="4"/>
                  <a:pt x="1512" y="12"/>
                </a:cubicBezTo>
                <a:cubicBezTo>
                  <a:pt x="1176" y="49"/>
                  <a:pt x="859" y="236"/>
                  <a:pt x="654" y="515"/>
                </a:cubicBezTo>
                <a:cubicBezTo>
                  <a:pt x="1" y="1416"/>
                  <a:pt x="653" y="2651"/>
                  <a:pt x="1722" y="2651"/>
                </a:cubicBezTo>
                <a:cubicBezTo>
                  <a:pt x="1781" y="2651"/>
                  <a:pt x="1842" y="2648"/>
                  <a:pt x="1903" y="2640"/>
                </a:cubicBezTo>
                <a:lnTo>
                  <a:pt x="1922" y="2640"/>
                </a:lnTo>
                <a:cubicBezTo>
                  <a:pt x="2630" y="2509"/>
                  <a:pt x="3115" y="1838"/>
                  <a:pt x="3003" y="1130"/>
                </a:cubicBezTo>
                <a:cubicBezTo>
                  <a:pt x="2900" y="463"/>
                  <a:pt x="2343" y="0"/>
                  <a:pt x="1690" y="0"/>
                </a:cubicBezTo>
                <a:close/>
              </a:path>
            </a:pathLst>
          </a:custGeom>
          <a:solidFill>
            <a:srgbClr val="F7EEE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1" name="Google Shape;681;p29"/>
          <p:cNvSpPr/>
          <p:nvPr/>
        </p:nvSpPr>
        <p:spPr>
          <a:xfrm>
            <a:off x="8142862" y="2613441"/>
            <a:ext cx="95081" cy="181301"/>
          </a:xfrm>
          <a:custGeom>
            <a:avLst/>
            <a:gdLst/>
            <a:ahLst/>
            <a:cxnLst/>
            <a:rect l="l" t="t" r="r" b="b"/>
            <a:pathLst>
              <a:path w="2586" h="4931" extrusionOk="0">
                <a:moveTo>
                  <a:pt x="1628" y="0"/>
                </a:moveTo>
                <a:cubicBezTo>
                  <a:pt x="1508" y="0"/>
                  <a:pt x="1389" y="80"/>
                  <a:pt x="1398" y="234"/>
                </a:cubicBezTo>
                <a:lnTo>
                  <a:pt x="1436" y="1836"/>
                </a:lnTo>
                <a:cubicBezTo>
                  <a:pt x="1436" y="1874"/>
                  <a:pt x="1436" y="1892"/>
                  <a:pt x="1436" y="1930"/>
                </a:cubicBezTo>
                <a:cubicBezTo>
                  <a:pt x="1387" y="2364"/>
                  <a:pt x="1187" y="2437"/>
                  <a:pt x="1001" y="2437"/>
                </a:cubicBezTo>
                <a:cubicBezTo>
                  <a:pt x="971" y="2437"/>
                  <a:pt x="942" y="2435"/>
                  <a:pt x="914" y="2433"/>
                </a:cubicBezTo>
                <a:cubicBezTo>
                  <a:pt x="888" y="2431"/>
                  <a:pt x="863" y="2429"/>
                  <a:pt x="837" y="2429"/>
                </a:cubicBezTo>
                <a:cubicBezTo>
                  <a:pt x="658" y="2429"/>
                  <a:pt x="485" y="2486"/>
                  <a:pt x="355" y="2601"/>
                </a:cubicBezTo>
                <a:cubicBezTo>
                  <a:pt x="187" y="2750"/>
                  <a:pt x="94" y="2955"/>
                  <a:pt x="75" y="3160"/>
                </a:cubicBezTo>
                <a:lnTo>
                  <a:pt x="75" y="3253"/>
                </a:lnTo>
                <a:cubicBezTo>
                  <a:pt x="1" y="4036"/>
                  <a:pt x="560" y="4725"/>
                  <a:pt x="1342" y="4837"/>
                </a:cubicBezTo>
                <a:lnTo>
                  <a:pt x="2218" y="4930"/>
                </a:lnTo>
                <a:lnTo>
                  <a:pt x="2256" y="4930"/>
                </a:lnTo>
                <a:cubicBezTo>
                  <a:pt x="2262" y="4931"/>
                  <a:pt x="2267" y="4931"/>
                  <a:pt x="2273" y="4931"/>
                </a:cubicBezTo>
                <a:cubicBezTo>
                  <a:pt x="2555" y="4931"/>
                  <a:pt x="2585" y="4483"/>
                  <a:pt x="2274" y="4464"/>
                </a:cubicBezTo>
                <a:lnTo>
                  <a:pt x="1398" y="4371"/>
                </a:lnTo>
                <a:cubicBezTo>
                  <a:pt x="858" y="4297"/>
                  <a:pt x="485" y="3812"/>
                  <a:pt x="541" y="3290"/>
                </a:cubicBezTo>
                <a:lnTo>
                  <a:pt x="541" y="3197"/>
                </a:lnTo>
                <a:cubicBezTo>
                  <a:pt x="541" y="3104"/>
                  <a:pt x="578" y="3029"/>
                  <a:pt x="653" y="2973"/>
                </a:cubicBezTo>
                <a:cubicBezTo>
                  <a:pt x="709" y="2917"/>
                  <a:pt x="783" y="2899"/>
                  <a:pt x="858" y="2899"/>
                </a:cubicBezTo>
                <a:cubicBezTo>
                  <a:pt x="909" y="2905"/>
                  <a:pt x="958" y="2909"/>
                  <a:pt x="1007" y="2909"/>
                </a:cubicBezTo>
                <a:cubicBezTo>
                  <a:pt x="1502" y="2909"/>
                  <a:pt x="1834" y="2563"/>
                  <a:pt x="1902" y="1986"/>
                </a:cubicBezTo>
                <a:cubicBezTo>
                  <a:pt x="1902" y="1930"/>
                  <a:pt x="1902" y="1874"/>
                  <a:pt x="1902" y="1818"/>
                </a:cubicBezTo>
                <a:lnTo>
                  <a:pt x="1864" y="215"/>
                </a:lnTo>
                <a:cubicBezTo>
                  <a:pt x="1855" y="70"/>
                  <a:pt x="1741" y="0"/>
                  <a:pt x="1628" y="0"/>
                </a:cubicBezTo>
                <a:close/>
              </a:path>
            </a:pathLst>
          </a:custGeom>
          <a:solidFill>
            <a:srgbClr val="DA74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2" name="Google Shape;682;p29"/>
          <p:cNvSpPr/>
          <p:nvPr/>
        </p:nvSpPr>
        <p:spPr>
          <a:xfrm>
            <a:off x="7486379" y="3242202"/>
            <a:ext cx="1789989" cy="1972944"/>
          </a:xfrm>
          <a:custGeom>
            <a:avLst/>
            <a:gdLst/>
            <a:ahLst/>
            <a:cxnLst/>
            <a:rect l="l" t="t" r="r" b="b"/>
            <a:pathLst>
              <a:path w="48684" h="53660" extrusionOk="0">
                <a:moveTo>
                  <a:pt x="15582" y="0"/>
                </a:moveTo>
                <a:cubicBezTo>
                  <a:pt x="11817" y="56"/>
                  <a:pt x="10661" y="1696"/>
                  <a:pt x="8164" y="4604"/>
                </a:cubicBezTo>
                <a:lnTo>
                  <a:pt x="559" y="13681"/>
                </a:lnTo>
                <a:cubicBezTo>
                  <a:pt x="0" y="14352"/>
                  <a:pt x="19" y="15339"/>
                  <a:pt x="597" y="15992"/>
                </a:cubicBezTo>
                <a:lnTo>
                  <a:pt x="6095" y="22105"/>
                </a:lnTo>
                <a:cubicBezTo>
                  <a:pt x="6452" y="22512"/>
                  <a:pt x="6938" y="22708"/>
                  <a:pt x="7422" y="22708"/>
                </a:cubicBezTo>
                <a:cubicBezTo>
                  <a:pt x="8025" y="22708"/>
                  <a:pt x="8624" y="22404"/>
                  <a:pt x="8965" y="21826"/>
                </a:cubicBezTo>
                <a:lnTo>
                  <a:pt x="10885" y="18564"/>
                </a:lnTo>
                <a:lnTo>
                  <a:pt x="10885" y="18564"/>
                </a:lnTo>
                <a:lnTo>
                  <a:pt x="10493" y="20484"/>
                </a:lnTo>
                <a:cubicBezTo>
                  <a:pt x="10083" y="22422"/>
                  <a:pt x="10903" y="24398"/>
                  <a:pt x="12581" y="25479"/>
                </a:cubicBezTo>
                <a:lnTo>
                  <a:pt x="13252" y="30436"/>
                </a:lnTo>
                <a:cubicBezTo>
                  <a:pt x="13476" y="32021"/>
                  <a:pt x="13103" y="33642"/>
                  <a:pt x="12227" y="34984"/>
                </a:cubicBezTo>
                <a:lnTo>
                  <a:pt x="10792" y="37165"/>
                </a:lnTo>
                <a:cubicBezTo>
                  <a:pt x="8872" y="40110"/>
                  <a:pt x="7660" y="43465"/>
                  <a:pt x="7250" y="46969"/>
                </a:cubicBezTo>
                <a:cubicBezTo>
                  <a:pt x="7176" y="47565"/>
                  <a:pt x="6989" y="50584"/>
                  <a:pt x="6822" y="53660"/>
                </a:cubicBezTo>
                <a:lnTo>
                  <a:pt x="41656" y="53660"/>
                </a:lnTo>
                <a:lnTo>
                  <a:pt x="41787" y="50939"/>
                </a:lnTo>
                <a:cubicBezTo>
                  <a:pt x="42048" y="46074"/>
                  <a:pt x="40389" y="41228"/>
                  <a:pt x="37724" y="37184"/>
                </a:cubicBezTo>
                <a:lnTo>
                  <a:pt x="36307" y="34984"/>
                </a:lnTo>
                <a:cubicBezTo>
                  <a:pt x="35748" y="33642"/>
                  <a:pt x="35506" y="32207"/>
                  <a:pt x="35543" y="30753"/>
                </a:cubicBezTo>
                <a:lnTo>
                  <a:pt x="35730" y="25460"/>
                </a:lnTo>
                <a:cubicBezTo>
                  <a:pt x="37407" y="24398"/>
                  <a:pt x="38246" y="22403"/>
                  <a:pt x="37836" y="20465"/>
                </a:cubicBezTo>
                <a:lnTo>
                  <a:pt x="37426" y="18545"/>
                </a:lnTo>
                <a:lnTo>
                  <a:pt x="39532" y="21788"/>
                </a:lnTo>
                <a:cubicBezTo>
                  <a:pt x="39868" y="22339"/>
                  <a:pt x="40439" y="22622"/>
                  <a:pt x="41015" y="22622"/>
                </a:cubicBezTo>
                <a:cubicBezTo>
                  <a:pt x="41492" y="22622"/>
                  <a:pt x="41973" y="22428"/>
                  <a:pt x="42327" y="22031"/>
                </a:cubicBezTo>
                <a:lnTo>
                  <a:pt x="48012" y="15694"/>
                </a:lnTo>
                <a:cubicBezTo>
                  <a:pt x="48683" y="14948"/>
                  <a:pt x="48664" y="13848"/>
                  <a:pt x="47993" y="13122"/>
                </a:cubicBezTo>
                <a:lnTo>
                  <a:pt x="40165" y="4604"/>
                </a:lnTo>
                <a:cubicBezTo>
                  <a:pt x="37892" y="1976"/>
                  <a:pt x="36680" y="317"/>
                  <a:pt x="33661" y="37"/>
                </a:cubicBezTo>
                <a:cubicBezTo>
                  <a:pt x="33635" y="35"/>
                  <a:pt x="33609" y="34"/>
                  <a:pt x="33583" y="34"/>
                </a:cubicBezTo>
                <a:cubicBezTo>
                  <a:pt x="33040" y="34"/>
                  <a:pt x="32589" y="584"/>
                  <a:pt x="32393" y="1100"/>
                </a:cubicBezTo>
                <a:lnTo>
                  <a:pt x="29504" y="8518"/>
                </a:lnTo>
                <a:cubicBezTo>
                  <a:pt x="28647" y="10717"/>
                  <a:pt x="26522" y="12171"/>
                  <a:pt x="24174" y="12171"/>
                </a:cubicBezTo>
                <a:cubicBezTo>
                  <a:pt x="21807" y="12171"/>
                  <a:pt x="19701" y="10736"/>
                  <a:pt x="18825" y="8537"/>
                </a:cubicBezTo>
                <a:lnTo>
                  <a:pt x="18825" y="8518"/>
                </a:lnTo>
                <a:lnTo>
                  <a:pt x="15582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3" name="Google Shape;683;p29"/>
          <p:cNvSpPr/>
          <p:nvPr/>
        </p:nvSpPr>
        <p:spPr>
          <a:xfrm>
            <a:off x="9022084" y="3862359"/>
            <a:ext cx="195346" cy="526327"/>
          </a:xfrm>
          <a:custGeom>
            <a:avLst/>
            <a:gdLst/>
            <a:ahLst/>
            <a:cxnLst/>
            <a:rect l="l" t="t" r="r" b="b"/>
            <a:pathLst>
              <a:path w="5313" h="14315" extrusionOk="0">
                <a:moveTo>
                  <a:pt x="5256" y="1"/>
                </a:moveTo>
                <a:lnTo>
                  <a:pt x="0" y="5555"/>
                </a:lnTo>
                <a:lnTo>
                  <a:pt x="3523" y="11296"/>
                </a:lnTo>
                <a:lnTo>
                  <a:pt x="5312" y="14315"/>
                </a:lnTo>
                <a:lnTo>
                  <a:pt x="5256" y="1"/>
                </a:lnTo>
                <a:close/>
              </a:path>
            </a:pathLst>
          </a:custGeom>
          <a:solidFill>
            <a:srgbClr val="EB8D6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4" name="Google Shape;684;p29"/>
          <p:cNvSpPr/>
          <p:nvPr/>
        </p:nvSpPr>
        <p:spPr>
          <a:xfrm>
            <a:off x="8105874" y="3368976"/>
            <a:ext cx="535923" cy="320723"/>
          </a:xfrm>
          <a:custGeom>
            <a:avLst/>
            <a:gdLst/>
            <a:ahLst/>
            <a:cxnLst/>
            <a:rect l="l" t="t" r="r" b="b"/>
            <a:pathLst>
              <a:path w="14576" h="8723" extrusionOk="0">
                <a:moveTo>
                  <a:pt x="0" y="0"/>
                </a:moveTo>
                <a:lnTo>
                  <a:pt x="1976" y="5051"/>
                </a:lnTo>
                <a:lnTo>
                  <a:pt x="1976" y="5089"/>
                </a:lnTo>
                <a:cubicBezTo>
                  <a:pt x="2833" y="7288"/>
                  <a:pt x="4958" y="8723"/>
                  <a:pt x="7306" y="8723"/>
                </a:cubicBezTo>
                <a:cubicBezTo>
                  <a:pt x="9673" y="8723"/>
                  <a:pt x="11779" y="7269"/>
                  <a:pt x="12637" y="5070"/>
                </a:cubicBezTo>
                <a:lnTo>
                  <a:pt x="14575" y="93"/>
                </a:lnTo>
                <a:lnTo>
                  <a:pt x="14575" y="93"/>
                </a:lnTo>
                <a:lnTo>
                  <a:pt x="7977" y="5797"/>
                </a:lnTo>
                <a:cubicBezTo>
                  <a:pt x="7819" y="5927"/>
                  <a:pt x="7628" y="5992"/>
                  <a:pt x="7439" y="5992"/>
                </a:cubicBezTo>
                <a:cubicBezTo>
                  <a:pt x="7250" y="5992"/>
                  <a:pt x="7064" y="5927"/>
                  <a:pt x="6915" y="5797"/>
                </a:cubicBezTo>
                <a:lnTo>
                  <a:pt x="0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685;p29"/>
          <p:cNvSpPr/>
          <p:nvPr/>
        </p:nvSpPr>
        <p:spPr>
          <a:xfrm>
            <a:off x="7805006" y="3820555"/>
            <a:ext cx="100118" cy="241268"/>
          </a:xfrm>
          <a:custGeom>
            <a:avLst/>
            <a:gdLst/>
            <a:ahLst/>
            <a:cxnLst/>
            <a:rect l="l" t="t" r="r" b="b"/>
            <a:pathLst>
              <a:path w="2723" h="6562" extrusionOk="0">
                <a:moveTo>
                  <a:pt x="2387" y="1"/>
                </a:moveTo>
                <a:lnTo>
                  <a:pt x="1" y="6562"/>
                </a:lnTo>
                <a:lnTo>
                  <a:pt x="2237" y="2741"/>
                </a:lnTo>
                <a:lnTo>
                  <a:pt x="2014" y="3784"/>
                </a:lnTo>
                <a:lnTo>
                  <a:pt x="2722" y="3002"/>
                </a:lnTo>
                <a:lnTo>
                  <a:pt x="2387" y="1"/>
                </a:lnTo>
                <a:close/>
              </a:path>
            </a:pathLst>
          </a:custGeom>
          <a:solidFill>
            <a:srgbClr val="EF757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6" name="Google Shape;686;p29"/>
          <p:cNvSpPr/>
          <p:nvPr/>
        </p:nvSpPr>
        <p:spPr>
          <a:xfrm>
            <a:off x="7948914" y="4178302"/>
            <a:ext cx="65152" cy="220679"/>
          </a:xfrm>
          <a:custGeom>
            <a:avLst/>
            <a:gdLst/>
            <a:ahLst/>
            <a:cxnLst/>
            <a:rect l="l" t="t" r="r" b="b"/>
            <a:pathLst>
              <a:path w="1772" h="6002" extrusionOk="0">
                <a:moveTo>
                  <a:pt x="1" y="0"/>
                </a:moveTo>
                <a:lnTo>
                  <a:pt x="728" y="6002"/>
                </a:lnTo>
                <a:lnTo>
                  <a:pt x="1101" y="5032"/>
                </a:lnTo>
                <a:cubicBezTo>
                  <a:pt x="1772" y="3280"/>
                  <a:pt x="1343" y="1305"/>
                  <a:pt x="1" y="0"/>
                </a:cubicBezTo>
                <a:close/>
              </a:path>
            </a:pathLst>
          </a:custGeom>
          <a:solidFill>
            <a:srgbClr val="EF757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7" name="Google Shape;687;p29"/>
          <p:cNvSpPr/>
          <p:nvPr/>
        </p:nvSpPr>
        <p:spPr>
          <a:xfrm>
            <a:off x="8728789" y="4178302"/>
            <a:ext cx="71292" cy="267263"/>
          </a:xfrm>
          <a:custGeom>
            <a:avLst/>
            <a:gdLst/>
            <a:ahLst/>
            <a:cxnLst/>
            <a:rect l="l" t="t" r="r" b="b"/>
            <a:pathLst>
              <a:path w="1939" h="7269" extrusionOk="0">
                <a:moveTo>
                  <a:pt x="1939" y="0"/>
                </a:moveTo>
                <a:lnTo>
                  <a:pt x="1939" y="0"/>
                </a:lnTo>
                <a:cubicBezTo>
                  <a:pt x="429" y="1305"/>
                  <a:pt x="0" y="3448"/>
                  <a:pt x="876" y="5219"/>
                </a:cubicBezTo>
                <a:lnTo>
                  <a:pt x="1883" y="7269"/>
                </a:lnTo>
                <a:lnTo>
                  <a:pt x="1939" y="0"/>
                </a:lnTo>
                <a:close/>
              </a:path>
            </a:pathLst>
          </a:custGeom>
          <a:solidFill>
            <a:srgbClr val="EF757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8" name="Google Shape;688;p29"/>
          <p:cNvSpPr/>
          <p:nvPr/>
        </p:nvSpPr>
        <p:spPr>
          <a:xfrm>
            <a:off x="8818539" y="3770551"/>
            <a:ext cx="117913" cy="270021"/>
          </a:xfrm>
          <a:custGeom>
            <a:avLst/>
            <a:gdLst/>
            <a:ahLst/>
            <a:cxnLst/>
            <a:rect l="l" t="t" r="r" b="b"/>
            <a:pathLst>
              <a:path w="3207" h="7344" extrusionOk="0">
                <a:moveTo>
                  <a:pt x="1" y="0"/>
                </a:moveTo>
                <a:lnTo>
                  <a:pt x="1660" y="6561"/>
                </a:lnTo>
                <a:lnTo>
                  <a:pt x="1268" y="4306"/>
                </a:lnTo>
                <a:lnTo>
                  <a:pt x="3207" y="7344"/>
                </a:lnTo>
                <a:lnTo>
                  <a:pt x="1" y="0"/>
                </a:lnTo>
                <a:close/>
              </a:path>
            </a:pathLst>
          </a:custGeom>
          <a:solidFill>
            <a:srgbClr val="EF757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9" name="Google Shape;689;p29"/>
          <p:cNvSpPr/>
          <p:nvPr/>
        </p:nvSpPr>
        <p:spPr>
          <a:xfrm>
            <a:off x="6748308" y="3021303"/>
            <a:ext cx="1084862" cy="1071883"/>
          </a:xfrm>
          <a:custGeom>
            <a:avLst/>
            <a:gdLst/>
            <a:ahLst/>
            <a:cxnLst/>
            <a:rect l="l" t="t" r="r" b="b"/>
            <a:pathLst>
              <a:path w="29506" h="29153" extrusionOk="0">
                <a:moveTo>
                  <a:pt x="14804" y="1"/>
                </a:moveTo>
                <a:cubicBezTo>
                  <a:pt x="14335" y="1"/>
                  <a:pt x="13867" y="23"/>
                  <a:pt x="13402" y="63"/>
                </a:cubicBezTo>
                <a:cubicBezTo>
                  <a:pt x="11967" y="156"/>
                  <a:pt x="10550" y="473"/>
                  <a:pt x="9208" y="994"/>
                </a:cubicBezTo>
                <a:cubicBezTo>
                  <a:pt x="7847" y="1516"/>
                  <a:pt x="6655" y="2374"/>
                  <a:pt x="5741" y="3492"/>
                </a:cubicBezTo>
                <a:cubicBezTo>
                  <a:pt x="4269" y="5319"/>
                  <a:pt x="4008" y="7574"/>
                  <a:pt x="4194" y="9848"/>
                </a:cubicBezTo>
                <a:cubicBezTo>
                  <a:pt x="4232" y="10127"/>
                  <a:pt x="4530" y="11376"/>
                  <a:pt x="4381" y="11525"/>
                </a:cubicBezTo>
                <a:cubicBezTo>
                  <a:pt x="3412" y="12681"/>
                  <a:pt x="1361" y="13780"/>
                  <a:pt x="728" y="15253"/>
                </a:cubicBezTo>
                <a:cubicBezTo>
                  <a:pt x="38" y="17005"/>
                  <a:pt x="1" y="18943"/>
                  <a:pt x="653" y="20714"/>
                </a:cubicBezTo>
                <a:cubicBezTo>
                  <a:pt x="1045" y="21776"/>
                  <a:pt x="1716" y="22839"/>
                  <a:pt x="1604" y="23975"/>
                </a:cubicBezTo>
                <a:cubicBezTo>
                  <a:pt x="1529" y="24721"/>
                  <a:pt x="1138" y="25336"/>
                  <a:pt x="858" y="25970"/>
                </a:cubicBezTo>
                <a:cubicBezTo>
                  <a:pt x="579" y="26622"/>
                  <a:pt x="355" y="27461"/>
                  <a:pt x="672" y="28113"/>
                </a:cubicBezTo>
                <a:cubicBezTo>
                  <a:pt x="1037" y="28934"/>
                  <a:pt x="1996" y="29153"/>
                  <a:pt x="3015" y="29153"/>
                </a:cubicBezTo>
                <a:cubicBezTo>
                  <a:pt x="4079" y="29153"/>
                  <a:pt x="5207" y="28915"/>
                  <a:pt x="5797" y="28877"/>
                </a:cubicBezTo>
                <a:cubicBezTo>
                  <a:pt x="8276" y="28710"/>
                  <a:pt x="10755" y="28505"/>
                  <a:pt x="13215" y="28244"/>
                </a:cubicBezTo>
                <a:cubicBezTo>
                  <a:pt x="13868" y="28188"/>
                  <a:pt x="14501" y="28113"/>
                  <a:pt x="15154" y="28039"/>
                </a:cubicBezTo>
                <a:cubicBezTo>
                  <a:pt x="15806" y="27964"/>
                  <a:pt x="16440" y="27908"/>
                  <a:pt x="17092" y="27834"/>
                </a:cubicBezTo>
                <a:cubicBezTo>
                  <a:pt x="19552" y="27554"/>
                  <a:pt x="22012" y="27237"/>
                  <a:pt x="24473" y="26864"/>
                </a:cubicBezTo>
                <a:cubicBezTo>
                  <a:pt x="25610" y="26697"/>
                  <a:pt x="28927" y="26827"/>
                  <a:pt x="29337" y="25038"/>
                </a:cubicBezTo>
                <a:cubicBezTo>
                  <a:pt x="29505" y="24330"/>
                  <a:pt x="29132" y="23547"/>
                  <a:pt x="28704" y="22988"/>
                </a:cubicBezTo>
                <a:cubicBezTo>
                  <a:pt x="28294" y="22428"/>
                  <a:pt x="27790" y="21907"/>
                  <a:pt x="27567" y="21180"/>
                </a:cubicBezTo>
                <a:cubicBezTo>
                  <a:pt x="27231" y="20080"/>
                  <a:pt x="27679" y="18925"/>
                  <a:pt x="27846" y="17788"/>
                </a:cubicBezTo>
                <a:cubicBezTo>
                  <a:pt x="28126" y="15924"/>
                  <a:pt x="27697" y="14041"/>
                  <a:pt x="26653" y="12476"/>
                </a:cubicBezTo>
                <a:cubicBezTo>
                  <a:pt x="25721" y="11171"/>
                  <a:pt x="24454" y="10407"/>
                  <a:pt x="23261" y="9512"/>
                </a:cubicBezTo>
                <a:cubicBezTo>
                  <a:pt x="23038" y="9307"/>
                  <a:pt x="23056" y="8021"/>
                  <a:pt x="23000" y="7704"/>
                </a:cubicBezTo>
                <a:cubicBezTo>
                  <a:pt x="22814" y="6549"/>
                  <a:pt x="22534" y="5430"/>
                  <a:pt x="22143" y="4331"/>
                </a:cubicBezTo>
                <a:cubicBezTo>
                  <a:pt x="21491" y="2597"/>
                  <a:pt x="20391" y="1311"/>
                  <a:pt x="18676" y="659"/>
                </a:cubicBezTo>
                <a:cubicBezTo>
                  <a:pt x="17439" y="178"/>
                  <a:pt x="16121" y="1"/>
                  <a:pt x="14804" y="1"/>
                </a:cubicBezTo>
                <a:close/>
              </a:path>
            </a:pathLst>
          </a:custGeom>
          <a:solidFill>
            <a:srgbClr val="B1454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0" name="Google Shape;690;p29"/>
          <p:cNvSpPr/>
          <p:nvPr/>
        </p:nvSpPr>
        <p:spPr>
          <a:xfrm>
            <a:off x="7972923" y="3877397"/>
            <a:ext cx="649682" cy="1133873"/>
          </a:xfrm>
          <a:custGeom>
            <a:avLst/>
            <a:gdLst/>
            <a:ahLst/>
            <a:cxnLst/>
            <a:rect l="l" t="t" r="r" b="b"/>
            <a:pathLst>
              <a:path w="17670" h="30839" extrusionOk="0">
                <a:moveTo>
                  <a:pt x="13004" y="1"/>
                </a:moveTo>
                <a:cubicBezTo>
                  <a:pt x="12994" y="1"/>
                  <a:pt x="12983" y="1"/>
                  <a:pt x="12972" y="2"/>
                </a:cubicBezTo>
                <a:cubicBezTo>
                  <a:pt x="12674" y="39"/>
                  <a:pt x="12451" y="281"/>
                  <a:pt x="12451" y="580"/>
                </a:cubicBezTo>
                <a:lnTo>
                  <a:pt x="12339" y="4195"/>
                </a:lnTo>
                <a:cubicBezTo>
                  <a:pt x="12339" y="4345"/>
                  <a:pt x="12208" y="4456"/>
                  <a:pt x="12078" y="4475"/>
                </a:cubicBezTo>
                <a:lnTo>
                  <a:pt x="11985" y="4475"/>
                </a:lnTo>
                <a:cubicBezTo>
                  <a:pt x="11854" y="4475"/>
                  <a:pt x="11742" y="4382"/>
                  <a:pt x="11705" y="4270"/>
                </a:cubicBezTo>
                <a:lnTo>
                  <a:pt x="11034" y="1474"/>
                </a:lnTo>
                <a:cubicBezTo>
                  <a:pt x="10941" y="1139"/>
                  <a:pt x="10643" y="915"/>
                  <a:pt x="10326" y="915"/>
                </a:cubicBezTo>
                <a:cubicBezTo>
                  <a:pt x="10009" y="1008"/>
                  <a:pt x="9823" y="1325"/>
                  <a:pt x="9916" y="1623"/>
                </a:cubicBezTo>
                <a:cubicBezTo>
                  <a:pt x="9916" y="1623"/>
                  <a:pt x="10904" y="5649"/>
                  <a:pt x="10904" y="5668"/>
                </a:cubicBezTo>
                <a:cubicBezTo>
                  <a:pt x="10978" y="6022"/>
                  <a:pt x="10941" y="6395"/>
                  <a:pt x="10829" y="6749"/>
                </a:cubicBezTo>
                <a:cubicBezTo>
                  <a:pt x="10792" y="6870"/>
                  <a:pt x="10685" y="6931"/>
                  <a:pt x="10575" y="6931"/>
                </a:cubicBezTo>
                <a:cubicBezTo>
                  <a:pt x="10466" y="6931"/>
                  <a:pt x="10354" y="6870"/>
                  <a:pt x="10307" y="6749"/>
                </a:cubicBezTo>
                <a:lnTo>
                  <a:pt x="9804" y="5258"/>
                </a:lnTo>
                <a:cubicBezTo>
                  <a:pt x="9722" y="5025"/>
                  <a:pt x="9509" y="4883"/>
                  <a:pt x="9276" y="4883"/>
                </a:cubicBezTo>
                <a:cubicBezTo>
                  <a:pt x="9192" y="4883"/>
                  <a:pt x="9105" y="4901"/>
                  <a:pt x="9021" y="4941"/>
                </a:cubicBezTo>
                <a:cubicBezTo>
                  <a:pt x="8760" y="5090"/>
                  <a:pt x="8648" y="5407"/>
                  <a:pt x="8760" y="5687"/>
                </a:cubicBezTo>
                <a:lnTo>
                  <a:pt x="9301" y="7234"/>
                </a:lnTo>
                <a:cubicBezTo>
                  <a:pt x="9431" y="8128"/>
                  <a:pt x="9711" y="8985"/>
                  <a:pt x="10121" y="9806"/>
                </a:cubicBezTo>
                <a:lnTo>
                  <a:pt x="9804" y="10495"/>
                </a:lnTo>
                <a:lnTo>
                  <a:pt x="9450" y="11259"/>
                </a:lnTo>
                <a:lnTo>
                  <a:pt x="9468" y="11259"/>
                </a:lnTo>
                <a:lnTo>
                  <a:pt x="5275" y="18156"/>
                </a:lnTo>
                <a:cubicBezTo>
                  <a:pt x="5349" y="18379"/>
                  <a:pt x="5312" y="18640"/>
                  <a:pt x="5182" y="18845"/>
                </a:cubicBezTo>
                <a:lnTo>
                  <a:pt x="4585" y="19758"/>
                </a:lnTo>
                <a:lnTo>
                  <a:pt x="112" y="26543"/>
                </a:lnTo>
                <a:lnTo>
                  <a:pt x="0" y="26710"/>
                </a:lnTo>
                <a:lnTo>
                  <a:pt x="1808" y="28835"/>
                </a:lnTo>
                <a:cubicBezTo>
                  <a:pt x="2882" y="30278"/>
                  <a:pt x="4127" y="30839"/>
                  <a:pt x="5288" y="30839"/>
                </a:cubicBezTo>
                <a:cubicBezTo>
                  <a:pt x="6304" y="30839"/>
                  <a:pt x="7256" y="30410"/>
                  <a:pt x="7977" y="29767"/>
                </a:cubicBezTo>
                <a:cubicBezTo>
                  <a:pt x="8462" y="29320"/>
                  <a:pt x="8835" y="28742"/>
                  <a:pt x="9040" y="28108"/>
                </a:cubicBezTo>
                <a:lnTo>
                  <a:pt x="14072" y="12471"/>
                </a:lnTo>
                <a:lnTo>
                  <a:pt x="14091" y="12471"/>
                </a:lnTo>
                <a:lnTo>
                  <a:pt x="14296" y="11781"/>
                </a:lnTo>
                <a:lnTo>
                  <a:pt x="14333" y="11707"/>
                </a:lnTo>
                <a:cubicBezTo>
                  <a:pt x="15209" y="10272"/>
                  <a:pt x="15899" y="8725"/>
                  <a:pt x="16383" y="7103"/>
                </a:cubicBezTo>
                <a:lnTo>
                  <a:pt x="17539" y="4121"/>
                </a:lnTo>
                <a:cubicBezTo>
                  <a:pt x="17669" y="3823"/>
                  <a:pt x="17520" y="3469"/>
                  <a:pt x="17203" y="3357"/>
                </a:cubicBezTo>
                <a:cubicBezTo>
                  <a:pt x="17147" y="3339"/>
                  <a:pt x="17091" y="3331"/>
                  <a:pt x="17036" y="3331"/>
                </a:cubicBezTo>
                <a:cubicBezTo>
                  <a:pt x="16799" y="3331"/>
                  <a:pt x="16586" y="3484"/>
                  <a:pt x="16495" y="3711"/>
                </a:cubicBezTo>
                <a:lnTo>
                  <a:pt x="15936" y="5053"/>
                </a:lnTo>
                <a:cubicBezTo>
                  <a:pt x="15888" y="5179"/>
                  <a:pt x="15774" y="5244"/>
                  <a:pt x="15660" y="5244"/>
                </a:cubicBezTo>
                <a:cubicBezTo>
                  <a:pt x="15555" y="5244"/>
                  <a:pt x="15449" y="5188"/>
                  <a:pt x="15395" y="5071"/>
                </a:cubicBezTo>
                <a:cubicBezTo>
                  <a:pt x="15302" y="4885"/>
                  <a:pt x="15284" y="4661"/>
                  <a:pt x="15321" y="4438"/>
                </a:cubicBezTo>
                <a:lnTo>
                  <a:pt x="15917" y="1232"/>
                </a:lnTo>
                <a:cubicBezTo>
                  <a:pt x="15973" y="896"/>
                  <a:pt x="15750" y="580"/>
                  <a:pt x="15414" y="561"/>
                </a:cubicBezTo>
                <a:cubicBezTo>
                  <a:pt x="15401" y="560"/>
                  <a:pt x="15389" y="560"/>
                  <a:pt x="15377" y="560"/>
                </a:cubicBezTo>
                <a:cubicBezTo>
                  <a:pt x="15094" y="560"/>
                  <a:pt x="14853" y="760"/>
                  <a:pt x="14799" y="1046"/>
                </a:cubicBezTo>
                <a:lnTo>
                  <a:pt x="14240" y="4140"/>
                </a:lnTo>
                <a:cubicBezTo>
                  <a:pt x="14207" y="4334"/>
                  <a:pt x="14034" y="4486"/>
                  <a:pt x="13843" y="4486"/>
                </a:cubicBezTo>
                <a:cubicBezTo>
                  <a:pt x="13814" y="4486"/>
                  <a:pt x="13785" y="4482"/>
                  <a:pt x="13755" y="4475"/>
                </a:cubicBezTo>
                <a:cubicBezTo>
                  <a:pt x="13569" y="4438"/>
                  <a:pt x="13438" y="4289"/>
                  <a:pt x="13457" y="4102"/>
                </a:cubicBezTo>
                <a:lnTo>
                  <a:pt x="13550" y="580"/>
                </a:lnTo>
                <a:cubicBezTo>
                  <a:pt x="13568" y="255"/>
                  <a:pt x="13308" y="1"/>
                  <a:pt x="13004" y="1"/>
                </a:cubicBezTo>
                <a:close/>
              </a:path>
            </a:pathLst>
          </a:custGeom>
          <a:solidFill>
            <a:srgbClr val="FFCFC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1" name="Google Shape;691;p29"/>
          <p:cNvSpPr/>
          <p:nvPr/>
        </p:nvSpPr>
        <p:spPr>
          <a:xfrm>
            <a:off x="8359423" y="4113334"/>
            <a:ext cx="56218" cy="79381"/>
          </a:xfrm>
          <a:custGeom>
            <a:avLst/>
            <a:gdLst/>
            <a:ahLst/>
            <a:cxnLst/>
            <a:rect l="l" t="t" r="r" b="b"/>
            <a:pathLst>
              <a:path w="1529" h="2159" extrusionOk="0">
                <a:moveTo>
                  <a:pt x="216" y="1"/>
                </a:moveTo>
                <a:cubicBezTo>
                  <a:pt x="152" y="1"/>
                  <a:pt x="84" y="39"/>
                  <a:pt x="56" y="108"/>
                </a:cubicBezTo>
                <a:cubicBezTo>
                  <a:pt x="0" y="201"/>
                  <a:pt x="37" y="295"/>
                  <a:pt x="131" y="351"/>
                </a:cubicBezTo>
                <a:cubicBezTo>
                  <a:pt x="187" y="369"/>
                  <a:pt x="1156" y="872"/>
                  <a:pt x="1063" y="1953"/>
                </a:cubicBezTo>
                <a:cubicBezTo>
                  <a:pt x="1063" y="2047"/>
                  <a:pt x="1137" y="2140"/>
                  <a:pt x="1230" y="2158"/>
                </a:cubicBezTo>
                <a:lnTo>
                  <a:pt x="1249" y="2158"/>
                </a:lnTo>
                <a:cubicBezTo>
                  <a:pt x="1342" y="2140"/>
                  <a:pt x="1398" y="2065"/>
                  <a:pt x="1417" y="1991"/>
                </a:cubicBezTo>
                <a:cubicBezTo>
                  <a:pt x="1529" y="649"/>
                  <a:pt x="336" y="34"/>
                  <a:pt x="280" y="15"/>
                </a:cubicBezTo>
                <a:cubicBezTo>
                  <a:pt x="261" y="5"/>
                  <a:pt x="239" y="1"/>
                  <a:pt x="21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3" name="Google Shape;693;p29"/>
          <p:cNvSpPr/>
          <p:nvPr/>
        </p:nvSpPr>
        <p:spPr>
          <a:xfrm>
            <a:off x="6973104" y="3965161"/>
            <a:ext cx="611995" cy="187808"/>
          </a:xfrm>
          <a:custGeom>
            <a:avLst/>
            <a:gdLst/>
            <a:ahLst/>
            <a:cxnLst/>
            <a:rect l="l" t="t" r="r" b="b"/>
            <a:pathLst>
              <a:path w="16645" h="5108" extrusionOk="0">
                <a:moveTo>
                  <a:pt x="16551" y="1"/>
                </a:moveTo>
                <a:lnTo>
                  <a:pt x="13289" y="56"/>
                </a:lnTo>
                <a:lnTo>
                  <a:pt x="4101" y="206"/>
                </a:lnTo>
                <a:cubicBezTo>
                  <a:pt x="2684" y="243"/>
                  <a:pt x="1286" y="560"/>
                  <a:pt x="0" y="1137"/>
                </a:cubicBezTo>
                <a:cubicBezTo>
                  <a:pt x="447" y="2200"/>
                  <a:pt x="2199" y="5107"/>
                  <a:pt x="8220" y="5107"/>
                </a:cubicBezTo>
                <a:cubicBezTo>
                  <a:pt x="14072" y="5107"/>
                  <a:pt x="16066" y="1473"/>
                  <a:pt x="1664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4" name="Google Shape;694;p29"/>
          <p:cNvSpPr/>
          <p:nvPr/>
        </p:nvSpPr>
        <p:spPr>
          <a:xfrm>
            <a:off x="7680989" y="4479796"/>
            <a:ext cx="159019" cy="412605"/>
          </a:xfrm>
          <a:custGeom>
            <a:avLst/>
            <a:gdLst/>
            <a:ahLst/>
            <a:cxnLst/>
            <a:rect l="l" t="t" r="r" b="b"/>
            <a:pathLst>
              <a:path w="4325" h="11222" extrusionOk="0">
                <a:moveTo>
                  <a:pt x="0" y="1"/>
                </a:moveTo>
                <a:lnTo>
                  <a:pt x="1883" y="11221"/>
                </a:lnTo>
                <a:lnTo>
                  <a:pt x="1846" y="9450"/>
                </a:lnTo>
                <a:lnTo>
                  <a:pt x="1510" y="5052"/>
                </a:lnTo>
                <a:cubicBezTo>
                  <a:pt x="1473" y="4847"/>
                  <a:pt x="1547" y="4623"/>
                  <a:pt x="1696" y="4474"/>
                </a:cubicBezTo>
                <a:lnTo>
                  <a:pt x="1696" y="4400"/>
                </a:lnTo>
                <a:lnTo>
                  <a:pt x="1734" y="4437"/>
                </a:lnTo>
                <a:cubicBezTo>
                  <a:pt x="1839" y="4324"/>
                  <a:pt x="1976" y="4270"/>
                  <a:pt x="2112" y="4270"/>
                </a:cubicBezTo>
                <a:cubicBezTo>
                  <a:pt x="2290" y="4270"/>
                  <a:pt x="2467" y="4361"/>
                  <a:pt x="2572" y="4530"/>
                </a:cubicBezTo>
                <a:lnTo>
                  <a:pt x="4138" y="6636"/>
                </a:lnTo>
                <a:lnTo>
                  <a:pt x="4324" y="6822"/>
                </a:lnTo>
                <a:lnTo>
                  <a:pt x="2591" y="3729"/>
                </a:lnTo>
                <a:lnTo>
                  <a:pt x="0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5" name="Google Shape;695;p29"/>
          <p:cNvSpPr/>
          <p:nvPr/>
        </p:nvSpPr>
        <p:spPr>
          <a:xfrm>
            <a:off x="6661978" y="3856734"/>
            <a:ext cx="385176" cy="397420"/>
          </a:xfrm>
          <a:custGeom>
            <a:avLst/>
            <a:gdLst/>
            <a:ahLst/>
            <a:cxnLst/>
            <a:rect l="l" t="t" r="r" b="b"/>
            <a:pathLst>
              <a:path w="10476" h="10809" extrusionOk="0">
                <a:moveTo>
                  <a:pt x="6756" y="0"/>
                </a:moveTo>
                <a:cubicBezTo>
                  <a:pt x="5934" y="0"/>
                  <a:pt x="4931" y="210"/>
                  <a:pt x="3709" y="732"/>
                </a:cubicBezTo>
                <a:lnTo>
                  <a:pt x="820" y="2763"/>
                </a:lnTo>
                <a:cubicBezTo>
                  <a:pt x="299" y="3117"/>
                  <a:pt x="0" y="3714"/>
                  <a:pt x="19" y="4347"/>
                </a:cubicBezTo>
                <a:lnTo>
                  <a:pt x="75" y="8131"/>
                </a:lnTo>
                <a:cubicBezTo>
                  <a:pt x="75" y="8872"/>
                  <a:pt x="672" y="9456"/>
                  <a:pt x="1405" y="9456"/>
                </a:cubicBezTo>
                <a:cubicBezTo>
                  <a:pt x="1427" y="9456"/>
                  <a:pt x="1450" y="9455"/>
                  <a:pt x="1473" y="9454"/>
                </a:cubicBezTo>
                <a:lnTo>
                  <a:pt x="2231" y="9399"/>
                </a:lnTo>
                <a:lnTo>
                  <a:pt x="2231" y="9399"/>
                </a:lnTo>
                <a:lnTo>
                  <a:pt x="2554" y="10405"/>
                </a:lnTo>
                <a:cubicBezTo>
                  <a:pt x="2642" y="10658"/>
                  <a:pt x="2877" y="10808"/>
                  <a:pt x="3118" y="10808"/>
                </a:cubicBezTo>
                <a:cubicBezTo>
                  <a:pt x="3232" y="10808"/>
                  <a:pt x="3347" y="10775"/>
                  <a:pt x="3448" y="10703"/>
                </a:cubicBezTo>
                <a:cubicBezTo>
                  <a:pt x="3728" y="10498"/>
                  <a:pt x="3877" y="10144"/>
                  <a:pt x="3840" y="9790"/>
                </a:cubicBezTo>
                <a:lnTo>
                  <a:pt x="3542" y="6062"/>
                </a:lnTo>
                <a:lnTo>
                  <a:pt x="4436" y="10218"/>
                </a:lnTo>
                <a:cubicBezTo>
                  <a:pt x="4469" y="10395"/>
                  <a:pt x="4621" y="10494"/>
                  <a:pt x="4773" y="10494"/>
                </a:cubicBezTo>
                <a:cubicBezTo>
                  <a:pt x="4878" y="10494"/>
                  <a:pt x="4983" y="10447"/>
                  <a:pt x="5051" y="10349"/>
                </a:cubicBezTo>
                <a:cubicBezTo>
                  <a:pt x="5666" y="9380"/>
                  <a:pt x="5965" y="8243"/>
                  <a:pt x="5871" y="7087"/>
                </a:cubicBezTo>
                <a:lnTo>
                  <a:pt x="5778" y="6081"/>
                </a:lnTo>
                <a:lnTo>
                  <a:pt x="5778" y="6081"/>
                </a:lnTo>
                <a:cubicBezTo>
                  <a:pt x="5848" y="6084"/>
                  <a:pt x="5918" y="6085"/>
                  <a:pt x="5988" y="6085"/>
                </a:cubicBezTo>
                <a:cubicBezTo>
                  <a:pt x="7350" y="6085"/>
                  <a:pt x="8682" y="5568"/>
                  <a:pt x="9692" y="4646"/>
                </a:cubicBezTo>
                <a:cubicBezTo>
                  <a:pt x="10289" y="4068"/>
                  <a:pt x="10475" y="3192"/>
                  <a:pt x="10177" y="2428"/>
                </a:cubicBezTo>
                <a:cubicBezTo>
                  <a:pt x="9776" y="1358"/>
                  <a:pt x="8847" y="0"/>
                  <a:pt x="6756" y="0"/>
                </a:cubicBezTo>
                <a:close/>
              </a:path>
            </a:pathLst>
          </a:custGeom>
          <a:solidFill>
            <a:srgbClr val="EB8D6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6" name="Google Shape;696;p29"/>
          <p:cNvSpPr/>
          <p:nvPr/>
        </p:nvSpPr>
        <p:spPr>
          <a:xfrm>
            <a:off x="6704444" y="4099988"/>
            <a:ext cx="38422" cy="103023"/>
          </a:xfrm>
          <a:custGeom>
            <a:avLst/>
            <a:gdLst/>
            <a:ahLst/>
            <a:cxnLst/>
            <a:rect l="l" t="t" r="r" b="b"/>
            <a:pathLst>
              <a:path w="1045" h="2802" extrusionOk="0">
                <a:moveTo>
                  <a:pt x="170" y="1"/>
                </a:moveTo>
                <a:cubicBezTo>
                  <a:pt x="157" y="1"/>
                  <a:pt x="144" y="2"/>
                  <a:pt x="131" y="5"/>
                </a:cubicBezTo>
                <a:cubicBezTo>
                  <a:pt x="38" y="24"/>
                  <a:pt x="1" y="117"/>
                  <a:pt x="20" y="192"/>
                </a:cubicBezTo>
                <a:lnTo>
                  <a:pt x="728" y="2689"/>
                </a:lnTo>
                <a:cubicBezTo>
                  <a:pt x="746" y="2745"/>
                  <a:pt x="784" y="2782"/>
                  <a:pt x="840" y="2801"/>
                </a:cubicBezTo>
                <a:lnTo>
                  <a:pt x="914" y="2801"/>
                </a:lnTo>
                <a:cubicBezTo>
                  <a:pt x="989" y="2782"/>
                  <a:pt x="1045" y="2689"/>
                  <a:pt x="1007" y="2615"/>
                </a:cubicBezTo>
                <a:lnTo>
                  <a:pt x="318" y="117"/>
                </a:lnTo>
                <a:cubicBezTo>
                  <a:pt x="302" y="39"/>
                  <a:pt x="235" y="1"/>
                  <a:pt x="170" y="1"/>
                </a:cubicBezTo>
                <a:close/>
              </a:path>
            </a:pathLst>
          </a:custGeom>
          <a:solidFill>
            <a:srgbClr val="DA74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7" name="Google Shape;697;p29"/>
          <p:cNvSpPr/>
          <p:nvPr/>
        </p:nvSpPr>
        <p:spPr>
          <a:xfrm>
            <a:off x="6772317" y="4083700"/>
            <a:ext cx="36804" cy="13751"/>
          </a:xfrm>
          <a:custGeom>
            <a:avLst/>
            <a:gdLst/>
            <a:ahLst/>
            <a:cxnLst/>
            <a:rect l="l" t="t" r="r" b="b"/>
            <a:pathLst>
              <a:path w="1001" h="374" extrusionOk="0">
                <a:moveTo>
                  <a:pt x="800" y="0"/>
                </a:moveTo>
                <a:cubicBezTo>
                  <a:pt x="795" y="0"/>
                  <a:pt x="789" y="0"/>
                  <a:pt x="783" y="1"/>
                </a:cubicBezTo>
                <a:cubicBezTo>
                  <a:pt x="447" y="38"/>
                  <a:pt x="131" y="76"/>
                  <a:pt x="131" y="76"/>
                </a:cubicBezTo>
                <a:cubicBezTo>
                  <a:pt x="56" y="94"/>
                  <a:pt x="0" y="169"/>
                  <a:pt x="19" y="243"/>
                </a:cubicBezTo>
                <a:cubicBezTo>
                  <a:pt x="19" y="318"/>
                  <a:pt x="75" y="374"/>
                  <a:pt x="131" y="374"/>
                </a:cubicBezTo>
                <a:lnTo>
                  <a:pt x="187" y="374"/>
                </a:lnTo>
                <a:lnTo>
                  <a:pt x="820" y="299"/>
                </a:lnTo>
                <a:cubicBezTo>
                  <a:pt x="1001" y="263"/>
                  <a:pt x="971" y="0"/>
                  <a:pt x="800" y="0"/>
                </a:cubicBezTo>
                <a:close/>
              </a:path>
            </a:pathLst>
          </a:custGeom>
          <a:solidFill>
            <a:srgbClr val="DA74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8" name="Google Shape;698;p29"/>
          <p:cNvSpPr/>
          <p:nvPr/>
        </p:nvSpPr>
        <p:spPr>
          <a:xfrm>
            <a:off x="6694186" y="4094656"/>
            <a:ext cx="36841" cy="14450"/>
          </a:xfrm>
          <a:custGeom>
            <a:avLst/>
            <a:gdLst/>
            <a:ahLst/>
            <a:cxnLst/>
            <a:rect l="l" t="t" r="r" b="b"/>
            <a:pathLst>
              <a:path w="1002" h="393" extrusionOk="0">
                <a:moveTo>
                  <a:pt x="801" y="0"/>
                </a:moveTo>
                <a:cubicBezTo>
                  <a:pt x="795" y="0"/>
                  <a:pt x="789" y="1"/>
                  <a:pt x="783" y="1"/>
                </a:cubicBezTo>
                <a:cubicBezTo>
                  <a:pt x="448" y="38"/>
                  <a:pt x="149" y="76"/>
                  <a:pt x="149" y="76"/>
                </a:cubicBezTo>
                <a:cubicBezTo>
                  <a:pt x="56" y="94"/>
                  <a:pt x="0" y="169"/>
                  <a:pt x="19" y="262"/>
                </a:cubicBezTo>
                <a:cubicBezTo>
                  <a:pt x="19" y="318"/>
                  <a:pt x="75" y="374"/>
                  <a:pt x="131" y="393"/>
                </a:cubicBezTo>
                <a:lnTo>
                  <a:pt x="187" y="393"/>
                </a:lnTo>
                <a:lnTo>
                  <a:pt x="820" y="299"/>
                </a:lnTo>
                <a:cubicBezTo>
                  <a:pt x="1001" y="281"/>
                  <a:pt x="989" y="0"/>
                  <a:pt x="801" y="0"/>
                </a:cubicBezTo>
                <a:close/>
              </a:path>
            </a:pathLst>
          </a:custGeom>
          <a:solidFill>
            <a:srgbClr val="DA74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9" name="Google Shape;699;p29"/>
          <p:cNvSpPr/>
          <p:nvPr/>
        </p:nvSpPr>
        <p:spPr>
          <a:xfrm>
            <a:off x="6858941" y="4059654"/>
            <a:ext cx="18237" cy="33017"/>
          </a:xfrm>
          <a:custGeom>
            <a:avLst/>
            <a:gdLst/>
            <a:ahLst/>
            <a:cxnLst/>
            <a:rect l="l" t="t" r="r" b="b"/>
            <a:pathLst>
              <a:path w="496" h="898" extrusionOk="0">
                <a:moveTo>
                  <a:pt x="193" y="0"/>
                </a:moveTo>
                <a:cubicBezTo>
                  <a:pt x="98" y="0"/>
                  <a:pt x="1" y="89"/>
                  <a:pt x="48" y="208"/>
                </a:cubicBezTo>
                <a:cubicBezTo>
                  <a:pt x="123" y="375"/>
                  <a:pt x="160" y="562"/>
                  <a:pt x="179" y="748"/>
                </a:cubicBezTo>
                <a:cubicBezTo>
                  <a:pt x="198" y="823"/>
                  <a:pt x="235" y="879"/>
                  <a:pt x="309" y="879"/>
                </a:cubicBezTo>
                <a:cubicBezTo>
                  <a:pt x="328" y="897"/>
                  <a:pt x="328" y="897"/>
                  <a:pt x="347" y="897"/>
                </a:cubicBezTo>
                <a:cubicBezTo>
                  <a:pt x="421" y="879"/>
                  <a:pt x="496" y="804"/>
                  <a:pt x="496" y="730"/>
                </a:cubicBezTo>
                <a:cubicBezTo>
                  <a:pt x="458" y="506"/>
                  <a:pt x="403" y="301"/>
                  <a:pt x="328" y="96"/>
                </a:cubicBezTo>
                <a:cubicBezTo>
                  <a:pt x="301" y="28"/>
                  <a:pt x="247" y="0"/>
                  <a:pt x="193" y="0"/>
                </a:cubicBezTo>
                <a:close/>
              </a:path>
            </a:pathLst>
          </a:custGeom>
          <a:solidFill>
            <a:srgbClr val="DA74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0" name="Google Shape;700;p29"/>
          <p:cNvSpPr/>
          <p:nvPr/>
        </p:nvSpPr>
        <p:spPr>
          <a:xfrm>
            <a:off x="6898393" y="3277131"/>
            <a:ext cx="712039" cy="843630"/>
          </a:xfrm>
          <a:custGeom>
            <a:avLst/>
            <a:gdLst/>
            <a:ahLst/>
            <a:cxnLst/>
            <a:rect l="l" t="t" r="r" b="b"/>
            <a:pathLst>
              <a:path w="19366" h="22945" extrusionOk="0">
                <a:moveTo>
                  <a:pt x="13942" y="1"/>
                </a:moveTo>
                <a:lnTo>
                  <a:pt x="13793" y="2741"/>
                </a:lnTo>
                <a:cubicBezTo>
                  <a:pt x="13793" y="2834"/>
                  <a:pt x="13700" y="2927"/>
                  <a:pt x="13588" y="2927"/>
                </a:cubicBezTo>
                <a:lnTo>
                  <a:pt x="9394" y="2927"/>
                </a:lnTo>
                <a:cubicBezTo>
                  <a:pt x="8928" y="2927"/>
                  <a:pt x="8518" y="2573"/>
                  <a:pt x="8444" y="2107"/>
                </a:cubicBezTo>
                <a:lnTo>
                  <a:pt x="8145" y="94"/>
                </a:lnTo>
                <a:lnTo>
                  <a:pt x="7885" y="1660"/>
                </a:lnTo>
                <a:cubicBezTo>
                  <a:pt x="7773" y="2386"/>
                  <a:pt x="7120" y="2946"/>
                  <a:pt x="6375" y="2946"/>
                </a:cubicBezTo>
                <a:lnTo>
                  <a:pt x="2796" y="2946"/>
                </a:lnTo>
                <a:cubicBezTo>
                  <a:pt x="2703" y="3393"/>
                  <a:pt x="2647" y="3840"/>
                  <a:pt x="2666" y="4288"/>
                </a:cubicBezTo>
                <a:lnTo>
                  <a:pt x="2666" y="5984"/>
                </a:lnTo>
                <a:cubicBezTo>
                  <a:pt x="2647" y="6263"/>
                  <a:pt x="2666" y="6543"/>
                  <a:pt x="2722" y="6822"/>
                </a:cubicBezTo>
                <a:lnTo>
                  <a:pt x="2051" y="6822"/>
                </a:lnTo>
                <a:cubicBezTo>
                  <a:pt x="914" y="6841"/>
                  <a:pt x="1" y="7773"/>
                  <a:pt x="19" y="8928"/>
                </a:cubicBezTo>
                <a:lnTo>
                  <a:pt x="19" y="9320"/>
                </a:lnTo>
                <a:cubicBezTo>
                  <a:pt x="1" y="10457"/>
                  <a:pt x="914" y="11389"/>
                  <a:pt x="2051" y="11407"/>
                </a:cubicBezTo>
                <a:lnTo>
                  <a:pt x="2852" y="11407"/>
                </a:lnTo>
                <a:cubicBezTo>
                  <a:pt x="3188" y="13308"/>
                  <a:pt x="4269" y="14986"/>
                  <a:pt x="5853" y="16067"/>
                </a:cubicBezTo>
                <a:lnTo>
                  <a:pt x="5853" y="18900"/>
                </a:lnTo>
                <a:cubicBezTo>
                  <a:pt x="4977" y="18919"/>
                  <a:pt x="4120" y="19049"/>
                  <a:pt x="3281" y="19291"/>
                </a:cubicBezTo>
                <a:cubicBezTo>
                  <a:pt x="3262" y="19310"/>
                  <a:pt x="3244" y="19329"/>
                  <a:pt x="3225" y="19347"/>
                </a:cubicBezTo>
                <a:cubicBezTo>
                  <a:pt x="3225" y="19366"/>
                  <a:pt x="4082" y="22944"/>
                  <a:pt x="10158" y="22944"/>
                </a:cubicBezTo>
                <a:cubicBezTo>
                  <a:pt x="15023" y="22944"/>
                  <a:pt x="16682" y="19925"/>
                  <a:pt x="17148" y="18714"/>
                </a:cubicBezTo>
                <a:lnTo>
                  <a:pt x="17148" y="18714"/>
                </a:lnTo>
                <a:lnTo>
                  <a:pt x="14371" y="18751"/>
                </a:lnTo>
                <a:lnTo>
                  <a:pt x="14371" y="15489"/>
                </a:lnTo>
                <a:cubicBezTo>
                  <a:pt x="15563" y="14408"/>
                  <a:pt x="16346" y="12973"/>
                  <a:pt x="16626" y="11389"/>
                </a:cubicBezTo>
                <a:lnTo>
                  <a:pt x="17297" y="11389"/>
                </a:lnTo>
                <a:cubicBezTo>
                  <a:pt x="18452" y="11370"/>
                  <a:pt x="19366" y="10420"/>
                  <a:pt x="19347" y="9283"/>
                </a:cubicBezTo>
                <a:lnTo>
                  <a:pt x="19347" y="8891"/>
                </a:lnTo>
                <a:cubicBezTo>
                  <a:pt x="19347" y="7754"/>
                  <a:pt x="18434" y="6822"/>
                  <a:pt x="17297" y="6822"/>
                </a:cubicBezTo>
                <a:lnTo>
                  <a:pt x="16738" y="6822"/>
                </a:lnTo>
                <a:lnTo>
                  <a:pt x="16738" y="4865"/>
                </a:lnTo>
                <a:cubicBezTo>
                  <a:pt x="16738" y="4455"/>
                  <a:pt x="16700" y="4064"/>
                  <a:pt x="16644" y="3654"/>
                </a:cubicBezTo>
                <a:cubicBezTo>
                  <a:pt x="16626" y="3412"/>
                  <a:pt x="16589" y="3169"/>
                  <a:pt x="16533" y="2946"/>
                </a:cubicBezTo>
                <a:lnTo>
                  <a:pt x="16160" y="2946"/>
                </a:lnTo>
                <a:cubicBezTo>
                  <a:pt x="15731" y="2946"/>
                  <a:pt x="15340" y="2703"/>
                  <a:pt x="15153" y="2331"/>
                </a:cubicBezTo>
                <a:lnTo>
                  <a:pt x="13942" y="1"/>
                </a:lnTo>
                <a:close/>
              </a:path>
            </a:pathLst>
          </a:custGeom>
          <a:solidFill>
            <a:srgbClr val="FFCFC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1" name="Google Shape;701;p29"/>
          <p:cNvSpPr/>
          <p:nvPr/>
        </p:nvSpPr>
        <p:spPr>
          <a:xfrm>
            <a:off x="7528845" y="3570241"/>
            <a:ext cx="50077" cy="67395"/>
          </a:xfrm>
          <a:custGeom>
            <a:avLst/>
            <a:gdLst/>
            <a:ahLst/>
            <a:cxnLst/>
            <a:rect l="l" t="t" r="r" b="b"/>
            <a:pathLst>
              <a:path w="1362" h="1833" extrusionOk="0">
                <a:moveTo>
                  <a:pt x="1101" y="1"/>
                </a:moveTo>
                <a:cubicBezTo>
                  <a:pt x="1037" y="1"/>
                  <a:pt x="974" y="29"/>
                  <a:pt x="933" y="80"/>
                </a:cubicBezTo>
                <a:lnTo>
                  <a:pt x="1" y="1143"/>
                </a:lnTo>
                <a:lnTo>
                  <a:pt x="728" y="1777"/>
                </a:lnTo>
                <a:cubicBezTo>
                  <a:pt x="765" y="1814"/>
                  <a:pt x="821" y="1832"/>
                  <a:pt x="877" y="1832"/>
                </a:cubicBezTo>
                <a:cubicBezTo>
                  <a:pt x="951" y="1832"/>
                  <a:pt x="1007" y="1795"/>
                  <a:pt x="1063" y="1758"/>
                </a:cubicBezTo>
                <a:cubicBezTo>
                  <a:pt x="1138" y="1646"/>
                  <a:pt x="1138" y="1497"/>
                  <a:pt x="1044" y="1422"/>
                </a:cubicBezTo>
                <a:lnTo>
                  <a:pt x="672" y="1087"/>
                </a:lnTo>
                <a:lnTo>
                  <a:pt x="1287" y="397"/>
                </a:lnTo>
                <a:cubicBezTo>
                  <a:pt x="1361" y="285"/>
                  <a:pt x="1361" y="136"/>
                  <a:pt x="1249" y="62"/>
                </a:cubicBezTo>
                <a:cubicBezTo>
                  <a:pt x="1207" y="20"/>
                  <a:pt x="1154" y="1"/>
                  <a:pt x="11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2" name="Google Shape;702;p29"/>
          <p:cNvSpPr/>
          <p:nvPr/>
        </p:nvSpPr>
        <p:spPr>
          <a:xfrm>
            <a:off x="6931962" y="3570241"/>
            <a:ext cx="50077" cy="67395"/>
          </a:xfrm>
          <a:custGeom>
            <a:avLst/>
            <a:gdLst/>
            <a:ahLst/>
            <a:cxnLst/>
            <a:rect l="l" t="t" r="r" b="b"/>
            <a:pathLst>
              <a:path w="1362" h="1833" extrusionOk="0">
                <a:moveTo>
                  <a:pt x="251" y="1"/>
                </a:moveTo>
                <a:cubicBezTo>
                  <a:pt x="199" y="1"/>
                  <a:pt x="144" y="20"/>
                  <a:pt x="94" y="62"/>
                </a:cubicBezTo>
                <a:cubicBezTo>
                  <a:pt x="1" y="136"/>
                  <a:pt x="1" y="304"/>
                  <a:pt x="75" y="397"/>
                </a:cubicBezTo>
                <a:lnTo>
                  <a:pt x="690" y="1087"/>
                </a:lnTo>
                <a:lnTo>
                  <a:pt x="318" y="1422"/>
                </a:lnTo>
                <a:cubicBezTo>
                  <a:pt x="224" y="1497"/>
                  <a:pt x="206" y="1646"/>
                  <a:pt x="299" y="1758"/>
                </a:cubicBezTo>
                <a:cubicBezTo>
                  <a:pt x="336" y="1795"/>
                  <a:pt x="411" y="1832"/>
                  <a:pt x="485" y="1832"/>
                </a:cubicBezTo>
                <a:cubicBezTo>
                  <a:pt x="541" y="1832"/>
                  <a:pt x="597" y="1814"/>
                  <a:pt x="635" y="1777"/>
                </a:cubicBezTo>
                <a:lnTo>
                  <a:pt x="1361" y="1143"/>
                </a:lnTo>
                <a:lnTo>
                  <a:pt x="430" y="80"/>
                </a:lnTo>
                <a:cubicBezTo>
                  <a:pt x="378" y="29"/>
                  <a:pt x="316" y="1"/>
                  <a:pt x="25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3" name="Google Shape;703;p29"/>
          <p:cNvSpPr/>
          <p:nvPr/>
        </p:nvSpPr>
        <p:spPr>
          <a:xfrm>
            <a:off x="7192386" y="3775478"/>
            <a:ext cx="66512" cy="30039"/>
          </a:xfrm>
          <a:custGeom>
            <a:avLst/>
            <a:gdLst/>
            <a:ahLst/>
            <a:cxnLst/>
            <a:rect l="l" t="t" r="r" b="b"/>
            <a:pathLst>
              <a:path w="1809" h="817" extrusionOk="0">
                <a:moveTo>
                  <a:pt x="1068" y="1"/>
                </a:moveTo>
                <a:cubicBezTo>
                  <a:pt x="711" y="1"/>
                  <a:pt x="359" y="141"/>
                  <a:pt x="94" y="407"/>
                </a:cubicBezTo>
                <a:cubicBezTo>
                  <a:pt x="0" y="500"/>
                  <a:pt x="0" y="649"/>
                  <a:pt x="94" y="742"/>
                </a:cubicBezTo>
                <a:cubicBezTo>
                  <a:pt x="149" y="780"/>
                  <a:pt x="205" y="817"/>
                  <a:pt x="261" y="817"/>
                </a:cubicBezTo>
                <a:cubicBezTo>
                  <a:pt x="317" y="817"/>
                  <a:pt x="392" y="780"/>
                  <a:pt x="429" y="742"/>
                </a:cubicBezTo>
                <a:cubicBezTo>
                  <a:pt x="609" y="562"/>
                  <a:pt x="836" y="467"/>
                  <a:pt x="1069" y="467"/>
                </a:cubicBezTo>
                <a:cubicBezTo>
                  <a:pt x="1197" y="467"/>
                  <a:pt x="1328" y="496"/>
                  <a:pt x="1454" y="556"/>
                </a:cubicBezTo>
                <a:cubicBezTo>
                  <a:pt x="1481" y="565"/>
                  <a:pt x="1511" y="570"/>
                  <a:pt x="1540" y="570"/>
                </a:cubicBezTo>
                <a:cubicBezTo>
                  <a:pt x="1632" y="570"/>
                  <a:pt x="1724" y="524"/>
                  <a:pt x="1752" y="425"/>
                </a:cubicBezTo>
                <a:cubicBezTo>
                  <a:pt x="1808" y="314"/>
                  <a:pt x="1771" y="164"/>
                  <a:pt x="1641" y="127"/>
                </a:cubicBezTo>
                <a:cubicBezTo>
                  <a:pt x="1457" y="42"/>
                  <a:pt x="1262" y="1"/>
                  <a:pt x="106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4" name="Google Shape;704;p29"/>
          <p:cNvSpPr/>
          <p:nvPr/>
        </p:nvSpPr>
        <p:spPr>
          <a:xfrm rot="796455">
            <a:off x="7152510" y="3705910"/>
            <a:ext cx="144974" cy="98794"/>
          </a:xfrm>
          <a:custGeom>
            <a:avLst/>
            <a:gdLst/>
            <a:ahLst/>
            <a:cxnLst/>
            <a:rect l="l" t="t" r="r" b="b"/>
            <a:pathLst>
              <a:path w="3943" h="2687" extrusionOk="0">
                <a:moveTo>
                  <a:pt x="2826" y="0"/>
                </a:moveTo>
                <a:cubicBezTo>
                  <a:pt x="2770" y="0"/>
                  <a:pt x="2714" y="14"/>
                  <a:pt x="2656" y="43"/>
                </a:cubicBezTo>
                <a:cubicBezTo>
                  <a:pt x="2097" y="509"/>
                  <a:pt x="1482" y="901"/>
                  <a:pt x="830" y="1199"/>
                </a:cubicBezTo>
                <a:cubicBezTo>
                  <a:pt x="1" y="1534"/>
                  <a:pt x="767" y="2687"/>
                  <a:pt x="1939" y="2687"/>
                </a:cubicBezTo>
                <a:cubicBezTo>
                  <a:pt x="2138" y="2687"/>
                  <a:pt x="2347" y="2654"/>
                  <a:pt x="2563" y="2578"/>
                </a:cubicBezTo>
                <a:cubicBezTo>
                  <a:pt x="3942" y="2078"/>
                  <a:pt x="3504" y="0"/>
                  <a:pt x="282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5" name="Google Shape;705;p29"/>
          <p:cNvSpPr/>
          <p:nvPr/>
        </p:nvSpPr>
        <p:spPr>
          <a:xfrm>
            <a:off x="6999136" y="3636901"/>
            <a:ext cx="514671" cy="365984"/>
          </a:xfrm>
          <a:custGeom>
            <a:avLst/>
            <a:gdLst/>
            <a:ahLst/>
            <a:cxnLst/>
            <a:rect l="l" t="t" r="r" b="b"/>
            <a:pathLst>
              <a:path w="13998" h="9954" extrusionOk="0">
                <a:moveTo>
                  <a:pt x="0" y="1"/>
                </a:moveTo>
                <a:lnTo>
                  <a:pt x="0" y="1306"/>
                </a:lnTo>
                <a:lnTo>
                  <a:pt x="0" y="1604"/>
                </a:lnTo>
                <a:lnTo>
                  <a:pt x="94" y="1604"/>
                </a:lnTo>
                <a:cubicBezTo>
                  <a:pt x="429" y="3505"/>
                  <a:pt x="1510" y="5182"/>
                  <a:pt x="3113" y="6282"/>
                </a:cubicBezTo>
                <a:lnTo>
                  <a:pt x="3113" y="6636"/>
                </a:lnTo>
                <a:cubicBezTo>
                  <a:pt x="3225" y="6729"/>
                  <a:pt x="3374" y="6804"/>
                  <a:pt x="3504" y="6878"/>
                </a:cubicBezTo>
                <a:cubicBezTo>
                  <a:pt x="3635" y="8593"/>
                  <a:pt x="5182" y="9954"/>
                  <a:pt x="7083" y="9954"/>
                </a:cubicBezTo>
                <a:cubicBezTo>
                  <a:pt x="8965" y="9954"/>
                  <a:pt x="10568" y="8556"/>
                  <a:pt x="10643" y="6804"/>
                </a:cubicBezTo>
                <a:cubicBezTo>
                  <a:pt x="10997" y="6599"/>
                  <a:pt x="11314" y="6375"/>
                  <a:pt x="11631" y="6133"/>
                </a:cubicBezTo>
                <a:lnTo>
                  <a:pt x="11631" y="5704"/>
                </a:lnTo>
                <a:cubicBezTo>
                  <a:pt x="12823" y="4642"/>
                  <a:pt x="13625" y="3188"/>
                  <a:pt x="13886" y="1604"/>
                </a:cubicBezTo>
                <a:lnTo>
                  <a:pt x="13998" y="1604"/>
                </a:lnTo>
                <a:lnTo>
                  <a:pt x="13998" y="1306"/>
                </a:lnTo>
                <a:lnTo>
                  <a:pt x="13998" y="1"/>
                </a:lnTo>
                <a:cubicBezTo>
                  <a:pt x="13998" y="3561"/>
                  <a:pt x="10866" y="6450"/>
                  <a:pt x="7008" y="6450"/>
                </a:cubicBezTo>
                <a:cubicBezTo>
                  <a:pt x="3132" y="6450"/>
                  <a:pt x="0" y="3561"/>
                  <a:pt x="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6" name="Google Shape;706;p29"/>
          <p:cNvSpPr/>
          <p:nvPr/>
        </p:nvSpPr>
        <p:spPr>
          <a:xfrm>
            <a:off x="7309564" y="3634548"/>
            <a:ext cx="29488" cy="47614"/>
          </a:xfrm>
          <a:custGeom>
            <a:avLst/>
            <a:gdLst/>
            <a:ahLst/>
            <a:cxnLst/>
            <a:rect l="l" t="t" r="r" b="b"/>
            <a:pathLst>
              <a:path w="802" h="1295" extrusionOk="0">
                <a:moveTo>
                  <a:pt x="605" y="1"/>
                </a:moveTo>
                <a:cubicBezTo>
                  <a:pt x="576" y="1"/>
                  <a:pt x="547" y="9"/>
                  <a:pt x="522" y="28"/>
                </a:cubicBezTo>
                <a:cubicBezTo>
                  <a:pt x="131" y="288"/>
                  <a:pt x="0" y="810"/>
                  <a:pt x="243" y="1220"/>
                </a:cubicBezTo>
                <a:cubicBezTo>
                  <a:pt x="280" y="1258"/>
                  <a:pt x="336" y="1295"/>
                  <a:pt x="392" y="1295"/>
                </a:cubicBezTo>
                <a:cubicBezTo>
                  <a:pt x="429" y="1295"/>
                  <a:pt x="448" y="1276"/>
                  <a:pt x="485" y="1258"/>
                </a:cubicBezTo>
                <a:cubicBezTo>
                  <a:pt x="560" y="1202"/>
                  <a:pt x="578" y="1109"/>
                  <a:pt x="541" y="1015"/>
                </a:cubicBezTo>
                <a:cubicBezTo>
                  <a:pt x="392" y="773"/>
                  <a:pt x="466" y="475"/>
                  <a:pt x="690" y="326"/>
                </a:cubicBezTo>
                <a:cubicBezTo>
                  <a:pt x="765" y="270"/>
                  <a:pt x="802" y="158"/>
                  <a:pt x="746" y="83"/>
                </a:cubicBezTo>
                <a:cubicBezTo>
                  <a:pt x="721" y="34"/>
                  <a:pt x="663" y="1"/>
                  <a:pt x="605" y="1"/>
                </a:cubicBezTo>
                <a:close/>
              </a:path>
            </a:pathLst>
          </a:custGeom>
          <a:solidFill>
            <a:srgbClr val="FFCFC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7" name="Google Shape;707;p29"/>
          <p:cNvSpPr/>
          <p:nvPr/>
        </p:nvSpPr>
        <p:spPr>
          <a:xfrm>
            <a:off x="7304085" y="3429900"/>
            <a:ext cx="92544" cy="41474"/>
          </a:xfrm>
          <a:custGeom>
            <a:avLst/>
            <a:gdLst/>
            <a:ahLst/>
            <a:cxnLst/>
            <a:rect l="l" t="t" r="r" b="b"/>
            <a:pathLst>
              <a:path w="2517" h="1128" extrusionOk="0">
                <a:moveTo>
                  <a:pt x="1036" y="1"/>
                </a:moveTo>
                <a:cubicBezTo>
                  <a:pt x="739" y="1"/>
                  <a:pt x="448" y="88"/>
                  <a:pt x="205" y="263"/>
                </a:cubicBezTo>
                <a:cubicBezTo>
                  <a:pt x="0" y="449"/>
                  <a:pt x="19" y="636"/>
                  <a:pt x="149" y="710"/>
                </a:cubicBezTo>
                <a:cubicBezTo>
                  <a:pt x="317" y="804"/>
                  <a:pt x="485" y="841"/>
                  <a:pt x="671" y="859"/>
                </a:cubicBezTo>
                <a:cubicBezTo>
                  <a:pt x="858" y="878"/>
                  <a:pt x="1044" y="915"/>
                  <a:pt x="1212" y="934"/>
                </a:cubicBezTo>
                <a:cubicBezTo>
                  <a:pt x="1361" y="971"/>
                  <a:pt x="1547" y="1009"/>
                  <a:pt x="1734" y="1064"/>
                </a:cubicBezTo>
                <a:cubicBezTo>
                  <a:pt x="1860" y="1106"/>
                  <a:pt x="1996" y="1127"/>
                  <a:pt x="2135" y="1127"/>
                </a:cubicBezTo>
                <a:cubicBezTo>
                  <a:pt x="2181" y="1127"/>
                  <a:pt x="2228" y="1125"/>
                  <a:pt x="2274" y="1120"/>
                </a:cubicBezTo>
                <a:cubicBezTo>
                  <a:pt x="2423" y="1083"/>
                  <a:pt x="2517" y="934"/>
                  <a:pt x="2386" y="692"/>
                </a:cubicBezTo>
                <a:cubicBezTo>
                  <a:pt x="2162" y="338"/>
                  <a:pt x="1790" y="95"/>
                  <a:pt x="1380" y="39"/>
                </a:cubicBezTo>
                <a:cubicBezTo>
                  <a:pt x="1266" y="13"/>
                  <a:pt x="1150" y="1"/>
                  <a:pt x="1036" y="1"/>
                </a:cubicBezTo>
                <a:close/>
              </a:path>
            </a:pathLst>
          </a:custGeom>
          <a:solidFill>
            <a:srgbClr val="9E45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8" name="Google Shape;708;p29"/>
          <p:cNvSpPr/>
          <p:nvPr/>
        </p:nvSpPr>
        <p:spPr>
          <a:xfrm>
            <a:off x="7087525" y="3424311"/>
            <a:ext cx="89823" cy="45445"/>
          </a:xfrm>
          <a:custGeom>
            <a:avLst/>
            <a:gdLst/>
            <a:ahLst/>
            <a:cxnLst/>
            <a:rect l="l" t="t" r="r" b="b"/>
            <a:pathLst>
              <a:path w="2443" h="1236" extrusionOk="0">
                <a:moveTo>
                  <a:pt x="1505" y="0"/>
                </a:moveTo>
                <a:cubicBezTo>
                  <a:pt x="941" y="0"/>
                  <a:pt x="394" y="303"/>
                  <a:pt x="94" y="825"/>
                </a:cubicBezTo>
                <a:cubicBezTo>
                  <a:pt x="1" y="1067"/>
                  <a:pt x="113" y="1216"/>
                  <a:pt x="262" y="1235"/>
                </a:cubicBezTo>
                <a:cubicBezTo>
                  <a:pt x="429" y="1235"/>
                  <a:pt x="616" y="1198"/>
                  <a:pt x="784" y="1123"/>
                </a:cubicBezTo>
                <a:cubicBezTo>
                  <a:pt x="951" y="1049"/>
                  <a:pt x="1138" y="993"/>
                  <a:pt x="1305" y="956"/>
                </a:cubicBezTo>
                <a:cubicBezTo>
                  <a:pt x="1454" y="900"/>
                  <a:pt x="1641" y="844"/>
                  <a:pt x="1827" y="806"/>
                </a:cubicBezTo>
                <a:cubicBezTo>
                  <a:pt x="1995" y="788"/>
                  <a:pt x="2163" y="713"/>
                  <a:pt x="2330" y="620"/>
                </a:cubicBezTo>
                <a:cubicBezTo>
                  <a:pt x="2442" y="508"/>
                  <a:pt x="2442" y="322"/>
                  <a:pt x="2219" y="173"/>
                </a:cubicBezTo>
                <a:cubicBezTo>
                  <a:pt x="1990" y="55"/>
                  <a:pt x="1746" y="0"/>
                  <a:pt x="1505" y="0"/>
                </a:cubicBezTo>
                <a:close/>
              </a:path>
            </a:pathLst>
          </a:custGeom>
          <a:solidFill>
            <a:srgbClr val="9E45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9" name="Google Shape;709;p29"/>
          <p:cNvSpPr/>
          <p:nvPr/>
        </p:nvSpPr>
        <p:spPr>
          <a:xfrm>
            <a:off x="7199224" y="3472440"/>
            <a:ext cx="68351" cy="122693"/>
          </a:xfrm>
          <a:custGeom>
            <a:avLst/>
            <a:gdLst/>
            <a:ahLst/>
            <a:cxnLst/>
            <a:rect l="l" t="t" r="r" b="b"/>
            <a:pathLst>
              <a:path w="1859" h="3337" extrusionOk="0">
                <a:moveTo>
                  <a:pt x="1343" y="1"/>
                </a:moveTo>
                <a:cubicBezTo>
                  <a:pt x="1212" y="1"/>
                  <a:pt x="1100" y="94"/>
                  <a:pt x="1082" y="224"/>
                </a:cubicBezTo>
                <a:lnTo>
                  <a:pt x="1026" y="1119"/>
                </a:lnTo>
                <a:cubicBezTo>
                  <a:pt x="1026" y="1212"/>
                  <a:pt x="970" y="1305"/>
                  <a:pt x="895" y="1380"/>
                </a:cubicBezTo>
                <a:cubicBezTo>
                  <a:pt x="821" y="1436"/>
                  <a:pt x="728" y="1473"/>
                  <a:pt x="616" y="1473"/>
                </a:cubicBezTo>
                <a:cubicBezTo>
                  <a:pt x="599" y="1471"/>
                  <a:pt x="582" y="1469"/>
                  <a:pt x="564" y="1469"/>
                </a:cubicBezTo>
                <a:cubicBezTo>
                  <a:pt x="448" y="1469"/>
                  <a:pt x="324" y="1522"/>
                  <a:pt x="243" y="1604"/>
                </a:cubicBezTo>
                <a:cubicBezTo>
                  <a:pt x="131" y="1697"/>
                  <a:pt x="57" y="1827"/>
                  <a:pt x="57" y="1976"/>
                </a:cubicBezTo>
                <a:lnTo>
                  <a:pt x="19" y="2424"/>
                </a:lnTo>
                <a:cubicBezTo>
                  <a:pt x="1" y="2629"/>
                  <a:pt x="75" y="2834"/>
                  <a:pt x="206" y="3001"/>
                </a:cubicBezTo>
                <a:cubicBezTo>
                  <a:pt x="336" y="3151"/>
                  <a:pt x="523" y="3244"/>
                  <a:pt x="728" y="3262"/>
                </a:cubicBezTo>
                <a:lnTo>
                  <a:pt x="1529" y="3337"/>
                </a:lnTo>
                <a:lnTo>
                  <a:pt x="1548" y="3337"/>
                </a:lnTo>
                <a:lnTo>
                  <a:pt x="1529" y="3318"/>
                </a:lnTo>
                <a:lnTo>
                  <a:pt x="1529" y="3318"/>
                </a:lnTo>
                <a:cubicBezTo>
                  <a:pt x="1535" y="3319"/>
                  <a:pt x="1541" y="3319"/>
                  <a:pt x="1547" y="3319"/>
                </a:cubicBezTo>
                <a:cubicBezTo>
                  <a:pt x="1847" y="3319"/>
                  <a:pt x="1858" y="2871"/>
                  <a:pt x="1548" y="2852"/>
                </a:cubicBezTo>
                <a:lnTo>
                  <a:pt x="765" y="2796"/>
                </a:lnTo>
                <a:cubicBezTo>
                  <a:pt x="690" y="2796"/>
                  <a:pt x="616" y="2740"/>
                  <a:pt x="560" y="2685"/>
                </a:cubicBezTo>
                <a:cubicBezTo>
                  <a:pt x="504" y="2629"/>
                  <a:pt x="467" y="2535"/>
                  <a:pt x="485" y="2442"/>
                </a:cubicBezTo>
                <a:lnTo>
                  <a:pt x="504" y="2014"/>
                </a:lnTo>
                <a:cubicBezTo>
                  <a:pt x="523" y="1976"/>
                  <a:pt x="541" y="1939"/>
                  <a:pt x="579" y="1939"/>
                </a:cubicBezTo>
                <a:cubicBezTo>
                  <a:pt x="602" y="1941"/>
                  <a:pt x="625" y="1942"/>
                  <a:pt x="648" y="1942"/>
                </a:cubicBezTo>
                <a:cubicBezTo>
                  <a:pt x="1100" y="1942"/>
                  <a:pt x="1456" y="1600"/>
                  <a:pt x="1492" y="1156"/>
                </a:cubicBezTo>
                <a:lnTo>
                  <a:pt x="1548" y="262"/>
                </a:lnTo>
                <a:cubicBezTo>
                  <a:pt x="1566" y="131"/>
                  <a:pt x="1473" y="19"/>
                  <a:pt x="13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0" name="Google Shape;710;p29"/>
          <p:cNvSpPr/>
          <p:nvPr/>
        </p:nvSpPr>
        <p:spPr>
          <a:xfrm>
            <a:off x="7302725" y="3526488"/>
            <a:ext cx="65814" cy="23200"/>
          </a:xfrm>
          <a:custGeom>
            <a:avLst/>
            <a:gdLst/>
            <a:ahLst/>
            <a:cxnLst/>
            <a:rect l="l" t="t" r="r" b="b"/>
            <a:pathLst>
              <a:path w="1790" h="631" extrusionOk="0">
                <a:moveTo>
                  <a:pt x="992" y="0"/>
                </a:moveTo>
                <a:cubicBezTo>
                  <a:pt x="966" y="0"/>
                  <a:pt x="940" y="1"/>
                  <a:pt x="913" y="3"/>
                </a:cubicBezTo>
                <a:cubicBezTo>
                  <a:pt x="652" y="3"/>
                  <a:pt x="391" y="59"/>
                  <a:pt x="149" y="189"/>
                </a:cubicBezTo>
                <a:cubicBezTo>
                  <a:pt x="37" y="245"/>
                  <a:pt x="0" y="394"/>
                  <a:pt x="56" y="506"/>
                </a:cubicBezTo>
                <a:cubicBezTo>
                  <a:pt x="95" y="584"/>
                  <a:pt x="169" y="625"/>
                  <a:pt x="254" y="625"/>
                </a:cubicBezTo>
                <a:cubicBezTo>
                  <a:pt x="292" y="625"/>
                  <a:pt x="332" y="617"/>
                  <a:pt x="373" y="599"/>
                </a:cubicBezTo>
                <a:cubicBezTo>
                  <a:pt x="522" y="506"/>
                  <a:pt x="694" y="460"/>
                  <a:pt x="871" y="460"/>
                </a:cubicBezTo>
                <a:cubicBezTo>
                  <a:pt x="1048" y="460"/>
                  <a:pt x="1230" y="506"/>
                  <a:pt x="1398" y="599"/>
                </a:cubicBezTo>
                <a:cubicBezTo>
                  <a:pt x="1431" y="620"/>
                  <a:pt x="1472" y="630"/>
                  <a:pt x="1514" y="630"/>
                </a:cubicBezTo>
                <a:cubicBezTo>
                  <a:pt x="1589" y="630"/>
                  <a:pt x="1667" y="597"/>
                  <a:pt x="1715" y="525"/>
                </a:cubicBezTo>
                <a:cubicBezTo>
                  <a:pt x="1789" y="413"/>
                  <a:pt x="1752" y="264"/>
                  <a:pt x="1640" y="208"/>
                </a:cubicBezTo>
                <a:cubicBezTo>
                  <a:pt x="1439" y="74"/>
                  <a:pt x="1223" y="0"/>
                  <a:pt x="992" y="0"/>
                </a:cubicBezTo>
                <a:close/>
              </a:path>
            </a:pathLst>
          </a:custGeom>
          <a:solidFill>
            <a:srgbClr val="4E18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1" name="Google Shape;711;p29"/>
          <p:cNvSpPr/>
          <p:nvPr/>
        </p:nvSpPr>
        <p:spPr>
          <a:xfrm>
            <a:off x="7090944" y="3526488"/>
            <a:ext cx="65851" cy="23200"/>
          </a:xfrm>
          <a:custGeom>
            <a:avLst/>
            <a:gdLst/>
            <a:ahLst/>
            <a:cxnLst/>
            <a:rect l="l" t="t" r="r" b="b"/>
            <a:pathLst>
              <a:path w="1791" h="631" extrusionOk="0">
                <a:moveTo>
                  <a:pt x="993" y="0"/>
                </a:moveTo>
                <a:cubicBezTo>
                  <a:pt x="967" y="0"/>
                  <a:pt x="941" y="1"/>
                  <a:pt x="914" y="3"/>
                </a:cubicBezTo>
                <a:cubicBezTo>
                  <a:pt x="653" y="3"/>
                  <a:pt x="392" y="59"/>
                  <a:pt x="150" y="189"/>
                </a:cubicBezTo>
                <a:cubicBezTo>
                  <a:pt x="38" y="245"/>
                  <a:pt x="1" y="394"/>
                  <a:pt x="57" y="506"/>
                </a:cubicBezTo>
                <a:cubicBezTo>
                  <a:pt x="95" y="584"/>
                  <a:pt x="170" y="625"/>
                  <a:pt x="249" y="625"/>
                </a:cubicBezTo>
                <a:cubicBezTo>
                  <a:pt x="284" y="625"/>
                  <a:pt x="320" y="617"/>
                  <a:pt x="355" y="599"/>
                </a:cubicBezTo>
                <a:cubicBezTo>
                  <a:pt x="513" y="506"/>
                  <a:pt x="691" y="460"/>
                  <a:pt x="870" y="460"/>
                </a:cubicBezTo>
                <a:cubicBezTo>
                  <a:pt x="1049" y="460"/>
                  <a:pt x="1231" y="506"/>
                  <a:pt x="1399" y="599"/>
                </a:cubicBezTo>
                <a:cubicBezTo>
                  <a:pt x="1432" y="620"/>
                  <a:pt x="1473" y="630"/>
                  <a:pt x="1515" y="630"/>
                </a:cubicBezTo>
                <a:cubicBezTo>
                  <a:pt x="1589" y="630"/>
                  <a:pt x="1668" y="597"/>
                  <a:pt x="1716" y="525"/>
                </a:cubicBezTo>
                <a:cubicBezTo>
                  <a:pt x="1790" y="413"/>
                  <a:pt x="1753" y="264"/>
                  <a:pt x="1641" y="208"/>
                </a:cubicBezTo>
                <a:cubicBezTo>
                  <a:pt x="1440" y="74"/>
                  <a:pt x="1224" y="0"/>
                  <a:pt x="993" y="0"/>
                </a:cubicBezTo>
                <a:close/>
              </a:path>
            </a:pathLst>
          </a:custGeom>
          <a:solidFill>
            <a:srgbClr val="4E18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D6298C4-6FC9-479B-98A3-4E1329FA03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4548" y="1855201"/>
            <a:ext cx="5486107" cy="896400"/>
          </a:xfrm>
        </p:spPr>
        <p:txBody>
          <a:bodyPr/>
          <a:lstStyle/>
          <a:p>
            <a:r>
              <a:rPr lang="en-US" sz="8000" err="1"/>
              <a:t>Với</a:t>
            </a:r>
            <a:r>
              <a:rPr lang="en-US" sz="8000"/>
              <a:t> </a:t>
            </a:r>
            <a:r>
              <a:rPr lang="en-US" sz="8000" err="1"/>
              <a:t>gia</a:t>
            </a:r>
            <a:r>
              <a:rPr lang="en-US" sz="8000"/>
              <a:t> </a:t>
            </a:r>
            <a:r>
              <a:rPr lang="en-US" sz="8000" err="1"/>
              <a:t>đình</a:t>
            </a:r>
            <a:endParaRPr lang="en-US" sz="80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4BC9AE-95E9-4937-A33B-8B8FC2ACABE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57" t="3695" r="4780" b="4561"/>
          <a:stretch/>
        </p:blipFill>
        <p:spPr>
          <a:xfrm>
            <a:off x="7840779" y="134758"/>
            <a:ext cx="897955" cy="894755"/>
          </a:xfrm>
          <a:prstGeom prst="ellipse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</p:pic>
      <p:sp>
        <p:nvSpPr>
          <p:cNvPr id="113" name="Google Shape;690;p29">
            <a:extLst>
              <a:ext uri="{FF2B5EF4-FFF2-40B4-BE49-F238E27FC236}">
                <a16:creationId xmlns:a16="http://schemas.microsoft.com/office/drawing/2014/main" id="{5283C489-A59F-4C99-A590-CD22DAB66BB9}"/>
              </a:ext>
            </a:extLst>
          </p:cNvPr>
          <p:cNvSpPr/>
          <p:nvPr/>
        </p:nvSpPr>
        <p:spPr>
          <a:xfrm rot="12128138">
            <a:off x="5946719" y="4513511"/>
            <a:ext cx="649682" cy="1133873"/>
          </a:xfrm>
          <a:custGeom>
            <a:avLst/>
            <a:gdLst/>
            <a:ahLst/>
            <a:cxnLst/>
            <a:rect l="l" t="t" r="r" b="b"/>
            <a:pathLst>
              <a:path w="17670" h="30839" extrusionOk="0">
                <a:moveTo>
                  <a:pt x="13004" y="1"/>
                </a:moveTo>
                <a:cubicBezTo>
                  <a:pt x="12994" y="1"/>
                  <a:pt x="12983" y="1"/>
                  <a:pt x="12972" y="2"/>
                </a:cubicBezTo>
                <a:cubicBezTo>
                  <a:pt x="12674" y="39"/>
                  <a:pt x="12451" y="281"/>
                  <a:pt x="12451" y="580"/>
                </a:cubicBezTo>
                <a:lnTo>
                  <a:pt x="12339" y="4195"/>
                </a:lnTo>
                <a:cubicBezTo>
                  <a:pt x="12339" y="4345"/>
                  <a:pt x="12208" y="4456"/>
                  <a:pt x="12078" y="4475"/>
                </a:cubicBezTo>
                <a:lnTo>
                  <a:pt x="11985" y="4475"/>
                </a:lnTo>
                <a:cubicBezTo>
                  <a:pt x="11854" y="4475"/>
                  <a:pt x="11742" y="4382"/>
                  <a:pt x="11705" y="4270"/>
                </a:cubicBezTo>
                <a:lnTo>
                  <a:pt x="11034" y="1474"/>
                </a:lnTo>
                <a:cubicBezTo>
                  <a:pt x="10941" y="1139"/>
                  <a:pt x="10643" y="915"/>
                  <a:pt x="10326" y="915"/>
                </a:cubicBezTo>
                <a:cubicBezTo>
                  <a:pt x="10009" y="1008"/>
                  <a:pt x="9823" y="1325"/>
                  <a:pt x="9916" y="1623"/>
                </a:cubicBezTo>
                <a:cubicBezTo>
                  <a:pt x="9916" y="1623"/>
                  <a:pt x="10904" y="5649"/>
                  <a:pt x="10904" y="5668"/>
                </a:cubicBezTo>
                <a:cubicBezTo>
                  <a:pt x="10978" y="6022"/>
                  <a:pt x="10941" y="6395"/>
                  <a:pt x="10829" y="6749"/>
                </a:cubicBezTo>
                <a:cubicBezTo>
                  <a:pt x="10792" y="6870"/>
                  <a:pt x="10685" y="6931"/>
                  <a:pt x="10575" y="6931"/>
                </a:cubicBezTo>
                <a:cubicBezTo>
                  <a:pt x="10466" y="6931"/>
                  <a:pt x="10354" y="6870"/>
                  <a:pt x="10307" y="6749"/>
                </a:cubicBezTo>
                <a:lnTo>
                  <a:pt x="9804" y="5258"/>
                </a:lnTo>
                <a:cubicBezTo>
                  <a:pt x="9722" y="5025"/>
                  <a:pt x="9509" y="4883"/>
                  <a:pt x="9276" y="4883"/>
                </a:cubicBezTo>
                <a:cubicBezTo>
                  <a:pt x="9192" y="4883"/>
                  <a:pt x="9105" y="4901"/>
                  <a:pt x="9021" y="4941"/>
                </a:cubicBezTo>
                <a:cubicBezTo>
                  <a:pt x="8760" y="5090"/>
                  <a:pt x="8648" y="5407"/>
                  <a:pt x="8760" y="5687"/>
                </a:cubicBezTo>
                <a:lnTo>
                  <a:pt x="9301" y="7234"/>
                </a:lnTo>
                <a:cubicBezTo>
                  <a:pt x="9431" y="8128"/>
                  <a:pt x="9711" y="8985"/>
                  <a:pt x="10121" y="9806"/>
                </a:cubicBezTo>
                <a:lnTo>
                  <a:pt x="9804" y="10495"/>
                </a:lnTo>
                <a:lnTo>
                  <a:pt x="9450" y="11259"/>
                </a:lnTo>
                <a:lnTo>
                  <a:pt x="9468" y="11259"/>
                </a:lnTo>
                <a:lnTo>
                  <a:pt x="5275" y="18156"/>
                </a:lnTo>
                <a:cubicBezTo>
                  <a:pt x="5349" y="18379"/>
                  <a:pt x="5312" y="18640"/>
                  <a:pt x="5182" y="18845"/>
                </a:cubicBezTo>
                <a:lnTo>
                  <a:pt x="4585" y="19758"/>
                </a:lnTo>
                <a:lnTo>
                  <a:pt x="112" y="26543"/>
                </a:lnTo>
                <a:lnTo>
                  <a:pt x="0" y="26710"/>
                </a:lnTo>
                <a:lnTo>
                  <a:pt x="1808" y="28835"/>
                </a:lnTo>
                <a:cubicBezTo>
                  <a:pt x="2882" y="30278"/>
                  <a:pt x="4127" y="30839"/>
                  <a:pt x="5288" y="30839"/>
                </a:cubicBezTo>
                <a:cubicBezTo>
                  <a:pt x="6304" y="30839"/>
                  <a:pt x="7256" y="30410"/>
                  <a:pt x="7977" y="29767"/>
                </a:cubicBezTo>
                <a:cubicBezTo>
                  <a:pt x="8462" y="29320"/>
                  <a:pt x="8835" y="28742"/>
                  <a:pt x="9040" y="28108"/>
                </a:cubicBezTo>
                <a:lnTo>
                  <a:pt x="14072" y="12471"/>
                </a:lnTo>
                <a:lnTo>
                  <a:pt x="14091" y="12471"/>
                </a:lnTo>
                <a:lnTo>
                  <a:pt x="14296" y="11781"/>
                </a:lnTo>
                <a:lnTo>
                  <a:pt x="14333" y="11707"/>
                </a:lnTo>
                <a:cubicBezTo>
                  <a:pt x="15209" y="10272"/>
                  <a:pt x="15899" y="8725"/>
                  <a:pt x="16383" y="7103"/>
                </a:cubicBezTo>
                <a:lnTo>
                  <a:pt x="17539" y="4121"/>
                </a:lnTo>
                <a:cubicBezTo>
                  <a:pt x="17669" y="3823"/>
                  <a:pt x="17520" y="3469"/>
                  <a:pt x="17203" y="3357"/>
                </a:cubicBezTo>
                <a:cubicBezTo>
                  <a:pt x="17147" y="3339"/>
                  <a:pt x="17091" y="3331"/>
                  <a:pt x="17036" y="3331"/>
                </a:cubicBezTo>
                <a:cubicBezTo>
                  <a:pt x="16799" y="3331"/>
                  <a:pt x="16586" y="3484"/>
                  <a:pt x="16495" y="3711"/>
                </a:cubicBezTo>
                <a:lnTo>
                  <a:pt x="15936" y="5053"/>
                </a:lnTo>
                <a:cubicBezTo>
                  <a:pt x="15888" y="5179"/>
                  <a:pt x="15774" y="5244"/>
                  <a:pt x="15660" y="5244"/>
                </a:cubicBezTo>
                <a:cubicBezTo>
                  <a:pt x="15555" y="5244"/>
                  <a:pt x="15449" y="5188"/>
                  <a:pt x="15395" y="5071"/>
                </a:cubicBezTo>
                <a:cubicBezTo>
                  <a:pt x="15302" y="4885"/>
                  <a:pt x="15284" y="4661"/>
                  <a:pt x="15321" y="4438"/>
                </a:cubicBezTo>
                <a:lnTo>
                  <a:pt x="15917" y="1232"/>
                </a:lnTo>
                <a:cubicBezTo>
                  <a:pt x="15973" y="896"/>
                  <a:pt x="15750" y="580"/>
                  <a:pt x="15414" y="561"/>
                </a:cubicBezTo>
                <a:cubicBezTo>
                  <a:pt x="15401" y="560"/>
                  <a:pt x="15389" y="560"/>
                  <a:pt x="15377" y="560"/>
                </a:cubicBezTo>
                <a:cubicBezTo>
                  <a:pt x="15094" y="560"/>
                  <a:pt x="14853" y="760"/>
                  <a:pt x="14799" y="1046"/>
                </a:cubicBezTo>
                <a:lnTo>
                  <a:pt x="14240" y="4140"/>
                </a:lnTo>
                <a:cubicBezTo>
                  <a:pt x="14207" y="4334"/>
                  <a:pt x="14034" y="4486"/>
                  <a:pt x="13843" y="4486"/>
                </a:cubicBezTo>
                <a:cubicBezTo>
                  <a:pt x="13814" y="4486"/>
                  <a:pt x="13785" y="4482"/>
                  <a:pt x="13755" y="4475"/>
                </a:cubicBezTo>
                <a:cubicBezTo>
                  <a:pt x="13569" y="4438"/>
                  <a:pt x="13438" y="4289"/>
                  <a:pt x="13457" y="4102"/>
                </a:cubicBezTo>
                <a:lnTo>
                  <a:pt x="13550" y="580"/>
                </a:lnTo>
                <a:cubicBezTo>
                  <a:pt x="13568" y="255"/>
                  <a:pt x="13308" y="1"/>
                  <a:pt x="13004" y="1"/>
                </a:cubicBezTo>
                <a:close/>
              </a:path>
            </a:pathLst>
          </a:custGeom>
          <a:solidFill>
            <a:srgbClr val="FFCFC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2" name="Google Shape;692;p29"/>
          <p:cNvSpPr/>
          <p:nvPr/>
        </p:nvSpPr>
        <p:spPr>
          <a:xfrm>
            <a:off x="6486523" y="3965161"/>
            <a:ext cx="1683106" cy="1229432"/>
          </a:xfrm>
          <a:custGeom>
            <a:avLst/>
            <a:gdLst/>
            <a:ahLst/>
            <a:cxnLst/>
            <a:rect l="l" t="t" r="r" b="b"/>
            <a:pathLst>
              <a:path w="45777" h="33438" extrusionOk="0">
                <a:moveTo>
                  <a:pt x="29370" y="0"/>
                </a:moveTo>
                <a:cubicBezTo>
                  <a:pt x="29341" y="0"/>
                  <a:pt x="29311" y="0"/>
                  <a:pt x="29282" y="1"/>
                </a:cubicBezTo>
                <a:lnTo>
                  <a:pt x="17316" y="206"/>
                </a:lnTo>
                <a:cubicBezTo>
                  <a:pt x="13998" y="261"/>
                  <a:pt x="10867" y="1958"/>
                  <a:pt x="8668" y="4884"/>
                </a:cubicBezTo>
                <a:lnTo>
                  <a:pt x="206" y="16216"/>
                </a:lnTo>
                <a:cubicBezTo>
                  <a:pt x="38" y="16440"/>
                  <a:pt x="1" y="16738"/>
                  <a:pt x="113" y="16999"/>
                </a:cubicBezTo>
                <a:lnTo>
                  <a:pt x="262" y="17390"/>
                </a:lnTo>
                <a:lnTo>
                  <a:pt x="3896" y="26467"/>
                </a:lnTo>
                <a:cubicBezTo>
                  <a:pt x="3952" y="26616"/>
                  <a:pt x="4064" y="26746"/>
                  <a:pt x="4195" y="26821"/>
                </a:cubicBezTo>
                <a:cubicBezTo>
                  <a:pt x="4275" y="26865"/>
                  <a:pt x="4362" y="26885"/>
                  <a:pt x="4449" y="26885"/>
                </a:cubicBezTo>
                <a:cubicBezTo>
                  <a:pt x="4621" y="26885"/>
                  <a:pt x="4791" y="26802"/>
                  <a:pt x="4903" y="26653"/>
                </a:cubicBezTo>
                <a:lnTo>
                  <a:pt x="8519" y="22087"/>
                </a:lnTo>
                <a:lnTo>
                  <a:pt x="9096" y="21323"/>
                </a:lnTo>
                <a:cubicBezTo>
                  <a:pt x="9171" y="21248"/>
                  <a:pt x="9246" y="21192"/>
                  <a:pt x="9320" y="21155"/>
                </a:cubicBezTo>
                <a:cubicBezTo>
                  <a:pt x="9395" y="21117"/>
                  <a:pt x="9474" y="21100"/>
                  <a:pt x="9552" y="21100"/>
                </a:cubicBezTo>
                <a:cubicBezTo>
                  <a:pt x="9900" y="21100"/>
                  <a:pt x="10235" y="21450"/>
                  <a:pt x="10159" y="21938"/>
                </a:cubicBezTo>
                <a:lnTo>
                  <a:pt x="8575" y="32580"/>
                </a:lnTo>
                <a:cubicBezTo>
                  <a:pt x="8519" y="33028"/>
                  <a:pt x="8817" y="33438"/>
                  <a:pt x="9190" y="33438"/>
                </a:cubicBezTo>
                <a:lnTo>
                  <a:pt x="34407" y="33438"/>
                </a:lnTo>
                <a:cubicBezTo>
                  <a:pt x="34799" y="33400"/>
                  <a:pt x="35078" y="33028"/>
                  <a:pt x="35022" y="32655"/>
                </a:cubicBezTo>
                <a:lnTo>
                  <a:pt x="33997" y="19049"/>
                </a:lnTo>
                <a:cubicBezTo>
                  <a:pt x="33960" y="18588"/>
                  <a:pt x="34280" y="18269"/>
                  <a:pt x="34608" y="18269"/>
                </a:cubicBezTo>
                <a:cubicBezTo>
                  <a:pt x="34771" y="18269"/>
                  <a:pt x="34936" y="18348"/>
                  <a:pt x="35059" y="18527"/>
                </a:cubicBezTo>
                <a:lnTo>
                  <a:pt x="39384" y="24454"/>
                </a:lnTo>
                <a:cubicBezTo>
                  <a:pt x="39492" y="24626"/>
                  <a:pt x="39672" y="24710"/>
                  <a:pt x="39851" y="24710"/>
                </a:cubicBezTo>
                <a:cubicBezTo>
                  <a:pt x="40040" y="24710"/>
                  <a:pt x="40229" y="24617"/>
                  <a:pt x="40334" y="24435"/>
                </a:cubicBezTo>
                <a:lnTo>
                  <a:pt x="40427" y="24286"/>
                </a:lnTo>
                <a:lnTo>
                  <a:pt x="40539" y="24118"/>
                </a:lnTo>
                <a:lnTo>
                  <a:pt x="45012" y="17334"/>
                </a:lnTo>
                <a:lnTo>
                  <a:pt x="45609" y="16440"/>
                </a:lnTo>
                <a:cubicBezTo>
                  <a:pt x="45758" y="16234"/>
                  <a:pt x="45776" y="15974"/>
                  <a:pt x="45702" y="15731"/>
                </a:cubicBezTo>
                <a:cubicBezTo>
                  <a:pt x="45683" y="15657"/>
                  <a:pt x="45646" y="15582"/>
                  <a:pt x="45590" y="15526"/>
                </a:cubicBezTo>
                <a:lnTo>
                  <a:pt x="45068" y="14818"/>
                </a:lnTo>
                <a:lnTo>
                  <a:pt x="43111" y="12171"/>
                </a:lnTo>
                <a:lnTo>
                  <a:pt x="40483" y="8593"/>
                </a:lnTo>
                <a:lnTo>
                  <a:pt x="37967" y="5201"/>
                </a:lnTo>
                <a:cubicBezTo>
                  <a:pt x="37650" y="4772"/>
                  <a:pt x="37315" y="4343"/>
                  <a:pt x="36998" y="3896"/>
                </a:cubicBezTo>
                <a:cubicBezTo>
                  <a:pt x="36439" y="3057"/>
                  <a:pt x="35730" y="2330"/>
                  <a:pt x="34910" y="1753"/>
                </a:cubicBezTo>
                <a:cubicBezTo>
                  <a:pt x="33294" y="614"/>
                  <a:pt x="31353" y="0"/>
                  <a:pt x="2937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F673CD4-89F2-444B-BF45-C5315F2B18A0}"/>
              </a:ext>
            </a:extLst>
          </p:cNvPr>
          <p:cNvGrpSpPr/>
          <p:nvPr/>
        </p:nvGrpSpPr>
        <p:grpSpPr>
          <a:xfrm>
            <a:off x="5842871" y="4185913"/>
            <a:ext cx="1374002" cy="1163545"/>
            <a:chOff x="5842871" y="4185913"/>
            <a:chExt cx="1374002" cy="1163545"/>
          </a:xfrm>
        </p:grpSpPr>
        <p:sp>
          <p:nvSpPr>
            <p:cNvPr id="712" name="Google Shape;712;p29"/>
            <p:cNvSpPr/>
            <p:nvPr/>
          </p:nvSpPr>
          <p:spPr>
            <a:xfrm>
              <a:off x="6685950" y="4305077"/>
              <a:ext cx="530923" cy="548314"/>
            </a:xfrm>
            <a:custGeom>
              <a:avLst/>
              <a:gdLst/>
              <a:ahLst/>
              <a:cxnLst/>
              <a:rect l="l" t="t" r="r" b="b"/>
              <a:pathLst>
                <a:path w="14440" h="14913" extrusionOk="0">
                  <a:moveTo>
                    <a:pt x="1" y="0"/>
                  </a:moveTo>
                  <a:lnTo>
                    <a:pt x="8313" y="13606"/>
                  </a:lnTo>
                  <a:lnTo>
                    <a:pt x="10531" y="14668"/>
                  </a:lnTo>
                  <a:cubicBezTo>
                    <a:pt x="10888" y="14836"/>
                    <a:pt x="11251" y="14913"/>
                    <a:pt x="11603" y="14913"/>
                  </a:cubicBezTo>
                  <a:cubicBezTo>
                    <a:pt x="13127" y="14913"/>
                    <a:pt x="14439" y="13475"/>
                    <a:pt x="14091" y="11780"/>
                  </a:cubicBezTo>
                  <a:lnTo>
                    <a:pt x="12768" y="5331"/>
                  </a:lnTo>
                  <a:cubicBezTo>
                    <a:pt x="12265" y="2740"/>
                    <a:pt x="10103" y="802"/>
                    <a:pt x="7456" y="578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893B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29"/>
            <p:cNvSpPr/>
            <p:nvPr/>
          </p:nvSpPr>
          <p:spPr>
            <a:xfrm>
              <a:off x="5842871" y="4185913"/>
              <a:ext cx="686192" cy="441320"/>
            </a:xfrm>
            <a:custGeom>
              <a:avLst/>
              <a:gdLst/>
              <a:ahLst/>
              <a:cxnLst/>
              <a:rect l="l" t="t" r="r" b="b"/>
              <a:pathLst>
                <a:path w="18663" h="12003" extrusionOk="0">
                  <a:moveTo>
                    <a:pt x="9663" y="1"/>
                  </a:moveTo>
                  <a:cubicBezTo>
                    <a:pt x="7790" y="1"/>
                    <a:pt x="5984" y="911"/>
                    <a:pt x="4889" y="2533"/>
                  </a:cubicBezTo>
                  <a:lnTo>
                    <a:pt x="1199" y="7882"/>
                  </a:lnTo>
                  <a:cubicBezTo>
                    <a:pt x="1" y="9614"/>
                    <a:pt x="1226" y="12002"/>
                    <a:pt x="3271" y="12002"/>
                  </a:cubicBezTo>
                  <a:cubicBezTo>
                    <a:pt x="3295" y="12002"/>
                    <a:pt x="3318" y="12002"/>
                    <a:pt x="3342" y="12001"/>
                  </a:cubicBezTo>
                  <a:lnTo>
                    <a:pt x="5784" y="11945"/>
                  </a:lnTo>
                  <a:lnTo>
                    <a:pt x="18663" y="2850"/>
                  </a:lnTo>
                  <a:lnTo>
                    <a:pt x="11599" y="334"/>
                  </a:lnTo>
                  <a:cubicBezTo>
                    <a:pt x="10963" y="109"/>
                    <a:pt x="10309" y="1"/>
                    <a:pt x="9663" y="1"/>
                  </a:cubicBezTo>
                  <a:close/>
                </a:path>
              </a:pathLst>
            </a:custGeom>
            <a:solidFill>
              <a:srgbClr val="893B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29"/>
            <p:cNvSpPr/>
            <p:nvPr/>
          </p:nvSpPr>
          <p:spPr>
            <a:xfrm>
              <a:off x="6041122" y="4252279"/>
              <a:ext cx="929262" cy="1097179"/>
            </a:xfrm>
            <a:custGeom>
              <a:avLst/>
              <a:gdLst/>
              <a:ahLst/>
              <a:cxnLst/>
              <a:rect l="l" t="t" r="r" b="b"/>
              <a:pathLst>
                <a:path w="25274" h="29841" extrusionOk="0">
                  <a:moveTo>
                    <a:pt x="10978" y="1"/>
                  </a:moveTo>
                  <a:cubicBezTo>
                    <a:pt x="8872" y="20"/>
                    <a:pt x="6934" y="1119"/>
                    <a:pt x="5871" y="2927"/>
                  </a:cubicBezTo>
                  <a:lnTo>
                    <a:pt x="1398" y="10476"/>
                  </a:lnTo>
                  <a:cubicBezTo>
                    <a:pt x="19" y="12787"/>
                    <a:pt x="0" y="15676"/>
                    <a:pt x="1323" y="18024"/>
                  </a:cubicBezTo>
                  <a:lnTo>
                    <a:pt x="4063" y="22851"/>
                  </a:lnTo>
                  <a:lnTo>
                    <a:pt x="3616" y="28536"/>
                  </a:lnTo>
                  <a:lnTo>
                    <a:pt x="11463" y="29207"/>
                  </a:lnTo>
                  <a:lnTo>
                    <a:pt x="15060" y="29505"/>
                  </a:lnTo>
                  <a:lnTo>
                    <a:pt x="19067" y="29841"/>
                  </a:lnTo>
                  <a:lnTo>
                    <a:pt x="19496" y="24175"/>
                  </a:lnTo>
                  <a:lnTo>
                    <a:pt x="23857" y="18770"/>
                  </a:lnTo>
                  <a:cubicBezTo>
                    <a:pt x="24994" y="17353"/>
                    <a:pt x="25274" y="15433"/>
                    <a:pt x="24603" y="13737"/>
                  </a:cubicBezTo>
                  <a:lnTo>
                    <a:pt x="20856" y="4232"/>
                  </a:lnTo>
                  <a:cubicBezTo>
                    <a:pt x="20092" y="2256"/>
                    <a:pt x="18340" y="840"/>
                    <a:pt x="16234" y="486"/>
                  </a:cubicBezTo>
                  <a:lnTo>
                    <a:pt x="13532" y="57"/>
                  </a:lnTo>
                  <a:lnTo>
                    <a:pt x="13233" y="1"/>
                  </a:lnTo>
                  <a:close/>
                </a:path>
              </a:pathLst>
            </a:custGeom>
            <a:solidFill>
              <a:srgbClr val="FF8E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29"/>
            <p:cNvSpPr/>
            <p:nvPr/>
          </p:nvSpPr>
          <p:spPr>
            <a:xfrm>
              <a:off x="6041122" y="4252279"/>
              <a:ext cx="929262" cy="1097179"/>
            </a:xfrm>
            <a:custGeom>
              <a:avLst/>
              <a:gdLst/>
              <a:ahLst/>
              <a:cxnLst/>
              <a:rect l="l" t="t" r="r" b="b"/>
              <a:pathLst>
                <a:path w="25274" h="29841" extrusionOk="0">
                  <a:moveTo>
                    <a:pt x="10978" y="1"/>
                  </a:moveTo>
                  <a:cubicBezTo>
                    <a:pt x="8872" y="20"/>
                    <a:pt x="6934" y="1119"/>
                    <a:pt x="5871" y="2927"/>
                  </a:cubicBezTo>
                  <a:lnTo>
                    <a:pt x="1398" y="10476"/>
                  </a:lnTo>
                  <a:cubicBezTo>
                    <a:pt x="19" y="12787"/>
                    <a:pt x="0" y="15676"/>
                    <a:pt x="1323" y="18024"/>
                  </a:cubicBezTo>
                  <a:lnTo>
                    <a:pt x="4063" y="22851"/>
                  </a:lnTo>
                  <a:lnTo>
                    <a:pt x="3616" y="28536"/>
                  </a:lnTo>
                  <a:lnTo>
                    <a:pt x="11463" y="29207"/>
                  </a:lnTo>
                  <a:lnTo>
                    <a:pt x="15060" y="29505"/>
                  </a:lnTo>
                  <a:lnTo>
                    <a:pt x="19067" y="29841"/>
                  </a:lnTo>
                  <a:lnTo>
                    <a:pt x="19496" y="24175"/>
                  </a:lnTo>
                  <a:lnTo>
                    <a:pt x="23857" y="18770"/>
                  </a:lnTo>
                  <a:cubicBezTo>
                    <a:pt x="24994" y="17353"/>
                    <a:pt x="25274" y="15433"/>
                    <a:pt x="24603" y="13737"/>
                  </a:cubicBezTo>
                  <a:lnTo>
                    <a:pt x="20856" y="4232"/>
                  </a:lnTo>
                  <a:cubicBezTo>
                    <a:pt x="20092" y="2256"/>
                    <a:pt x="18340" y="840"/>
                    <a:pt x="16234" y="486"/>
                  </a:cubicBezTo>
                  <a:lnTo>
                    <a:pt x="13532" y="57"/>
                  </a:lnTo>
                  <a:lnTo>
                    <a:pt x="13233" y="1"/>
                  </a:lnTo>
                  <a:close/>
                </a:path>
              </a:pathLst>
            </a:custGeom>
            <a:solidFill>
              <a:srgbClr val="B145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29"/>
            <p:cNvSpPr/>
            <p:nvPr/>
          </p:nvSpPr>
          <p:spPr>
            <a:xfrm>
              <a:off x="6102082" y="4274927"/>
              <a:ext cx="829254" cy="978604"/>
            </a:xfrm>
            <a:custGeom>
              <a:avLst/>
              <a:gdLst/>
              <a:ahLst/>
              <a:cxnLst/>
              <a:rect l="l" t="t" r="r" b="b"/>
              <a:pathLst>
                <a:path w="22554" h="26616" extrusionOk="0">
                  <a:moveTo>
                    <a:pt x="9786" y="0"/>
                  </a:moveTo>
                  <a:cubicBezTo>
                    <a:pt x="7922" y="0"/>
                    <a:pt x="6189" y="1007"/>
                    <a:pt x="5257" y="2609"/>
                  </a:cubicBezTo>
                  <a:lnTo>
                    <a:pt x="1250" y="9338"/>
                  </a:lnTo>
                  <a:cubicBezTo>
                    <a:pt x="20" y="11407"/>
                    <a:pt x="1" y="13979"/>
                    <a:pt x="1194" y="16085"/>
                  </a:cubicBezTo>
                  <a:lnTo>
                    <a:pt x="3635" y="20390"/>
                  </a:lnTo>
                  <a:lnTo>
                    <a:pt x="3244" y="25441"/>
                  </a:lnTo>
                  <a:lnTo>
                    <a:pt x="10233" y="26038"/>
                  </a:lnTo>
                  <a:lnTo>
                    <a:pt x="13439" y="26317"/>
                  </a:lnTo>
                  <a:lnTo>
                    <a:pt x="16999" y="26615"/>
                  </a:lnTo>
                  <a:lnTo>
                    <a:pt x="17409" y="21565"/>
                  </a:lnTo>
                  <a:lnTo>
                    <a:pt x="21286" y="16737"/>
                  </a:lnTo>
                  <a:cubicBezTo>
                    <a:pt x="22292" y="15470"/>
                    <a:pt x="22553" y="13755"/>
                    <a:pt x="21957" y="12264"/>
                  </a:cubicBezTo>
                  <a:lnTo>
                    <a:pt x="18602" y="3765"/>
                  </a:lnTo>
                  <a:cubicBezTo>
                    <a:pt x="17912" y="2013"/>
                    <a:pt x="16365" y="746"/>
                    <a:pt x="14501" y="429"/>
                  </a:cubicBezTo>
                  <a:lnTo>
                    <a:pt x="12079" y="56"/>
                  </a:lnTo>
                  <a:lnTo>
                    <a:pt x="1181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29"/>
            <p:cNvSpPr/>
            <p:nvPr/>
          </p:nvSpPr>
          <p:spPr>
            <a:xfrm>
              <a:off x="6474905" y="4367250"/>
              <a:ext cx="131591" cy="73719"/>
            </a:xfrm>
            <a:custGeom>
              <a:avLst/>
              <a:gdLst/>
              <a:ahLst/>
              <a:cxnLst/>
              <a:rect l="l" t="t" r="r" b="b"/>
              <a:pathLst>
                <a:path w="3579" h="2005" extrusionOk="0">
                  <a:moveTo>
                    <a:pt x="1669" y="0"/>
                  </a:moveTo>
                  <a:cubicBezTo>
                    <a:pt x="781" y="0"/>
                    <a:pt x="72" y="393"/>
                    <a:pt x="37" y="900"/>
                  </a:cubicBezTo>
                  <a:cubicBezTo>
                    <a:pt x="0" y="1459"/>
                    <a:pt x="764" y="1944"/>
                    <a:pt x="1734" y="2000"/>
                  </a:cubicBezTo>
                  <a:cubicBezTo>
                    <a:pt x="1795" y="2003"/>
                    <a:pt x="1857" y="2005"/>
                    <a:pt x="1917" y="2005"/>
                  </a:cubicBezTo>
                  <a:cubicBezTo>
                    <a:pt x="2804" y="2005"/>
                    <a:pt x="3524" y="1628"/>
                    <a:pt x="3541" y="1105"/>
                  </a:cubicBezTo>
                  <a:cubicBezTo>
                    <a:pt x="3579" y="564"/>
                    <a:pt x="2815" y="61"/>
                    <a:pt x="1845" y="5"/>
                  </a:cubicBezTo>
                  <a:cubicBezTo>
                    <a:pt x="1786" y="2"/>
                    <a:pt x="1727" y="0"/>
                    <a:pt x="1669" y="0"/>
                  </a:cubicBezTo>
                  <a:close/>
                </a:path>
              </a:pathLst>
            </a:custGeom>
            <a:solidFill>
              <a:srgbClr val="B145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29"/>
            <p:cNvSpPr/>
            <p:nvPr/>
          </p:nvSpPr>
          <p:spPr>
            <a:xfrm>
              <a:off x="6459131" y="4721285"/>
              <a:ext cx="95963" cy="114494"/>
            </a:xfrm>
            <a:custGeom>
              <a:avLst/>
              <a:gdLst/>
              <a:ahLst/>
              <a:cxnLst/>
              <a:rect l="l" t="t" r="r" b="b"/>
              <a:pathLst>
                <a:path w="2610" h="3114" extrusionOk="0">
                  <a:moveTo>
                    <a:pt x="1344" y="0"/>
                  </a:moveTo>
                  <a:cubicBezTo>
                    <a:pt x="756" y="0"/>
                    <a:pt x="236" y="442"/>
                    <a:pt x="168" y="1056"/>
                  </a:cubicBezTo>
                  <a:lnTo>
                    <a:pt x="94" y="1746"/>
                  </a:lnTo>
                  <a:cubicBezTo>
                    <a:pt x="0" y="2398"/>
                    <a:pt x="448" y="2994"/>
                    <a:pt x="1100" y="3106"/>
                  </a:cubicBezTo>
                  <a:cubicBezTo>
                    <a:pt x="1146" y="3111"/>
                    <a:pt x="1192" y="3114"/>
                    <a:pt x="1237" y="3114"/>
                  </a:cubicBezTo>
                  <a:cubicBezTo>
                    <a:pt x="1834" y="3114"/>
                    <a:pt x="2354" y="2669"/>
                    <a:pt x="2423" y="2062"/>
                  </a:cubicBezTo>
                  <a:lnTo>
                    <a:pt x="2517" y="1373"/>
                  </a:lnTo>
                  <a:cubicBezTo>
                    <a:pt x="2610" y="720"/>
                    <a:pt x="2163" y="105"/>
                    <a:pt x="1510" y="12"/>
                  </a:cubicBezTo>
                  <a:cubicBezTo>
                    <a:pt x="1454" y="4"/>
                    <a:pt x="1399" y="0"/>
                    <a:pt x="1344" y="0"/>
                  </a:cubicBezTo>
                  <a:close/>
                </a:path>
              </a:pathLst>
            </a:custGeom>
            <a:solidFill>
              <a:srgbClr val="FF6A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29"/>
            <p:cNvSpPr/>
            <p:nvPr/>
          </p:nvSpPr>
          <p:spPr>
            <a:xfrm>
              <a:off x="6431041" y="4710071"/>
              <a:ext cx="80889" cy="45445"/>
            </a:xfrm>
            <a:custGeom>
              <a:avLst/>
              <a:gdLst/>
              <a:ahLst/>
              <a:cxnLst/>
              <a:rect l="l" t="t" r="r" b="b"/>
              <a:pathLst>
                <a:path w="2200" h="1236" extrusionOk="0">
                  <a:moveTo>
                    <a:pt x="0" y="0"/>
                  </a:moveTo>
                  <a:cubicBezTo>
                    <a:pt x="0" y="0"/>
                    <a:pt x="19" y="1156"/>
                    <a:pt x="895" y="1230"/>
                  </a:cubicBezTo>
                  <a:cubicBezTo>
                    <a:pt x="949" y="1234"/>
                    <a:pt x="1001" y="1236"/>
                    <a:pt x="1050" y="1236"/>
                  </a:cubicBezTo>
                  <a:cubicBezTo>
                    <a:pt x="1785" y="1236"/>
                    <a:pt x="2025" y="850"/>
                    <a:pt x="2200" y="18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8E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29"/>
            <p:cNvSpPr/>
            <p:nvPr/>
          </p:nvSpPr>
          <p:spPr>
            <a:xfrm>
              <a:off x="6422143" y="4701651"/>
              <a:ext cx="99640" cy="62578"/>
            </a:xfrm>
            <a:custGeom>
              <a:avLst/>
              <a:gdLst/>
              <a:ahLst/>
              <a:cxnLst/>
              <a:rect l="l" t="t" r="r" b="b"/>
              <a:pathLst>
                <a:path w="2710" h="1702" extrusionOk="0">
                  <a:moveTo>
                    <a:pt x="243" y="1"/>
                  </a:moveTo>
                  <a:cubicBezTo>
                    <a:pt x="123" y="1"/>
                    <a:pt x="0" y="85"/>
                    <a:pt x="0" y="248"/>
                  </a:cubicBezTo>
                  <a:cubicBezTo>
                    <a:pt x="0" y="714"/>
                    <a:pt x="261" y="1627"/>
                    <a:pt x="1100" y="1702"/>
                  </a:cubicBezTo>
                  <a:lnTo>
                    <a:pt x="1305" y="1702"/>
                  </a:lnTo>
                  <a:cubicBezTo>
                    <a:pt x="2218" y="1702"/>
                    <a:pt x="2498" y="1124"/>
                    <a:pt x="2665" y="472"/>
                  </a:cubicBezTo>
                  <a:cubicBezTo>
                    <a:pt x="2709" y="295"/>
                    <a:pt x="2571" y="184"/>
                    <a:pt x="2436" y="184"/>
                  </a:cubicBezTo>
                  <a:cubicBezTo>
                    <a:pt x="2341" y="184"/>
                    <a:pt x="2248" y="238"/>
                    <a:pt x="2218" y="360"/>
                  </a:cubicBezTo>
                  <a:cubicBezTo>
                    <a:pt x="2063" y="943"/>
                    <a:pt x="1877" y="1242"/>
                    <a:pt x="1296" y="1242"/>
                  </a:cubicBezTo>
                  <a:cubicBezTo>
                    <a:pt x="1246" y="1242"/>
                    <a:pt x="1193" y="1240"/>
                    <a:pt x="1137" y="1236"/>
                  </a:cubicBezTo>
                  <a:cubicBezTo>
                    <a:pt x="503" y="1180"/>
                    <a:pt x="466" y="267"/>
                    <a:pt x="466" y="229"/>
                  </a:cubicBezTo>
                  <a:cubicBezTo>
                    <a:pt x="466" y="76"/>
                    <a:pt x="356" y="1"/>
                    <a:pt x="243" y="1"/>
                  </a:cubicBezTo>
                  <a:close/>
                </a:path>
              </a:pathLst>
            </a:custGeom>
            <a:solidFill>
              <a:srgbClr val="B145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29"/>
            <p:cNvSpPr/>
            <p:nvPr/>
          </p:nvSpPr>
          <p:spPr>
            <a:xfrm>
              <a:off x="6511893" y="4716909"/>
              <a:ext cx="81587" cy="45445"/>
            </a:xfrm>
            <a:custGeom>
              <a:avLst/>
              <a:gdLst/>
              <a:ahLst/>
              <a:cxnLst/>
              <a:rect l="l" t="t" r="r" b="b"/>
              <a:pathLst>
                <a:path w="2219" h="1236" extrusionOk="0">
                  <a:moveTo>
                    <a:pt x="1" y="1"/>
                  </a:moveTo>
                  <a:cubicBezTo>
                    <a:pt x="1" y="1"/>
                    <a:pt x="19" y="1175"/>
                    <a:pt x="895" y="1231"/>
                  </a:cubicBezTo>
                  <a:cubicBezTo>
                    <a:pt x="948" y="1234"/>
                    <a:pt x="999" y="1236"/>
                    <a:pt x="1048" y="1236"/>
                  </a:cubicBezTo>
                  <a:cubicBezTo>
                    <a:pt x="1803" y="1236"/>
                    <a:pt x="2043" y="835"/>
                    <a:pt x="2219" y="18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8E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29"/>
            <p:cNvSpPr/>
            <p:nvPr/>
          </p:nvSpPr>
          <p:spPr>
            <a:xfrm>
              <a:off x="6502995" y="4708710"/>
              <a:ext cx="100339" cy="61696"/>
            </a:xfrm>
            <a:custGeom>
              <a:avLst/>
              <a:gdLst/>
              <a:ahLst/>
              <a:cxnLst/>
              <a:rect l="l" t="t" r="r" b="b"/>
              <a:pathLst>
                <a:path w="2729" h="1678" extrusionOk="0">
                  <a:moveTo>
                    <a:pt x="233" y="0"/>
                  </a:moveTo>
                  <a:cubicBezTo>
                    <a:pt x="117" y="0"/>
                    <a:pt x="0" y="75"/>
                    <a:pt x="0" y="224"/>
                  </a:cubicBezTo>
                  <a:cubicBezTo>
                    <a:pt x="19" y="708"/>
                    <a:pt x="261" y="1622"/>
                    <a:pt x="1119" y="1678"/>
                  </a:cubicBezTo>
                  <a:lnTo>
                    <a:pt x="1305" y="1678"/>
                  </a:lnTo>
                  <a:cubicBezTo>
                    <a:pt x="2237" y="1678"/>
                    <a:pt x="2516" y="1100"/>
                    <a:pt x="2684" y="485"/>
                  </a:cubicBezTo>
                  <a:cubicBezTo>
                    <a:pt x="2729" y="296"/>
                    <a:pt x="2581" y="180"/>
                    <a:pt x="2439" y="180"/>
                  </a:cubicBezTo>
                  <a:cubicBezTo>
                    <a:pt x="2343" y="180"/>
                    <a:pt x="2248" y="234"/>
                    <a:pt x="2218" y="354"/>
                  </a:cubicBezTo>
                  <a:cubicBezTo>
                    <a:pt x="2082" y="952"/>
                    <a:pt x="1898" y="1237"/>
                    <a:pt x="1322" y="1237"/>
                  </a:cubicBezTo>
                  <a:cubicBezTo>
                    <a:pt x="1270" y="1237"/>
                    <a:pt x="1215" y="1235"/>
                    <a:pt x="1156" y="1230"/>
                  </a:cubicBezTo>
                  <a:cubicBezTo>
                    <a:pt x="504" y="1174"/>
                    <a:pt x="466" y="261"/>
                    <a:pt x="466" y="224"/>
                  </a:cubicBezTo>
                  <a:cubicBezTo>
                    <a:pt x="466" y="75"/>
                    <a:pt x="350" y="0"/>
                    <a:pt x="233" y="0"/>
                  </a:cubicBezTo>
                  <a:close/>
                </a:path>
              </a:pathLst>
            </a:custGeom>
            <a:solidFill>
              <a:srgbClr val="B145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29"/>
            <p:cNvSpPr/>
            <p:nvPr/>
          </p:nvSpPr>
          <p:spPr>
            <a:xfrm>
              <a:off x="6431225" y="4634661"/>
              <a:ext cx="166373" cy="81661"/>
            </a:xfrm>
            <a:custGeom>
              <a:avLst/>
              <a:gdLst/>
              <a:ahLst/>
              <a:cxnLst/>
              <a:rect l="l" t="t" r="r" b="b"/>
              <a:pathLst>
                <a:path w="4525" h="2221" extrusionOk="0">
                  <a:moveTo>
                    <a:pt x="425" y="1"/>
                  </a:moveTo>
                  <a:cubicBezTo>
                    <a:pt x="139" y="1"/>
                    <a:pt x="0" y="434"/>
                    <a:pt x="238" y="616"/>
                  </a:cubicBezTo>
                  <a:lnTo>
                    <a:pt x="1225" y="1753"/>
                  </a:lnTo>
                  <a:cubicBezTo>
                    <a:pt x="1463" y="2059"/>
                    <a:pt x="1832" y="2220"/>
                    <a:pt x="2206" y="2220"/>
                  </a:cubicBezTo>
                  <a:cubicBezTo>
                    <a:pt x="2447" y="2220"/>
                    <a:pt x="2691" y="2153"/>
                    <a:pt x="2903" y="2014"/>
                  </a:cubicBezTo>
                  <a:lnTo>
                    <a:pt x="4170" y="1175"/>
                  </a:lnTo>
                  <a:cubicBezTo>
                    <a:pt x="4524" y="989"/>
                    <a:pt x="4450" y="374"/>
                    <a:pt x="4058" y="337"/>
                  </a:cubicBezTo>
                  <a:lnTo>
                    <a:pt x="443" y="1"/>
                  </a:lnTo>
                  <a:cubicBezTo>
                    <a:pt x="437" y="1"/>
                    <a:pt x="431" y="1"/>
                    <a:pt x="425" y="1"/>
                  </a:cubicBezTo>
                  <a:close/>
                </a:path>
              </a:pathLst>
            </a:custGeom>
            <a:solidFill>
              <a:srgbClr val="893B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29"/>
            <p:cNvSpPr/>
            <p:nvPr/>
          </p:nvSpPr>
          <p:spPr>
            <a:xfrm>
              <a:off x="6261102" y="4465309"/>
              <a:ext cx="142548" cy="70777"/>
            </a:xfrm>
            <a:custGeom>
              <a:avLst/>
              <a:gdLst/>
              <a:ahLst/>
              <a:cxnLst/>
              <a:rect l="l" t="t" r="r" b="b"/>
              <a:pathLst>
                <a:path w="3877" h="1925" extrusionOk="0">
                  <a:moveTo>
                    <a:pt x="2117" y="0"/>
                  </a:moveTo>
                  <a:cubicBezTo>
                    <a:pt x="2011" y="0"/>
                    <a:pt x="1901" y="7"/>
                    <a:pt x="1789" y="22"/>
                  </a:cubicBezTo>
                  <a:cubicBezTo>
                    <a:pt x="1118" y="78"/>
                    <a:pt x="522" y="469"/>
                    <a:pt x="205" y="1066"/>
                  </a:cubicBezTo>
                  <a:cubicBezTo>
                    <a:pt x="0" y="1495"/>
                    <a:pt x="131" y="1811"/>
                    <a:pt x="354" y="1886"/>
                  </a:cubicBezTo>
                  <a:cubicBezTo>
                    <a:pt x="476" y="1910"/>
                    <a:pt x="598" y="1924"/>
                    <a:pt x="719" y="1924"/>
                  </a:cubicBezTo>
                  <a:cubicBezTo>
                    <a:pt x="874" y="1924"/>
                    <a:pt x="1027" y="1901"/>
                    <a:pt x="1174" y="1849"/>
                  </a:cubicBezTo>
                  <a:cubicBezTo>
                    <a:pt x="1472" y="1793"/>
                    <a:pt x="1752" y="1737"/>
                    <a:pt x="2013" y="1700"/>
                  </a:cubicBezTo>
                  <a:cubicBezTo>
                    <a:pt x="2255" y="1681"/>
                    <a:pt x="2553" y="1644"/>
                    <a:pt x="2833" y="1625"/>
                  </a:cubicBezTo>
                  <a:cubicBezTo>
                    <a:pt x="2862" y="1627"/>
                    <a:pt x="2890" y="1628"/>
                    <a:pt x="2919" y="1628"/>
                  </a:cubicBezTo>
                  <a:cubicBezTo>
                    <a:pt x="3169" y="1628"/>
                    <a:pt x="3417" y="1556"/>
                    <a:pt x="3634" y="1439"/>
                  </a:cubicBezTo>
                  <a:cubicBezTo>
                    <a:pt x="3840" y="1308"/>
                    <a:pt x="3877" y="954"/>
                    <a:pt x="3597" y="600"/>
                  </a:cubicBezTo>
                  <a:cubicBezTo>
                    <a:pt x="3355" y="293"/>
                    <a:pt x="2805" y="0"/>
                    <a:pt x="2117" y="0"/>
                  </a:cubicBezTo>
                  <a:close/>
                </a:path>
              </a:pathLst>
            </a:custGeom>
            <a:solidFill>
              <a:srgbClr val="893B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29"/>
            <p:cNvSpPr/>
            <p:nvPr/>
          </p:nvSpPr>
          <p:spPr>
            <a:xfrm>
              <a:off x="6672236" y="4490495"/>
              <a:ext cx="135047" cy="86661"/>
            </a:xfrm>
            <a:custGeom>
              <a:avLst/>
              <a:gdLst/>
              <a:ahLst/>
              <a:cxnLst/>
              <a:rect l="l" t="t" r="r" b="b"/>
              <a:pathLst>
                <a:path w="3673" h="2357" extrusionOk="0">
                  <a:moveTo>
                    <a:pt x="1413" y="1"/>
                  </a:moveTo>
                  <a:cubicBezTo>
                    <a:pt x="1007" y="1"/>
                    <a:pt x="660" y="115"/>
                    <a:pt x="430" y="269"/>
                  </a:cubicBezTo>
                  <a:cubicBezTo>
                    <a:pt x="57" y="549"/>
                    <a:pt x="1" y="884"/>
                    <a:pt x="169" y="1070"/>
                  </a:cubicBezTo>
                  <a:cubicBezTo>
                    <a:pt x="374" y="1257"/>
                    <a:pt x="635" y="1406"/>
                    <a:pt x="896" y="1462"/>
                  </a:cubicBezTo>
                  <a:cubicBezTo>
                    <a:pt x="1175" y="1555"/>
                    <a:pt x="1455" y="1648"/>
                    <a:pt x="1697" y="1760"/>
                  </a:cubicBezTo>
                  <a:cubicBezTo>
                    <a:pt x="1921" y="1853"/>
                    <a:pt x="2182" y="1984"/>
                    <a:pt x="2461" y="2114"/>
                  </a:cubicBezTo>
                  <a:cubicBezTo>
                    <a:pt x="2685" y="2263"/>
                    <a:pt x="2964" y="2357"/>
                    <a:pt x="3244" y="2357"/>
                  </a:cubicBezTo>
                  <a:cubicBezTo>
                    <a:pt x="3486" y="2338"/>
                    <a:pt x="3673" y="2058"/>
                    <a:pt x="3598" y="1611"/>
                  </a:cubicBezTo>
                  <a:cubicBezTo>
                    <a:pt x="3524" y="1164"/>
                    <a:pt x="3114" y="511"/>
                    <a:pt x="2331" y="194"/>
                  </a:cubicBezTo>
                  <a:cubicBezTo>
                    <a:pt x="2009" y="57"/>
                    <a:pt x="1696" y="1"/>
                    <a:pt x="1413" y="1"/>
                  </a:cubicBezTo>
                  <a:close/>
                </a:path>
              </a:pathLst>
            </a:custGeom>
            <a:solidFill>
              <a:srgbClr val="893B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29"/>
            <p:cNvSpPr/>
            <p:nvPr/>
          </p:nvSpPr>
          <p:spPr>
            <a:xfrm>
              <a:off x="6657860" y="4632124"/>
              <a:ext cx="95963" cy="38238"/>
            </a:xfrm>
            <a:custGeom>
              <a:avLst/>
              <a:gdLst/>
              <a:ahLst/>
              <a:cxnLst/>
              <a:rect l="l" t="t" r="r" b="b"/>
              <a:pathLst>
                <a:path w="2610" h="1040" extrusionOk="0">
                  <a:moveTo>
                    <a:pt x="1257" y="1"/>
                  </a:moveTo>
                  <a:cubicBezTo>
                    <a:pt x="892" y="1"/>
                    <a:pt x="527" y="104"/>
                    <a:pt x="206" y="312"/>
                  </a:cubicBezTo>
                  <a:cubicBezTo>
                    <a:pt x="56" y="424"/>
                    <a:pt x="1" y="629"/>
                    <a:pt x="112" y="797"/>
                  </a:cubicBezTo>
                  <a:cubicBezTo>
                    <a:pt x="181" y="900"/>
                    <a:pt x="285" y="954"/>
                    <a:pt x="395" y="954"/>
                  </a:cubicBezTo>
                  <a:cubicBezTo>
                    <a:pt x="463" y="954"/>
                    <a:pt x="533" y="933"/>
                    <a:pt x="597" y="890"/>
                  </a:cubicBezTo>
                  <a:cubicBezTo>
                    <a:pt x="797" y="768"/>
                    <a:pt x="1025" y="708"/>
                    <a:pt x="1254" y="708"/>
                  </a:cubicBezTo>
                  <a:cubicBezTo>
                    <a:pt x="1515" y="708"/>
                    <a:pt x="1776" y="787"/>
                    <a:pt x="1995" y="946"/>
                  </a:cubicBezTo>
                  <a:cubicBezTo>
                    <a:pt x="2051" y="1002"/>
                    <a:pt x="2125" y="1021"/>
                    <a:pt x="2218" y="1039"/>
                  </a:cubicBezTo>
                  <a:cubicBezTo>
                    <a:pt x="2312" y="1039"/>
                    <a:pt x="2424" y="983"/>
                    <a:pt x="2498" y="890"/>
                  </a:cubicBezTo>
                  <a:cubicBezTo>
                    <a:pt x="2610" y="741"/>
                    <a:pt x="2591" y="517"/>
                    <a:pt x="2442" y="406"/>
                  </a:cubicBezTo>
                  <a:cubicBezTo>
                    <a:pt x="2094" y="137"/>
                    <a:pt x="1676" y="1"/>
                    <a:pt x="1257" y="1"/>
                  </a:cubicBezTo>
                  <a:close/>
                </a:path>
              </a:pathLst>
            </a:custGeom>
            <a:solidFill>
              <a:srgbClr val="4E1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29"/>
            <p:cNvSpPr/>
            <p:nvPr/>
          </p:nvSpPr>
          <p:spPr>
            <a:xfrm>
              <a:off x="6274816" y="4594952"/>
              <a:ext cx="102103" cy="37723"/>
            </a:xfrm>
            <a:custGeom>
              <a:avLst/>
              <a:gdLst/>
              <a:ahLst/>
              <a:cxnLst/>
              <a:rect l="l" t="t" r="r" b="b"/>
              <a:pathLst>
                <a:path w="2777" h="1026" extrusionOk="0">
                  <a:moveTo>
                    <a:pt x="1345" y="1"/>
                  </a:moveTo>
                  <a:cubicBezTo>
                    <a:pt x="983" y="1"/>
                    <a:pt x="618" y="99"/>
                    <a:pt x="298" y="298"/>
                  </a:cubicBezTo>
                  <a:cubicBezTo>
                    <a:pt x="1" y="517"/>
                    <a:pt x="202" y="946"/>
                    <a:pt x="506" y="946"/>
                  </a:cubicBezTo>
                  <a:cubicBezTo>
                    <a:pt x="565" y="946"/>
                    <a:pt x="627" y="931"/>
                    <a:pt x="689" y="895"/>
                  </a:cubicBezTo>
                  <a:cubicBezTo>
                    <a:pt x="890" y="764"/>
                    <a:pt x="1120" y="698"/>
                    <a:pt x="1349" y="698"/>
                  </a:cubicBezTo>
                  <a:cubicBezTo>
                    <a:pt x="1610" y="698"/>
                    <a:pt x="1869" y="782"/>
                    <a:pt x="2087" y="951"/>
                  </a:cubicBezTo>
                  <a:cubicBezTo>
                    <a:pt x="2143" y="988"/>
                    <a:pt x="2218" y="1025"/>
                    <a:pt x="2311" y="1025"/>
                  </a:cubicBezTo>
                  <a:cubicBezTo>
                    <a:pt x="2646" y="1025"/>
                    <a:pt x="2777" y="597"/>
                    <a:pt x="2516" y="392"/>
                  </a:cubicBezTo>
                  <a:cubicBezTo>
                    <a:pt x="2176" y="132"/>
                    <a:pt x="1762" y="1"/>
                    <a:pt x="1345" y="1"/>
                  </a:cubicBezTo>
                  <a:close/>
                </a:path>
              </a:pathLst>
            </a:custGeom>
            <a:solidFill>
              <a:srgbClr val="4E1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29"/>
            <p:cNvSpPr/>
            <p:nvPr/>
          </p:nvSpPr>
          <p:spPr>
            <a:xfrm>
              <a:off x="6462551" y="4557743"/>
              <a:ext cx="109677" cy="41327"/>
            </a:xfrm>
            <a:custGeom>
              <a:avLst/>
              <a:gdLst/>
              <a:ahLst/>
              <a:cxnLst/>
              <a:rect l="l" t="t" r="r" b="b"/>
              <a:pathLst>
                <a:path w="2983" h="1124" extrusionOk="0">
                  <a:moveTo>
                    <a:pt x="1380" y="1"/>
                  </a:moveTo>
                  <a:cubicBezTo>
                    <a:pt x="629" y="1"/>
                    <a:pt x="36" y="395"/>
                    <a:pt x="1" y="938"/>
                  </a:cubicBezTo>
                  <a:lnTo>
                    <a:pt x="94" y="938"/>
                  </a:lnTo>
                  <a:cubicBezTo>
                    <a:pt x="319" y="592"/>
                    <a:pt x="800" y="374"/>
                    <a:pt x="1359" y="374"/>
                  </a:cubicBezTo>
                  <a:cubicBezTo>
                    <a:pt x="1403" y="374"/>
                    <a:pt x="1447" y="376"/>
                    <a:pt x="1492" y="378"/>
                  </a:cubicBezTo>
                  <a:cubicBezTo>
                    <a:pt x="2125" y="434"/>
                    <a:pt x="2629" y="733"/>
                    <a:pt x="2834" y="1124"/>
                  </a:cubicBezTo>
                  <a:lnTo>
                    <a:pt x="2945" y="1124"/>
                  </a:lnTo>
                  <a:cubicBezTo>
                    <a:pt x="2983" y="565"/>
                    <a:pt x="2330" y="43"/>
                    <a:pt x="1529" y="6"/>
                  </a:cubicBezTo>
                  <a:cubicBezTo>
                    <a:pt x="1479" y="2"/>
                    <a:pt x="1429" y="1"/>
                    <a:pt x="1380" y="1"/>
                  </a:cubicBezTo>
                  <a:close/>
                </a:path>
              </a:pathLst>
            </a:custGeom>
            <a:solidFill>
              <a:srgbClr val="B145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29"/>
            <p:cNvSpPr/>
            <p:nvPr/>
          </p:nvSpPr>
          <p:spPr>
            <a:xfrm>
              <a:off x="6387177" y="4827249"/>
              <a:ext cx="225495" cy="85374"/>
            </a:xfrm>
            <a:custGeom>
              <a:avLst/>
              <a:gdLst/>
              <a:ahLst/>
              <a:cxnLst/>
              <a:rect l="l" t="t" r="r" b="b"/>
              <a:pathLst>
                <a:path w="6133" h="2322" extrusionOk="0">
                  <a:moveTo>
                    <a:pt x="56" y="0"/>
                  </a:moveTo>
                  <a:lnTo>
                    <a:pt x="56" y="0"/>
                  </a:lnTo>
                  <a:cubicBezTo>
                    <a:pt x="0" y="1175"/>
                    <a:pt x="1305" y="2200"/>
                    <a:pt x="2983" y="2312"/>
                  </a:cubicBezTo>
                  <a:cubicBezTo>
                    <a:pt x="3083" y="2318"/>
                    <a:pt x="3183" y="2322"/>
                    <a:pt x="3281" y="2322"/>
                  </a:cubicBezTo>
                  <a:cubicBezTo>
                    <a:pt x="4823" y="2322"/>
                    <a:pt x="6062" y="1514"/>
                    <a:pt x="6132" y="411"/>
                  </a:cubicBezTo>
                  <a:lnTo>
                    <a:pt x="5927" y="411"/>
                  </a:lnTo>
                  <a:cubicBezTo>
                    <a:pt x="5467" y="1093"/>
                    <a:pt x="4492" y="1541"/>
                    <a:pt x="3359" y="1541"/>
                  </a:cubicBezTo>
                  <a:cubicBezTo>
                    <a:pt x="3253" y="1541"/>
                    <a:pt x="3146" y="1537"/>
                    <a:pt x="3038" y="1529"/>
                  </a:cubicBezTo>
                  <a:cubicBezTo>
                    <a:pt x="1752" y="1454"/>
                    <a:pt x="690" y="821"/>
                    <a:pt x="299" y="19"/>
                  </a:cubicBezTo>
                  <a:lnTo>
                    <a:pt x="56" y="0"/>
                  </a:lnTo>
                  <a:close/>
                </a:path>
              </a:pathLst>
            </a:custGeom>
            <a:solidFill>
              <a:srgbClr val="B145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636744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ixkit-happy-puppy-barks-741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Google Shape;810;p33"/>
          <p:cNvSpPr txBox="1">
            <a:spLocks noGrp="1"/>
          </p:cNvSpPr>
          <p:nvPr>
            <p:ph type="title"/>
          </p:nvPr>
        </p:nvSpPr>
        <p:spPr>
          <a:xfrm>
            <a:off x="713796" y="1945706"/>
            <a:ext cx="4687460" cy="1029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/>
              <a:t>Hoạt động</a:t>
            </a:r>
            <a:endParaRPr sz="8000"/>
          </a:p>
        </p:txBody>
      </p:sp>
      <p:sp>
        <p:nvSpPr>
          <p:cNvPr id="811" name="Google Shape;811;p33"/>
          <p:cNvSpPr txBox="1">
            <a:spLocks noGrp="1"/>
          </p:cNvSpPr>
          <p:nvPr>
            <p:ph type="subTitle" idx="1"/>
          </p:nvPr>
        </p:nvSpPr>
        <p:spPr>
          <a:xfrm>
            <a:off x="512700" y="3013851"/>
            <a:ext cx="4259641" cy="717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i="1">
                <a:latin typeface="+mn-lt"/>
              </a:rPr>
              <a:t>Gia đình trong cuộc sống hiện đại của mỗi chúng ta!</a:t>
            </a:r>
            <a:endParaRPr sz="2400" i="1">
              <a:latin typeface="+mn-lt"/>
            </a:endParaRPr>
          </a:p>
        </p:txBody>
      </p:sp>
      <p:sp>
        <p:nvSpPr>
          <p:cNvPr id="812" name="Google Shape;812;p33"/>
          <p:cNvSpPr txBox="1">
            <a:spLocks noGrp="1"/>
          </p:cNvSpPr>
          <p:nvPr>
            <p:ph type="title" idx="2"/>
          </p:nvPr>
        </p:nvSpPr>
        <p:spPr>
          <a:xfrm>
            <a:off x="713796" y="635018"/>
            <a:ext cx="4687460" cy="1371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/>
              <a:t>02.</a:t>
            </a:r>
            <a:endParaRPr sz="9600"/>
          </a:p>
        </p:txBody>
      </p:sp>
      <p:grpSp>
        <p:nvGrpSpPr>
          <p:cNvPr id="814" name="Google Shape;814;p33"/>
          <p:cNvGrpSpPr/>
          <p:nvPr/>
        </p:nvGrpSpPr>
        <p:grpSpPr>
          <a:xfrm>
            <a:off x="4900624" y="2412006"/>
            <a:ext cx="4801045" cy="2797782"/>
            <a:chOff x="4612626" y="1011949"/>
            <a:chExt cx="5157423" cy="3005459"/>
          </a:xfrm>
        </p:grpSpPr>
        <p:sp>
          <p:nvSpPr>
            <p:cNvPr id="815" name="Google Shape;815;p33"/>
            <p:cNvSpPr/>
            <p:nvPr/>
          </p:nvSpPr>
          <p:spPr>
            <a:xfrm>
              <a:off x="4612626" y="1011949"/>
              <a:ext cx="5157423" cy="3005459"/>
            </a:xfrm>
            <a:custGeom>
              <a:avLst/>
              <a:gdLst/>
              <a:ahLst/>
              <a:cxnLst/>
              <a:rect l="l" t="t" r="r" b="b"/>
              <a:pathLst>
                <a:path w="62252" h="36277" extrusionOk="0">
                  <a:moveTo>
                    <a:pt x="17039" y="0"/>
                  </a:moveTo>
                  <a:cubicBezTo>
                    <a:pt x="15986" y="0"/>
                    <a:pt x="14939" y="85"/>
                    <a:pt x="13912" y="268"/>
                  </a:cubicBezTo>
                  <a:cubicBezTo>
                    <a:pt x="9030" y="1137"/>
                    <a:pt x="5031" y="4423"/>
                    <a:pt x="4554" y="8781"/>
                  </a:cubicBezTo>
                  <a:cubicBezTo>
                    <a:pt x="4335" y="10761"/>
                    <a:pt x="6534" y="14243"/>
                    <a:pt x="5845" y="16113"/>
                  </a:cubicBezTo>
                  <a:cubicBezTo>
                    <a:pt x="5141" y="18014"/>
                    <a:pt x="0" y="23836"/>
                    <a:pt x="125" y="28256"/>
                  </a:cubicBezTo>
                  <a:cubicBezTo>
                    <a:pt x="251" y="32669"/>
                    <a:pt x="1440" y="34039"/>
                    <a:pt x="3107" y="36276"/>
                  </a:cubicBezTo>
                  <a:lnTo>
                    <a:pt x="57714" y="36276"/>
                  </a:lnTo>
                  <a:cubicBezTo>
                    <a:pt x="58754" y="34007"/>
                    <a:pt x="59568" y="32192"/>
                    <a:pt x="58347" y="29211"/>
                  </a:cubicBezTo>
                  <a:cubicBezTo>
                    <a:pt x="57377" y="26825"/>
                    <a:pt x="60022" y="24868"/>
                    <a:pt x="61047" y="22646"/>
                  </a:cubicBezTo>
                  <a:cubicBezTo>
                    <a:pt x="61954" y="20675"/>
                    <a:pt x="62252" y="18304"/>
                    <a:pt x="62033" y="16152"/>
                  </a:cubicBezTo>
                  <a:cubicBezTo>
                    <a:pt x="61728" y="13218"/>
                    <a:pt x="60272" y="10276"/>
                    <a:pt x="57745" y="8171"/>
                  </a:cubicBezTo>
                  <a:cubicBezTo>
                    <a:pt x="54690" y="5637"/>
                    <a:pt x="50428" y="4569"/>
                    <a:pt x="46232" y="4569"/>
                  </a:cubicBezTo>
                  <a:cubicBezTo>
                    <a:pt x="45012" y="4569"/>
                    <a:pt x="43798" y="4659"/>
                    <a:pt x="42620" y="4830"/>
                  </a:cubicBezTo>
                  <a:cubicBezTo>
                    <a:pt x="40720" y="5109"/>
                    <a:pt x="38825" y="5567"/>
                    <a:pt x="36889" y="5567"/>
                  </a:cubicBezTo>
                  <a:cubicBezTo>
                    <a:pt x="36602" y="5567"/>
                    <a:pt x="36314" y="5557"/>
                    <a:pt x="36024" y="5534"/>
                  </a:cubicBezTo>
                  <a:cubicBezTo>
                    <a:pt x="32761" y="5276"/>
                    <a:pt x="29882" y="3508"/>
                    <a:pt x="26909" y="2209"/>
                  </a:cubicBezTo>
                  <a:cubicBezTo>
                    <a:pt x="23823" y="869"/>
                    <a:pt x="20397" y="0"/>
                    <a:pt x="17039" y="0"/>
                  </a:cubicBezTo>
                  <a:close/>
                </a:path>
              </a:pathLst>
            </a:custGeom>
            <a:solidFill>
              <a:srgbClr val="FFA79B">
                <a:alpha val="4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33"/>
            <p:cNvSpPr/>
            <p:nvPr/>
          </p:nvSpPr>
          <p:spPr>
            <a:xfrm>
              <a:off x="5030091" y="1415663"/>
              <a:ext cx="4310224" cy="2601743"/>
            </a:xfrm>
            <a:custGeom>
              <a:avLst/>
              <a:gdLst/>
              <a:ahLst/>
              <a:cxnLst/>
              <a:rect l="l" t="t" r="r" b="b"/>
              <a:pathLst>
                <a:path w="52026" h="31404" extrusionOk="0">
                  <a:moveTo>
                    <a:pt x="39890" y="0"/>
                  </a:moveTo>
                  <a:cubicBezTo>
                    <a:pt x="37663" y="0"/>
                    <a:pt x="35394" y="480"/>
                    <a:pt x="33332" y="1287"/>
                  </a:cubicBezTo>
                  <a:cubicBezTo>
                    <a:pt x="31564" y="1976"/>
                    <a:pt x="29858" y="2891"/>
                    <a:pt x="27965" y="3126"/>
                  </a:cubicBezTo>
                  <a:cubicBezTo>
                    <a:pt x="27628" y="3167"/>
                    <a:pt x="27292" y="3186"/>
                    <a:pt x="26957" y="3186"/>
                  </a:cubicBezTo>
                  <a:cubicBezTo>
                    <a:pt x="24554" y="3186"/>
                    <a:pt x="22198" y="2219"/>
                    <a:pt x="19835" y="1608"/>
                  </a:cubicBezTo>
                  <a:cubicBezTo>
                    <a:pt x="18162" y="1175"/>
                    <a:pt x="16414" y="925"/>
                    <a:pt x="14679" y="925"/>
                  </a:cubicBezTo>
                  <a:cubicBezTo>
                    <a:pt x="12624" y="925"/>
                    <a:pt x="10587" y="1275"/>
                    <a:pt x="8717" y="2085"/>
                  </a:cubicBezTo>
                  <a:cubicBezTo>
                    <a:pt x="4804" y="3775"/>
                    <a:pt x="2027" y="7594"/>
                    <a:pt x="2348" y="11795"/>
                  </a:cubicBezTo>
                  <a:cubicBezTo>
                    <a:pt x="2496" y="13705"/>
                    <a:pt x="3247" y="15582"/>
                    <a:pt x="2981" y="17476"/>
                  </a:cubicBezTo>
                  <a:cubicBezTo>
                    <a:pt x="2715" y="19393"/>
                    <a:pt x="1542" y="20997"/>
                    <a:pt x="924" y="22812"/>
                  </a:cubicBezTo>
                  <a:cubicBezTo>
                    <a:pt x="71" y="25277"/>
                    <a:pt x="0" y="28900"/>
                    <a:pt x="1354" y="31403"/>
                  </a:cubicBezTo>
                  <a:lnTo>
                    <a:pt x="50053" y="31403"/>
                  </a:lnTo>
                  <a:cubicBezTo>
                    <a:pt x="50476" y="30590"/>
                    <a:pt x="50781" y="29713"/>
                    <a:pt x="50969" y="28806"/>
                  </a:cubicBezTo>
                  <a:cubicBezTo>
                    <a:pt x="51501" y="26232"/>
                    <a:pt x="50648" y="24033"/>
                    <a:pt x="50437" y="21513"/>
                  </a:cubicBezTo>
                  <a:cubicBezTo>
                    <a:pt x="50233" y="19119"/>
                    <a:pt x="51110" y="17108"/>
                    <a:pt x="51595" y="14831"/>
                  </a:cubicBezTo>
                  <a:cubicBezTo>
                    <a:pt x="52025" y="12805"/>
                    <a:pt x="51877" y="10512"/>
                    <a:pt x="51337" y="8525"/>
                  </a:cubicBezTo>
                  <a:cubicBezTo>
                    <a:pt x="50601" y="5802"/>
                    <a:pt x="48903" y="3282"/>
                    <a:pt x="46454" y="1749"/>
                  </a:cubicBezTo>
                  <a:cubicBezTo>
                    <a:pt x="44502" y="525"/>
                    <a:pt x="42219" y="0"/>
                    <a:pt x="39890" y="0"/>
                  </a:cubicBezTo>
                  <a:close/>
                </a:path>
              </a:pathLst>
            </a:custGeom>
            <a:solidFill>
              <a:srgbClr val="FFA79B">
                <a:alpha val="4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75" name="Google Shape;875;p33"/>
          <p:cNvGrpSpPr/>
          <p:nvPr/>
        </p:nvGrpSpPr>
        <p:grpSpPr>
          <a:xfrm>
            <a:off x="6901677" y="-1502667"/>
            <a:ext cx="2752249" cy="2748153"/>
            <a:chOff x="6901677" y="-1502667"/>
            <a:chExt cx="2752249" cy="2748153"/>
          </a:xfrm>
        </p:grpSpPr>
        <p:sp>
          <p:nvSpPr>
            <p:cNvPr id="876" name="Google Shape;876;p33"/>
            <p:cNvSpPr/>
            <p:nvPr/>
          </p:nvSpPr>
          <p:spPr>
            <a:xfrm rot="4318899" flipH="1">
              <a:off x="6986378" y="-1049544"/>
              <a:ext cx="2290756" cy="1841908"/>
            </a:xfrm>
            <a:custGeom>
              <a:avLst/>
              <a:gdLst/>
              <a:ahLst/>
              <a:cxnLst/>
              <a:rect l="l" t="t" r="r" b="b"/>
              <a:pathLst>
                <a:path w="75784" h="60935" extrusionOk="0">
                  <a:moveTo>
                    <a:pt x="15683" y="1"/>
                  </a:moveTo>
                  <a:cubicBezTo>
                    <a:pt x="12063" y="1"/>
                    <a:pt x="8783" y="1433"/>
                    <a:pt x="6021" y="3864"/>
                  </a:cubicBezTo>
                  <a:cubicBezTo>
                    <a:pt x="1" y="9176"/>
                    <a:pt x="2163" y="20061"/>
                    <a:pt x="11016" y="28001"/>
                  </a:cubicBezTo>
                  <a:lnTo>
                    <a:pt x="11221" y="28187"/>
                  </a:lnTo>
                  <a:cubicBezTo>
                    <a:pt x="12563" y="29361"/>
                    <a:pt x="13457" y="30852"/>
                    <a:pt x="13625" y="32250"/>
                  </a:cubicBezTo>
                  <a:cubicBezTo>
                    <a:pt x="14538" y="39687"/>
                    <a:pt x="19776" y="48111"/>
                    <a:pt x="28573" y="54355"/>
                  </a:cubicBezTo>
                  <a:cubicBezTo>
                    <a:pt x="34239" y="58381"/>
                    <a:pt x="41359" y="60692"/>
                    <a:pt x="47565" y="60935"/>
                  </a:cubicBezTo>
                  <a:lnTo>
                    <a:pt x="75783" y="23621"/>
                  </a:lnTo>
                  <a:cubicBezTo>
                    <a:pt x="74386" y="18998"/>
                    <a:pt x="71254" y="14190"/>
                    <a:pt x="66595" y="10127"/>
                  </a:cubicBezTo>
                  <a:cubicBezTo>
                    <a:pt x="60385" y="4702"/>
                    <a:pt x="52912" y="1803"/>
                    <a:pt x="46548" y="1803"/>
                  </a:cubicBezTo>
                  <a:cubicBezTo>
                    <a:pt x="42482" y="1803"/>
                    <a:pt x="38869" y="2986"/>
                    <a:pt x="36326" y="5448"/>
                  </a:cubicBezTo>
                  <a:cubicBezTo>
                    <a:pt x="36010" y="5747"/>
                    <a:pt x="35711" y="6082"/>
                    <a:pt x="35432" y="6418"/>
                  </a:cubicBezTo>
                  <a:cubicBezTo>
                    <a:pt x="34855" y="7124"/>
                    <a:pt x="33946" y="7470"/>
                    <a:pt x="32904" y="7470"/>
                  </a:cubicBezTo>
                  <a:cubicBezTo>
                    <a:pt x="31556" y="7470"/>
                    <a:pt x="29985" y="6891"/>
                    <a:pt x="28629" y="5765"/>
                  </a:cubicBezTo>
                  <a:lnTo>
                    <a:pt x="28442" y="5616"/>
                  </a:lnTo>
                  <a:cubicBezTo>
                    <a:pt x="23942" y="1688"/>
                    <a:pt x="19612" y="1"/>
                    <a:pt x="156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77" name="Google Shape;877;p33"/>
            <p:cNvGrpSpPr/>
            <p:nvPr/>
          </p:nvGrpSpPr>
          <p:grpSpPr>
            <a:xfrm>
              <a:off x="7792984" y="-502416"/>
              <a:ext cx="1860942" cy="1548442"/>
              <a:chOff x="7130276" y="-986028"/>
              <a:chExt cx="2350564" cy="1955844"/>
            </a:xfrm>
          </p:grpSpPr>
          <p:sp>
            <p:nvSpPr>
              <p:cNvPr id="878" name="Google Shape;878;p33"/>
              <p:cNvSpPr/>
              <p:nvPr/>
            </p:nvSpPr>
            <p:spPr>
              <a:xfrm rot="10800000">
                <a:off x="7130276" y="-986028"/>
                <a:ext cx="2350564" cy="1955844"/>
              </a:xfrm>
              <a:custGeom>
                <a:avLst/>
                <a:gdLst/>
                <a:ahLst/>
                <a:cxnLst/>
                <a:rect l="l" t="t" r="r" b="b"/>
                <a:pathLst>
                  <a:path w="70025" h="58266" extrusionOk="0">
                    <a:moveTo>
                      <a:pt x="18874" y="0"/>
                    </a:moveTo>
                    <a:cubicBezTo>
                      <a:pt x="17710" y="0"/>
                      <a:pt x="16530" y="55"/>
                      <a:pt x="15340" y="169"/>
                    </a:cubicBezTo>
                    <a:cubicBezTo>
                      <a:pt x="9171" y="766"/>
                      <a:pt x="3822" y="2835"/>
                      <a:pt x="1" y="5779"/>
                    </a:cubicBezTo>
                    <a:lnTo>
                      <a:pt x="1212" y="52543"/>
                    </a:lnTo>
                    <a:cubicBezTo>
                      <a:pt x="6394" y="55972"/>
                      <a:pt x="13514" y="58246"/>
                      <a:pt x="20484" y="58265"/>
                    </a:cubicBezTo>
                    <a:cubicBezTo>
                      <a:pt x="20562" y="58265"/>
                      <a:pt x="20641" y="58265"/>
                      <a:pt x="20719" y="58265"/>
                    </a:cubicBezTo>
                    <a:cubicBezTo>
                      <a:pt x="31390" y="58265"/>
                      <a:pt x="40445" y="54478"/>
                      <a:pt x="45497" y="49002"/>
                    </a:cubicBezTo>
                    <a:cubicBezTo>
                      <a:pt x="46447" y="47976"/>
                      <a:pt x="48031" y="47287"/>
                      <a:pt x="49821" y="47100"/>
                    </a:cubicBezTo>
                    <a:lnTo>
                      <a:pt x="50100" y="47063"/>
                    </a:lnTo>
                    <a:cubicBezTo>
                      <a:pt x="61898" y="45777"/>
                      <a:pt x="70025" y="38191"/>
                      <a:pt x="68217" y="30363"/>
                    </a:cubicBezTo>
                    <a:cubicBezTo>
                      <a:pt x="66652" y="23546"/>
                      <a:pt x="61444" y="18573"/>
                      <a:pt x="51855" y="18573"/>
                    </a:cubicBezTo>
                    <a:cubicBezTo>
                      <a:pt x="50932" y="18573"/>
                      <a:pt x="49968" y="18619"/>
                      <a:pt x="48963" y="18714"/>
                    </a:cubicBezTo>
                    <a:lnTo>
                      <a:pt x="48740" y="18733"/>
                    </a:lnTo>
                    <a:cubicBezTo>
                      <a:pt x="48541" y="18747"/>
                      <a:pt x="48343" y="18754"/>
                      <a:pt x="48148" y="18754"/>
                    </a:cubicBezTo>
                    <a:cubicBezTo>
                      <a:pt x="45294" y="18754"/>
                      <a:pt x="42936" y="17259"/>
                      <a:pt x="42831" y="15322"/>
                    </a:cubicBezTo>
                    <a:cubicBezTo>
                      <a:pt x="42794" y="14875"/>
                      <a:pt x="42738" y="14446"/>
                      <a:pt x="42664" y="13999"/>
                    </a:cubicBezTo>
                    <a:cubicBezTo>
                      <a:pt x="41169" y="5861"/>
                      <a:pt x="30863" y="0"/>
                      <a:pt x="1887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879" name="Google Shape;879;p33"/>
              <p:cNvGrpSpPr/>
              <p:nvPr/>
            </p:nvGrpSpPr>
            <p:grpSpPr>
              <a:xfrm rot="10800000">
                <a:off x="7374368" y="-329618"/>
                <a:ext cx="1721841" cy="1113844"/>
                <a:chOff x="-3171530" y="2930427"/>
                <a:chExt cx="1885915" cy="1219982"/>
              </a:xfrm>
            </p:grpSpPr>
            <p:sp>
              <p:nvSpPr>
                <p:cNvPr id="880" name="Google Shape;880;p33"/>
                <p:cNvSpPr/>
                <p:nvPr/>
              </p:nvSpPr>
              <p:spPr>
                <a:xfrm>
                  <a:off x="-2996113" y="3590073"/>
                  <a:ext cx="130929" cy="1771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1" h="4819" extrusionOk="0">
                      <a:moveTo>
                        <a:pt x="1338" y="1"/>
                      </a:moveTo>
                      <a:cubicBezTo>
                        <a:pt x="1290" y="1"/>
                        <a:pt x="1242" y="7"/>
                        <a:pt x="1194" y="20"/>
                      </a:cubicBezTo>
                      <a:lnTo>
                        <a:pt x="616" y="169"/>
                      </a:lnTo>
                      <a:cubicBezTo>
                        <a:pt x="206" y="299"/>
                        <a:pt x="1" y="858"/>
                        <a:pt x="243" y="1306"/>
                      </a:cubicBezTo>
                      <a:lnTo>
                        <a:pt x="1846" y="4474"/>
                      </a:lnTo>
                      <a:cubicBezTo>
                        <a:pt x="1935" y="4682"/>
                        <a:pt x="2154" y="4819"/>
                        <a:pt x="2381" y="4819"/>
                      </a:cubicBezTo>
                      <a:cubicBezTo>
                        <a:pt x="2439" y="4819"/>
                        <a:pt x="2497" y="4810"/>
                        <a:pt x="2554" y="4791"/>
                      </a:cubicBezTo>
                      <a:lnTo>
                        <a:pt x="3020" y="4605"/>
                      </a:lnTo>
                      <a:cubicBezTo>
                        <a:pt x="3393" y="4456"/>
                        <a:pt x="3561" y="3915"/>
                        <a:pt x="3356" y="3505"/>
                      </a:cubicBezTo>
                      <a:lnTo>
                        <a:pt x="1846" y="374"/>
                      </a:lnTo>
                      <a:cubicBezTo>
                        <a:pt x="1769" y="143"/>
                        <a:pt x="1564" y="1"/>
                        <a:pt x="13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1" name="Google Shape;881;p33"/>
                <p:cNvSpPr/>
                <p:nvPr/>
              </p:nvSpPr>
              <p:spPr>
                <a:xfrm>
                  <a:off x="-1416544" y="3756887"/>
                  <a:ext cx="130929" cy="1772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1" h="4821" extrusionOk="0">
                      <a:moveTo>
                        <a:pt x="1294" y="0"/>
                      </a:moveTo>
                      <a:cubicBezTo>
                        <a:pt x="1254" y="0"/>
                        <a:pt x="1214" y="4"/>
                        <a:pt x="1175" y="12"/>
                      </a:cubicBezTo>
                      <a:lnTo>
                        <a:pt x="597" y="180"/>
                      </a:lnTo>
                      <a:cubicBezTo>
                        <a:pt x="206" y="291"/>
                        <a:pt x="1" y="869"/>
                        <a:pt x="224" y="1316"/>
                      </a:cubicBezTo>
                      <a:lnTo>
                        <a:pt x="1846" y="4466"/>
                      </a:lnTo>
                      <a:cubicBezTo>
                        <a:pt x="1932" y="4682"/>
                        <a:pt x="2130" y="4821"/>
                        <a:pt x="2344" y="4821"/>
                      </a:cubicBezTo>
                      <a:cubicBezTo>
                        <a:pt x="2408" y="4821"/>
                        <a:pt x="2472" y="4809"/>
                        <a:pt x="2536" y="4783"/>
                      </a:cubicBezTo>
                      <a:lnTo>
                        <a:pt x="3020" y="4615"/>
                      </a:lnTo>
                      <a:cubicBezTo>
                        <a:pt x="3393" y="4466"/>
                        <a:pt x="3561" y="3926"/>
                        <a:pt x="3356" y="3516"/>
                      </a:cubicBezTo>
                      <a:lnTo>
                        <a:pt x="1846" y="366"/>
                      </a:lnTo>
                      <a:cubicBezTo>
                        <a:pt x="1766" y="142"/>
                        <a:pt x="1534" y="0"/>
                        <a:pt x="129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2" name="Google Shape;882;p33"/>
                <p:cNvSpPr/>
                <p:nvPr/>
              </p:nvSpPr>
              <p:spPr>
                <a:xfrm>
                  <a:off x="-2776831" y="2930427"/>
                  <a:ext cx="130929" cy="1769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1" h="4814" extrusionOk="0">
                      <a:moveTo>
                        <a:pt x="1306" y="0"/>
                      </a:moveTo>
                      <a:cubicBezTo>
                        <a:pt x="1268" y="0"/>
                        <a:pt x="1231" y="4"/>
                        <a:pt x="1194" y="12"/>
                      </a:cubicBezTo>
                      <a:lnTo>
                        <a:pt x="597" y="180"/>
                      </a:lnTo>
                      <a:cubicBezTo>
                        <a:pt x="206" y="292"/>
                        <a:pt x="1" y="869"/>
                        <a:pt x="225" y="1298"/>
                      </a:cubicBezTo>
                      <a:lnTo>
                        <a:pt x="1846" y="4467"/>
                      </a:lnTo>
                      <a:cubicBezTo>
                        <a:pt x="1934" y="4686"/>
                        <a:pt x="2136" y="4813"/>
                        <a:pt x="2354" y="4813"/>
                      </a:cubicBezTo>
                      <a:cubicBezTo>
                        <a:pt x="2414" y="4813"/>
                        <a:pt x="2475" y="4804"/>
                        <a:pt x="2536" y="4783"/>
                      </a:cubicBezTo>
                      <a:lnTo>
                        <a:pt x="3020" y="4597"/>
                      </a:lnTo>
                      <a:cubicBezTo>
                        <a:pt x="3393" y="4467"/>
                        <a:pt x="3561" y="3926"/>
                        <a:pt x="3356" y="3516"/>
                      </a:cubicBezTo>
                      <a:lnTo>
                        <a:pt x="1846" y="366"/>
                      </a:lnTo>
                      <a:cubicBezTo>
                        <a:pt x="1766" y="142"/>
                        <a:pt x="1535" y="0"/>
                        <a:pt x="130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3" name="Google Shape;883;p33"/>
                <p:cNvSpPr/>
                <p:nvPr/>
              </p:nvSpPr>
              <p:spPr>
                <a:xfrm>
                  <a:off x="-2428680" y="3752475"/>
                  <a:ext cx="131591" cy="1772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9" h="4822" extrusionOk="0">
                      <a:moveTo>
                        <a:pt x="1337" y="1"/>
                      </a:moveTo>
                      <a:cubicBezTo>
                        <a:pt x="1290" y="1"/>
                        <a:pt x="1241" y="7"/>
                        <a:pt x="1193" y="20"/>
                      </a:cubicBezTo>
                      <a:lnTo>
                        <a:pt x="615" y="188"/>
                      </a:lnTo>
                      <a:cubicBezTo>
                        <a:pt x="205" y="300"/>
                        <a:pt x="0" y="877"/>
                        <a:pt x="242" y="1306"/>
                      </a:cubicBezTo>
                      <a:lnTo>
                        <a:pt x="1845" y="4475"/>
                      </a:lnTo>
                      <a:cubicBezTo>
                        <a:pt x="1933" y="4694"/>
                        <a:pt x="2147" y="4821"/>
                        <a:pt x="2369" y="4821"/>
                      </a:cubicBezTo>
                      <a:cubicBezTo>
                        <a:pt x="2431" y="4821"/>
                        <a:pt x="2493" y="4812"/>
                        <a:pt x="2554" y="4791"/>
                      </a:cubicBezTo>
                      <a:lnTo>
                        <a:pt x="3038" y="4605"/>
                      </a:lnTo>
                      <a:cubicBezTo>
                        <a:pt x="3411" y="4475"/>
                        <a:pt x="3579" y="3934"/>
                        <a:pt x="3374" y="3524"/>
                      </a:cubicBezTo>
                      <a:lnTo>
                        <a:pt x="1864" y="374"/>
                      </a:lnTo>
                      <a:cubicBezTo>
                        <a:pt x="1771" y="143"/>
                        <a:pt x="1564" y="1"/>
                        <a:pt x="133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4" name="Google Shape;884;p33"/>
                <p:cNvSpPr/>
                <p:nvPr/>
              </p:nvSpPr>
              <p:spPr>
                <a:xfrm>
                  <a:off x="-2438276" y="3054187"/>
                  <a:ext cx="130230" cy="1768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2" h="4810" extrusionOk="0">
                      <a:moveTo>
                        <a:pt x="1311" y="0"/>
                      </a:moveTo>
                      <a:cubicBezTo>
                        <a:pt x="1266" y="0"/>
                        <a:pt x="1220" y="7"/>
                        <a:pt x="1174" y="20"/>
                      </a:cubicBezTo>
                      <a:lnTo>
                        <a:pt x="597" y="187"/>
                      </a:lnTo>
                      <a:cubicBezTo>
                        <a:pt x="187" y="299"/>
                        <a:pt x="0" y="877"/>
                        <a:pt x="205" y="1306"/>
                      </a:cubicBezTo>
                      <a:lnTo>
                        <a:pt x="1808" y="4456"/>
                      </a:lnTo>
                      <a:cubicBezTo>
                        <a:pt x="1894" y="4672"/>
                        <a:pt x="2103" y="4810"/>
                        <a:pt x="2323" y="4810"/>
                      </a:cubicBezTo>
                      <a:cubicBezTo>
                        <a:pt x="2387" y="4810"/>
                        <a:pt x="2453" y="4798"/>
                        <a:pt x="2516" y="4772"/>
                      </a:cubicBezTo>
                      <a:lnTo>
                        <a:pt x="2982" y="4605"/>
                      </a:lnTo>
                      <a:cubicBezTo>
                        <a:pt x="3355" y="4456"/>
                        <a:pt x="3541" y="3915"/>
                        <a:pt x="3336" y="3505"/>
                      </a:cubicBezTo>
                      <a:lnTo>
                        <a:pt x="1827" y="355"/>
                      </a:lnTo>
                      <a:cubicBezTo>
                        <a:pt x="1734" y="140"/>
                        <a:pt x="1528" y="0"/>
                        <a:pt x="131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5" name="Google Shape;885;p33"/>
                <p:cNvSpPr/>
                <p:nvPr/>
              </p:nvSpPr>
              <p:spPr>
                <a:xfrm>
                  <a:off x="-1812640" y="3602684"/>
                  <a:ext cx="130267" cy="1772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3" h="4821" extrusionOk="0">
                      <a:moveTo>
                        <a:pt x="1293" y="1"/>
                      </a:moveTo>
                      <a:cubicBezTo>
                        <a:pt x="1254" y="1"/>
                        <a:pt x="1214" y="4"/>
                        <a:pt x="1175" y="12"/>
                      </a:cubicBezTo>
                      <a:lnTo>
                        <a:pt x="597" y="180"/>
                      </a:lnTo>
                      <a:cubicBezTo>
                        <a:pt x="187" y="292"/>
                        <a:pt x="1" y="870"/>
                        <a:pt x="224" y="1317"/>
                      </a:cubicBezTo>
                      <a:lnTo>
                        <a:pt x="1846" y="4467"/>
                      </a:lnTo>
                      <a:cubicBezTo>
                        <a:pt x="1918" y="4683"/>
                        <a:pt x="2124" y="4821"/>
                        <a:pt x="2342" y="4821"/>
                      </a:cubicBezTo>
                      <a:cubicBezTo>
                        <a:pt x="2407" y="4821"/>
                        <a:pt x="2472" y="4809"/>
                        <a:pt x="2536" y="4784"/>
                      </a:cubicBezTo>
                      <a:lnTo>
                        <a:pt x="3002" y="4616"/>
                      </a:lnTo>
                      <a:cubicBezTo>
                        <a:pt x="3374" y="4467"/>
                        <a:pt x="3542" y="3926"/>
                        <a:pt x="3337" y="3516"/>
                      </a:cubicBezTo>
                      <a:lnTo>
                        <a:pt x="1827" y="366"/>
                      </a:lnTo>
                      <a:cubicBezTo>
                        <a:pt x="1747" y="142"/>
                        <a:pt x="1530" y="1"/>
                        <a:pt x="129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6" name="Google Shape;886;p33"/>
                <p:cNvSpPr/>
                <p:nvPr/>
              </p:nvSpPr>
              <p:spPr>
                <a:xfrm>
                  <a:off x="-2095640" y="3547717"/>
                  <a:ext cx="87727" cy="117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6" h="3201" extrusionOk="0">
                      <a:moveTo>
                        <a:pt x="893" y="0"/>
                      </a:moveTo>
                      <a:cubicBezTo>
                        <a:pt x="856" y="0"/>
                        <a:pt x="819" y="5"/>
                        <a:pt x="783" y="16"/>
                      </a:cubicBezTo>
                      <a:lnTo>
                        <a:pt x="410" y="128"/>
                      </a:lnTo>
                      <a:cubicBezTo>
                        <a:pt x="112" y="258"/>
                        <a:pt x="0" y="594"/>
                        <a:pt x="149" y="874"/>
                      </a:cubicBezTo>
                      <a:lnTo>
                        <a:pt x="1230" y="2961"/>
                      </a:lnTo>
                      <a:cubicBezTo>
                        <a:pt x="1290" y="3111"/>
                        <a:pt x="1435" y="3201"/>
                        <a:pt x="1587" y="3201"/>
                      </a:cubicBezTo>
                      <a:cubicBezTo>
                        <a:pt x="1623" y="3201"/>
                        <a:pt x="1660" y="3196"/>
                        <a:pt x="1696" y="3185"/>
                      </a:cubicBezTo>
                      <a:lnTo>
                        <a:pt x="2013" y="3054"/>
                      </a:lnTo>
                      <a:cubicBezTo>
                        <a:pt x="2274" y="2924"/>
                        <a:pt x="2386" y="2588"/>
                        <a:pt x="2255" y="2327"/>
                      </a:cubicBezTo>
                      <a:lnTo>
                        <a:pt x="1249" y="240"/>
                      </a:lnTo>
                      <a:cubicBezTo>
                        <a:pt x="1189" y="90"/>
                        <a:pt x="1044" y="0"/>
                        <a:pt x="89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7" name="Google Shape;887;p33"/>
                <p:cNvSpPr/>
                <p:nvPr/>
              </p:nvSpPr>
              <p:spPr>
                <a:xfrm>
                  <a:off x="-1607036" y="4028084"/>
                  <a:ext cx="87727" cy="1177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6" h="3202" extrusionOk="0">
                      <a:moveTo>
                        <a:pt x="911" y="0"/>
                      </a:moveTo>
                      <a:cubicBezTo>
                        <a:pt x="875" y="0"/>
                        <a:pt x="839" y="6"/>
                        <a:pt x="802" y="17"/>
                      </a:cubicBezTo>
                      <a:lnTo>
                        <a:pt x="410" y="110"/>
                      </a:lnTo>
                      <a:cubicBezTo>
                        <a:pt x="112" y="240"/>
                        <a:pt x="0" y="594"/>
                        <a:pt x="149" y="874"/>
                      </a:cubicBezTo>
                      <a:lnTo>
                        <a:pt x="1230" y="2961"/>
                      </a:lnTo>
                      <a:cubicBezTo>
                        <a:pt x="1290" y="3112"/>
                        <a:pt x="1435" y="3201"/>
                        <a:pt x="1587" y="3201"/>
                      </a:cubicBezTo>
                      <a:cubicBezTo>
                        <a:pt x="1623" y="3201"/>
                        <a:pt x="1660" y="3196"/>
                        <a:pt x="1696" y="3185"/>
                      </a:cubicBezTo>
                      <a:lnTo>
                        <a:pt x="2013" y="3055"/>
                      </a:lnTo>
                      <a:cubicBezTo>
                        <a:pt x="2274" y="2924"/>
                        <a:pt x="2386" y="2589"/>
                        <a:pt x="2256" y="2328"/>
                      </a:cubicBezTo>
                      <a:lnTo>
                        <a:pt x="1249" y="222"/>
                      </a:lnTo>
                      <a:cubicBezTo>
                        <a:pt x="1189" y="87"/>
                        <a:pt x="1057" y="0"/>
                        <a:pt x="91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8" name="Google Shape;888;p33"/>
                <p:cNvSpPr/>
                <p:nvPr/>
              </p:nvSpPr>
              <p:spPr>
                <a:xfrm>
                  <a:off x="-2105935" y="3925981"/>
                  <a:ext cx="87065" cy="1180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8" h="3211" extrusionOk="0">
                      <a:moveTo>
                        <a:pt x="891" y="0"/>
                      </a:moveTo>
                      <a:cubicBezTo>
                        <a:pt x="856" y="0"/>
                        <a:pt x="820" y="6"/>
                        <a:pt x="783" y="16"/>
                      </a:cubicBezTo>
                      <a:lnTo>
                        <a:pt x="392" y="128"/>
                      </a:lnTo>
                      <a:cubicBezTo>
                        <a:pt x="113" y="240"/>
                        <a:pt x="1" y="594"/>
                        <a:pt x="150" y="874"/>
                      </a:cubicBezTo>
                      <a:lnTo>
                        <a:pt x="1231" y="2980"/>
                      </a:lnTo>
                      <a:cubicBezTo>
                        <a:pt x="1274" y="3123"/>
                        <a:pt x="1404" y="3211"/>
                        <a:pt x="1554" y="3211"/>
                      </a:cubicBezTo>
                      <a:cubicBezTo>
                        <a:pt x="1601" y="3211"/>
                        <a:pt x="1649" y="3202"/>
                        <a:pt x="1697" y="3185"/>
                      </a:cubicBezTo>
                      <a:lnTo>
                        <a:pt x="2014" y="3073"/>
                      </a:lnTo>
                      <a:cubicBezTo>
                        <a:pt x="2275" y="2924"/>
                        <a:pt x="2368" y="2607"/>
                        <a:pt x="2237" y="2346"/>
                      </a:cubicBezTo>
                      <a:lnTo>
                        <a:pt x="1231" y="240"/>
                      </a:lnTo>
                      <a:cubicBezTo>
                        <a:pt x="1171" y="90"/>
                        <a:pt x="1038" y="0"/>
                        <a:pt x="89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9" name="Google Shape;889;p33"/>
                <p:cNvSpPr/>
                <p:nvPr/>
              </p:nvSpPr>
              <p:spPr>
                <a:xfrm>
                  <a:off x="-2654837" y="4005472"/>
                  <a:ext cx="87065" cy="1177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8" h="3202" extrusionOk="0">
                      <a:moveTo>
                        <a:pt x="891" y="0"/>
                      </a:moveTo>
                      <a:cubicBezTo>
                        <a:pt x="856" y="0"/>
                        <a:pt x="820" y="6"/>
                        <a:pt x="783" y="17"/>
                      </a:cubicBezTo>
                      <a:lnTo>
                        <a:pt x="392" y="128"/>
                      </a:lnTo>
                      <a:cubicBezTo>
                        <a:pt x="112" y="259"/>
                        <a:pt x="0" y="594"/>
                        <a:pt x="150" y="874"/>
                      </a:cubicBezTo>
                      <a:lnTo>
                        <a:pt x="1212" y="2980"/>
                      </a:lnTo>
                      <a:cubicBezTo>
                        <a:pt x="1272" y="3115"/>
                        <a:pt x="1416" y="3201"/>
                        <a:pt x="1567" y="3201"/>
                      </a:cubicBezTo>
                      <a:cubicBezTo>
                        <a:pt x="1604" y="3201"/>
                        <a:pt x="1641" y="3196"/>
                        <a:pt x="1678" y="3185"/>
                      </a:cubicBezTo>
                      <a:lnTo>
                        <a:pt x="2013" y="3055"/>
                      </a:lnTo>
                      <a:cubicBezTo>
                        <a:pt x="2274" y="2924"/>
                        <a:pt x="2368" y="2589"/>
                        <a:pt x="2237" y="2328"/>
                      </a:cubicBezTo>
                      <a:lnTo>
                        <a:pt x="1231" y="240"/>
                      </a:lnTo>
                      <a:cubicBezTo>
                        <a:pt x="1171" y="90"/>
                        <a:pt x="1038" y="0"/>
                        <a:pt x="89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0" name="Google Shape;890;p33"/>
                <p:cNvSpPr/>
                <p:nvPr/>
              </p:nvSpPr>
              <p:spPr>
                <a:xfrm>
                  <a:off x="-2985156" y="3236884"/>
                  <a:ext cx="87764" cy="1177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7" h="3203" extrusionOk="0">
                      <a:moveTo>
                        <a:pt x="866" y="0"/>
                      </a:moveTo>
                      <a:cubicBezTo>
                        <a:pt x="839" y="0"/>
                        <a:pt x="811" y="3"/>
                        <a:pt x="784" y="8"/>
                      </a:cubicBezTo>
                      <a:lnTo>
                        <a:pt x="392" y="139"/>
                      </a:lnTo>
                      <a:cubicBezTo>
                        <a:pt x="113" y="251"/>
                        <a:pt x="1" y="605"/>
                        <a:pt x="150" y="884"/>
                      </a:cubicBezTo>
                      <a:lnTo>
                        <a:pt x="1231" y="2972"/>
                      </a:lnTo>
                      <a:cubicBezTo>
                        <a:pt x="1274" y="3115"/>
                        <a:pt x="1404" y="3203"/>
                        <a:pt x="1555" y="3203"/>
                      </a:cubicBezTo>
                      <a:cubicBezTo>
                        <a:pt x="1601" y="3203"/>
                        <a:pt x="1649" y="3194"/>
                        <a:pt x="1697" y="3177"/>
                      </a:cubicBezTo>
                      <a:lnTo>
                        <a:pt x="2014" y="3065"/>
                      </a:lnTo>
                      <a:cubicBezTo>
                        <a:pt x="2275" y="2935"/>
                        <a:pt x="2387" y="2599"/>
                        <a:pt x="2237" y="2338"/>
                      </a:cubicBezTo>
                      <a:lnTo>
                        <a:pt x="1231" y="232"/>
                      </a:lnTo>
                      <a:cubicBezTo>
                        <a:pt x="1167" y="89"/>
                        <a:pt x="1023" y="0"/>
                        <a:pt x="86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1" name="Google Shape;891;p33"/>
                <p:cNvSpPr/>
                <p:nvPr/>
              </p:nvSpPr>
              <p:spPr>
                <a:xfrm>
                  <a:off x="-2649358" y="3447268"/>
                  <a:ext cx="86404" cy="118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0" h="3212" extrusionOk="0">
                      <a:moveTo>
                        <a:pt x="865" y="0"/>
                      </a:moveTo>
                      <a:cubicBezTo>
                        <a:pt x="838" y="0"/>
                        <a:pt x="811" y="3"/>
                        <a:pt x="783" y="8"/>
                      </a:cubicBezTo>
                      <a:lnTo>
                        <a:pt x="392" y="120"/>
                      </a:lnTo>
                      <a:cubicBezTo>
                        <a:pt x="112" y="251"/>
                        <a:pt x="1" y="586"/>
                        <a:pt x="150" y="866"/>
                      </a:cubicBezTo>
                      <a:lnTo>
                        <a:pt x="1193" y="2972"/>
                      </a:lnTo>
                      <a:cubicBezTo>
                        <a:pt x="1253" y="3122"/>
                        <a:pt x="1398" y="3212"/>
                        <a:pt x="1550" y="3212"/>
                      </a:cubicBezTo>
                      <a:cubicBezTo>
                        <a:pt x="1586" y="3212"/>
                        <a:pt x="1623" y="3206"/>
                        <a:pt x="1659" y="3195"/>
                      </a:cubicBezTo>
                      <a:lnTo>
                        <a:pt x="1995" y="3065"/>
                      </a:lnTo>
                      <a:cubicBezTo>
                        <a:pt x="2256" y="2935"/>
                        <a:pt x="2349" y="2599"/>
                        <a:pt x="2219" y="2338"/>
                      </a:cubicBezTo>
                      <a:lnTo>
                        <a:pt x="1212" y="251"/>
                      </a:lnTo>
                      <a:cubicBezTo>
                        <a:pt x="1164" y="91"/>
                        <a:pt x="1021" y="0"/>
                        <a:pt x="86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2" name="Google Shape;892;p33"/>
                <p:cNvSpPr/>
                <p:nvPr/>
              </p:nvSpPr>
              <p:spPr>
                <a:xfrm>
                  <a:off x="-3171530" y="3973411"/>
                  <a:ext cx="130230" cy="1769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2" h="4814" extrusionOk="0">
                      <a:moveTo>
                        <a:pt x="1292" y="1"/>
                      </a:moveTo>
                      <a:cubicBezTo>
                        <a:pt x="1253" y="1"/>
                        <a:pt x="1214" y="5"/>
                        <a:pt x="1175" y="13"/>
                      </a:cubicBezTo>
                      <a:lnTo>
                        <a:pt x="597" y="180"/>
                      </a:lnTo>
                      <a:cubicBezTo>
                        <a:pt x="187" y="292"/>
                        <a:pt x="0" y="870"/>
                        <a:pt x="224" y="1299"/>
                      </a:cubicBezTo>
                      <a:lnTo>
                        <a:pt x="1845" y="4467"/>
                      </a:lnTo>
                      <a:cubicBezTo>
                        <a:pt x="1933" y="4686"/>
                        <a:pt x="2135" y="4814"/>
                        <a:pt x="2353" y="4814"/>
                      </a:cubicBezTo>
                      <a:cubicBezTo>
                        <a:pt x="2413" y="4814"/>
                        <a:pt x="2475" y="4804"/>
                        <a:pt x="2535" y="4784"/>
                      </a:cubicBezTo>
                      <a:lnTo>
                        <a:pt x="3001" y="4598"/>
                      </a:lnTo>
                      <a:cubicBezTo>
                        <a:pt x="3374" y="4467"/>
                        <a:pt x="3542" y="3927"/>
                        <a:pt x="3337" y="3517"/>
                      </a:cubicBezTo>
                      <a:lnTo>
                        <a:pt x="1827" y="367"/>
                      </a:lnTo>
                      <a:cubicBezTo>
                        <a:pt x="1747" y="142"/>
                        <a:pt x="1529" y="1"/>
                        <a:pt x="129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198" name="Google Shape;1866;p56">
            <a:extLst>
              <a:ext uri="{FF2B5EF4-FFF2-40B4-BE49-F238E27FC236}">
                <a16:creationId xmlns:a16="http://schemas.microsoft.com/office/drawing/2014/main" id="{A97D1702-52D9-41E2-A53D-7A867F78BCF2}"/>
              </a:ext>
            </a:extLst>
          </p:cNvPr>
          <p:cNvGrpSpPr/>
          <p:nvPr/>
        </p:nvGrpSpPr>
        <p:grpSpPr>
          <a:xfrm>
            <a:off x="5401256" y="1518464"/>
            <a:ext cx="4112332" cy="3691322"/>
            <a:chOff x="5858625" y="1196750"/>
            <a:chExt cx="1317675" cy="1182775"/>
          </a:xfrm>
        </p:grpSpPr>
        <p:sp>
          <p:nvSpPr>
            <p:cNvPr id="199" name="Google Shape;1867;p56">
              <a:extLst>
                <a:ext uri="{FF2B5EF4-FFF2-40B4-BE49-F238E27FC236}">
                  <a16:creationId xmlns:a16="http://schemas.microsoft.com/office/drawing/2014/main" id="{F6DE80E8-AC07-4825-894A-7FA52848906E}"/>
                </a:ext>
              </a:extLst>
            </p:cNvPr>
            <p:cNvSpPr/>
            <p:nvPr/>
          </p:nvSpPr>
          <p:spPr>
            <a:xfrm>
              <a:off x="6488900" y="1977325"/>
              <a:ext cx="316125" cy="401050"/>
            </a:xfrm>
            <a:custGeom>
              <a:avLst/>
              <a:gdLst/>
              <a:ahLst/>
              <a:cxnLst/>
              <a:rect l="l" t="t" r="r" b="b"/>
              <a:pathLst>
                <a:path w="12645" h="16042" extrusionOk="0">
                  <a:moveTo>
                    <a:pt x="939" y="1"/>
                  </a:moveTo>
                  <a:cubicBezTo>
                    <a:pt x="0" y="2560"/>
                    <a:pt x="1659" y="16041"/>
                    <a:pt x="1659" y="16041"/>
                  </a:cubicBezTo>
                  <a:lnTo>
                    <a:pt x="11698" y="16041"/>
                  </a:lnTo>
                  <a:cubicBezTo>
                    <a:pt x="11698" y="16041"/>
                    <a:pt x="12645" y="2552"/>
                    <a:pt x="11627" y="1"/>
                  </a:cubicBezTo>
                  <a:close/>
                </a:path>
              </a:pathLst>
            </a:custGeom>
            <a:solidFill>
              <a:srgbClr val="0E31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868;p56">
              <a:extLst>
                <a:ext uri="{FF2B5EF4-FFF2-40B4-BE49-F238E27FC236}">
                  <a16:creationId xmlns:a16="http://schemas.microsoft.com/office/drawing/2014/main" id="{A0DA0039-9B3C-4876-87F6-CCD2776CC1BB}"/>
                </a:ext>
              </a:extLst>
            </p:cNvPr>
            <p:cNvSpPr/>
            <p:nvPr/>
          </p:nvSpPr>
          <p:spPr>
            <a:xfrm>
              <a:off x="6645975" y="2060475"/>
              <a:ext cx="3350" cy="317900"/>
            </a:xfrm>
            <a:custGeom>
              <a:avLst/>
              <a:gdLst/>
              <a:ahLst/>
              <a:cxnLst/>
              <a:rect l="l" t="t" r="r" b="b"/>
              <a:pathLst>
                <a:path w="134" h="12716" extrusionOk="0">
                  <a:moveTo>
                    <a:pt x="0" y="0"/>
                  </a:moveTo>
                  <a:lnTo>
                    <a:pt x="0" y="12715"/>
                  </a:lnTo>
                  <a:lnTo>
                    <a:pt x="133" y="12715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rgbClr val="0A25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869;p56">
              <a:extLst>
                <a:ext uri="{FF2B5EF4-FFF2-40B4-BE49-F238E27FC236}">
                  <a16:creationId xmlns:a16="http://schemas.microsoft.com/office/drawing/2014/main" id="{40154ACE-83F8-425A-993D-7E1DE35D556B}"/>
                </a:ext>
              </a:extLst>
            </p:cNvPr>
            <p:cNvSpPr/>
            <p:nvPr/>
          </p:nvSpPr>
          <p:spPr>
            <a:xfrm>
              <a:off x="6772925" y="1709925"/>
              <a:ext cx="103700" cy="503350"/>
            </a:xfrm>
            <a:custGeom>
              <a:avLst/>
              <a:gdLst/>
              <a:ahLst/>
              <a:cxnLst/>
              <a:rect l="l" t="t" r="r" b="b"/>
              <a:pathLst>
                <a:path w="4148" h="20134" extrusionOk="0">
                  <a:moveTo>
                    <a:pt x="2489" y="1"/>
                  </a:moveTo>
                  <a:cubicBezTo>
                    <a:pt x="2489" y="1"/>
                    <a:pt x="2489" y="1"/>
                    <a:pt x="2489" y="1"/>
                  </a:cubicBezTo>
                  <a:lnTo>
                    <a:pt x="501" y="4203"/>
                  </a:lnTo>
                  <a:lnTo>
                    <a:pt x="0" y="5392"/>
                  </a:lnTo>
                  <a:lnTo>
                    <a:pt x="1894" y="16440"/>
                  </a:lnTo>
                  <a:cubicBezTo>
                    <a:pt x="1808" y="16550"/>
                    <a:pt x="1714" y="16675"/>
                    <a:pt x="1620" y="16839"/>
                  </a:cubicBezTo>
                  <a:lnTo>
                    <a:pt x="1018" y="17747"/>
                  </a:lnTo>
                  <a:cubicBezTo>
                    <a:pt x="971" y="17817"/>
                    <a:pt x="978" y="17903"/>
                    <a:pt x="1041" y="17958"/>
                  </a:cubicBezTo>
                  <a:lnTo>
                    <a:pt x="1057" y="17982"/>
                  </a:lnTo>
                  <a:cubicBezTo>
                    <a:pt x="1090" y="18015"/>
                    <a:pt x="1133" y="18031"/>
                    <a:pt x="1176" y="18031"/>
                  </a:cubicBezTo>
                  <a:cubicBezTo>
                    <a:pt x="1213" y="18031"/>
                    <a:pt x="1251" y="18019"/>
                    <a:pt x="1284" y="17997"/>
                  </a:cubicBezTo>
                  <a:lnTo>
                    <a:pt x="1831" y="17551"/>
                  </a:lnTo>
                  <a:cubicBezTo>
                    <a:pt x="1864" y="17525"/>
                    <a:pt x="1901" y="17513"/>
                    <a:pt x="1937" y="17513"/>
                  </a:cubicBezTo>
                  <a:cubicBezTo>
                    <a:pt x="2019" y="17513"/>
                    <a:pt x="2094" y="17576"/>
                    <a:pt x="2105" y="17669"/>
                  </a:cubicBezTo>
                  <a:lnTo>
                    <a:pt x="2183" y="18537"/>
                  </a:lnTo>
                  <a:cubicBezTo>
                    <a:pt x="2183" y="18545"/>
                    <a:pt x="2183" y="18553"/>
                    <a:pt x="2183" y="18561"/>
                  </a:cubicBezTo>
                  <a:lnTo>
                    <a:pt x="2121" y="19679"/>
                  </a:lnTo>
                  <a:cubicBezTo>
                    <a:pt x="2113" y="19765"/>
                    <a:pt x="2176" y="19844"/>
                    <a:pt x="2254" y="19859"/>
                  </a:cubicBezTo>
                  <a:lnTo>
                    <a:pt x="2301" y="19859"/>
                  </a:lnTo>
                  <a:cubicBezTo>
                    <a:pt x="2310" y="19861"/>
                    <a:pt x="2320" y="19862"/>
                    <a:pt x="2330" y="19862"/>
                  </a:cubicBezTo>
                  <a:cubicBezTo>
                    <a:pt x="2412" y="19862"/>
                    <a:pt x="2482" y="19803"/>
                    <a:pt x="2489" y="19719"/>
                  </a:cubicBezTo>
                  <a:lnTo>
                    <a:pt x="2653" y="18545"/>
                  </a:lnTo>
                  <a:lnTo>
                    <a:pt x="2669" y="19969"/>
                  </a:lnTo>
                  <a:cubicBezTo>
                    <a:pt x="2669" y="20063"/>
                    <a:pt x="2747" y="20133"/>
                    <a:pt x="2841" y="20133"/>
                  </a:cubicBezTo>
                  <a:lnTo>
                    <a:pt x="2856" y="20133"/>
                  </a:lnTo>
                  <a:cubicBezTo>
                    <a:pt x="2942" y="20133"/>
                    <a:pt x="3013" y="20063"/>
                    <a:pt x="3021" y="19977"/>
                  </a:cubicBezTo>
                  <a:lnTo>
                    <a:pt x="3130" y="18537"/>
                  </a:lnTo>
                  <a:lnTo>
                    <a:pt x="3208" y="19773"/>
                  </a:lnTo>
                  <a:cubicBezTo>
                    <a:pt x="3215" y="19863"/>
                    <a:pt x="3290" y="19932"/>
                    <a:pt x="3373" y="19932"/>
                  </a:cubicBezTo>
                  <a:cubicBezTo>
                    <a:pt x="3391" y="19932"/>
                    <a:pt x="3409" y="19929"/>
                    <a:pt x="3428" y="19922"/>
                  </a:cubicBezTo>
                  <a:lnTo>
                    <a:pt x="3474" y="19906"/>
                  </a:lnTo>
                  <a:cubicBezTo>
                    <a:pt x="3545" y="19883"/>
                    <a:pt x="3584" y="19828"/>
                    <a:pt x="3592" y="19758"/>
                  </a:cubicBezTo>
                  <a:lnTo>
                    <a:pt x="3631" y="18521"/>
                  </a:lnTo>
                  <a:lnTo>
                    <a:pt x="3811" y="19374"/>
                  </a:lnTo>
                  <a:cubicBezTo>
                    <a:pt x="3827" y="19445"/>
                    <a:pt x="3889" y="19499"/>
                    <a:pt x="3960" y="19507"/>
                  </a:cubicBezTo>
                  <a:cubicBezTo>
                    <a:pt x="3964" y="19508"/>
                    <a:pt x="3968" y="19508"/>
                    <a:pt x="3972" y="19508"/>
                  </a:cubicBezTo>
                  <a:cubicBezTo>
                    <a:pt x="4068" y="19508"/>
                    <a:pt x="4147" y="19425"/>
                    <a:pt x="4147" y="19327"/>
                  </a:cubicBezTo>
                  <a:lnTo>
                    <a:pt x="4093" y="18381"/>
                  </a:lnTo>
                  <a:lnTo>
                    <a:pt x="4093" y="18365"/>
                  </a:lnTo>
                  <a:cubicBezTo>
                    <a:pt x="4093" y="18294"/>
                    <a:pt x="4100" y="17950"/>
                    <a:pt x="4093" y="17457"/>
                  </a:cubicBezTo>
                  <a:cubicBezTo>
                    <a:pt x="4069" y="16771"/>
                    <a:pt x="2497" y="1"/>
                    <a:pt x="2489" y="1"/>
                  </a:cubicBezTo>
                  <a:close/>
                </a:path>
              </a:pathLst>
            </a:custGeom>
            <a:solidFill>
              <a:srgbClr val="FFCC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1870;p56">
              <a:extLst>
                <a:ext uri="{FF2B5EF4-FFF2-40B4-BE49-F238E27FC236}">
                  <a16:creationId xmlns:a16="http://schemas.microsoft.com/office/drawing/2014/main" id="{F95DF882-518B-4021-99EF-54960E33BC03}"/>
                </a:ext>
              </a:extLst>
            </p:cNvPr>
            <p:cNvSpPr/>
            <p:nvPr/>
          </p:nvSpPr>
          <p:spPr>
            <a:xfrm>
              <a:off x="6416925" y="1710925"/>
              <a:ext cx="102700" cy="499025"/>
            </a:xfrm>
            <a:custGeom>
              <a:avLst/>
              <a:gdLst/>
              <a:ahLst/>
              <a:cxnLst/>
              <a:rect l="l" t="t" r="r" b="b"/>
              <a:pathLst>
                <a:path w="4108" h="19961" extrusionOk="0">
                  <a:moveTo>
                    <a:pt x="1620" y="0"/>
                  </a:moveTo>
                  <a:cubicBezTo>
                    <a:pt x="1620" y="0"/>
                    <a:pt x="55" y="18121"/>
                    <a:pt x="55" y="18192"/>
                  </a:cubicBezTo>
                  <a:lnTo>
                    <a:pt x="55" y="18208"/>
                  </a:lnTo>
                  <a:lnTo>
                    <a:pt x="8" y="19154"/>
                  </a:lnTo>
                  <a:cubicBezTo>
                    <a:pt x="0" y="19259"/>
                    <a:pt x="78" y="19335"/>
                    <a:pt x="174" y="19335"/>
                  </a:cubicBezTo>
                  <a:cubicBezTo>
                    <a:pt x="178" y="19335"/>
                    <a:pt x="183" y="19335"/>
                    <a:pt x="188" y="19334"/>
                  </a:cubicBezTo>
                  <a:cubicBezTo>
                    <a:pt x="266" y="19326"/>
                    <a:pt x="321" y="19272"/>
                    <a:pt x="336" y="19201"/>
                  </a:cubicBezTo>
                  <a:lnTo>
                    <a:pt x="516" y="18356"/>
                  </a:lnTo>
                  <a:lnTo>
                    <a:pt x="563" y="19585"/>
                  </a:lnTo>
                  <a:cubicBezTo>
                    <a:pt x="563" y="19655"/>
                    <a:pt x="610" y="19718"/>
                    <a:pt x="673" y="19741"/>
                  </a:cubicBezTo>
                  <a:lnTo>
                    <a:pt x="720" y="19757"/>
                  </a:lnTo>
                  <a:cubicBezTo>
                    <a:pt x="736" y="19762"/>
                    <a:pt x="753" y="19764"/>
                    <a:pt x="769" y="19764"/>
                  </a:cubicBezTo>
                  <a:cubicBezTo>
                    <a:pt x="854" y="19764"/>
                    <a:pt x="932" y="19700"/>
                    <a:pt x="939" y="19608"/>
                  </a:cubicBezTo>
                  <a:lnTo>
                    <a:pt x="1017" y="18364"/>
                  </a:lnTo>
                  <a:lnTo>
                    <a:pt x="1127" y="19812"/>
                  </a:lnTo>
                  <a:cubicBezTo>
                    <a:pt x="1134" y="19890"/>
                    <a:pt x="1205" y="19960"/>
                    <a:pt x="1291" y="19960"/>
                  </a:cubicBezTo>
                  <a:lnTo>
                    <a:pt x="1314" y="19960"/>
                  </a:lnTo>
                  <a:cubicBezTo>
                    <a:pt x="1319" y="19961"/>
                    <a:pt x="1323" y="19961"/>
                    <a:pt x="1327" y="19961"/>
                  </a:cubicBezTo>
                  <a:cubicBezTo>
                    <a:pt x="1415" y="19961"/>
                    <a:pt x="1479" y="19885"/>
                    <a:pt x="1487" y="19796"/>
                  </a:cubicBezTo>
                  <a:lnTo>
                    <a:pt x="1502" y="18380"/>
                  </a:lnTo>
                  <a:lnTo>
                    <a:pt x="1659" y="19546"/>
                  </a:lnTo>
                  <a:cubicBezTo>
                    <a:pt x="1666" y="19631"/>
                    <a:pt x="1743" y="19696"/>
                    <a:pt x="1828" y="19696"/>
                  </a:cubicBezTo>
                  <a:cubicBezTo>
                    <a:pt x="1837" y="19696"/>
                    <a:pt x="1845" y="19696"/>
                    <a:pt x="1854" y="19694"/>
                  </a:cubicBezTo>
                  <a:lnTo>
                    <a:pt x="1893" y="19686"/>
                  </a:lnTo>
                  <a:cubicBezTo>
                    <a:pt x="1979" y="19671"/>
                    <a:pt x="2034" y="19600"/>
                    <a:pt x="2034" y="19514"/>
                  </a:cubicBezTo>
                  <a:lnTo>
                    <a:pt x="1964" y="18388"/>
                  </a:lnTo>
                  <a:lnTo>
                    <a:pt x="1964" y="18364"/>
                  </a:lnTo>
                  <a:lnTo>
                    <a:pt x="2042" y="17496"/>
                  </a:lnTo>
                  <a:cubicBezTo>
                    <a:pt x="2053" y="17402"/>
                    <a:pt x="2133" y="17344"/>
                    <a:pt x="2215" y="17344"/>
                  </a:cubicBezTo>
                  <a:cubicBezTo>
                    <a:pt x="2250" y="17344"/>
                    <a:pt x="2285" y="17355"/>
                    <a:pt x="2316" y="17378"/>
                  </a:cubicBezTo>
                  <a:lnTo>
                    <a:pt x="2864" y="17824"/>
                  </a:lnTo>
                  <a:cubicBezTo>
                    <a:pt x="2896" y="17850"/>
                    <a:pt x="2934" y="17862"/>
                    <a:pt x="2971" y="17862"/>
                  </a:cubicBezTo>
                  <a:cubicBezTo>
                    <a:pt x="3014" y="17862"/>
                    <a:pt x="3057" y="17846"/>
                    <a:pt x="3091" y="17816"/>
                  </a:cubicBezTo>
                  <a:lnTo>
                    <a:pt x="3114" y="17793"/>
                  </a:lnTo>
                  <a:cubicBezTo>
                    <a:pt x="3169" y="17738"/>
                    <a:pt x="3177" y="17644"/>
                    <a:pt x="3130" y="17582"/>
                  </a:cubicBezTo>
                  <a:lnTo>
                    <a:pt x="2527" y="16666"/>
                  </a:lnTo>
                  <a:cubicBezTo>
                    <a:pt x="2433" y="16510"/>
                    <a:pt x="2339" y="16377"/>
                    <a:pt x="2253" y="16267"/>
                  </a:cubicBezTo>
                  <a:lnTo>
                    <a:pt x="4108" y="5407"/>
                  </a:lnTo>
                  <a:lnTo>
                    <a:pt x="3748" y="4499"/>
                  </a:lnTo>
                  <a:lnTo>
                    <a:pt x="1620" y="0"/>
                  </a:lnTo>
                  <a:close/>
                </a:path>
              </a:pathLst>
            </a:custGeom>
            <a:solidFill>
              <a:srgbClr val="FFCC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1871;p56">
              <a:extLst>
                <a:ext uri="{FF2B5EF4-FFF2-40B4-BE49-F238E27FC236}">
                  <a16:creationId xmlns:a16="http://schemas.microsoft.com/office/drawing/2014/main" id="{8EF96A3C-2C5D-4F59-ABBB-0DB100D9F5D9}"/>
                </a:ext>
              </a:extLst>
            </p:cNvPr>
            <p:cNvSpPr/>
            <p:nvPr/>
          </p:nvSpPr>
          <p:spPr>
            <a:xfrm>
              <a:off x="6457000" y="1556775"/>
              <a:ext cx="378150" cy="482600"/>
            </a:xfrm>
            <a:custGeom>
              <a:avLst/>
              <a:gdLst/>
              <a:ahLst/>
              <a:cxnLst/>
              <a:rect l="l" t="t" r="r" b="b"/>
              <a:pathLst>
                <a:path w="15126" h="19304" extrusionOk="0">
                  <a:moveTo>
                    <a:pt x="5674" y="0"/>
                  </a:moveTo>
                  <a:cubicBezTo>
                    <a:pt x="2583" y="0"/>
                    <a:pt x="1" y="1205"/>
                    <a:pt x="1" y="5219"/>
                  </a:cubicBezTo>
                  <a:lnTo>
                    <a:pt x="1" y="6127"/>
                  </a:lnTo>
                  <a:lnTo>
                    <a:pt x="17" y="6166"/>
                  </a:lnTo>
                  <a:lnTo>
                    <a:pt x="2145" y="10665"/>
                  </a:lnTo>
                  <a:lnTo>
                    <a:pt x="2505" y="11573"/>
                  </a:lnTo>
                  <a:lnTo>
                    <a:pt x="1441" y="16799"/>
                  </a:lnTo>
                  <a:cubicBezTo>
                    <a:pt x="1456" y="16823"/>
                    <a:pt x="1480" y="16846"/>
                    <a:pt x="1495" y="16870"/>
                  </a:cubicBezTo>
                  <a:cubicBezTo>
                    <a:pt x="2520" y="18357"/>
                    <a:pt x="4015" y="19303"/>
                    <a:pt x="5674" y="19303"/>
                  </a:cubicBezTo>
                  <a:lnTo>
                    <a:pt x="9445" y="19303"/>
                  </a:lnTo>
                  <a:cubicBezTo>
                    <a:pt x="11127" y="19303"/>
                    <a:pt x="12630" y="18349"/>
                    <a:pt x="13655" y="16831"/>
                  </a:cubicBezTo>
                  <a:cubicBezTo>
                    <a:pt x="13662" y="16823"/>
                    <a:pt x="13670" y="16807"/>
                    <a:pt x="13678" y="16799"/>
                  </a:cubicBezTo>
                  <a:lnTo>
                    <a:pt x="12637" y="11643"/>
                  </a:lnTo>
                  <a:lnTo>
                    <a:pt x="12622" y="11573"/>
                  </a:lnTo>
                  <a:lnTo>
                    <a:pt x="12982" y="10665"/>
                  </a:lnTo>
                  <a:lnTo>
                    <a:pt x="13138" y="10329"/>
                  </a:lnTo>
                  <a:lnTo>
                    <a:pt x="15126" y="6127"/>
                  </a:lnTo>
                  <a:lnTo>
                    <a:pt x="15126" y="5759"/>
                  </a:lnTo>
                  <a:lnTo>
                    <a:pt x="15126" y="5219"/>
                  </a:lnTo>
                  <a:cubicBezTo>
                    <a:pt x="15126" y="1205"/>
                    <a:pt x="12544" y="0"/>
                    <a:pt x="94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1872;p56">
              <a:extLst>
                <a:ext uri="{FF2B5EF4-FFF2-40B4-BE49-F238E27FC236}">
                  <a16:creationId xmlns:a16="http://schemas.microsoft.com/office/drawing/2014/main" id="{C64E383B-F5EE-4D89-A10D-2CB9627FCBC3}"/>
                </a:ext>
              </a:extLst>
            </p:cNvPr>
            <p:cNvSpPr/>
            <p:nvPr/>
          </p:nvSpPr>
          <p:spPr>
            <a:xfrm>
              <a:off x="6517250" y="1726375"/>
              <a:ext cx="3350" cy="120525"/>
            </a:xfrm>
            <a:custGeom>
              <a:avLst/>
              <a:gdLst/>
              <a:ahLst/>
              <a:cxnLst/>
              <a:rect l="l" t="t" r="r" b="b"/>
              <a:pathLst>
                <a:path w="134" h="4821" extrusionOk="0">
                  <a:moveTo>
                    <a:pt x="63" y="0"/>
                  </a:moveTo>
                  <a:cubicBezTo>
                    <a:pt x="32" y="0"/>
                    <a:pt x="1" y="24"/>
                    <a:pt x="1" y="63"/>
                  </a:cubicBezTo>
                  <a:lnTo>
                    <a:pt x="1" y="4757"/>
                  </a:lnTo>
                  <a:cubicBezTo>
                    <a:pt x="1" y="4797"/>
                    <a:pt x="32" y="4820"/>
                    <a:pt x="63" y="4820"/>
                  </a:cubicBezTo>
                  <a:cubicBezTo>
                    <a:pt x="103" y="4820"/>
                    <a:pt x="134" y="4797"/>
                    <a:pt x="134" y="4757"/>
                  </a:cubicBezTo>
                  <a:lnTo>
                    <a:pt x="134" y="63"/>
                  </a:lnTo>
                  <a:cubicBezTo>
                    <a:pt x="134" y="24"/>
                    <a:pt x="103" y="0"/>
                    <a:pt x="63" y="0"/>
                  </a:cubicBezTo>
                  <a:close/>
                </a:path>
              </a:pathLst>
            </a:custGeom>
            <a:solidFill>
              <a:srgbClr val="9E38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1873;p56">
              <a:extLst>
                <a:ext uri="{FF2B5EF4-FFF2-40B4-BE49-F238E27FC236}">
                  <a16:creationId xmlns:a16="http://schemas.microsoft.com/office/drawing/2014/main" id="{47331385-173C-4D88-9504-EE63CCFEC7C0}"/>
                </a:ext>
              </a:extLst>
            </p:cNvPr>
            <p:cNvSpPr/>
            <p:nvPr/>
          </p:nvSpPr>
          <p:spPr>
            <a:xfrm>
              <a:off x="6771550" y="1726375"/>
              <a:ext cx="3350" cy="120525"/>
            </a:xfrm>
            <a:custGeom>
              <a:avLst/>
              <a:gdLst/>
              <a:ahLst/>
              <a:cxnLst/>
              <a:rect l="l" t="t" r="r" b="b"/>
              <a:pathLst>
                <a:path w="134" h="4821" extrusionOk="0">
                  <a:moveTo>
                    <a:pt x="63" y="0"/>
                  </a:moveTo>
                  <a:cubicBezTo>
                    <a:pt x="32" y="0"/>
                    <a:pt x="1" y="24"/>
                    <a:pt x="1" y="63"/>
                  </a:cubicBezTo>
                  <a:lnTo>
                    <a:pt x="1" y="4757"/>
                  </a:lnTo>
                  <a:cubicBezTo>
                    <a:pt x="1" y="4797"/>
                    <a:pt x="32" y="4820"/>
                    <a:pt x="63" y="4820"/>
                  </a:cubicBezTo>
                  <a:cubicBezTo>
                    <a:pt x="102" y="4820"/>
                    <a:pt x="134" y="4797"/>
                    <a:pt x="134" y="4757"/>
                  </a:cubicBezTo>
                  <a:lnTo>
                    <a:pt x="134" y="63"/>
                  </a:lnTo>
                  <a:cubicBezTo>
                    <a:pt x="134" y="24"/>
                    <a:pt x="102" y="0"/>
                    <a:pt x="63" y="0"/>
                  </a:cubicBezTo>
                  <a:close/>
                </a:path>
              </a:pathLst>
            </a:custGeom>
            <a:solidFill>
              <a:srgbClr val="9E38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1874;p56">
              <a:extLst>
                <a:ext uri="{FF2B5EF4-FFF2-40B4-BE49-F238E27FC236}">
                  <a16:creationId xmlns:a16="http://schemas.microsoft.com/office/drawing/2014/main" id="{0CC923DB-2010-4048-B73B-B3A86479F29C}"/>
                </a:ext>
              </a:extLst>
            </p:cNvPr>
            <p:cNvSpPr/>
            <p:nvPr/>
          </p:nvSpPr>
          <p:spPr>
            <a:xfrm>
              <a:off x="6533500" y="1228350"/>
              <a:ext cx="221850" cy="211075"/>
            </a:xfrm>
            <a:custGeom>
              <a:avLst/>
              <a:gdLst/>
              <a:ahLst/>
              <a:cxnLst/>
              <a:rect l="l" t="t" r="r" b="b"/>
              <a:pathLst>
                <a:path w="8874" h="8443" extrusionOk="0">
                  <a:moveTo>
                    <a:pt x="4437" y="0"/>
                  </a:moveTo>
                  <a:cubicBezTo>
                    <a:pt x="1988" y="0"/>
                    <a:pt x="0" y="1980"/>
                    <a:pt x="0" y="4429"/>
                  </a:cubicBezTo>
                  <a:lnTo>
                    <a:pt x="0" y="7879"/>
                  </a:lnTo>
                  <a:cubicBezTo>
                    <a:pt x="0" y="8192"/>
                    <a:pt x="251" y="8443"/>
                    <a:pt x="564" y="8443"/>
                  </a:cubicBezTo>
                  <a:lnTo>
                    <a:pt x="8552" y="8443"/>
                  </a:lnTo>
                  <a:cubicBezTo>
                    <a:pt x="8732" y="8443"/>
                    <a:pt x="8873" y="8302"/>
                    <a:pt x="8873" y="8130"/>
                  </a:cubicBezTo>
                  <a:lnTo>
                    <a:pt x="8873" y="4429"/>
                  </a:lnTo>
                  <a:cubicBezTo>
                    <a:pt x="8873" y="1980"/>
                    <a:pt x="6886" y="0"/>
                    <a:pt x="44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1875;p56">
              <a:extLst>
                <a:ext uri="{FF2B5EF4-FFF2-40B4-BE49-F238E27FC236}">
                  <a16:creationId xmlns:a16="http://schemas.microsoft.com/office/drawing/2014/main" id="{E0183AE2-8020-466A-84DF-6B2A6D620F23}"/>
                </a:ext>
              </a:extLst>
            </p:cNvPr>
            <p:cNvSpPr/>
            <p:nvPr/>
          </p:nvSpPr>
          <p:spPr>
            <a:xfrm>
              <a:off x="6545225" y="1304425"/>
              <a:ext cx="203275" cy="290525"/>
            </a:xfrm>
            <a:custGeom>
              <a:avLst/>
              <a:gdLst/>
              <a:ahLst/>
              <a:cxnLst/>
              <a:rect l="l" t="t" r="r" b="b"/>
              <a:pathLst>
                <a:path w="8131" h="11621" extrusionOk="0">
                  <a:moveTo>
                    <a:pt x="6511" y="1"/>
                  </a:moveTo>
                  <a:cubicBezTo>
                    <a:pt x="5830" y="979"/>
                    <a:pt x="4750" y="1660"/>
                    <a:pt x="3498" y="1863"/>
                  </a:cubicBezTo>
                  <a:lnTo>
                    <a:pt x="979" y="2270"/>
                  </a:lnTo>
                  <a:lnTo>
                    <a:pt x="979" y="2927"/>
                  </a:lnTo>
                  <a:cubicBezTo>
                    <a:pt x="439" y="2935"/>
                    <a:pt x="1" y="3373"/>
                    <a:pt x="1" y="3913"/>
                  </a:cubicBezTo>
                  <a:cubicBezTo>
                    <a:pt x="1" y="4453"/>
                    <a:pt x="439" y="4891"/>
                    <a:pt x="979" y="4899"/>
                  </a:cubicBezTo>
                  <a:lnTo>
                    <a:pt x="979" y="5361"/>
                  </a:lnTo>
                  <a:cubicBezTo>
                    <a:pt x="979" y="6558"/>
                    <a:pt x="1753" y="7575"/>
                    <a:pt x="2825" y="7943"/>
                  </a:cubicBezTo>
                  <a:lnTo>
                    <a:pt x="2825" y="10376"/>
                  </a:lnTo>
                  <a:cubicBezTo>
                    <a:pt x="2825" y="11065"/>
                    <a:pt x="3381" y="11620"/>
                    <a:pt x="4062" y="11620"/>
                  </a:cubicBezTo>
                  <a:cubicBezTo>
                    <a:pt x="4742" y="11620"/>
                    <a:pt x="5298" y="11065"/>
                    <a:pt x="5298" y="10376"/>
                  </a:cubicBezTo>
                  <a:lnTo>
                    <a:pt x="5298" y="7943"/>
                  </a:lnTo>
                  <a:cubicBezTo>
                    <a:pt x="6370" y="7575"/>
                    <a:pt x="7144" y="6558"/>
                    <a:pt x="7144" y="5361"/>
                  </a:cubicBezTo>
                  <a:lnTo>
                    <a:pt x="7144" y="4899"/>
                  </a:lnTo>
                  <a:cubicBezTo>
                    <a:pt x="7692" y="4899"/>
                    <a:pt x="8130" y="4453"/>
                    <a:pt x="8130" y="3913"/>
                  </a:cubicBezTo>
                  <a:cubicBezTo>
                    <a:pt x="8130" y="3373"/>
                    <a:pt x="7692" y="2927"/>
                    <a:pt x="7144" y="2927"/>
                  </a:cubicBezTo>
                  <a:lnTo>
                    <a:pt x="7144" y="1754"/>
                  </a:lnTo>
                  <a:cubicBezTo>
                    <a:pt x="7144" y="1088"/>
                    <a:pt x="6902" y="478"/>
                    <a:pt x="6511" y="1"/>
                  </a:cubicBezTo>
                  <a:close/>
                </a:path>
              </a:pathLst>
            </a:custGeom>
            <a:solidFill>
              <a:srgbClr val="FFCC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1876;p56">
              <a:extLst>
                <a:ext uri="{FF2B5EF4-FFF2-40B4-BE49-F238E27FC236}">
                  <a16:creationId xmlns:a16="http://schemas.microsoft.com/office/drawing/2014/main" id="{59B9A1FE-78DB-483F-8D74-8CD46DC57DE6}"/>
                </a:ext>
              </a:extLst>
            </p:cNvPr>
            <p:cNvSpPr/>
            <p:nvPr/>
          </p:nvSpPr>
          <p:spPr>
            <a:xfrm>
              <a:off x="6618975" y="1502975"/>
              <a:ext cx="58700" cy="27425"/>
            </a:xfrm>
            <a:custGeom>
              <a:avLst/>
              <a:gdLst/>
              <a:ahLst/>
              <a:cxnLst/>
              <a:rect l="l" t="t" r="r" b="b"/>
              <a:pathLst>
                <a:path w="2348" h="1097" extrusionOk="0">
                  <a:moveTo>
                    <a:pt x="2348" y="1"/>
                  </a:moveTo>
                  <a:cubicBezTo>
                    <a:pt x="2066" y="102"/>
                    <a:pt x="1769" y="157"/>
                    <a:pt x="1456" y="157"/>
                  </a:cubicBezTo>
                  <a:lnTo>
                    <a:pt x="767" y="157"/>
                  </a:lnTo>
                  <a:cubicBezTo>
                    <a:pt x="533" y="157"/>
                    <a:pt x="306" y="118"/>
                    <a:pt x="87" y="63"/>
                  </a:cubicBezTo>
                  <a:lnTo>
                    <a:pt x="1" y="126"/>
                  </a:lnTo>
                  <a:lnTo>
                    <a:pt x="2348" y="1096"/>
                  </a:lnTo>
                  <a:lnTo>
                    <a:pt x="234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1878;p56">
              <a:extLst>
                <a:ext uri="{FF2B5EF4-FFF2-40B4-BE49-F238E27FC236}">
                  <a16:creationId xmlns:a16="http://schemas.microsoft.com/office/drawing/2014/main" id="{1587C040-C5F6-4CCC-BFA5-D6AA540E66D7}"/>
                </a:ext>
              </a:extLst>
            </p:cNvPr>
            <p:cNvSpPr/>
            <p:nvPr/>
          </p:nvSpPr>
          <p:spPr>
            <a:xfrm>
              <a:off x="6549525" y="1384050"/>
              <a:ext cx="17050" cy="18400"/>
            </a:xfrm>
            <a:custGeom>
              <a:avLst/>
              <a:gdLst/>
              <a:ahLst/>
              <a:cxnLst/>
              <a:rect l="l" t="t" r="r" b="b"/>
              <a:pathLst>
                <a:path w="682" h="736" extrusionOk="0">
                  <a:moveTo>
                    <a:pt x="619" y="0"/>
                  </a:moveTo>
                  <a:cubicBezTo>
                    <a:pt x="611" y="0"/>
                    <a:pt x="1" y="8"/>
                    <a:pt x="1" y="673"/>
                  </a:cubicBezTo>
                  <a:cubicBezTo>
                    <a:pt x="1" y="712"/>
                    <a:pt x="24" y="736"/>
                    <a:pt x="63" y="736"/>
                  </a:cubicBezTo>
                  <a:cubicBezTo>
                    <a:pt x="103" y="736"/>
                    <a:pt x="126" y="712"/>
                    <a:pt x="126" y="673"/>
                  </a:cubicBezTo>
                  <a:cubicBezTo>
                    <a:pt x="126" y="141"/>
                    <a:pt x="596" y="133"/>
                    <a:pt x="619" y="133"/>
                  </a:cubicBezTo>
                  <a:cubicBezTo>
                    <a:pt x="650" y="133"/>
                    <a:pt x="682" y="102"/>
                    <a:pt x="682" y="71"/>
                  </a:cubicBezTo>
                  <a:cubicBezTo>
                    <a:pt x="682" y="32"/>
                    <a:pt x="650" y="0"/>
                    <a:pt x="6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1879;p56">
              <a:extLst>
                <a:ext uri="{FF2B5EF4-FFF2-40B4-BE49-F238E27FC236}">
                  <a16:creationId xmlns:a16="http://schemas.microsoft.com/office/drawing/2014/main" id="{98697D0F-9FAB-4AB0-B49E-57D54598C6DA}"/>
                </a:ext>
              </a:extLst>
            </p:cNvPr>
            <p:cNvSpPr/>
            <p:nvPr/>
          </p:nvSpPr>
          <p:spPr>
            <a:xfrm>
              <a:off x="6726750" y="1384050"/>
              <a:ext cx="17050" cy="18400"/>
            </a:xfrm>
            <a:custGeom>
              <a:avLst/>
              <a:gdLst/>
              <a:ahLst/>
              <a:cxnLst/>
              <a:rect l="l" t="t" r="r" b="b"/>
              <a:pathLst>
                <a:path w="682" h="736" extrusionOk="0">
                  <a:moveTo>
                    <a:pt x="63" y="0"/>
                  </a:moveTo>
                  <a:cubicBezTo>
                    <a:pt x="32" y="0"/>
                    <a:pt x="1" y="32"/>
                    <a:pt x="1" y="71"/>
                  </a:cubicBezTo>
                  <a:cubicBezTo>
                    <a:pt x="1" y="102"/>
                    <a:pt x="32" y="133"/>
                    <a:pt x="63" y="133"/>
                  </a:cubicBezTo>
                  <a:cubicBezTo>
                    <a:pt x="87" y="133"/>
                    <a:pt x="556" y="141"/>
                    <a:pt x="556" y="673"/>
                  </a:cubicBezTo>
                  <a:cubicBezTo>
                    <a:pt x="556" y="712"/>
                    <a:pt x="580" y="736"/>
                    <a:pt x="619" y="736"/>
                  </a:cubicBezTo>
                  <a:cubicBezTo>
                    <a:pt x="658" y="736"/>
                    <a:pt x="682" y="712"/>
                    <a:pt x="682" y="673"/>
                  </a:cubicBezTo>
                  <a:cubicBezTo>
                    <a:pt x="682" y="8"/>
                    <a:pt x="71" y="0"/>
                    <a:pt x="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1880;p56">
              <a:extLst>
                <a:ext uri="{FF2B5EF4-FFF2-40B4-BE49-F238E27FC236}">
                  <a16:creationId xmlns:a16="http://schemas.microsoft.com/office/drawing/2014/main" id="{52B22972-770C-4205-9011-E8C064C5FECE}"/>
                </a:ext>
              </a:extLst>
            </p:cNvPr>
            <p:cNvSpPr/>
            <p:nvPr/>
          </p:nvSpPr>
          <p:spPr>
            <a:xfrm>
              <a:off x="6649675" y="1439800"/>
              <a:ext cx="24875" cy="11950"/>
            </a:xfrm>
            <a:custGeom>
              <a:avLst/>
              <a:gdLst/>
              <a:ahLst/>
              <a:cxnLst/>
              <a:rect l="l" t="t" r="r" b="b"/>
              <a:pathLst>
                <a:path w="995" h="478" extrusionOk="0">
                  <a:moveTo>
                    <a:pt x="924" y="0"/>
                  </a:moveTo>
                  <a:cubicBezTo>
                    <a:pt x="893" y="0"/>
                    <a:pt x="862" y="32"/>
                    <a:pt x="862" y="63"/>
                  </a:cubicBezTo>
                  <a:cubicBezTo>
                    <a:pt x="862" y="149"/>
                    <a:pt x="830" y="204"/>
                    <a:pt x="776" y="251"/>
                  </a:cubicBezTo>
                  <a:cubicBezTo>
                    <a:pt x="687" y="326"/>
                    <a:pt x="533" y="348"/>
                    <a:pt x="389" y="348"/>
                  </a:cubicBezTo>
                  <a:cubicBezTo>
                    <a:pt x="265" y="348"/>
                    <a:pt x="149" y="332"/>
                    <a:pt x="87" y="321"/>
                  </a:cubicBezTo>
                  <a:cubicBezTo>
                    <a:pt x="82" y="320"/>
                    <a:pt x="77" y="320"/>
                    <a:pt x="72" y="320"/>
                  </a:cubicBezTo>
                  <a:cubicBezTo>
                    <a:pt x="40" y="320"/>
                    <a:pt x="16" y="341"/>
                    <a:pt x="9" y="368"/>
                  </a:cubicBezTo>
                  <a:cubicBezTo>
                    <a:pt x="1" y="407"/>
                    <a:pt x="24" y="439"/>
                    <a:pt x="64" y="446"/>
                  </a:cubicBezTo>
                  <a:cubicBezTo>
                    <a:pt x="71" y="446"/>
                    <a:pt x="212" y="478"/>
                    <a:pt x="384" y="478"/>
                  </a:cubicBezTo>
                  <a:cubicBezTo>
                    <a:pt x="549" y="478"/>
                    <a:pt x="736" y="454"/>
                    <a:pt x="862" y="353"/>
                  </a:cubicBezTo>
                  <a:cubicBezTo>
                    <a:pt x="948" y="282"/>
                    <a:pt x="995" y="188"/>
                    <a:pt x="995" y="63"/>
                  </a:cubicBezTo>
                  <a:cubicBezTo>
                    <a:pt x="995" y="32"/>
                    <a:pt x="963" y="0"/>
                    <a:pt x="9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1881;p56">
              <a:extLst>
                <a:ext uri="{FF2B5EF4-FFF2-40B4-BE49-F238E27FC236}">
                  <a16:creationId xmlns:a16="http://schemas.microsoft.com/office/drawing/2014/main" id="{0903E293-7539-43AC-9F1F-292BF89AB894}"/>
                </a:ext>
              </a:extLst>
            </p:cNvPr>
            <p:cNvSpPr/>
            <p:nvPr/>
          </p:nvSpPr>
          <p:spPr>
            <a:xfrm>
              <a:off x="6604100" y="1388750"/>
              <a:ext cx="9025" cy="18025"/>
            </a:xfrm>
            <a:custGeom>
              <a:avLst/>
              <a:gdLst/>
              <a:ahLst/>
              <a:cxnLst/>
              <a:rect l="l" t="t" r="r" b="b"/>
              <a:pathLst>
                <a:path w="361" h="721" extrusionOk="0">
                  <a:moveTo>
                    <a:pt x="181" y="0"/>
                  </a:moveTo>
                  <a:cubicBezTo>
                    <a:pt x="79" y="0"/>
                    <a:pt x="1" y="78"/>
                    <a:pt x="1" y="180"/>
                  </a:cubicBezTo>
                  <a:lnTo>
                    <a:pt x="1" y="540"/>
                  </a:lnTo>
                  <a:cubicBezTo>
                    <a:pt x="1" y="642"/>
                    <a:pt x="79" y="720"/>
                    <a:pt x="181" y="720"/>
                  </a:cubicBezTo>
                  <a:cubicBezTo>
                    <a:pt x="283" y="720"/>
                    <a:pt x="361" y="642"/>
                    <a:pt x="361" y="540"/>
                  </a:cubicBezTo>
                  <a:lnTo>
                    <a:pt x="361" y="180"/>
                  </a:lnTo>
                  <a:cubicBezTo>
                    <a:pt x="361" y="78"/>
                    <a:pt x="283" y="0"/>
                    <a:pt x="181" y="0"/>
                  </a:cubicBezTo>
                  <a:close/>
                </a:path>
              </a:pathLst>
            </a:custGeom>
            <a:solidFill>
              <a:srgbClr val="2F15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1882;p56">
              <a:extLst>
                <a:ext uri="{FF2B5EF4-FFF2-40B4-BE49-F238E27FC236}">
                  <a16:creationId xmlns:a16="http://schemas.microsoft.com/office/drawing/2014/main" id="{615911A9-3957-47C6-BF9F-918D075A5379}"/>
                </a:ext>
              </a:extLst>
            </p:cNvPr>
            <p:cNvSpPr/>
            <p:nvPr/>
          </p:nvSpPr>
          <p:spPr>
            <a:xfrm>
              <a:off x="6596275" y="1368200"/>
              <a:ext cx="28800" cy="10875"/>
            </a:xfrm>
            <a:custGeom>
              <a:avLst/>
              <a:gdLst/>
              <a:ahLst/>
              <a:cxnLst/>
              <a:rect l="l" t="t" r="r" b="b"/>
              <a:pathLst>
                <a:path w="1152" h="435" extrusionOk="0">
                  <a:moveTo>
                    <a:pt x="566" y="0"/>
                  </a:moveTo>
                  <a:cubicBezTo>
                    <a:pt x="331" y="0"/>
                    <a:pt x="154" y="90"/>
                    <a:pt x="79" y="173"/>
                  </a:cubicBezTo>
                  <a:cubicBezTo>
                    <a:pt x="1" y="267"/>
                    <a:pt x="24" y="345"/>
                    <a:pt x="87" y="376"/>
                  </a:cubicBezTo>
                  <a:cubicBezTo>
                    <a:pt x="129" y="397"/>
                    <a:pt x="184" y="401"/>
                    <a:pt x="240" y="401"/>
                  </a:cubicBezTo>
                  <a:cubicBezTo>
                    <a:pt x="268" y="401"/>
                    <a:pt x="296" y="400"/>
                    <a:pt x="322" y="400"/>
                  </a:cubicBezTo>
                  <a:cubicBezTo>
                    <a:pt x="408" y="400"/>
                    <a:pt x="494" y="400"/>
                    <a:pt x="572" y="408"/>
                  </a:cubicBezTo>
                  <a:cubicBezTo>
                    <a:pt x="643" y="408"/>
                    <a:pt x="729" y="415"/>
                    <a:pt x="815" y="423"/>
                  </a:cubicBezTo>
                  <a:cubicBezTo>
                    <a:pt x="862" y="427"/>
                    <a:pt x="909" y="434"/>
                    <a:pt x="953" y="434"/>
                  </a:cubicBezTo>
                  <a:cubicBezTo>
                    <a:pt x="990" y="434"/>
                    <a:pt x="1025" y="430"/>
                    <a:pt x="1057" y="415"/>
                  </a:cubicBezTo>
                  <a:cubicBezTo>
                    <a:pt x="1120" y="392"/>
                    <a:pt x="1151" y="314"/>
                    <a:pt x="1081" y="220"/>
                  </a:cubicBezTo>
                  <a:cubicBezTo>
                    <a:pt x="1018" y="126"/>
                    <a:pt x="838" y="16"/>
                    <a:pt x="596" y="1"/>
                  </a:cubicBezTo>
                  <a:cubicBezTo>
                    <a:pt x="586" y="0"/>
                    <a:pt x="576" y="0"/>
                    <a:pt x="56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1883;p56">
              <a:extLst>
                <a:ext uri="{FF2B5EF4-FFF2-40B4-BE49-F238E27FC236}">
                  <a16:creationId xmlns:a16="http://schemas.microsoft.com/office/drawing/2014/main" id="{40C8FAF3-DDBB-4300-8250-21C2A5CAA911}"/>
                </a:ext>
              </a:extLst>
            </p:cNvPr>
            <p:cNvSpPr/>
            <p:nvPr/>
          </p:nvSpPr>
          <p:spPr>
            <a:xfrm>
              <a:off x="6671800" y="1388750"/>
              <a:ext cx="9025" cy="18025"/>
            </a:xfrm>
            <a:custGeom>
              <a:avLst/>
              <a:gdLst/>
              <a:ahLst/>
              <a:cxnLst/>
              <a:rect l="l" t="t" r="r" b="b"/>
              <a:pathLst>
                <a:path w="361" h="721" extrusionOk="0">
                  <a:moveTo>
                    <a:pt x="180" y="0"/>
                  </a:moveTo>
                  <a:cubicBezTo>
                    <a:pt x="78" y="0"/>
                    <a:pt x="0" y="78"/>
                    <a:pt x="0" y="180"/>
                  </a:cubicBezTo>
                  <a:lnTo>
                    <a:pt x="0" y="540"/>
                  </a:lnTo>
                  <a:cubicBezTo>
                    <a:pt x="0" y="642"/>
                    <a:pt x="78" y="720"/>
                    <a:pt x="180" y="720"/>
                  </a:cubicBezTo>
                  <a:cubicBezTo>
                    <a:pt x="282" y="720"/>
                    <a:pt x="360" y="642"/>
                    <a:pt x="360" y="540"/>
                  </a:cubicBezTo>
                  <a:lnTo>
                    <a:pt x="360" y="180"/>
                  </a:lnTo>
                  <a:cubicBezTo>
                    <a:pt x="360" y="78"/>
                    <a:pt x="282" y="0"/>
                    <a:pt x="180" y="0"/>
                  </a:cubicBezTo>
                  <a:close/>
                </a:path>
              </a:pathLst>
            </a:custGeom>
            <a:solidFill>
              <a:srgbClr val="2F15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1884;p56">
              <a:extLst>
                <a:ext uri="{FF2B5EF4-FFF2-40B4-BE49-F238E27FC236}">
                  <a16:creationId xmlns:a16="http://schemas.microsoft.com/office/drawing/2014/main" id="{04125B32-74CB-4225-A00C-3346AE50A096}"/>
                </a:ext>
              </a:extLst>
            </p:cNvPr>
            <p:cNvSpPr/>
            <p:nvPr/>
          </p:nvSpPr>
          <p:spPr>
            <a:xfrm>
              <a:off x="6661425" y="1368200"/>
              <a:ext cx="28775" cy="10800"/>
            </a:xfrm>
            <a:custGeom>
              <a:avLst/>
              <a:gdLst/>
              <a:ahLst/>
              <a:cxnLst/>
              <a:rect l="l" t="t" r="r" b="b"/>
              <a:pathLst>
                <a:path w="1151" h="432" extrusionOk="0">
                  <a:moveTo>
                    <a:pt x="566" y="0"/>
                  </a:moveTo>
                  <a:cubicBezTo>
                    <a:pt x="330" y="0"/>
                    <a:pt x="154" y="90"/>
                    <a:pt x="79" y="181"/>
                  </a:cubicBezTo>
                  <a:cubicBezTo>
                    <a:pt x="0" y="267"/>
                    <a:pt x="24" y="345"/>
                    <a:pt x="87" y="376"/>
                  </a:cubicBezTo>
                  <a:cubicBezTo>
                    <a:pt x="157" y="408"/>
                    <a:pt x="243" y="408"/>
                    <a:pt x="329" y="408"/>
                  </a:cubicBezTo>
                  <a:cubicBezTo>
                    <a:pt x="372" y="404"/>
                    <a:pt x="413" y="402"/>
                    <a:pt x="453" y="402"/>
                  </a:cubicBezTo>
                  <a:cubicBezTo>
                    <a:pt x="493" y="402"/>
                    <a:pt x="533" y="404"/>
                    <a:pt x="572" y="408"/>
                  </a:cubicBezTo>
                  <a:cubicBezTo>
                    <a:pt x="642" y="408"/>
                    <a:pt x="728" y="415"/>
                    <a:pt x="814" y="423"/>
                  </a:cubicBezTo>
                  <a:cubicBezTo>
                    <a:pt x="857" y="427"/>
                    <a:pt x="900" y="431"/>
                    <a:pt x="941" y="431"/>
                  </a:cubicBezTo>
                  <a:cubicBezTo>
                    <a:pt x="982" y="431"/>
                    <a:pt x="1022" y="427"/>
                    <a:pt x="1057" y="415"/>
                  </a:cubicBezTo>
                  <a:cubicBezTo>
                    <a:pt x="1119" y="392"/>
                    <a:pt x="1151" y="314"/>
                    <a:pt x="1080" y="212"/>
                  </a:cubicBezTo>
                  <a:cubicBezTo>
                    <a:pt x="1018" y="118"/>
                    <a:pt x="838" y="8"/>
                    <a:pt x="595" y="1"/>
                  </a:cubicBezTo>
                  <a:cubicBezTo>
                    <a:pt x="585" y="0"/>
                    <a:pt x="576" y="0"/>
                    <a:pt x="56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1885;p56">
              <a:extLst>
                <a:ext uri="{FF2B5EF4-FFF2-40B4-BE49-F238E27FC236}">
                  <a16:creationId xmlns:a16="http://schemas.microsoft.com/office/drawing/2014/main" id="{CD1886D3-1117-4714-9299-05B7183DD144}"/>
                </a:ext>
              </a:extLst>
            </p:cNvPr>
            <p:cNvSpPr/>
            <p:nvPr/>
          </p:nvSpPr>
          <p:spPr>
            <a:xfrm>
              <a:off x="6628175" y="1380725"/>
              <a:ext cx="26025" cy="45600"/>
            </a:xfrm>
            <a:custGeom>
              <a:avLst/>
              <a:gdLst/>
              <a:ahLst/>
              <a:cxnLst/>
              <a:rect l="l" t="t" r="r" b="b"/>
              <a:pathLst>
                <a:path w="1041" h="1824" extrusionOk="0">
                  <a:moveTo>
                    <a:pt x="712" y="0"/>
                  </a:moveTo>
                  <a:cubicBezTo>
                    <a:pt x="681" y="0"/>
                    <a:pt x="650" y="32"/>
                    <a:pt x="650" y="63"/>
                  </a:cubicBezTo>
                  <a:lnTo>
                    <a:pt x="650" y="548"/>
                  </a:lnTo>
                  <a:cubicBezTo>
                    <a:pt x="650" y="752"/>
                    <a:pt x="485" y="916"/>
                    <a:pt x="282" y="916"/>
                  </a:cubicBezTo>
                  <a:cubicBezTo>
                    <a:pt x="125" y="916"/>
                    <a:pt x="0" y="1041"/>
                    <a:pt x="0" y="1198"/>
                  </a:cubicBezTo>
                  <a:cubicBezTo>
                    <a:pt x="0" y="1550"/>
                    <a:pt x="274" y="1824"/>
                    <a:pt x="626" y="1824"/>
                  </a:cubicBezTo>
                  <a:lnTo>
                    <a:pt x="978" y="1824"/>
                  </a:lnTo>
                  <a:cubicBezTo>
                    <a:pt x="1010" y="1824"/>
                    <a:pt x="1041" y="1800"/>
                    <a:pt x="1041" y="1761"/>
                  </a:cubicBezTo>
                  <a:cubicBezTo>
                    <a:pt x="1041" y="1722"/>
                    <a:pt x="1010" y="1698"/>
                    <a:pt x="978" y="1698"/>
                  </a:cubicBezTo>
                  <a:lnTo>
                    <a:pt x="626" y="1698"/>
                  </a:lnTo>
                  <a:cubicBezTo>
                    <a:pt x="352" y="1698"/>
                    <a:pt x="125" y="1471"/>
                    <a:pt x="125" y="1198"/>
                  </a:cubicBezTo>
                  <a:cubicBezTo>
                    <a:pt x="125" y="1112"/>
                    <a:pt x="196" y="1041"/>
                    <a:pt x="282" y="1041"/>
                  </a:cubicBezTo>
                  <a:cubicBezTo>
                    <a:pt x="556" y="1041"/>
                    <a:pt x="783" y="822"/>
                    <a:pt x="783" y="548"/>
                  </a:cubicBezTo>
                  <a:lnTo>
                    <a:pt x="783" y="63"/>
                  </a:lnTo>
                  <a:cubicBezTo>
                    <a:pt x="783" y="32"/>
                    <a:pt x="751" y="0"/>
                    <a:pt x="7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1886;p56">
              <a:extLst>
                <a:ext uri="{FF2B5EF4-FFF2-40B4-BE49-F238E27FC236}">
                  <a16:creationId xmlns:a16="http://schemas.microsoft.com/office/drawing/2014/main" id="{CE1C0468-D02C-408F-A8D3-06B80D46151B}"/>
                </a:ext>
              </a:extLst>
            </p:cNvPr>
            <p:cNvSpPr/>
            <p:nvPr/>
          </p:nvSpPr>
          <p:spPr>
            <a:xfrm>
              <a:off x="6152050" y="2013125"/>
              <a:ext cx="294425" cy="365250"/>
            </a:xfrm>
            <a:custGeom>
              <a:avLst/>
              <a:gdLst/>
              <a:ahLst/>
              <a:cxnLst/>
              <a:rect l="l" t="t" r="r" b="b"/>
              <a:pathLst>
                <a:path w="11777" h="14610" extrusionOk="0">
                  <a:moveTo>
                    <a:pt x="16" y="1"/>
                  </a:moveTo>
                  <a:lnTo>
                    <a:pt x="16" y="2481"/>
                  </a:lnTo>
                  <a:lnTo>
                    <a:pt x="1" y="2481"/>
                  </a:lnTo>
                  <a:lnTo>
                    <a:pt x="1" y="14609"/>
                  </a:lnTo>
                  <a:lnTo>
                    <a:pt x="4570" y="14609"/>
                  </a:lnTo>
                  <a:lnTo>
                    <a:pt x="4570" y="6393"/>
                  </a:lnTo>
                  <a:lnTo>
                    <a:pt x="7176" y="6393"/>
                  </a:lnTo>
                  <a:lnTo>
                    <a:pt x="7176" y="14609"/>
                  </a:lnTo>
                  <a:lnTo>
                    <a:pt x="11737" y="14609"/>
                  </a:lnTo>
                  <a:lnTo>
                    <a:pt x="11737" y="6393"/>
                  </a:lnTo>
                  <a:lnTo>
                    <a:pt x="11776" y="6393"/>
                  </a:lnTo>
                  <a:lnTo>
                    <a:pt x="11776" y="1"/>
                  </a:lnTo>
                  <a:close/>
                </a:path>
              </a:pathLst>
            </a:custGeom>
            <a:solidFill>
              <a:srgbClr val="122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1887;p56">
              <a:extLst>
                <a:ext uri="{FF2B5EF4-FFF2-40B4-BE49-F238E27FC236}">
                  <a16:creationId xmlns:a16="http://schemas.microsoft.com/office/drawing/2014/main" id="{698CF483-05E5-41DB-BA73-DB5E38C79DF6}"/>
                </a:ext>
              </a:extLst>
            </p:cNvPr>
            <p:cNvSpPr/>
            <p:nvPr/>
          </p:nvSpPr>
          <p:spPr>
            <a:xfrm>
              <a:off x="5858625" y="1495150"/>
              <a:ext cx="270750" cy="368150"/>
            </a:xfrm>
            <a:custGeom>
              <a:avLst/>
              <a:gdLst/>
              <a:ahLst/>
              <a:cxnLst/>
              <a:rect l="l" t="t" r="r" b="b"/>
              <a:pathLst>
                <a:path w="10830" h="14726" extrusionOk="0">
                  <a:moveTo>
                    <a:pt x="2303" y="0"/>
                  </a:moveTo>
                  <a:cubicBezTo>
                    <a:pt x="2138" y="0"/>
                    <a:pt x="2012" y="138"/>
                    <a:pt x="2019" y="306"/>
                  </a:cubicBezTo>
                  <a:lnTo>
                    <a:pt x="2137" y="2043"/>
                  </a:lnTo>
                  <a:cubicBezTo>
                    <a:pt x="2145" y="2137"/>
                    <a:pt x="2082" y="2215"/>
                    <a:pt x="1996" y="2239"/>
                  </a:cubicBezTo>
                  <a:cubicBezTo>
                    <a:pt x="1981" y="2242"/>
                    <a:pt x="1966" y="2243"/>
                    <a:pt x="1951" y="2243"/>
                  </a:cubicBezTo>
                  <a:cubicBezTo>
                    <a:pt x="1852" y="2243"/>
                    <a:pt x="1766" y="2177"/>
                    <a:pt x="1746" y="2082"/>
                  </a:cubicBezTo>
                  <a:lnTo>
                    <a:pt x="1394" y="556"/>
                  </a:lnTo>
                  <a:cubicBezTo>
                    <a:pt x="1364" y="424"/>
                    <a:pt x="1246" y="320"/>
                    <a:pt x="1109" y="320"/>
                  </a:cubicBezTo>
                  <a:cubicBezTo>
                    <a:pt x="1100" y="320"/>
                    <a:pt x="1090" y="321"/>
                    <a:pt x="1081" y="322"/>
                  </a:cubicBezTo>
                  <a:cubicBezTo>
                    <a:pt x="916" y="345"/>
                    <a:pt x="799" y="509"/>
                    <a:pt x="838" y="666"/>
                  </a:cubicBezTo>
                  <a:lnTo>
                    <a:pt x="1198" y="2254"/>
                  </a:lnTo>
                  <a:cubicBezTo>
                    <a:pt x="1221" y="2356"/>
                    <a:pt x="1214" y="2465"/>
                    <a:pt x="1167" y="2567"/>
                  </a:cubicBezTo>
                  <a:cubicBezTo>
                    <a:pt x="1143" y="2623"/>
                    <a:pt x="1089" y="2652"/>
                    <a:pt x="1034" y="2652"/>
                  </a:cubicBezTo>
                  <a:cubicBezTo>
                    <a:pt x="981" y="2652"/>
                    <a:pt x="928" y="2625"/>
                    <a:pt x="901" y="2567"/>
                  </a:cubicBezTo>
                  <a:lnTo>
                    <a:pt x="588" y="1910"/>
                  </a:lnTo>
                  <a:cubicBezTo>
                    <a:pt x="538" y="1798"/>
                    <a:pt x="430" y="1731"/>
                    <a:pt x="317" y="1731"/>
                  </a:cubicBezTo>
                  <a:cubicBezTo>
                    <a:pt x="287" y="1731"/>
                    <a:pt x="257" y="1736"/>
                    <a:pt x="228" y="1746"/>
                  </a:cubicBezTo>
                  <a:cubicBezTo>
                    <a:pt x="71" y="1800"/>
                    <a:pt x="1" y="1980"/>
                    <a:pt x="71" y="2137"/>
                  </a:cubicBezTo>
                  <a:lnTo>
                    <a:pt x="713" y="3592"/>
                  </a:lnTo>
                  <a:cubicBezTo>
                    <a:pt x="1198" y="4899"/>
                    <a:pt x="1714" y="5658"/>
                    <a:pt x="1894" y="5900"/>
                  </a:cubicBezTo>
                  <a:lnTo>
                    <a:pt x="2481" y="7137"/>
                  </a:lnTo>
                  <a:lnTo>
                    <a:pt x="2614" y="7418"/>
                  </a:lnTo>
                  <a:lnTo>
                    <a:pt x="5658" y="13811"/>
                  </a:lnTo>
                  <a:cubicBezTo>
                    <a:pt x="5942" y="14403"/>
                    <a:pt x="6524" y="14726"/>
                    <a:pt x="7115" y="14726"/>
                  </a:cubicBezTo>
                  <a:cubicBezTo>
                    <a:pt x="7516" y="14726"/>
                    <a:pt x="7921" y="14578"/>
                    <a:pt x="8240" y="14265"/>
                  </a:cubicBezTo>
                  <a:lnTo>
                    <a:pt x="10830" y="11331"/>
                  </a:lnTo>
                  <a:lnTo>
                    <a:pt x="8201" y="8365"/>
                  </a:lnTo>
                  <a:lnTo>
                    <a:pt x="6785" y="10423"/>
                  </a:lnTo>
                  <a:cubicBezTo>
                    <a:pt x="6783" y="10425"/>
                    <a:pt x="6781" y="10426"/>
                    <a:pt x="6780" y="10426"/>
                  </a:cubicBezTo>
                  <a:cubicBezTo>
                    <a:pt x="6769" y="10426"/>
                    <a:pt x="6806" y="10319"/>
                    <a:pt x="6785" y="10290"/>
                  </a:cubicBezTo>
                  <a:lnTo>
                    <a:pt x="4562" y="6644"/>
                  </a:lnTo>
                  <a:lnTo>
                    <a:pt x="4570" y="6636"/>
                  </a:lnTo>
                  <a:lnTo>
                    <a:pt x="4375" y="6331"/>
                  </a:lnTo>
                  <a:lnTo>
                    <a:pt x="3670" y="5181"/>
                  </a:lnTo>
                  <a:cubicBezTo>
                    <a:pt x="4179" y="4656"/>
                    <a:pt x="4304" y="3514"/>
                    <a:pt x="4304" y="3514"/>
                  </a:cubicBezTo>
                  <a:lnTo>
                    <a:pt x="4547" y="2731"/>
                  </a:lnTo>
                  <a:cubicBezTo>
                    <a:pt x="4594" y="2591"/>
                    <a:pt x="4531" y="2426"/>
                    <a:pt x="4398" y="2372"/>
                  </a:cubicBezTo>
                  <a:cubicBezTo>
                    <a:pt x="4360" y="2355"/>
                    <a:pt x="4321" y="2347"/>
                    <a:pt x="4283" y="2347"/>
                  </a:cubicBezTo>
                  <a:cubicBezTo>
                    <a:pt x="4163" y="2347"/>
                    <a:pt x="4050" y="2425"/>
                    <a:pt x="4015" y="2544"/>
                  </a:cubicBezTo>
                  <a:cubicBezTo>
                    <a:pt x="4015" y="2544"/>
                    <a:pt x="3874" y="2990"/>
                    <a:pt x="3780" y="3287"/>
                  </a:cubicBezTo>
                  <a:cubicBezTo>
                    <a:pt x="3760" y="3353"/>
                    <a:pt x="3702" y="3386"/>
                    <a:pt x="3645" y="3386"/>
                  </a:cubicBezTo>
                  <a:cubicBezTo>
                    <a:pt x="3593" y="3386"/>
                    <a:pt x="3540" y="3358"/>
                    <a:pt x="3514" y="3303"/>
                  </a:cubicBezTo>
                  <a:cubicBezTo>
                    <a:pt x="3444" y="3131"/>
                    <a:pt x="3444" y="2927"/>
                    <a:pt x="3459" y="2763"/>
                  </a:cubicBezTo>
                  <a:cubicBezTo>
                    <a:pt x="3467" y="2763"/>
                    <a:pt x="3890" y="744"/>
                    <a:pt x="3890" y="744"/>
                  </a:cubicBezTo>
                  <a:cubicBezTo>
                    <a:pt x="3921" y="595"/>
                    <a:pt x="3827" y="447"/>
                    <a:pt x="3670" y="415"/>
                  </a:cubicBezTo>
                  <a:cubicBezTo>
                    <a:pt x="3514" y="415"/>
                    <a:pt x="3357" y="541"/>
                    <a:pt x="3318" y="697"/>
                  </a:cubicBezTo>
                  <a:lnTo>
                    <a:pt x="3029" y="2098"/>
                  </a:lnTo>
                  <a:cubicBezTo>
                    <a:pt x="3013" y="2160"/>
                    <a:pt x="2958" y="2207"/>
                    <a:pt x="2896" y="2207"/>
                  </a:cubicBezTo>
                  <a:lnTo>
                    <a:pt x="2849" y="2207"/>
                  </a:lnTo>
                  <a:cubicBezTo>
                    <a:pt x="2778" y="2207"/>
                    <a:pt x="2716" y="2145"/>
                    <a:pt x="2708" y="2074"/>
                  </a:cubicBezTo>
                  <a:lnTo>
                    <a:pt x="2591" y="282"/>
                  </a:lnTo>
                  <a:cubicBezTo>
                    <a:pt x="2575" y="134"/>
                    <a:pt x="2458" y="9"/>
                    <a:pt x="2317" y="1"/>
                  </a:cubicBezTo>
                  <a:cubicBezTo>
                    <a:pt x="2312" y="1"/>
                    <a:pt x="2308" y="0"/>
                    <a:pt x="2303" y="0"/>
                  </a:cubicBezTo>
                  <a:close/>
                </a:path>
              </a:pathLst>
            </a:custGeom>
            <a:solidFill>
              <a:srgbClr val="FFC5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1888;p56">
              <a:extLst>
                <a:ext uri="{FF2B5EF4-FFF2-40B4-BE49-F238E27FC236}">
                  <a16:creationId xmlns:a16="http://schemas.microsoft.com/office/drawing/2014/main" id="{6A7F6A27-5FBB-4A95-9BA1-A0C46B86E265}"/>
                </a:ext>
              </a:extLst>
            </p:cNvPr>
            <p:cNvSpPr/>
            <p:nvPr/>
          </p:nvSpPr>
          <p:spPr>
            <a:xfrm>
              <a:off x="5919475" y="1577100"/>
              <a:ext cx="31700" cy="24100"/>
            </a:xfrm>
            <a:custGeom>
              <a:avLst/>
              <a:gdLst/>
              <a:ahLst/>
              <a:cxnLst/>
              <a:rect l="l" t="t" r="r" b="b"/>
              <a:pathLst>
                <a:path w="1268" h="964" extrusionOk="0">
                  <a:moveTo>
                    <a:pt x="955" y="1"/>
                  </a:moveTo>
                  <a:cubicBezTo>
                    <a:pt x="789" y="1"/>
                    <a:pt x="568" y="32"/>
                    <a:pt x="376" y="165"/>
                  </a:cubicBezTo>
                  <a:cubicBezTo>
                    <a:pt x="165" y="314"/>
                    <a:pt x="39" y="557"/>
                    <a:pt x="8" y="885"/>
                  </a:cubicBezTo>
                  <a:cubicBezTo>
                    <a:pt x="0" y="924"/>
                    <a:pt x="24" y="956"/>
                    <a:pt x="63" y="956"/>
                  </a:cubicBezTo>
                  <a:cubicBezTo>
                    <a:pt x="63" y="964"/>
                    <a:pt x="71" y="964"/>
                    <a:pt x="71" y="964"/>
                  </a:cubicBezTo>
                  <a:cubicBezTo>
                    <a:pt x="102" y="964"/>
                    <a:pt x="133" y="932"/>
                    <a:pt x="133" y="901"/>
                  </a:cubicBezTo>
                  <a:cubicBezTo>
                    <a:pt x="165" y="611"/>
                    <a:pt x="274" y="400"/>
                    <a:pt x="454" y="275"/>
                  </a:cubicBezTo>
                  <a:cubicBezTo>
                    <a:pt x="615" y="160"/>
                    <a:pt x="808" y="131"/>
                    <a:pt x="955" y="131"/>
                  </a:cubicBezTo>
                  <a:cubicBezTo>
                    <a:pt x="1087" y="131"/>
                    <a:pt x="1182" y="154"/>
                    <a:pt x="1182" y="158"/>
                  </a:cubicBezTo>
                  <a:cubicBezTo>
                    <a:pt x="1187" y="159"/>
                    <a:pt x="1192" y="159"/>
                    <a:pt x="1196" y="159"/>
                  </a:cubicBezTo>
                  <a:cubicBezTo>
                    <a:pt x="1229" y="159"/>
                    <a:pt x="1253" y="137"/>
                    <a:pt x="1260" y="103"/>
                  </a:cubicBezTo>
                  <a:cubicBezTo>
                    <a:pt x="1268" y="72"/>
                    <a:pt x="1252" y="32"/>
                    <a:pt x="1213" y="25"/>
                  </a:cubicBezTo>
                  <a:cubicBezTo>
                    <a:pt x="1206" y="25"/>
                    <a:pt x="1101" y="1"/>
                    <a:pt x="955" y="1"/>
                  </a:cubicBezTo>
                  <a:close/>
                </a:path>
              </a:pathLst>
            </a:custGeom>
            <a:solidFill>
              <a:srgbClr val="FF89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1889;p56">
              <a:extLst>
                <a:ext uri="{FF2B5EF4-FFF2-40B4-BE49-F238E27FC236}">
                  <a16:creationId xmlns:a16="http://schemas.microsoft.com/office/drawing/2014/main" id="{4AF44B0C-D4B6-4D8C-986D-808926FBC7F0}"/>
                </a:ext>
              </a:extLst>
            </p:cNvPr>
            <p:cNvSpPr/>
            <p:nvPr/>
          </p:nvSpPr>
          <p:spPr>
            <a:xfrm>
              <a:off x="6416325" y="1778400"/>
              <a:ext cx="110350" cy="503325"/>
            </a:xfrm>
            <a:custGeom>
              <a:avLst/>
              <a:gdLst/>
              <a:ahLst/>
              <a:cxnLst/>
              <a:rect l="l" t="t" r="r" b="b"/>
              <a:pathLst>
                <a:path w="4414" h="20133" extrusionOk="0">
                  <a:moveTo>
                    <a:pt x="1065" y="1"/>
                  </a:moveTo>
                  <a:lnTo>
                    <a:pt x="1158" y="13474"/>
                  </a:lnTo>
                  <a:lnTo>
                    <a:pt x="1158" y="13545"/>
                  </a:lnTo>
                  <a:lnTo>
                    <a:pt x="1166" y="14742"/>
                  </a:lnTo>
                  <a:lnTo>
                    <a:pt x="1182" y="14742"/>
                  </a:lnTo>
                  <a:cubicBezTo>
                    <a:pt x="830" y="15751"/>
                    <a:pt x="470" y="16393"/>
                    <a:pt x="454" y="16440"/>
                  </a:cubicBezTo>
                  <a:lnTo>
                    <a:pt x="55" y="17347"/>
                  </a:lnTo>
                  <a:cubicBezTo>
                    <a:pt x="0" y="17480"/>
                    <a:pt x="39" y="17645"/>
                    <a:pt x="173" y="17723"/>
                  </a:cubicBezTo>
                  <a:cubicBezTo>
                    <a:pt x="216" y="17746"/>
                    <a:pt x="263" y="17757"/>
                    <a:pt x="308" y="17757"/>
                  </a:cubicBezTo>
                  <a:cubicBezTo>
                    <a:pt x="417" y="17757"/>
                    <a:pt x="520" y="17695"/>
                    <a:pt x="564" y="17590"/>
                  </a:cubicBezTo>
                  <a:lnTo>
                    <a:pt x="971" y="16659"/>
                  </a:lnTo>
                  <a:cubicBezTo>
                    <a:pt x="971" y="16651"/>
                    <a:pt x="971" y="16651"/>
                    <a:pt x="971" y="16643"/>
                  </a:cubicBezTo>
                  <a:cubicBezTo>
                    <a:pt x="1096" y="16831"/>
                    <a:pt x="1065" y="19538"/>
                    <a:pt x="1065" y="19538"/>
                  </a:cubicBezTo>
                  <a:cubicBezTo>
                    <a:pt x="1065" y="19693"/>
                    <a:pt x="1190" y="19813"/>
                    <a:pt x="1342" y="19813"/>
                  </a:cubicBezTo>
                  <a:cubicBezTo>
                    <a:pt x="1351" y="19813"/>
                    <a:pt x="1360" y="19813"/>
                    <a:pt x="1370" y="19812"/>
                  </a:cubicBezTo>
                  <a:cubicBezTo>
                    <a:pt x="1518" y="19796"/>
                    <a:pt x="1620" y="19663"/>
                    <a:pt x="1620" y="19515"/>
                  </a:cubicBezTo>
                  <a:lnTo>
                    <a:pt x="1620" y="18192"/>
                  </a:lnTo>
                  <a:cubicBezTo>
                    <a:pt x="1620" y="18130"/>
                    <a:pt x="1667" y="18083"/>
                    <a:pt x="1730" y="18083"/>
                  </a:cubicBezTo>
                  <a:cubicBezTo>
                    <a:pt x="1777" y="18091"/>
                    <a:pt x="1823" y="18130"/>
                    <a:pt x="1823" y="18184"/>
                  </a:cubicBezTo>
                  <a:lnTo>
                    <a:pt x="1831" y="19859"/>
                  </a:lnTo>
                  <a:cubicBezTo>
                    <a:pt x="1831" y="20008"/>
                    <a:pt x="1980" y="20133"/>
                    <a:pt x="2160" y="20133"/>
                  </a:cubicBezTo>
                  <a:cubicBezTo>
                    <a:pt x="2340" y="20133"/>
                    <a:pt x="2481" y="20008"/>
                    <a:pt x="2481" y="19851"/>
                  </a:cubicBezTo>
                  <a:lnTo>
                    <a:pt x="2473" y="18184"/>
                  </a:lnTo>
                  <a:cubicBezTo>
                    <a:pt x="2473" y="18138"/>
                    <a:pt x="2512" y="18098"/>
                    <a:pt x="2559" y="18091"/>
                  </a:cubicBezTo>
                  <a:cubicBezTo>
                    <a:pt x="2622" y="18091"/>
                    <a:pt x="2676" y="18138"/>
                    <a:pt x="2676" y="18200"/>
                  </a:cubicBezTo>
                  <a:lnTo>
                    <a:pt x="2739" y="19757"/>
                  </a:lnTo>
                  <a:cubicBezTo>
                    <a:pt x="2747" y="19906"/>
                    <a:pt x="2856" y="20031"/>
                    <a:pt x="3005" y="20039"/>
                  </a:cubicBezTo>
                  <a:cubicBezTo>
                    <a:pt x="3013" y="20040"/>
                    <a:pt x="3022" y="20040"/>
                    <a:pt x="3030" y="20040"/>
                  </a:cubicBezTo>
                  <a:cubicBezTo>
                    <a:pt x="3183" y="20040"/>
                    <a:pt x="3310" y="19905"/>
                    <a:pt x="3302" y="19749"/>
                  </a:cubicBezTo>
                  <a:lnTo>
                    <a:pt x="3240" y="18153"/>
                  </a:lnTo>
                  <a:cubicBezTo>
                    <a:pt x="3240" y="18099"/>
                    <a:pt x="3251" y="18022"/>
                    <a:pt x="3320" y="18022"/>
                  </a:cubicBezTo>
                  <a:cubicBezTo>
                    <a:pt x="3331" y="18022"/>
                    <a:pt x="3343" y="18024"/>
                    <a:pt x="3357" y="18028"/>
                  </a:cubicBezTo>
                  <a:cubicBezTo>
                    <a:pt x="3388" y="18036"/>
                    <a:pt x="3396" y="18169"/>
                    <a:pt x="3396" y="18169"/>
                  </a:cubicBezTo>
                  <a:lnTo>
                    <a:pt x="3420" y="18779"/>
                  </a:lnTo>
                  <a:cubicBezTo>
                    <a:pt x="3420" y="18928"/>
                    <a:pt x="3521" y="19061"/>
                    <a:pt x="3670" y="19076"/>
                  </a:cubicBezTo>
                  <a:cubicBezTo>
                    <a:pt x="3679" y="19077"/>
                    <a:pt x="3688" y="19078"/>
                    <a:pt x="3696" y="19078"/>
                  </a:cubicBezTo>
                  <a:cubicBezTo>
                    <a:pt x="3849" y="19078"/>
                    <a:pt x="3975" y="18950"/>
                    <a:pt x="3975" y="18795"/>
                  </a:cubicBezTo>
                  <a:cubicBezTo>
                    <a:pt x="3975" y="18795"/>
                    <a:pt x="3952" y="16753"/>
                    <a:pt x="3913" y="16706"/>
                  </a:cubicBezTo>
                  <a:cubicBezTo>
                    <a:pt x="3881" y="15837"/>
                    <a:pt x="3514" y="15321"/>
                    <a:pt x="3263" y="15063"/>
                  </a:cubicBezTo>
                  <a:lnTo>
                    <a:pt x="4413" y="1"/>
                  </a:lnTo>
                  <a:close/>
                </a:path>
              </a:pathLst>
            </a:custGeom>
            <a:solidFill>
              <a:srgbClr val="FFC5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1890;p56">
              <a:extLst>
                <a:ext uri="{FF2B5EF4-FFF2-40B4-BE49-F238E27FC236}">
                  <a16:creationId xmlns:a16="http://schemas.microsoft.com/office/drawing/2014/main" id="{4821C4B9-7DEE-418E-A832-42B8DB336D95}"/>
                </a:ext>
              </a:extLst>
            </p:cNvPr>
            <p:cNvSpPr/>
            <p:nvPr/>
          </p:nvSpPr>
          <p:spPr>
            <a:xfrm>
              <a:off x="6052300" y="1525875"/>
              <a:ext cx="493350" cy="512525"/>
            </a:xfrm>
            <a:custGeom>
              <a:avLst/>
              <a:gdLst/>
              <a:ahLst/>
              <a:cxnLst/>
              <a:rect l="l" t="t" r="r" b="b"/>
              <a:pathLst>
                <a:path w="19734" h="20501" extrusionOk="0">
                  <a:moveTo>
                    <a:pt x="8795" y="0"/>
                  </a:moveTo>
                  <a:cubicBezTo>
                    <a:pt x="8106" y="0"/>
                    <a:pt x="7425" y="110"/>
                    <a:pt x="6784" y="352"/>
                  </a:cubicBezTo>
                  <a:cubicBezTo>
                    <a:pt x="5141" y="963"/>
                    <a:pt x="2300" y="2598"/>
                    <a:pt x="0" y="6948"/>
                  </a:cubicBezTo>
                  <a:lnTo>
                    <a:pt x="3161" y="10360"/>
                  </a:lnTo>
                  <a:lnTo>
                    <a:pt x="3983" y="10086"/>
                  </a:lnTo>
                  <a:lnTo>
                    <a:pt x="3983" y="20226"/>
                  </a:lnTo>
                  <a:cubicBezTo>
                    <a:pt x="3983" y="20375"/>
                    <a:pt x="4100" y="20500"/>
                    <a:pt x="4249" y="20500"/>
                  </a:cubicBezTo>
                  <a:lnTo>
                    <a:pt x="15492" y="20500"/>
                  </a:lnTo>
                  <a:cubicBezTo>
                    <a:pt x="15641" y="20500"/>
                    <a:pt x="15759" y="20375"/>
                    <a:pt x="15759" y="20226"/>
                  </a:cubicBezTo>
                  <a:lnTo>
                    <a:pt x="15759" y="10610"/>
                  </a:lnTo>
                  <a:lnTo>
                    <a:pt x="19053" y="10062"/>
                  </a:lnTo>
                  <a:lnTo>
                    <a:pt x="19733" y="9953"/>
                  </a:lnTo>
                  <a:cubicBezTo>
                    <a:pt x="19733" y="9953"/>
                    <a:pt x="17910" y="2238"/>
                    <a:pt x="12903" y="321"/>
                  </a:cubicBezTo>
                  <a:cubicBezTo>
                    <a:pt x="12324" y="94"/>
                    <a:pt x="11705" y="0"/>
                    <a:pt x="110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1891;p56">
              <a:extLst>
                <a:ext uri="{FF2B5EF4-FFF2-40B4-BE49-F238E27FC236}">
                  <a16:creationId xmlns:a16="http://schemas.microsoft.com/office/drawing/2014/main" id="{F2D4CF85-82A1-49CF-8338-8FAFA90B8402}"/>
                </a:ext>
              </a:extLst>
            </p:cNvPr>
            <p:cNvSpPr/>
            <p:nvPr/>
          </p:nvSpPr>
          <p:spPr>
            <a:xfrm>
              <a:off x="6150475" y="1750825"/>
              <a:ext cx="3350" cy="74950"/>
            </a:xfrm>
            <a:custGeom>
              <a:avLst/>
              <a:gdLst/>
              <a:ahLst/>
              <a:cxnLst/>
              <a:rect l="l" t="t" r="r" b="b"/>
              <a:pathLst>
                <a:path w="134" h="2998" extrusionOk="0">
                  <a:moveTo>
                    <a:pt x="64" y="0"/>
                  </a:moveTo>
                  <a:cubicBezTo>
                    <a:pt x="32" y="0"/>
                    <a:pt x="1" y="24"/>
                    <a:pt x="1" y="63"/>
                  </a:cubicBezTo>
                  <a:lnTo>
                    <a:pt x="1" y="2934"/>
                  </a:lnTo>
                  <a:cubicBezTo>
                    <a:pt x="1" y="2966"/>
                    <a:pt x="32" y="2997"/>
                    <a:pt x="64" y="2997"/>
                  </a:cubicBezTo>
                  <a:cubicBezTo>
                    <a:pt x="103" y="2997"/>
                    <a:pt x="134" y="2966"/>
                    <a:pt x="134" y="2934"/>
                  </a:cubicBezTo>
                  <a:lnTo>
                    <a:pt x="134" y="63"/>
                  </a:lnTo>
                  <a:cubicBezTo>
                    <a:pt x="134" y="24"/>
                    <a:pt x="103" y="0"/>
                    <a:pt x="64" y="0"/>
                  </a:cubicBezTo>
                  <a:close/>
                </a:path>
              </a:pathLst>
            </a:custGeom>
            <a:solidFill>
              <a:srgbClr val="124C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1892;p56">
              <a:extLst>
                <a:ext uri="{FF2B5EF4-FFF2-40B4-BE49-F238E27FC236}">
                  <a16:creationId xmlns:a16="http://schemas.microsoft.com/office/drawing/2014/main" id="{8F6F03E4-834F-495F-BC53-BBF53A4630E3}"/>
                </a:ext>
              </a:extLst>
            </p:cNvPr>
            <p:cNvSpPr/>
            <p:nvPr/>
          </p:nvSpPr>
          <p:spPr>
            <a:xfrm>
              <a:off x="6445475" y="1752375"/>
              <a:ext cx="3350" cy="74950"/>
            </a:xfrm>
            <a:custGeom>
              <a:avLst/>
              <a:gdLst/>
              <a:ahLst/>
              <a:cxnLst/>
              <a:rect l="l" t="t" r="r" b="b"/>
              <a:pathLst>
                <a:path w="134" h="2998" extrusionOk="0">
                  <a:moveTo>
                    <a:pt x="71" y="1"/>
                  </a:moveTo>
                  <a:cubicBezTo>
                    <a:pt x="32" y="1"/>
                    <a:pt x="0" y="32"/>
                    <a:pt x="0" y="63"/>
                  </a:cubicBezTo>
                  <a:lnTo>
                    <a:pt x="0" y="2935"/>
                  </a:lnTo>
                  <a:cubicBezTo>
                    <a:pt x="0" y="2974"/>
                    <a:pt x="32" y="2998"/>
                    <a:pt x="71" y="2998"/>
                  </a:cubicBezTo>
                  <a:cubicBezTo>
                    <a:pt x="102" y="2998"/>
                    <a:pt x="133" y="2974"/>
                    <a:pt x="133" y="2935"/>
                  </a:cubicBezTo>
                  <a:lnTo>
                    <a:pt x="133" y="63"/>
                  </a:lnTo>
                  <a:cubicBezTo>
                    <a:pt x="133" y="32"/>
                    <a:pt x="102" y="1"/>
                    <a:pt x="71" y="1"/>
                  </a:cubicBezTo>
                  <a:close/>
                </a:path>
              </a:pathLst>
            </a:custGeom>
            <a:solidFill>
              <a:srgbClr val="124C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1893;p56">
              <a:extLst>
                <a:ext uri="{FF2B5EF4-FFF2-40B4-BE49-F238E27FC236}">
                  <a16:creationId xmlns:a16="http://schemas.microsoft.com/office/drawing/2014/main" id="{DD700B2F-D9F8-4872-B55C-7816DB584A6A}"/>
                </a:ext>
              </a:extLst>
            </p:cNvPr>
            <p:cNvSpPr/>
            <p:nvPr/>
          </p:nvSpPr>
          <p:spPr>
            <a:xfrm>
              <a:off x="6201725" y="1196750"/>
              <a:ext cx="205825" cy="229000"/>
            </a:xfrm>
            <a:custGeom>
              <a:avLst/>
              <a:gdLst/>
              <a:ahLst/>
              <a:cxnLst/>
              <a:rect l="l" t="t" r="r" b="b"/>
              <a:pathLst>
                <a:path w="8233" h="9160" extrusionOk="0">
                  <a:moveTo>
                    <a:pt x="5267" y="0"/>
                  </a:moveTo>
                  <a:cubicBezTo>
                    <a:pt x="4715" y="0"/>
                    <a:pt x="4083" y="290"/>
                    <a:pt x="3295" y="771"/>
                  </a:cubicBezTo>
                  <a:lnTo>
                    <a:pt x="1808" y="1679"/>
                  </a:lnTo>
                  <a:lnTo>
                    <a:pt x="987" y="1679"/>
                  </a:lnTo>
                  <a:cubicBezTo>
                    <a:pt x="431" y="1679"/>
                    <a:pt x="1" y="2148"/>
                    <a:pt x="87" y="2665"/>
                  </a:cubicBezTo>
                  <a:lnTo>
                    <a:pt x="337" y="4183"/>
                  </a:lnTo>
                  <a:lnTo>
                    <a:pt x="337" y="8173"/>
                  </a:lnTo>
                  <a:cubicBezTo>
                    <a:pt x="337" y="8721"/>
                    <a:pt x="776" y="9159"/>
                    <a:pt x="1323" y="9159"/>
                  </a:cubicBezTo>
                  <a:lnTo>
                    <a:pt x="6644" y="9159"/>
                  </a:lnTo>
                  <a:cubicBezTo>
                    <a:pt x="7192" y="9159"/>
                    <a:pt x="7630" y="8721"/>
                    <a:pt x="7630" y="8173"/>
                  </a:cubicBezTo>
                  <a:lnTo>
                    <a:pt x="7630" y="3799"/>
                  </a:lnTo>
                  <a:cubicBezTo>
                    <a:pt x="7630" y="3729"/>
                    <a:pt x="7622" y="3658"/>
                    <a:pt x="7606" y="3588"/>
                  </a:cubicBezTo>
                  <a:lnTo>
                    <a:pt x="8232" y="3377"/>
                  </a:lnTo>
                  <a:lnTo>
                    <a:pt x="6886" y="1170"/>
                  </a:lnTo>
                  <a:cubicBezTo>
                    <a:pt x="6379" y="348"/>
                    <a:pt x="5872" y="0"/>
                    <a:pt x="5267" y="0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1894;p56">
              <a:extLst>
                <a:ext uri="{FF2B5EF4-FFF2-40B4-BE49-F238E27FC236}">
                  <a16:creationId xmlns:a16="http://schemas.microsoft.com/office/drawing/2014/main" id="{E68E2873-6AA7-4AB7-A87D-AA0F83E362C4}"/>
                </a:ext>
              </a:extLst>
            </p:cNvPr>
            <p:cNvSpPr/>
            <p:nvPr/>
          </p:nvSpPr>
          <p:spPr>
            <a:xfrm>
              <a:off x="6192550" y="1289575"/>
              <a:ext cx="217150" cy="296375"/>
            </a:xfrm>
            <a:custGeom>
              <a:avLst/>
              <a:gdLst/>
              <a:ahLst/>
              <a:cxnLst/>
              <a:rect l="l" t="t" r="r" b="b"/>
              <a:pathLst>
                <a:path w="8686" h="11855" extrusionOk="0">
                  <a:moveTo>
                    <a:pt x="7606" y="0"/>
                  </a:moveTo>
                  <a:lnTo>
                    <a:pt x="5892" y="579"/>
                  </a:lnTo>
                  <a:cubicBezTo>
                    <a:pt x="5388" y="749"/>
                    <a:pt x="4871" y="832"/>
                    <a:pt x="4361" y="832"/>
                  </a:cubicBezTo>
                  <a:cubicBezTo>
                    <a:pt x="3440" y="832"/>
                    <a:pt x="2543" y="561"/>
                    <a:pt x="1792" y="47"/>
                  </a:cubicBezTo>
                  <a:lnTo>
                    <a:pt x="1080" y="2058"/>
                  </a:lnTo>
                  <a:cubicBezTo>
                    <a:pt x="1073" y="2084"/>
                    <a:pt x="1056" y="2099"/>
                    <a:pt x="1037" y="2099"/>
                  </a:cubicBezTo>
                  <a:cubicBezTo>
                    <a:pt x="1033" y="2099"/>
                    <a:pt x="1029" y="2099"/>
                    <a:pt x="1025" y="2097"/>
                  </a:cubicBezTo>
                  <a:lnTo>
                    <a:pt x="1025" y="2168"/>
                  </a:lnTo>
                  <a:lnTo>
                    <a:pt x="994" y="2168"/>
                  </a:lnTo>
                  <a:cubicBezTo>
                    <a:pt x="446" y="2168"/>
                    <a:pt x="0" y="2606"/>
                    <a:pt x="0" y="3161"/>
                  </a:cubicBezTo>
                  <a:lnTo>
                    <a:pt x="0" y="3271"/>
                  </a:lnTo>
                  <a:cubicBezTo>
                    <a:pt x="0" y="3819"/>
                    <a:pt x="446" y="4265"/>
                    <a:pt x="994" y="4265"/>
                  </a:cubicBezTo>
                  <a:lnTo>
                    <a:pt x="1025" y="4265"/>
                  </a:lnTo>
                  <a:lnTo>
                    <a:pt x="1025" y="6197"/>
                  </a:lnTo>
                  <a:cubicBezTo>
                    <a:pt x="1025" y="7019"/>
                    <a:pt x="1682" y="7684"/>
                    <a:pt x="2504" y="7684"/>
                  </a:cubicBezTo>
                  <a:lnTo>
                    <a:pt x="2590" y="7684"/>
                  </a:lnTo>
                  <a:lnTo>
                    <a:pt x="2590" y="10368"/>
                  </a:lnTo>
                  <a:cubicBezTo>
                    <a:pt x="2590" y="11189"/>
                    <a:pt x="3255" y="11854"/>
                    <a:pt x="4077" y="11854"/>
                  </a:cubicBezTo>
                  <a:lnTo>
                    <a:pt x="4992" y="11854"/>
                  </a:lnTo>
                  <a:cubicBezTo>
                    <a:pt x="5751" y="11854"/>
                    <a:pt x="6369" y="11236"/>
                    <a:pt x="6369" y="10477"/>
                  </a:cubicBezTo>
                  <a:lnTo>
                    <a:pt x="6369" y="7660"/>
                  </a:lnTo>
                  <a:cubicBezTo>
                    <a:pt x="7074" y="7543"/>
                    <a:pt x="7606" y="6933"/>
                    <a:pt x="7606" y="6197"/>
                  </a:cubicBezTo>
                  <a:lnTo>
                    <a:pt x="7606" y="4265"/>
                  </a:lnTo>
                  <a:lnTo>
                    <a:pt x="7692" y="4265"/>
                  </a:lnTo>
                  <a:cubicBezTo>
                    <a:pt x="8239" y="4265"/>
                    <a:pt x="8685" y="3819"/>
                    <a:pt x="8685" y="3271"/>
                  </a:cubicBezTo>
                  <a:lnTo>
                    <a:pt x="8685" y="3161"/>
                  </a:lnTo>
                  <a:cubicBezTo>
                    <a:pt x="8685" y="2606"/>
                    <a:pt x="8239" y="2168"/>
                    <a:pt x="7692" y="2168"/>
                  </a:cubicBezTo>
                  <a:lnTo>
                    <a:pt x="7606" y="2168"/>
                  </a:lnTo>
                  <a:lnTo>
                    <a:pt x="7606" y="0"/>
                  </a:lnTo>
                  <a:close/>
                </a:path>
              </a:pathLst>
            </a:custGeom>
            <a:solidFill>
              <a:srgbClr val="FFC5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1895;p56">
              <a:extLst>
                <a:ext uri="{FF2B5EF4-FFF2-40B4-BE49-F238E27FC236}">
                  <a16:creationId xmlns:a16="http://schemas.microsoft.com/office/drawing/2014/main" id="{F70C0DD3-5598-4885-85D3-2C0981516E8B}"/>
                </a:ext>
              </a:extLst>
            </p:cNvPr>
            <p:cNvSpPr/>
            <p:nvPr/>
          </p:nvSpPr>
          <p:spPr>
            <a:xfrm>
              <a:off x="6257300" y="1481075"/>
              <a:ext cx="94300" cy="31525"/>
            </a:xfrm>
            <a:custGeom>
              <a:avLst/>
              <a:gdLst/>
              <a:ahLst/>
              <a:cxnLst/>
              <a:rect l="l" t="t" r="r" b="b"/>
              <a:pathLst>
                <a:path w="3772" h="1261" extrusionOk="0">
                  <a:moveTo>
                    <a:pt x="3771" y="0"/>
                  </a:moveTo>
                  <a:cubicBezTo>
                    <a:pt x="3693" y="16"/>
                    <a:pt x="3615" y="24"/>
                    <a:pt x="3529" y="24"/>
                  </a:cubicBezTo>
                  <a:lnTo>
                    <a:pt x="0" y="24"/>
                  </a:lnTo>
                  <a:lnTo>
                    <a:pt x="0" y="1260"/>
                  </a:lnTo>
                  <a:lnTo>
                    <a:pt x="3771" y="0"/>
                  </a:lnTo>
                  <a:close/>
                </a:path>
              </a:pathLst>
            </a:custGeom>
            <a:solidFill>
              <a:srgbClr val="FF89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1896;p56">
              <a:extLst>
                <a:ext uri="{FF2B5EF4-FFF2-40B4-BE49-F238E27FC236}">
                  <a16:creationId xmlns:a16="http://schemas.microsoft.com/office/drawing/2014/main" id="{0E410DFB-9FFF-4102-A1A4-384A11886C3A}"/>
                </a:ext>
              </a:extLst>
            </p:cNvPr>
            <p:cNvSpPr/>
            <p:nvPr/>
          </p:nvSpPr>
          <p:spPr>
            <a:xfrm>
              <a:off x="6291325" y="1443325"/>
              <a:ext cx="24275" cy="9200"/>
            </a:xfrm>
            <a:custGeom>
              <a:avLst/>
              <a:gdLst/>
              <a:ahLst/>
              <a:cxnLst/>
              <a:rect l="l" t="t" r="r" b="b"/>
              <a:pathLst>
                <a:path w="971" h="368" extrusionOk="0">
                  <a:moveTo>
                    <a:pt x="486" y="0"/>
                  </a:moveTo>
                  <a:cubicBezTo>
                    <a:pt x="290" y="0"/>
                    <a:pt x="118" y="102"/>
                    <a:pt x="16" y="266"/>
                  </a:cubicBezTo>
                  <a:cubicBezTo>
                    <a:pt x="1" y="298"/>
                    <a:pt x="8" y="337"/>
                    <a:pt x="40" y="352"/>
                  </a:cubicBezTo>
                  <a:cubicBezTo>
                    <a:pt x="55" y="360"/>
                    <a:pt x="63" y="368"/>
                    <a:pt x="79" y="368"/>
                  </a:cubicBezTo>
                  <a:cubicBezTo>
                    <a:pt x="94" y="368"/>
                    <a:pt x="118" y="352"/>
                    <a:pt x="134" y="329"/>
                  </a:cubicBezTo>
                  <a:cubicBezTo>
                    <a:pt x="204" y="204"/>
                    <a:pt x="337" y="125"/>
                    <a:pt x="486" y="125"/>
                  </a:cubicBezTo>
                  <a:cubicBezTo>
                    <a:pt x="626" y="125"/>
                    <a:pt x="767" y="204"/>
                    <a:pt x="838" y="329"/>
                  </a:cubicBezTo>
                  <a:cubicBezTo>
                    <a:pt x="848" y="350"/>
                    <a:pt x="869" y="364"/>
                    <a:pt x="891" y="364"/>
                  </a:cubicBezTo>
                  <a:cubicBezTo>
                    <a:pt x="902" y="364"/>
                    <a:pt x="913" y="360"/>
                    <a:pt x="924" y="352"/>
                  </a:cubicBezTo>
                  <a:cubicBezTo>
                    <a:pt x="955" y="337"/>
                    <a:pt x="971" y="298"/>
                    <a:pt x="947" y="266"/>
                  </a:cubicBezTo>
                  <a:cubicBezTo>
                    <a:pt x="853" y="102"/>
                    <a:pt x="673" y="0"/>
                    <a:pt x="486" y="0"/>
                  </a:cubicBezTo>
                  <a:close/>
                </a:path>
              </a:pathLst>
            </a:custGeom>
            <a:solidFill>
              <a:srgbClr val="FF89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1897;p56">
              <a:extLst>
                <a:ext uri="{FF2B5EF4-FFF2-40B4-BE49-F238E27FC236}">
                  <a16:creationId xmlns:a16="http://schemas.microsoft.com/office/drawing/2014/main" id="{A4EC8892-DD72-477D-B183-11D9587A9A46}"/>
                </a:ext>
              </a:extLst>
            </p:cNvPr>
            <p:cNvSpPr/>
            <p:nvPr/>
          </p:nvSpPr>
          <p:spPr>
            <a:xfrm>
              <a:off x="6387175" y="1350600"/>
              <a:ext cx="18225" cy="19575"/>
            </a:xfrm>
            <a:custGeom>
              <a:avLst/>
              <a:gdLst/>
              <a:ahLst/>
              <a:cxnLst/>
              <a:rect l="l" t="t" r="r" b="b"/>
              <a:pathLst>
                <a:path w="729" h="783" extrusionOk="0">
                  <a:moveTo>
                    <a:pt x="71" y="0"/>
                  </a:moveTo>
                  <a:cubicBezTo>
                    <a:pt x="32" y="0"/>
                    <a:pt x="1" y="32"/>
                    <a:pt x="1" y="63"/>
                  </a:cubicBezTo>
                  <a:cubicBezTo>
                    <a:pt x="1" y="102"/>
                    <a:pt x="32" y="133"/>
                    <a:pt x="71" y="133"/>
                  </a:cubicBezTo>
                  <a:cubicBezTo>
                    <a:pt x="87" y="133"/>
                    <a:pt x="595" y="141"/>
                    <a:pt x="595" y="712"/>
                  </a:cubicBezTo>
                  <a:cubicBezTo>
                    <a:pt x="595" y="752"/>
                    <a:pt x="626" y="783"/>
                    <a:pt x="658" y="783"/>
                  </a:cubicBezTo>
                  <a:cubicBezTo>
                    <a:pt x="697" y="783"/>
                    <a:pt x="728" y="752"/>
                    <a:pt x="728" y="712"/>
                  </a:cubicBezTo>
                  <a:cubicBezTo>
                    <a:pt x="728" y="8"/>
                    <a:pt x="79" y="0"/>
                    <a:pt x="71" y="0"/>
                  </a:cubicBezTo>
                  <a:close/>
                </a:path>
              </a:pathLst>
            </a:custGeom>
            <a:solidFill>
              <a:srgbClr val="FF89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1898;p56">
              <a:extLst>
                <a:ext uri="{FF2B5EF4-FFF2-40B4-BE49-F238E27FC236}">
                  <a16:creationId xmlns:a16="http://schemas.microsoft.com/office/drawing/2014/main" id="{E4FF6C8C-A6EC-4526-8447-C9E047140A79}"/>
                </a:ext>
              </a:extLst>
            </p:cNvPr>
            <p:cNvSpPr/>
            <p:nvPr/>
          </p:nvSpPr>
          <p:spPr>
            <a:xfrm>
              <a:off x="6197825" y="1350600"/>
              <a:ext cx="18025" cy="19575"/>
            </a:xfrm>
            <a:custGeom>
              <a:avLst/>
              <a:gdLst/>
              <a:ahLst/>
              <a:cxnLst/>
              <a:rect l="l" t="t" r="r" b="b"/>
              <a:pathLst>
                <a:path w="721" h="783" extrusionOk="0">
                  <a:moveTo>
                    <a:pt x="658" y="0"/>
                  </a:moveTo>
                  <a:cubicBezTo>
                    <a:pt x="650" y="0"/>
                    <a:pt x="0" y="8"/>
                    <a:pt x="0" y="712"/>
                  </a:cubicBezTo>
                  <a:cubicBezTo>
                    <a:pt x="0" y="752"/>
                    <a:pt x="32" y="783"/>
                    <a:pt x="63" y="783"/>
                  </a:cubicBezTo>
                  <a:cubicBezTo>
                    <a:pt x="102" y="783"/>
                    <a:pt x="133" y="752"/>
                    <a:pt x="133" y="712"/>
                  </a:cubicBezTo>
                  <a:cubicBezTo>
                    <a:pt x="133" y="141"/>
                    <a:pt x="634" y="133"/>
                    <a:pt x="658" y="133"/>
                  </a:cubicBezTo>
                  <a:cubicBezTo>
                    <a:pt x="697" y="133"/>
                    <a:pt x="720" y="102"/>
                    <a:pt x="720" y="63"/>
                  </a:cubicBezTo>
                  <a:cubicBezTo>
                    <a:pt x="720" y="32"/>
                    <a:pt x="697" y="0"/>
                    <a:pt x="658" y="0"/>
                  </a:cubicBezTo>
                  <a:close/>
                </a:path>
              </a:pathLst>
            </a:custGeom>
            <a:solidFill>
              <a:srgbClr val="FF89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1899;p56">
              <a:extLst>
                <a:ext uri="{FF2B5EF4-FFF2-40B4-BE49-F238E27FC236}">
                  <a16:creationId xmlns:a16="http://schemas.microsoft.com/office/drawing/2014/main" id="{24F32394-C472-4F1D-83CA-3E73ADBB0F15}"/>
                </a:ext>
              </a:extLst>
            </p:cNvPr>
            <p:cNvSpPr/>
            <p:nvPr/>
          </p:nvSpPr>
          <p:spPr>
            <a:xfrm>
              <a:off x="6333000" y="1360175"/>
              <a:ext cx="9025" cy="18025"/>
            </a:xfrm>
            <a:custGeom>
              <a:avLst/>
              <a:gdLst/>
              <a:ahLst/>
              <a:cxnLst/>
              <a:rect l="l" t="t" r="r" b="b"/>
              <a:pathLst>
                <a:path w="361" h="721" extrusionOk="0">
                  <a:moveTo>
                    <a:pt x="180" y="1"/>
                  </a:moveTo>
                  <a:cubicBezTo>
                    <a:pt x="86" y="1"/>
                    <a:pt x="0" y="79"/>
                    <a:pt x="0" y="181"/>
                  </a:cubicBezTo>
                  <a:lnTo>
                    <a:pt x="0" y="541"/>
                  </a:lnTo>
                  <a:cubicBezTo>
                    <a:pt x="0" y="635"/>
                    <a:pt x="86" y="721"/>
                    <a:pt x="180" y="721"/>
                  </a:cubicBezTo>
                  <a:cubicBezTo>
                    <a:pt x="282" y="721"/>
                    <a:pt x="360" y="635"/>
                    <a:pt x="360" y="541"/>
                  </a:cubicBezTo>
                  <a:lnTo>
                    <a:pt x="360" y="181"/>
                  </a:lnTo>
                  <a:cubicBezTo>
                    <a:pt x="360" y="79"/>
                    <a:pt x="282" y="1"/>
                    <a:pt x="18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1900;p56">
              <a:extLst>
                <a:ext uri="{FF2B5EF4-FFF2-40B4-BE49-F238E27FC236}">
                  <a16:creationId xmlns:a16="http://schemas.microsoft.com/office/drawing/2014/main" id="{9B5EC752-3696-4911-8BDB-7FDA8BA8E7FC}"/>
                </a:ext>
              </a:extLst>
            </p:cNvPr>
            <p:cNvSpPr/>
            <p:nvPr/>
          </p:nvSpPr>
          <p:spPr>
            <a:xfrm>
              <a:off x="6264325" y="1360175"/>
              <a:ext cx="9025" cy="18025"/>
            </a:xfrm>
            <a:custGeom>
              <a:avLst/>
              <a:gdLst/>
              <a:ahLst/>
              <a:cxnLst/>
              <a:rect l="l" t="t" r="r" b="b"/>
              <a:pathLst>
                <a:path w="361" h="721" extrusionOk="0">
                  <a:moveTo>
                    <a:pt x="181" y="1"/>
                  </a:moveTo>
                  <a:cubicBezTo>
                    <a:pt x="79" y="1"/>
                    <a:pt x="1" y="79"/>
                    <a:pt x="1" y="181"/>
                  </a:cubicBezTo>
                  <a:lnTo>
                    <a:pt x="1" y="541"/>
                  </a:lnTo>
                  <a:cubicBezTo>
                    <a:pt x="1" y="635"/>
                    <a:pt x="79" y="721"/>
                    <a:pt x="181" y="721"/>
                  </a:cubicBezTo>
                  <a:cubicBezTo>
                    <a:pt x="282" y="721"/>
                    <a:pt x="361" y="635"/>
                    <a:pt x="361" y="541"/>
                  </a:cubicBezTo>
                  <a:lnTo>
                    <a:pt x="361" y="181"/>
                  </a:lnTo>
                  <a:cubicBezTo>
                    <a:pt x="361" y="79"/>
                    <a:pt x="282" y="1"/>
                    <a:pt x="18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1901;p56">
              <a:extLst>
                <a:ext uri="{FF2B5EF4-FFF2-40B4-BE49-F238E27FC236}">
                  <a16:creationId xmlns:a16="http://schemas.microsoft.com/office/drawing/2014/main" id="{74F7D46C-4873-4D7E-8B35-83F9D0008104}"/>
                </a:ext>
              </a:extLst>
            </p:cNvPr>
            <p:cNvSpPr/>
            <p:nvPr/>
          </p:nvSpPr>
          <p:spPr>
            <a:xfrm>
              <a:off x="6324375" y="1324925"/>
              <a:ext cx="34850" cy="24975"/>
            </a:xfrm>
            <a:custGeom>
              <a:avLst/>
              <a:gdLst/>
              <a:ahLst/>
              <a:cxnLst/>
              <a:rect l="l" t="t" r="r" b="b"/>
              <a:pathLst>
                <a:path w="1394" h="999" extrusionOk="0">
                  <a:moveTo>
                    <a:pt x="577" y="1"/>
                  </a:moveTo>
                  <a:cubicBezTo>
                    <a:pt x="410" y="1"/>
                    <a:pt x="265" y="55"/>
                    <a:pt x="173" y="128"/>
                  </a:cubicBezTo>
                  <a:cubicBezTo>
                    <a:pt x="24" y="245"/>
                    <a:pt x="1" y="394"/>
                    <a:pt x="63" y="472"/>
                  </a:cubicBezTo>
                  <a:cubicBezTo>
                    <a:pt x="118" y="558"/>
                    <a:pt x="228" y="589"/>
                    <a:pt x="329" y="636"/>
                  </a:cubicBezTo>
                  <a:cubicBezTo>
                    <a:pt x="439" y="668"/>
                    <a:pt x="541" y="714"/>
                    <a:pt x="627" y="754"/>
                  </a:cubicBezTo>
                  <a:cubicBezTo>
                    <a:pt x="721" y="793"/>
                    <a:pt x="815" y="848"/>
                    <a:pt x="916" y="902"/>
                  </a:cubicBezTo>
                  <a:cubicBezTo>
                    <a:pt x="1007" y="944"/>
                    <a:pt x="1092" y="999"/>
                    <a:pt x="1181" y="999"/>
                  </a:cubicBezTo>
                  <a:cubicBezTo>
                    <a:pt x="1192" y="999"/>
                    <a:pt x="1203" y="998"/>
                    <a:pt x="1214" y="996"/>
                  </a:cubicBezTo>
                  <a:cubicBezTo>
                    <a:pt x="1308" y="988"/>
                    <a:pt x="1394" y="871"/>
                    <a:pt x="1370" y="675"/>
                  </a:cubicBezTo>
                  <a:cubicBezTo>
                    <a:pt x="1347" y="480"/>
                    <a:pt x="1198" y="206"/>
                    <a:pt x="909" y="73"/>
                  </a:cubicBezTo>
                  <a:cubicBezTo>
                    <a:pt x="794" y="22"/>
                    <a:pt x="682" y="1"/>
                    <a:pt x="577" y="1"/>
                  </a:cubicBezTo>
                  <a:close/>
                </a:path>
              </a:pathLst>
            </a:custGeom>
            <a:solidFill>
              <a:srgbClr val="AAA3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1902;p56">
              <a:extLst>
                <a:ext uri="{FF2B5EF4-FFF2-40B4-BE49-F238E27FC236}">
                  <a16:creationId xmlns:a16="http://schemas.microsoft.com/office/drawing/2014/main" id="{0B0330C3-7CCE-4926-ADD8-B4BFEB4409D8}"/>
                </a:ext>
              </a:extLst>
            </p:cNvPr>
            <p:cNvSpPr/>
            <p:nvPr/>
          </p:nvSpPr>
          <p:spPr>
            <a:xfrm>
              <a:off x="6247500" y="1321450"/>
              <a:ext cx="39150" cy="22900"/>
            </a:xfrm>
            <a:custGeom>
              <a:avLst/>
              <a:gdLst/>
              <a:ahLst/>
              <a:cxnLst/>
              <a:rect l="l" t="t" r="r" b="b"/>
              <a:pathLst>
                <a:path w="1566" h="916" extrusionOk="0">
                  <a:moveTo>
                    <a:pt x="828" y="1"/>
                  </a:moveTo>
                  <a:cubicBezTo>
                    <a:pt x="763" y="1"/>
                    <a:pt x="696" y="8"/>
                    <a:pt x="627" y="24"/>
                  </a:cubicBezTo>
                  <a:cubicBezTo>
                    <a:pt x="290" y="102"/>
                    <a:pt x="95" y="345"/>
                    <a:pt x="48" y="541"/>
                  </a:cubicBezTo>
                  <a:cubicBezTo>
                    <a:pt x="1" y="736"/>
                    <a:pt x="79" y="877"/>
                    <a:pt x="181" y="900"/>
                  </a:cubicBezTo>
                  <a:cubicBezTo>
                    <a:pt x="208" y="911"/>
                    <a:pt x="237" y="915"/>
                    <a:pt x="266" y="915"/>
                  </a:cubicBezTo>
                  <a:cubicBezTo>
                    <a:pt x="345" y="915"/>
                    <a:pt x="430" y="884"/>
                    <a:pt x="509" y="861"/>
                  </a:cubicBezTo>
                  <a:cubicBezTo>
                    <a:pt x="627" y="830"/>
                    <a:pt x="744" y="791"/>
                    <a:pt x="846" y="775"/>
                  </a:cubicBezTo>
                  <a:cubicBezTo>
                    <a:pt x="940" y="752"/>
                    <a:pt x="1065" y="728"/>
                    <a:pt x="1182" y="713"/>
                  </a:cubicBezTo>
                  <a:cubicBezTo>
                    <a:pt x="1300" y="689"/>
                    <a:pt x="1417" y="681"/>
                    <a:pt x="1495" y="603"/>
                  </a:cubicBezTo>
                  <a:cubicBezTo>
                    <a:pt x="1566" y="533"/>
                    <a:pt x="1566" y="384"/>
                    <a:pt x="1409" y="228"/>
                  </a:cubicBezTo>
                  <a:cubicBezTo>
                    <a:pt x="1297" y="109"/>
                    <a:pt x="1081" y="1"/>
                    <a:pt x="828" y="1"/>
                  </a:cubicBezTo>
                  <a:close/>
                </a:path>
              </a:pathLst>
            </a:custGeom>
            <a:solidFill>
              <a:srgbClr val="AAA3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1903;p56">
              <a:extLst>
                <a:ext uri="{FF2B5EF4-FFF2-40B4-BE49-F238E27FC236}">
                  <a16:creationId xmlns:a16="http://schemas.microsoft.com/office/drawing/2014/main" id="{2999053D-BFCE-4276-B01C-32E90AA622EF}"/>
                </a:ext>
              </a:extLst>
            </p:cNvPr>
            <p:cNvSpPr/>
            <p:nvPr/>
          </p:nvSpPr>
          <p:spPr>
            <a:xfrm>
              <a:off x="6328300" y="1374850"/>
              <a:ext cx="18800" cy="5125"/>
            </a:xfrm>
            <a:custGeom>
              <a:avLst/>
              <a:gdLst/>
              <a:ahLst/>
              <a:cxnLst/>
              <a:rect l="l" t="t" r="r" b="b"/>
              <a:pathLst>
                <a:path w="752" h="205" extrusionOk="0">
                  <a:moveTo>
                    <a:pt x="77" y="1"/>
                  </a:moveTo>
                  <a:cubicBezTo>
                    <a:pt x="55" y="1"/>
                    <a:pt x="34" y="11"/>
                    <a:pt x="24" y="32"/>
                  </a:cubicBezTo>
                  <a:cubicBezTo>
                    <a:pt x="0" y="63"/>
                    <a:pt x="16" y="102"/>
                    <a:pt x="47" y="126"/>
                  </a:cubicBezTo>
                  <a:cubicBezTo>
                    <a:pt x="172" y="188"/>
                    <a:pt x="290" y="204"/>
                    <a:pt x="384" y="204"/>
                  </a:cubicBezTo>
                  <a:cubicBezTo>
                    <a:pt x="579" y="204"/>
                    <a:pt x="705" y="126"/>
                    <a:pt x="712" y="118"/>
                  </a:cubicBezTo>
                  <a:cubicBezTo>
                    <a:pt x="744" y="95"/>
                    <a:pt x="752" y="55"/>
                    <a:pt x="736" y="32"/>
                  </a:cubicBezTo>
                  <a:cubicBezTo>
                    <a:pt x="720" y="11"/>
                    <a:pt x="698" y="1"/>
                    <a:pt x="675" y="1"/>
                  </a:cubicBezTo>
                  <a:cubicBezTo>
                    <a:pt x="664" y="1"/>
                    <a:pt x="652" y="3"/>
                    <a:pt x="642" y="9"/>
                  </a:cubicBezTo>
                  <a:cubicBezTo>
                    <a:pt x="637" y="14"/>
                    <a:pt x="537" y="76"/>
                    <a:pt x="384" y="76"/>
                  </a:cubicBezTo>
                  <a:cubicBezTo>
                    <a:pt x="305" y="76"/>
                    <a:pt x="212" y="59"/>
                    <a:pt x="110" y="9"/>
                  </a:cubicBezTo>
                  <a:cubicBezTo>
                    <a:pt x="99" y="3"/>
                    <a:pt x="88" y="1"/>
                    <a:pt x="77" y="1"/>
                  </a:cubicBezTo>
                  <a:close/>
                </a:path>
              </a:pathLst>
            </a:custGeom>
            <a:solidFill>
              <a:srgbClr val="FF89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1904;p56">
              <a:extLst>
                <a:ext uri="{FF2B5EF4-FFF2-40B4-BE49-F238E27FC236}">
                  <a16:creationId xmlns:a16="http://schemas.microsoft.com/office/drawing/2014/main" id="{C1CF8FD5-EEA7-408D-90E7-BE6E537DD175}"/>
                </a:ext>
              </a:extLst>
            </p:cNvPr>
            <p:cNvSpPr/>
            <p:nvPr/>
          </p:nvSpPr>
          <p:spPr>
            <a:xfrm>
              <a:off x="6259625" y="1374850"/>
              <a:ext cx="18825" cy="5125"/>
            </a:xfrm>
            <a:custGeom>
              <a:avLst/>
              <a:gdLst/>
              <a:ahLst/>
              <a:cxnLst/>
              <a:rect l="l" t="t" r="r" b="b"/>
              <a:pathLst>
                <a:path w="753" h="205" extrusionOk="0">
                  <a:moveTo>
                    <a:pt x="77" y="1"/>
                  </a:moveTo>
                  <a:cubicBezTo>
                    <a:pt x="55" y="1"/>
                    <a:pt x="32" y="11"/>
                    <a:pt x="17" y="32"/>
                  </a:cubicBezTo>
                  <a:cubicBezTo>
                    <a:pt x="1" y="63"/>
                    <a:pt x="17" y="102"/>
                    <a:pt x="48" y="126"/>
                  </a:cubicBezTo>
                  <a:cubicBezTo>
                    <a:pt x="173" y="188"/>
                    <a:pt x="290" y="204"/>
                    <a:pt x="384" y="204"/>
                  </a:cubicBezTo>
                  <a:cubicBezTo>
                    <a:pt x="580" y="204"/>
                    <a:pt x="705" y="126"/>
                    <a:pt x="713" y="118"/>
                  </a:cubicBezTo>
                  <a:cubicBezTo>
                    <a:pt x="744" y="95"/>
                    <a:pt x="752" y="55"/>
                    <a:pt x="736" y="32"/>
                  </a:cubicBezTo>
                  <a:cubicBezTo>
                    <a:pt x="721" y="11"/>
                    <a:pt x="698" y="1"/>
                    <a:pt x="676" y="1"/>
                  </a:cubicBezTo>
                  <a:cubicBezTo>
                    <a:pt x="664" y="1"/>
                    <a:pt x="653" y="3"/>
                    <a:pt x="643" y="9"/>
                  </a:cubicBezTo>
                  <a:cubicBezTo>
                    <a:pt x="637" y="14"/>
                    <a:pt x="537" y="76"/>
                    <a:pt x="385" y="76"/>
                  </a:cubicBezTo>
                  <a:cubicBezTo>
                    <a:pt x="306" y="76"/>
                    <a:pt x="212" y="59"/>
                    <a:pt x="111" y="9"/>
                  </a:cubicBezTo>
                  <a:cubicBezTo>
                    <a:pt x="100" y="3"/>
                    <a:pt x="89" y="1"/>
                    <a:pt x="77" y="1"/>
                  </a:cubicBezTo>
                  <a:close/>
                </a:path>
              </a:pathLst>
            </a:custGeom>
            <a:solidFill>
              <a:srgbClr val="FF89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1905;p56">
              <a:extLst>
                <a:ext uri="{FF2B5EF4-FFF2-40B4-BE49-F238E27FC236}">
                  <a16:creationId xmlns:a16="http://schemas.microsoft.com/office/drawing/2014/main" id="{577C32C2-F5A7-4F5D-AFF5-AE03228F7549}"/>
                </a:ext>
              </a:extLst>
            </p:cNvPr>
            <p:cNvSpPr/>
            <p:nvPr/>
          </p:nvSpPr>
          <p:spPr>
            <a:xfrm>
              <a:off x="6282325" y="1334950"/>
              <a:ext cx="41300" cy="62225"/>
            </a:xfrm>
            <a:custGeom>
              <a:avLst/>
              <a:gdLst/>
              <a:ahLst/>
              <a:cxnLst/>
              <a:rect l="l" t="t" r="r" b="b"/>
              <a:pathLst>
                <a:path w="1652" h="2489" extrusionOk="0">
                  <a:moveTo>
                    <a:pt x="947" y="1"/>
                  </a:moveTo>
                  <a:cubicBezTo>
                    <a:pt x="908" y="1"/>
                    <a:pt x="885" y="32"/>
                    <a:pt x="885" y="63"/>
                  </a:cubicBezTo>
                  <a:lnTo>
                    <a:pt x="908" y="908"/>
                  </a:lnTo>
                  <a:cubicBezTo>
                    <a:pt x="908" y="1229"/>
                    <a:pt x="1080" y="1440"/>
                    <a:pt x="1346" y="1440"/>
                  </a:cubicBezTo>
                  <a:cubicBezTo>
                    <a:pt x="1440" y="1440"/>
                    <a:pt x="1519" y="1511"/>
                    <a:pt x="1519" y="1605"/>
                  </a:cubicBezTo>
                  <a:lnTo>
                    <a:pt x="1519" y="1769"/>
                  </a:lnTo>
                  <a:cubicBezTo>
                    <a:pt x="1519" y="2097"/>
                    <a:pt x="1253" y="2356"/>
                    <a:pt x="932" y="2356"/>
                  </a:cubicBezTo>
                  <a:lnTo>
                    <a:pt x="63" y="2356"/>
                  </a:lnTo>
                  <a:cubicBezTo>
                    <a:pt x="32" y="2356"/>
                    <a:pt x="1" y="2387"/>
                    <a:pt x="1" y="2426"/>
                  </a:cubicBezTo>
                  <a:cubicBezTo>
                    <a:pt x="1" y="2457"/>
                    <a:pt x="32" y="2489"/>
                    <a:pt x="63" y="2489"/>
                  </a:cubicBezTo>
                  <a:lnTo>
                    <a:pt x="932" y="2489"/>
                  </a:lnTo>
                  <a:cubicBezTo>
                    <a:pt x="1323" y="2489"/>
                    <a:pt x="1652" y="2168"/>
                    <a:pt x="1652" y="1769"/>
                  </a:cubicBezTo>
                  <a:lnTo>
                    <a:pt x="1652" y="1605"/>
                  </a:lnTo>
                  <a:cubicBezTo>
                    <a:pt x="1652" y="1440"/>
                    <a:pt x="1519" y="1307"/>
                    <a:pt x="1346" y="1307"/>
                  </a:cubicBezTo>
                  <a:cubicBezTo>
                    <a:pt x="1057" y="1307"/>
                    <a:pt x="1041" y="1002"/>
                    <a:pt x="1041" y="900"/>
                  </a:cubicBezTo>
                  <a:lnTo>
                    <a:pt x="1010" y="63"/>
                  </a:lnTo>
                  <a:cubicBezTo>
                    <a:pt x="1010" y="24"/>
                    <a:pt x="979" y="1"/>
                    <a:pt x="947" y="1"/>
                  </a:cubicBezTo>
                  <a:close/>
                </a:path>
              </a:pathLst>
            </a:custGeom>
            <a:solidFill>
              <a:srgbClr val="FF89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1906;p56">
              <a:extLst>
                <a:ext uri="{FF2B5EF4-FFF2-40B4-BE49-F238E27FC236}">
                  <a16:creationId xmlns:a16="http://schemas.microsoft.com/office/drawing/2014/main" id="{B57367E5-DA82-4279-AC9B-E62BAA4EE429}"/>
                </a:ext>
              </a:extLst>
            </p:cNvPr>
            <p:cNvSpPr/>
            <p:nvPr/>
          </p:nvSpPr>
          <p:spPr>
            <a:xfrm>
              <a:off x="6276075" y="1405575"/>
              <a:ext cx="40125" cy="33475"/>
            </a:xfrm>
            <a:custGeom>
              <a:avLst/>
              <a:gdLst/>
              <a:ahLst/>
              <a:cxnLst/>
              <a:rect l="l" t="t" r="r" b="b"/>
              <a:pathLst>
                <a:path w="1605" h="1339" extrusionOk="0">
                  <a:moveTo>
                    <a:pt x="0" y="0"/>
                  </a:moveTo>
                  <a:lnTo>
                    <a:pt x="0" y="282"/>
                  </a:lnTo>
                  <a:cubicBezTo>
                    <a:pt x="0" y="861"/>
                    <a:pt x="470" y="1338"/>
                    <a:pt x="1057" y="1338"/>
                  </a:cubicBezTo>
                  <a:lnTo>
                    <a:pt x="1346" y="1338"/>
                  </a:lnTo>
                  <a:cubicBezTo>
                    <a:pt x="1487" y="1338"/>
                    <a:pt x="1604" y="1221"/>
                    <a:pt x="1604" y="1080"/>
                  </a:cubicBezTo>
                  <a:lnTo>
                    <a:pt x="1604" y="3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1907;p56">
              <a:extLst>
                <a:ext uri="{FF2B5EF4-FFF2-40B4-BE49-F238E27FC236}">
                  <a16:creationId xmlns:a16="http://schemas.microsoft.com/office/drawing/2014/main" id="{A3897848-C08F-412C-85AA-92459887822E}"/>
                </a:ext>
              </a:extLst>
            </p:cNvPr>
            <p:cNvSpPr/>
            <p:nvPr/>
          </p:nvSpPr>
          <p:spPr>
            <a:xfrm>
              <a:off x="6269800" y="1399900"/>
              <a:ext cx="63400" cy="16650"/>
            </a:xfrm>
            <a:custGeom>
              <a:avLst/>
              <a:gdLst/>
              <a:ahLst/>
              <a:cxnLst/>
              <a:rect l="l" t="t" r="r" b="b"/>
              <a:pathLst>
                <a:path w="2536" h="666" extrusionOk="0">
                  <a:moveTo>
                    <a:pt x="729" y="0"/>
                  </a:moveTo>
                  <a:cubicBezTo>
                    <a:pt x="322" y="0"/>
                    <a:pt x="1" y="298"/>
                    <a:pt x="1" y="665"/>
                  </a:cubicBezTo>
                  <a:lnTo>
                    <a:pt x="2536" y="665"/>
                  </a:lnTo>
                  <a:cubicBezTo>
                    <a:pt x="2536" y="298"/>
                    <a:pt x="2215" y="0"/>
                    <a:pt x="18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1908;p56">
              <a:extLst>
                <a:ext uri="{FF2B5EF4-FFF2-40B4-BE49-F238E27FC236}">
                  <a16:creationId xmlns:a16="http://schemas.microsoft.com/office/drawing/2014/main" id="{F065C6AA-30AD-4582-B568-AA6FB4ADF13B}"/>
                </a:ext>
              </a:extLst>
            </p:cNvPr>
            <p:cNvSpPr/>
            <p:nvPr/>
          </p:nvSpPr>
          <p:spPr>
            <a:xfrm>
              <a:off x="6377400" y="1498675"/>
              <a:ext cx="214800" cy="354875"/>
            </a:xfrm>
            <a:custGeom>
              <a:avLst/>
              <a:gdLst/>
              <a:ahLst/>
              <a:cxnLst/>
              <a:rect l="l" t="t" r="r" b="b"/>
              <a:pathLst>
                <a:path w="8592" h="14195" extrusionOk="0">
                  <a:moveTo>
                    <a:pt x="3349" y="1"/>
                  </a:moveTo>
                  <a:cubicBezTo>
                    <a:pt x="2042" y="1"/>
                    <a:pt x="986" y="1057"/>
                    <a:pt x="986" y="2364"/>
                  </a:cubicBezTo>
                  <a:lnTo>
                    <a:pt x="986" y="3819"/>
                  </a:lnTo>
                  <a:cubicBezTo>
                    <a:pt x="438" y="3850"/>
                    <a:pt x="0" y="4382"/>
                    <a:pt x="0" y="5024"/>
                  </a:cubicBezTo>
                  <a:cubicBezTo>
                    <a:pt x="0" y="5673"/>
                    <a:pt x="438" y="6198"/>
                    <a:pt x="986" y="6237"/>
                  </a:cubicBezTo>
                  <a:lnTo>
                    <a:pt x="986" y="6745"/>
                  </a:lnTo>
                  <a:cubicBezTo>
                    <a:pt x="986" y="7755"/>
                    <a:pt x="1620" y="8607"/>
                    <a:pt x="2504" y="8952"/>
                  </a:cubicBezTo>
                  <a:lnTo>
                    <a:pt x="2504" y="12387"/>
                  </a:lnTo>
                  <a:cubicBezTo>
                    <a:pt x="2504" y="13380"/>
                    <a:pt x="3310" y="14194"/>
                    <a:pt x="4312" y="14194"/>
                  </a:cubicBezTo>
                  <a:cubicBezTo>
                    <a:pt x="5305" y="14194"/>
                    <a:pt x="6119" y="13380"/>
                    <a:pt x="6119" y="12387"/>
                  </a:cubicBezTo>
                  <a:lnTo>
                    <a:pt x="6119" y="8850"/>
                  </a:lnTo>
                  <a:cubicBezTo>
                    <a:pt x="6886" y="8467"/>
                    <a:pt x="7418" y="7669"/>
                    <a:pt x="7418" y="6745"/>
                  </a:cubicBezTo>
                  <a:lnTo>
                    <a:pt x="7418" y="6237"/>
                  </a:lnTo>
                  <a:lnTo>
                    <a:pt x="7559" y="6237"/>
                  </a:lnTo>
                  <a:cubicBezTo>
                    <a:pt x="8130" y="6237"/>
                    <a:pt x="8592" y="5697"/>
                    <a:pt x="8592" y="5024"/>
                  </a:cubicBezTo>
                  <a:cubicBezTo>
                    <a:pt x="8592" y="4359"/>
                    <a:pt x="8130" y="3819"/>
                    <a:pt x="7559" y="3819"/>
                  </a:cubicBezTo>
                  <a:lnTo>
                    <a:pt x="7418" y="3819"/>
                  </a:lnTo>
                  <a:lnTo>
                    <a:pt x="7418" y="2364"/>
                  </a:lnTo>
                  <a:cubicBezTo>
                    <a:pt x="7418" y="1057"/>
                    <a:pt x="6362" y="1"/>
                    <a:pt x="5055" y="1"/>
                  </a:cubicBezTo>
                  <a:close/>
                </a:path>
              </a:pathLst>
            </a:custGeom>
            <a:solidFill>
              <a:srgbClr val="A152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1909;p56">
              <a:extLst>
                <a:ext uri="{FF2B5EF4-FFF2-40B4-BE49-F238E27FC236}">
                  <a16:creationId xmlns:a16="http://schemas.microsoft.com/office/drawing/2014/main" id="{FA8DA1A9-DEC6-4B57-8EC3-0A027D4A49B2}"/>
                </a:ext>
              </a:extLst>
            </p:cNvPr>
            <p:cNvSpPr/>
            <p:nvPr/>
          </p:nvSpPr>
          <p:spPr>
            <a:xfrm>
              <a:off x="6443125" y="1723425"/>
              <a:ext cx="68300" cy="30550"/>
            </a:xfrm>
            <a:custGeom>
              <a:avLst/>
              <a:gdLst/>
              <a:ahLst/>
              <a:cxnLst/>
              <a:rect l="l" t="t" r="r" b="b"/>
              <a:pathLst>
                <a:path w="2732" h="1222" extrusionOk="0">
                  <a:moveTo>
                    <a:pt x="0" y="1"/>
                  </a:moveTo>
                  <a:lnTo>
                    <a:pt x="0" y="1221"/>
                  </a:lnTo>
                  <a:lnTo>
                    <a:pt x="2731" y="95"/>
                  </a:lnTo>
                  <a:lnTo>
                    <a:pt x="2731" y="95"/>
                  </a:lnTo>
                  <a:cubicBezTo>
                    <a:pt x="2629" y="110"/>
                    <a:pt x="2528" y="118"/>
                    <a:pt x="2426" y="118"/>
                  </a:cubicBezTo>
                  <a:lnTo>
                    <a:pt x="720" y="118"/>
                  </a:lnTo>
                  <a:cubicBezTo>
                    <a:pt x="470" y="118"/>
                    <a:pt x="227" y="79"/>
                    <a:pt x="0" y="1"/>
                  </a:cubicBezTo>
                  <a:close/>
                </a:path>
              </a:pathLst>
            </a:custGeom>
            <a:solidFill>
              <a:srgbClr val="3332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1910;p56">
              <a:extLst>
                <a:ext uri="{FF2B5EF4-FFF2-40B4-BE49-F238E27FC236}">
                  <a16:creationId xmlns:a16="http://schemas.microsoft.com/office/drawing/2014/main" id="{34834963-345D-4725-B56E-BD54F7004A00}"/>
                </a:ext>
              </a:extLst>
            </p:cNvPr>
            <p:cNvSpPr/>
            <p:nvPr/>
          </p:nvSpPr>
          <p:spPr>
            <a:xfrm>
              <a:off x="6366825" y="1428075"/>
              <a:ext cx="208175" cy="151275"/>
            </a:xfrm>
            <a:custGeom>
              <a:avLst/>
              <a:gdLst/>
              <a:ahLst/>
              <a:cxnLst/>
              <a:rect l="l" t="t" r="r" b="b"/>
              <a:pathLst>
                <a:path w="8327" h="6051" extrusionOk="0">
                  <a:moveTo>
                    <a:pt x="3707" y="0"/>
                  </a:moveTo>
                  <a:cubicBezTo>
                    <a:pt x="3234" y="0"/>
                    <a:pt x="2771" y="232"/>
                    <a:pt x="2489" y="657"/>
                  </a:cubicBezTo>
                  <a:cubicBezTo>
                    <a:pt x="2395" y="790"/>
                    <a:pt x="2332" y="939"/>
                    <a:pt x="2293" y="1095"/>
                  </a:cubicBezTo>
                  <a:cubicBezTo>
                    <a:pt x="2152" y="1058"/>
                    <a:pt x="2008" y="1039"/>
                    <a:pt x="1865" y="1039"/>
                  </a:cubicBezTo>
                  <a:cubicBezTo>
                    <a:pt x="1324" y="1039"/>
                    <a:pt x="792" y="1302"/>
                    <a:pt x="470" y="1784"/>
                  </a:cubicBezTo>
                  <a:cubicBezTo>
                    <a:pt x="48" y="2426"/>
                    <a:pt x="126" y="3247"/>
                    <a:pt x="603" y="3803"/>
                  </a:cubicBezTo>
                  <a:cubicBezTo>
                    <a:pt x="502" y="3881"/>
                    <a:pt x="408" y="3967"/>
                    <a:pt x="337" y="4076"/>
                  </a:cubicBezTo>
                  <a:cubicBezTo>
                    <a:pt x="1" y="4593"/>
                    <a:pt x="142" y="5281"/>
                    <a:pt x="650" y="5618"/>
                  </a:cubicBezTo>
                  <a:cubicBezTo>
                    <a:pt x="837" y="5742"/>
                    <a:pt x="1049" y="5801"/>
                    <a:pt x="1258" y="5801"/>
                  </a:cubicBezTo>
                  <a:cubicBezTo>
                    <a:pt x="1618" y="5801"/>
                    <a:pt x="1971" y="5626"/>
                    <a:pt x="2184" y="5305"/>
                  </a:cubicBezTo>
                  <a:cubicBezTo>
                    <a:pt x="2207" y="5281"/>
                    <a:pt x="2223" y="5250"/>
                    <a:pt x="2231" y="5227"/>
                  </a:cubicBezTo>
                  <a:cubicBezTo>
                    <a:pt x="2340" y="5454"/>
                    <a:pt x="2512" y="5657"/>
                    <a:pt x="2739" y="5806"/>
                  </a:cubicBezTo>
                  <a:cubicBezTo>
                    <a:pt x="2984" y="5971"/>
                    <a:pt x="3261" y="6051"/>
                    <a:pt x="3535" y="6051"/>
                  </a:cubicBezTo>
                  <a:cubicBezTo>
                    <a:pt x="3998" y="6051"/>
                    <a:pt x="4454" y="5824"/>
                    <a:pt x="4735" y="5407"/>
                  </a:cubicBezTo>
                  <a:cubicBezTo>
                    <a:pt x="4782" y="5328"/>
                    <a:pt x="4828" y="5250"/>
                    <a:pt x="4860" y="5172"/>
                  </a:cubicBezTo>
                  <a:cubicBezTo>
                    <a:pt x="5140" y="5288"/>
                    <a:pt x="5436" y="5344"/>
                    <a:pt x="5729" y="5344"/>
                  </a:cubicBezTo>
                  <a:cubicBezTo>
                    <a:pt x="6468" y="5344"/>
                    <a:pt x="7193" y="4988"/>
                    <a:pt x="7630" y="4327"/>
                  </a:cubicBezTo>
                  <a:cubicBezTo>
                    <a:pt x="8326" y="3286"/>
                    <a:pt x="8037" y="1878"/>
                    <a:pt x="6996" y="1181"/>
                  </a:cubicBezTo>
                  <a:cubicBezTo>
                    <a:pt x="6611" y="923"/>
                    <a:pt x="6173" y="799"/>
                    <a:pt x="5743" y="799"/>
                  </a:cubicBezTo>
                  <a:cubicBezTo>
                    <a:pt x="5508" y="799"/>
                    <a:pt x="5276" y="836"/>
                    <a:pt x="5055" y="908"/>
                  </a:cubicBezTo>
                  <a:cubicBezTo>
                    <a:pt x="4946" y="649"/>
                    <a:pt x="4766" y="415"/>
                    <a:pt x="4508" y="243"/>
                  </a:cubicBezTo>
                  <a:cubicBezTo>
                    <a:pt x="4260" y="79"/>
                    <a:pt x="3982" y="0"/>
                    <a:pt x="3707" y="0"/>
                  </a:cubicBezTo>
                  <a:close/>
                </a:path>
              </a:pathLst>
            </a:custGeom>
            <a:solidFill>
              <a:srgbClr val="2F15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1911;p56">
              <a:extLst>
                <a:ext uri="{FF2B5EF4-FFF2-40B4-BE49-F238E27FC236}">
                  <a16:creationId xmlns:a16="http://schemas.microsoft.com/office/drawing/2014/main" id="{D6E9B879-71C5-4572-B25F-5F4D526D3DE1}"/>
                </a:ext>
              </a:extLst>
            </p:cNvPr>
            <p:cNvSpPr/>
            <p:nvPr/>
          </p:nvSpPr>
          <p:spPr>
            <a:xfrm>
              <a:off x="6549925" y="1543675"/>
              <a:ext cx="3150" cy="3350"/>
            </a:xfrm>
            <a:custGeom>
              <a:avLst/>
              <a:gdLst/>
              <a:ahLst/>
              <a:cxnLst/>
              <a:rect l="l" t="t" r="r" b="b"/>
              <a:pathLst>
                <a:path w="126" h="134" extrusionOk="0">
                  <a:moveTo>
                    <a:pt x="63" y="0"/>
                  </a:moveTo>
                  <a:cubicBezTo>
                    <a:pt x="24" y="0"/>
                    <a:pt x="0" y="31"/>
                    <a:pt x="0" y="71"/>
                  </a:cubicBezTo>
                  <a:cubicBezTo>
                    <a:pt x="0" y="102"/>
                    <a:pt x="24" y="133"/>
                    <a:pt x="63" y="133"/>
                  </a:cubicBezTo>
                  <a:cubicBezTo>
                    <a:pt x="102" y="133"/>
                    <a:pt x="126" y="102"/>
                    <a:pt x="126" y="71"/>
                  </a:cubicBezTo>
                  <a:cubicBezTo>
                    <a:pt x="126" y="31"/>
                    <a:pt x="102" y="0"/>
                    <a:pt x="63" y="0"/>
                  </a:cubicBezTo>
                  <a:close/>
                </a:path>
              </a:pathLst>
            </a:custGeom>
            <a:solidFill>
              <a:srgbClr val="2F15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1912;p56">
              <a:extLst>
                <a:ext uri="{FF2B5EF4-FFF2-40B4-BE49-F238E27FC236}">
                  <a16:creationId xmlns:a16="http://schemas.microsoft.com/office/drawing/2014/main" id="{41AA4942-E693-4EA8-8A94-021E8CA964AF}"/>
                </a:ext>
              </a:extLst>
            </p:cNvPr>
            <p:cNvSpPr/>
            <p:nvPr/>
          </p:nvSpPr>
          <p:spPr>
            <a:xfrm>
              <a:off x="6540150" y="1560100"/>
              <a:ext cx="3150" cy="3150"/>
            </a:xfrm>
            <a:custGeom>
              <a:avLst/>
              <a:gdLst/>
              <a:ahLst/>
              <a:cxnLst/>
              <a:rect l="l" t="t" r="r" b="b"/>
              <a:pathLst>
                <a:path w="126" h="126" extrusionOk="0">
                  <a:moveTo>
                    <a:pt x="63" y="0"/>
                  </a:moveTo>
                  <a:cubicBezTo>
                    <a:pt x="24" y="0"/>
                    <a:pt x="0" y="24"/>
                    <a:pt x="0" y="63"/>
                  </a:cubicBezTo>
                  <a:cubicBezTo>
                    <a:pt x="0" y="102"/>
                    <a:pt x="24" y="126"/>
                    <a:pt x="63" y="126"/>
                  </a:cubicBezTo>
                  <a:cubicBezTo>
                    <a:pt x="102" y="126"/>
                    <a:pt x="125" y="102"/>
                    <a:pt x="125" y="63"/>
                  </a:cubicBezTo>
                  <a:cubicBezTo>
                    <a:pt x="125" y="24"/>
                    <a:pt x="102" y="0"/>
                    <a:pt x="63" y="0"/>
                  </a:cubicBezTo>
                  <a:close/>
                </a:path>
              </a:pathLst>
            </a:custGeom>
            <a:solidFill>
              <a:srgbClr val="2F15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1913;p56">
              <a:extLst>
                <a:ext uri="{FF2B5EF4-FFF2-40B4-BE49-F238E27FC236}">
                  <a16:creationId xmlns:a16="http://schemas.microsoft.com/office/drawing/2014/main" id="{F6EF31FC-BE46-419F-8673-F58FC52F1A22}"/>
                </a:ext>
              </a:extLst>
            </p:cNvPr>
            <p:cNvSpPr/>
            <p:nvPr/>
          </p:nvSpPr>
          <p:spPr>
            <a:xfrm>
              <a:off x="6553050" y="1579650"/>
              <a:ext cx="3350" cy="3175"/>
            </a:xfrm>
            <a:custGeom>
              <a:avLst/>
              <a:gdLst/>
              <a:ahLst/>
              <a:cxnLst/>
              <a:rect l="l" t="t" r="r" b="b"/>
              <a:pathLst>
                <a:path w="134" h="127" extrusionOk="0">
                  <a:moveTo>
                    <a:pt x="71" y="1"/>
                  </a:moveTo>
                  <a:cubicBezTo>
                    <a:pt x="32" y="1"/>
                    <a:pt x="1" y="24"/>
                    <a:pt x="1" y="63"/>
                  </a:cubicBezTo>
                  <a:cubicBezTo>
                    <a:pt x="1" y="103"/>
                    <a:pt x="32" y="126"/>
                    <a:pt x="71" y="126"/>
                  </a:cubicBezTo>
                  <a:cubicBezTo>
                    <a:pt x="102" y="126"/>
                    <a:pt x="134" y="103"/>
                    <a:pt x="134" y="63"/>
                  </a:cubicBezTo>
                  <a:cubicBezTo>
                    <a:pt x="134" y="24"/>
                    <a:pt x="102" y="1"/>
                    <a:pt x="71" y="1"/>
                  </a:cubicBezTo>
                  <a:close/>
                </a:path>
              </a:pathLst>
            </a:custGeom>
            <a:solidFill>
              <a:srgbClr val="2F15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1914;p56">
              <a:extLst>
                <a:ext uri="{FF2B5EF4-FFF2-40B4-BE49-F238E27FC236}">
                  <a16:creationId xmlns:a16="http://schemas.microsoft.com/office/drawing/2014/main" id="{D43A13F0-B69E-4023-8E3D-D8873898EB4B}"/>
                </a:ext>
              </a:extLst>
            </p:cNvPr>
            <p:cNvSpPr/>
            <p:nvPr/>
          </p:nvSpPr>
          <p:spPr>
            <a:xfrm>
              <a:off x="6556375" y="1560100"/>
              <a:ext cx="3350" cy="3150"/>
            </a:xfrm>
            <a:custGeom>
              <a:avLst/>
              <a:gdLst/>
              <a:ahLst/>
              <a:cxnLst/>
              <a:rect l="l" t="t" r="r" b="b"/>
              <a:pathLst>
                <a:path w="134" h="126" extrusionOk="0">
                  <a:moveTo>
                    <a:pt x="63" y="0"/>
                  </a:moveTo>
                  <a:cubicBezTo>
                    <a:pt x="32" y="0"/>
                    <a:pt x="1" y="24"/>
                    <a:pt x="1" y="63"/>
                  </a:cubicBezTo>
                  <a:cubicBezTo>
                    <a:pt x="1" y="102"/>
                    <a:pt x="32" y="126"/>
                    <a:pt x="63" y="126"/>
                  </a:cubicBezTo>
                  <a:cubicBezTo>
                    <a:pt x="102" y="126"/>
                    <a:pt x="134" y="102"/>
                    <a:pt x="134" y="63"/>
                  </a:cubicBezTo>
                  <a:cubicBezTo>
                    <a:pt x="134" y="24"/>
                    <a:pt x="102" y="0"/>
                    <a:pt x="63" y="0"/>
                  </a:cubicBezTo>
                  <a:close/>
                </a:path>
              </a:pathLst>
            </a:custGeom>
            <a:solidFill>
              <a:srgbClr val="2F15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1915;p56">
              <a:extLst>
                <a:ext uri="{FF2B5EF4-FFF2-40B4-BE49-F238E27FC236}">
                  <a16:creationId xmlns:a16="http://schemas.microsoft.com/office/drawing/2014/main" id="{4C2E6C7C-68CE-4A2E-89E3-EFE638CD41B0}"/>
                </a:ext>
              </a:extLst>
            </p:cNvPr>
            <p:cNvSpPr/>
            <p:nvPr/>
          </p:nvSpPr>
          <p:spPr>
            <a:xfrm>
              <a:off x="6470500" y="1689200"/>
              <a:ext cx="22725" cy="8050"/>
            </a:xfrm>
            <a:custGeom>
              <a:avLst/>
              <a:gdLst/>
              <a:ahLst/>
              <a:cxnLst/>
              <a:rect l="l" t="t" r="r" b="b"/>
              <a:pathLst>
                <a:path w="909" h="322" extrusionOk="0">
                  <a:moveTo>
                    <a:pt x="455" y="1"/>
                  </a:moveTo>
                  <a:cubicBezTo>
                    <a:pt x="275" y="1"/>
                    <a:pt x="102" y="102"/>
                    <a:pt x="16" y="259"/>
                  </a:cubicBezTo>
                  <a:cubicBezTo>
                    <a:pt x="1" y="274"/>
                    <a:pt x="9" y="306"/>
                    <a:pt x="32" y="314"/>
                  </a:cubicBezTo>
                  <a:cubicBezTo>
                    <a:pt x="40" y="319"/>
                    <a:pt x="49" y="322"/>
                    <a:pt x="56" y="322"/>
                  </a:cubicBezTo>
                  <a:cubicBezTo>
                    <a:pt x="70" y="322"/>
                    <a:pt x="82" y="313"/>
                    <a:pt x="87" y="298"/>
                  </a:cubicBezTo>
                  <a:cubicBezTo>
                    <a:pt x="165" y="173"/>
                    <a:pt x="306" y="94"/>
                    <a:pt x="455" y="94"/>
                  </a:cubicBezTo>
                  <a:cubicBezTo>
                    <a:pt x="603" y="94"/>
                    <a:pt x="744" y="173"/>
                    <a:pt x="815" y="298"/>
                  </a:cubicBezTo>
                  <a:cubicBezTo>
                    <a:pt x="830" y="314"/>
                    <a:pt x="838" y="321"/>
                    <a:pt x="854" y="321"/>
                  </a:cubicBezTo>
                  <a:cubicBezTo>
                    <a:pt x="861" y="321"/>
                    <a:pt x="869" y="321"/>
                    <a:pt x="877" y="314"/>
                  </a:cubicBezTo>
                  <a:cubicBezTo>
                    <a:pt x="901" y="306"/>
                    <a:pt x="908" y="274"/>
                    <a:pt x="893" y="259"/>
                  </a:cubicBezTo>
                  <a:cubicBezTo>
                    <a:pt x="807" y="102"/>
                    <a:pt x="635" y="1"/>
                    <a:pt x="455" y="1"/>
                  </a:cubicBezTo>
                  <a:close/>
                </a:path>
              </a:pathLst>
            </a:custGeom>
            <a:solidFill>
              <a:srgbClr val="722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1916;p56">
              <a:extLst>
                <a:ext uri="{FF2B5EF4-FFF2-40B4-BE49-F238E27FC236}">
                  <a16:creationId xmlns:a16="http://schemas.microsoft.com/office/drawing/2014/main" id="{44016C6D-AA76-448E-AE43-7163A89FCA19}"/>
                </a:ext>
              </a:extLst>
            </p:cNvPr>
            <p:cNvSpPr/>
            <p:nvPr/>
          </p:nvSpPr>
          <p:spPr>
            <a:xfrm>
              <a:off x="6384050" y="1601375"/>
              <a:ext cx="17825" cy="19200"/>
            </a:xfrm>
            <a:custGeom>
              <a:avLst/>
              <a:gdLst/>
              <a:ahLst/>
              <a:cxnLst/>
              <a:rect l="l" t="t" r="r" b="b"/>
              <a:pathLst>
                <a:path w="713" h="768" extrusionOk="0">
                  <a:moveTo>
                    <a:pt x="626" y="0"/>
                  </a:moveTo>
                  <a:cubicBezTo>
                    <a:pt x="407" y="0"/>
                    <a:pt x="0" y="141"/>
                    <a:pt x="0" y="673"/>
                  </a:cubicBezTo>
                  <a:cubicBezTo>
                    <a:pt x="0" y="728"/>
                    <a:pt x="32" y="767"/>
                    <a:pt x="86" y="767"/>
                  </a:cubicBezTo>
                  <a:cubicBezTo>
                    <a:pt x="133" y="767"/>
                    <a:pt x="172" y="728"/>
                    <a:pt x="172" y="673"/>
                  </a:cubicBezTo>
                  <a:cubicBezTo>
                    <a:pt x="172" y="188"/>
                    <a:pt x="579" y="173"/>
                    <a:pt x="626" y="173"/>
                  </a:cubicBezTo>
                  <a:cubicBezTo>
                    <a:pt x="673" y="173"/>
                    <a:pt x="712" y="133"/>
                    <a:pt x="712" y="86"/>
                  </a:cubicBezTo>
                  <a:cubicBezTo>
                    <a:pt x="712" y="40"/>
                    <a:pt x="673" y="0"/>
                    <a:pt x="626" y="0"/>
                  </a:cubicBezTo>
                  <a:close/>
                </a:path>
              </a:pathLst>
            </a:custGeom>
            <a:solidFill>
              <a:srgbClr val="722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1917;p56">
              <a:extLst>
                <a:ext uri="{FF2B5EF4-FFF2-40B4-BE49-F238E27FC236}">
                  <a16:creationId xmlns:a16="http://schemas.microsoft.com/office/drawing/2014/main" id="{96909670-61FB-46CF-8FB9-7EA2565A6B2E}"/>
                </a:ext>
              </a:extLst>
            </p:cNvPr>
            <p:cNvSpPr/>
            <p:nvPr/>
          </p:nvSpPr>
          <p:spPr>
            <a:xfrm>
              <a:off x="6566350" y="1601375"/>
              <a:ext cx="18025" cy="19200"/>
            </a:xfrm>
            <a:custGeom>
              <a:avLst/>
              <a:gdLst/>
              <a:ahLst/>
              <a:cxnLst/>
              <a:rect l="l" t="t" r="r" b="b"/>
              <a:pathLst>
                <a:path w="721" h="768" extrusionOk="0">
                  <a:moveTo>
                    <a:pt x="95" y="0"/>
                  </a:moveTo>
                  <a:cubicBezTo>
                    <a:pt x="40" y="0"/>
                    <a:pt x="1" y="40"/>
                    <a:pt x="1" y="86"/>
                  </a:cubicBezTo>
                  <a:cubicBezTo>
                    <a:pt x="1" y="133"/>
                    <a:pt x="40" y="173"/>
                    <a:pt x="95" y="173"/>
                  </a:cubicBezTo>
                  <a:cubicBezTo>
                    <a:pt x="110" y="173"/>
                    <a:pt x="541" y="180"/>
                    <a:pt x="541" y="673"/>
                  </a:cubicBezTo>
                  <a:cubicBezTo>
                    <a:pt x="541" y="728"/>
                    <a:pt x="580" y="767"/>
                    <a:pt x="635" y="767"/>
                  </a:cubicBezTo>
                  <a:cubicBezTo>
                    <a:pt x="681" y="767"/>
                    <a:pt x="721" y="728"/>
                    <a:pt x="721" y="673"/>
                  </a:cubicBezTo>
                  <a:cubicBezTo>
                    <a:pt x="721" y="141"/>
                    <a:pt x="306" y="0"/>
                    <a:pt x="95" y="0"/>
                  </a:cubicBezTo>
                  <a:close/>
                </a:path>
              </a:pathLst>
            </a:custGeom>
            <a:solidFill>
              <a:srgbClr val="722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1918;p56">
              <a:extLst>
                <a:ext uri="{FF2B5EF4-FFF2-40B4-BE49-F238E27FC236}">
                  <a16:creationId xmlns:a16="http://schemas.microsoft.com/office/drawing/2014/main" id="{105E4E77-D0E1-49A9-9CBA-8C233C8AC7B9}"/>
                </a:ext>
              </a:extLst>
            </p:cNvPr>
            <p:cNvSpPr/>
            <p:nvPr/>
          </p:nvSpPr>
          <p:spPr>
            <a:xfrm>
              <a:off x="6444300" y="1604700"/>
              <a:ext cx="8825" cy="17625"/>
            </a:xfrm>
            <a:custGeom>
              <a:avLst/>
              <a:gdLst/>
              <a:ahLst/>
              <a:cxnLst/>
              <a:rect l="l" t="t" r="r" b="b"/>
              <a:pathLst>
                <a:path w="353" h="705" extrusionOk="0">
                  <a:moveTo>
                    <a:pt x="172" y="0"/>
                  </a:moveTo>
                  <a:cubicBezTo>
                    <a:pt x="79" y="0"/>
                    <a:pt x="0" y="86"/>
                    <a:pt x="0" y="180"/>
                  </a:cubicBezTo>
                  <a:lnTo>
                    <a:pt x="0" y="532"/>
                  </a:lnTo>
                  <a:cubicBezTo>
                    <a:pt x="0" y="626"/>
                    <a:pt x="79" y="705"/>
                    <a:pt x="172" y="705"/>
                  </a:cubicBezTo>
                  <a:cubicBezTo>
                    <a:pt x="274" y="705"/>
                    <a:pt x="352" y="626"/>
                    <a:pt x="352" y="532"/>
                  </a:cubicBezTo>
                  <a:lnTo>
                    <a:pt x="352" y="180"/>
                  </a:lnTo>
                  <a:cubicBezTo>
                    <a:pt x="352" y="86"/>
                    <a:pt x="274" y="0"/>
                    <a:pt x="172" y="0"/>
                  </a:cubicBezTo>
                  <a:close/>
                </a:path>
              </a:pathLst>
            </a:custGeom>
            <a:solidFill>
              <a:srgbClr val="2F15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1919;p56">
              <a:extLst>
                <a:ext uri="{FF2B5EF4-FFF2-40B4-BE49-F238E27FC236}">
                  <a16:creationId xmlns:a16="http://schemas.microsoft.com/office/drawing/2014/main" id="{170866BF-C324-494A-A8B7-8158B51E73B8}"/>
                </a:ext>
              </a:extLst>
            </p:cNvPr>
            <p:cNvSpPr/>
            <p:nvPr/>
          </p:nvSpPr>
          <p:spPr>
            <a:xfrm>
              <a:off x="6510225" y="1604700"/>
              <a:ext cx="8825" cy="17625"/>
            </a:xfrm>
            <a:custGeom>
              <a:avLst/>
              <a:gdLst/>
              <a:ahLst/>
              <a:cxnLst/>
              <a:rect l="l" t="t" r="r" b="b"/>
              <a:pathLst>
                <a:path w="353" h="705" extrusionOk="0">
                  <a:moveTo>
                    <a:pt x="172" y="0"/>
                  </a:moveTo>
                  <a:cubicBezTo>
                    <a:pt x="78" y="0"/>
                    <a:pt x="0" y="86"/>
                    <a:pt x="0" y="180"/>
                  </a:cubicBezTo>
                  <a:lnTo>
                    <a:pt x="0" y="532"/>
                  </a:lnTo>
                  <a:cubicBezTo>
                    <a:pt x="0" y="626"/>
                    <a:pt x="78" y="705"/>
                    <a:pt x="172" y="705"/>
                  </a:cubicBezTo>
                  <a:cubicBezTo>
                    <a:pt x="274" y="705"/>
                    <a:pt x="352" y="626"/>
                    <a:pt x="352" y="532"/>
                  </a:cubicBezTo>
                  <a:lnTo>
                    <a:pt x="352" y="180"/>
                  </a:lnTo>
                  <a:cubicBezTo>
                    <a:pt x="352" y="86"/>
                    <a:pt x="274" y="0"/>
                    <a:pt x="172" y="0"/>
                  </a:cubicBezTo>
                  <a:close/>
                </a:path>
              </a:pathLst>
            </a:custGeom>
            <a:solidFill>
              <a:srgbClr val="2F15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1920;p56">
              <a:extLst>
                <a:ext uri="{FF2B5EF4-FFF2-40B4-BE49-F238E27FC236}">
                  <a16:creationId xmlns:a16="http://schemas.microsoft.com/office/drawing/2014/main" id="{92D2DC37-AA49-4F4A-89F8-97A419168226}"/>
                </a:ext>
              </a:extLst>
            </p:cNvPr>
            <p:cNvSpPr/>
            <p:nvPr/>
          </p:nvSpPr>
          <p:spPr>
            <a:xfrm>
              <a:off x="6430025" y="1581775"/>
              <a:ext cx="31300" cy="14600"/>
            </a:xfrm>
            <a:custGeom>
              <a:avLst/>
              <a:gdLst/>
              <a:ahLst/>
              <a:cxnLst/>
              <a:rect l="l" t="t" r="r" b="b"/>
              <a:pathLst>
                <a:path w="1252" h="584" extrusionOk="0">
                  <a:moveTo>
                    <a:pt x="650" y="1"/>
                  </a:moveTo>
                  <a:cubicBezTo>
                    <a:pt x="635" y="1"/>
                    <a:pt x="619" y="1"/>
                    <a:pt x="603" y="2"/>
                  </a:cubicBezTo>
                  <a:cubicBezTo>
                    <a:pt x="337" y="25"/>
                    <a:pt x="141" y="174"/>
                    <a:pt x="71" y="299"/>
                  </a:cubicBezTo>
                  <a:cubicBezTo>
                    <a:pt x="0" y="432"/>
                    <a:pt x="39" y="534"/>
                    <a:pt x="110" y="565"/>
                  </a:cubicBezTo>
                  <a:cubicBezTo>
                    <a:pt x="143" y="579"/>
                    <a:pt x="179" y="583"/>
                    <a:pt x="215" y="583"/>
                  </a:cubicBezTo>
                  <a:cubicBezTo>
                    <a:pt x="266" y="583"/>
                    <a:pt x="318" y="574"/>
                    <a:pt x="368" y="565"/>
                  </a:cubicBezTo>
                  <a:cubicBezTo>
                    <a:pt x="462" y="557"/>
                    <a:pt x="556" y="542"/>
                    <a:pt x="642" y="534"/>
                  </a:cubicBezTo>
                  <a:cubicBezTo>
                    <a:pt x="720" y="534"/>
                    <a:pt x="814" y="526"/>
                    <a:pt x="908" y="526"/>
                  </a:cubicBezTo>
                  <a:cubicBezTo>
                    <a:pt x="1002" y="526"/>
                    <a:pt x="1096" y="526"/>
                    <a:pt x="1166" y="487"/>
                  </a:cubicBezTo>
                  <a:cubicBezTo>
                    <a:pt x="1236" y="448"/>
                    <a:pt x="1252" y="338"/>
                    <a:pt x="1166" y="221"/>
                  </a:cubicBezTo>
                  <a:cubicBezTo>
                    <a:pt x="1085" y="111"/>
                    <a:pt x="894" y="1"/>
                    <a:pt x="650" y="1"/>
                  </a:cubicBezTo>
                  <a:close/>
                </a:path>
              </a:pathLst>
            </a:custGeom>
            <a:solidFill>
              <a:srgbClr val="2F15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1921;p56">
              <a:extLst>
                <a:ext uri="{FF2B5EF4-FFF2-40B4-BE49-F238E27FC236}">
                  <a16:creationId xmlns:a16="http://schemas.microsoft.com/office/drawing/2014/main" id="{5228F9C9-39AF-4789-AAE0-25B4C80A3B47}"/>
                </a:ext>
              </a:extLst>
            </p:cNvPr>
            <p:cNvSpPr/>
            <p:nvPr/>
          </p:nvSpPr>
          <p:spPr>
            <a:xfrm>
              <a:off x="6498875" y="1575150"/>
              <a:ext cx="31125" cy="15550"/>
            </a:xfrm>
            <a:custGeom>
              <a:avLst/>
              <a:gdLst/>
              <a:ahLst/>
              <a:cxnLst/>
              <a:rect l="l" t="t" r="r" b="b"/>
              <a:pathLst>
                <a:path w="1245" h="622" extrusionOk="0">
                  <a:moveTo>
                    <a:pt x="680" y="0"/>
                  </a:moveTo>
                  <a:cubicBezTo>
                    <a:pt x="642" y="0"/>
                    <a:pt x="603" y="3"/>
                    <a:pt x="564" y="9"/>
                  </a:cubicBezTo>
                  <a:cubicBezTo>
                    <a:pt x="298" y="56"/>
                    <a:pt x="118" y="220"/>
                    <a:pt x="63" y="353"/>
                  </a:cubicBezTo>
                  <a:cubicBezTo>
                    <a:pt x="0" y="494"/>
                    <a:pt x="47" y="588"/>
                    <a:pt x="118" y="611"/>
                  </a:cubicBezTo>
                  <a:cubicBezTo>
                    <a:pt x="141" y="618"/>
                    <a:pt x="167" y="621"/>
                    <a:pt x="193" y="621"/>
                  </a:cubicBezTo>
                  <a:cubicBezTo>
                    <a:pt x="253" y="621"/>
                    <a:pt x="318" y="606"/>
                    <a:pt x="384" y="596"/>
                  </a:cubicBezTo>
                  <a:cubicBezTo>
                    <a:pt x="470" y="572"/>
                    <a:pt x="564" y="549"/>
                    <a:pt x="642" y="541"/>
                  </a:cubicBezTo>
                  <a:cubicBezTo>
                    <a:pt x="728" y="525"/>
                    <a:pt x="814" y="517"/>
                    <a:pt x="908" y="510"/>
                  </a:cubicBezTo>
                  <a:cubicBezTo>
                    <a:pt x="1002" y="494"/>
                    <a:pt x="1096" y="494"/>
                    <a:pt x="1166" y="439"/>
                  </a:cubicBezTo>
                  <a:cubicBezTo>
                    <a:pt x="1229" y="392"/>
                    <a:pt x="1244" y="290"/>
                    <a:pt x="1143" y="181"/>
                  </a:cubicBezTo>
                  <a:cubicBezTo>
                    <a:pt x="1063" y="88"/>
                    <a:pt x="892" y="0"/>
                    <a:pt x="680" y="0"/>
                  </a:cubicBezTo>
                  <a:close/>
                </a:path>
              </a:pathLst>
            </a:custGeom>
            <a:solidFill>
              <a:srgbClr val="2F15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1922;p56">
              <a:extLst>
                <a:ext uri="{FF2B5EF4-FFF2-40B4-BE49-F238E27FC236}">
                  <a16:creationId xmlns:a16="http://schemas.microsoft.com/office/drawing/2014/main" id="{C84D718E-1130-425A-9EA9-D2AEB9447820}"/>
                </a:ext>
              </a:extLst>
            </p:cNvPr>
            <p:cNvSpPr/>
            <p:nvPr/>
          </p:nvSpPr>
          <p:spPr>
            <a:xfrm>
              <a:off x="6466800" y="1604100"/>
              <a:ext cx="26025" cy="45625"/>
            </a:xfrm>
            <a:custGeom>
              <a:avLst/>
              <a:gdLst/>
              <a:ahLst/>
              <a:cxnLst/>
              <a:rect l="l" t="t" r="r" b="b"/>
              <a:pathLst>
                <a:path w="1041" h="1825" extrusionOk="0">
                  <a:moveTo>
                    <a:pt x="712" y="1"/>
                  </a:moveTo>
                  <a:cubicBezTo>
                    <a:pt x="681" y="1"/>
                    <a:pt x="650" y="24"/>
                    <a:pt x="650" y="64"/>
                  </a:cubicBezTo>
                  <a:lnTo>
                    <a:pt x="650" y="549"/>
                  </a:lnTo>
                  <a:cubicBezTo>
                    <a:pt x="650" y="744"/>
                    <a:pt x="485" y="909"/>
                    <a:pt x="282" y="909"/>
                  </a:cubicBezTo>
                  <a:cubicBezTo>
                    <a:pt x="125" y="909"/>
                    <a:pt x="0" y="1042"/>
                    <a:pt x="0" y="1198"/>
                  </a:cubicBezTo>
                  <a:cubicBezTo>
                    <a:pt x="0" y="1542"/>
                    <a:pt x="274" y="1824"/>
                    <a:pt x="626" y="1824"/>
                  </a:cubicBezTo>
                  <a:lnTo>
                    <a:pt x="978" y="1824"/>
                  </a:lnTo>
                  <a:cubicBezTo>
                    <a:pt x="1009" y="1824"/>
                    <a:pt x="1041" y="1793"/>
                    <a:pt x="1041" y="1761"/>
                  </a:cubicBezTo>
                  <a:cubicBezTo>
                    <a:pt x="1041" y="1722"/>
                    <a:pt x="1009" y="1691"/>
                    <a:pt x="978" y="1691"/>
                  </a:cubicBezTo>
                  <a:lnTo>
                    <a:pt x="626" y="1691"/>
                  </a:lnTo>
                  <a:cubicBezTo>
                    <a:pt x="352" y="1691"/>
                    <a:pt x="125" y="1472"/>
                    <a:pt x="125" y="1198"/>
                  </a:cubicBezTo>
                  <a:cubicBezTo>
                    <a:pt x="125" y="1112"/>
                    <a:pt x="196" y="1042"/>
                    <a:pt x="282" y="1042"/>
                  </a:cubicBezTo>
                  <a:cubicBezTo>
                    <a:pt x="556" y="1042"/>
                    <a:pt x="783" y="823"/>
                    <a:pt x="783" y="549"/>
                  </a:cubicBezTo>
                  <a:lnTo>
                    <a:pt x="783" y="64"/>
                  </a:lnTo>
                  <a:cubicBezTo>
                    <a:pt x="783" y="24"/>
                    <a:pt x="751" y="1"/>
                    <a:pt x="712" y="1"/>
                  </a:cubicBezTo>
                  <a:close/>
                </a:path>
              </a:pathLst>
            </a:custGeom>
            <a:solidFill>
              <a:srgbClr val="722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1923;p56">
              <a:extLst>
                <a:ext uri="{FF2B5EF4-FFF2-40B4-BE49-F238E27FC236}">
                  <a16:creationId xmlns:a16="http://schemas.microsoft.com/office/drawing/2014/main" id="{0BE70227-11E8-4EFA-8D51-35D3378E057C}"/>
                </a:ext>
              </a:extLst>
            </p:cNvPr>
            <p:cNvSpPr/>
            <p:nvPr/>
          </p:nvSpPr>
          <p:spPr>
            <a:xfrm>
              <a:off x="6462287" y="1666361"/>
              <a:ext cx="39150" cy="32500"/>
            </a:xfrm>
            <a:custGeom>
              <a:avLst/>
              <a:gdLst/>
              <a:ahLst/>
              <a:cxnLst/>
              <a:rect l="l" t="t" r="r" b="b"/>
              <a:pathLst>
                <a:path w="1566" h="1300" extrusionOk="0">
                  <a:moveTo>
                    <a:pt x="1565" y="0"/>
                  </a:moveTo>
                  <a:lnTo>
                    <a:pt x="0" y="392"/>
                  </a:lnTo>
                  <a:lnTo>
                    <a:pt x="0" y="1049"/>
                  </a:lnTo>
                  <a:cubicBezTo>
                    <a:pt x="0" y="1190"/>
                    <a:pt x="110" y="1299"/>
                    <a:pt x="251" y="1299"/>
                  </a:cubicBezTo>
                  <a:lnTo>
                    <a:pt x="532" y="1299"/>
                  </a:lnTo>
                  <a:cubicBezTo>
                    <a:pt x="1103" y="1299"/>
                    <a:pt x="1565" y="838"/>
                    <a:pt x="1565" y="266"/>
                  </a:cubicBezTo>
                  <a:lnTo>
                    <a:pt x="156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1924;p56">
              <a:extLst>
                <a:ext uri="{FF2B5EF4-FFF2-40B4-BE49-F238E27FC236}">
                  <a16:creationId xmlns:a16="http://schemas.microsoft.com/office/drawing/2014/main" id="{C9B298D5-2563-41C0-9121-F9C0AEE81F6E}"/>
                </a:ext>
              </a:extLst>
            </p:cNvPr>
            <p:cNvSpPr/>
            <p:nvPr/>
          </p:nvSpPr>
          <p:spPr>
            <a:xfrm>
              <a:off x="6344525" y="2280525"/>
              <a:ext cx="286800" cy="97850"/>
            </a:xfrm>
            <a:custGeom>
              <a:avLst/>
              <a:gdLst/>
              <a:ahLst/>
              <a:cxnLst/>
              <a:rect l="l" t="t" r="r" b="b"/>
              <a:pathLst>
                <a:path w="11472" h="3914" extrusionOk="0">
                  <a:moveTo>
                    <a:pt x="1" y="1"/>
                  </a:moveTo>
                  <a:lnTo>
                    <a:pt x="1" y="3913"/>
                  </a:lnTo>
                  <a:lnTo>
                    <a:pt x="11471" y="3913"/>
                  </a:lnTo>
                  <a:lnTo>
                    <a:pt x="1147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1925;p56">
              <a:extLst>
                <a:ext uri="{FF2B5EF4-FFF2-40B4-BE49-F238E27FC236}">
                  <a16:creationId xmlns:a16="http://schemas.microsoft.com/office/drawing/2014/main" id="{F4198B82-3EEC-4D5B-9E04-D05975AF27C9}"/>
                </a:ext>
              </a:extLst>
            </p:cNvPr>
            <p:cNvSpPr/>
            <p:nvPr/>
          </p:nvSpPr>
          <p:spPr>
            <a:xfrm>
              <a:off x="6021775" y="1763050"/>
              <a:ext cx="305175" cy="349325"/>
            </a:xfrm>
            <a:custGeom>
              <a:avLst/>
              <a:gdLst/>
              <a:ahLst/>
              <a:cxnLst/>
              <a:rect l="l" t="t" r="r" b="b"/>
              <a:pathLst>
                <a:path w="12207" h="13973" extrusionOk="0">
                  <a:moveTo>
                    <a:pt x="1779" y="0"/>
                  </a:moveTo>
                  <a:cubicBezTo>
                    <a:pt x="1735" y="0"/>
                    <a:pt x="1691" y="12"/>
                    <a:pt x="1651" y="36"/>
                  </a:cubicBezTo>
                  <a:lnTo>
                    <a:pt x="1620" y="59"/>
                  </a:lnTo>
                  <a:cubicBezTo>
                    <a:pt x="1503" y="129"/>
                    <a:pt x="1471" y="286"/>
                    <a:pt x="1550" y="411"/>
                  </a:cubicBezTo>
                  <a:cubicBezTo>
                    <a:pt x="1550" y="411"/>
                    <a:pt x="2199" y="1608"/>
                    <a:pt x="2152" y="1624"/>
                  </a:cubicBezTo>
                  <a:lnTo>
                    <a:pt x="1323" y="317"/>
                  </a:lnTo>
                  <a:cubicBezTo>
                    <a:pt x="1261" y="216"/>
                    <a:pt x="1150" y="155"/>
                    <a:pt x="1038" y="155"/>
                  </a:cubicBezTo>
                  <a:cubicBezTo>
                    <a:pt x="994" y="155"/>
                    <a:pt x="950" y="164"/>
                    <a:pt x="908" y="184"/>
                  </a:cubicBezTo>
                  <a:cubicBezTo>
                    <a:pt x="744" y="270"/>
                    <a:pt x="689" y="481"/>
                    <a:pt x="791" y="630"/>
                  </a:cubicBezTo>
                  <a:lnTo>
                    <a:pt x="1612" y="1929"/>
                  </a:lnTo>
                  <a:cubicBezTo>
                    <a:pt x="1612" y="1929"/>
                    <a:pt x="1612" y="1929"/>
                    <a:pt x="1612" y="1929"/>
                  </a:cubicBezTo>
                  <a:cubicBezTo>
                    <a:pt x="1591" y="1929"/>
                    <a:pt x="947" y="1006"/>
                    <a:pt x="947" y="1006"/>
                  </a:cubicBezTo>
                  <a:cubicBezTo>
                    <a:pt x="886" y="910"/>
                    <a:pt x="776" y="851"/>
                    <a:pt x="667" y="851"/>
                  </a:cubicBezTo>
                  <a:cubicBezTo>
                    <a:pt x="623" y="851"/>
                    <a:pt x="580" y="861"/>
                    <a:pt x="540" y="881"/>
                  </a:cubicBezTo>
                  <a:cubicBezTo>
                    <a:pt x="376" y="967"/>
                    <a:pt x="321" y="1170"/>
                    <a:pt x="415" y="1327"/>
                  </a:cubicBezTo>
                  <a:lnTo>
                    <a:pt x="1158" y="2492"/>
                  </a:lnTo>
                  <a:cubicBezTo>
                    <a:pt x="1158" y="2493"/>
                    <a:pt x="1158" y="2493"/>
                    <a:pt x="1157" y="2493"/>
                  </a:cubicBezTo>
                  <a:cubicBezTo>
                    <a:pt x="1121" y="2493"/>
                    <a:pt x="525" y="1647"/>
                    <a:pt x="525" y="1647"/>
                  </a:cubicBezTo>
                  <a:cubicBezTo>
                    <a:pt x="479" y="1567"/>
                    <a:pt x="391" y="1516"/>
                    <a:pt x="301" y="1516"/>
                  </a:cubicBezTo>
                  <a:cubicBezTo>
                    <a:pt x="268" y="1516"/>
                    <a:pt x="235" y="1523"/>
                    <a:pt x="204" y="1538"/>
                  </a:cubicBezTo>
                  <a:cubicBezTo>
                    <a:pt x="55" y="1600"/>
                    <a:pt x="0" y="1780"/>
                    <a:pt x="86" y="1913"/>
                  </a:cubicBezTo>
                  <a:lnTo>
                    <a:pt x="994" y="3337"/>
                  </a:lnTo>
                  <a:cubicBezTo>
                    <a:pt x="1338" y="3979"/>
                    <a:pt x="2019" y="5168"/>
                    <a:pt x="2371" y="5207"/>
                  </a:cubicBezTo>
                  <a:lnTo>
                    <a:pt x="7269" y="13188"/>
                  </a:lnTo>
                  <a:cubicBezTo>
                    <a:pt x="7585" y="13707"/>
                    <a:pt x="8126" y="13973"/>
                    <a:pt x="8669" y="13973"/>
                  </a:cubicBezTo>
                  <a:cubicBezTo>
                    <a:pt x="9134" y="13973"/>
                    <a:pt x="9601" y="13777"/>
                    <a:pt x="9930" y="13376"/>
                  </a:cubicBezTo>
                  <a:lnTo>
                    <a:pt x="12207" y="10606"/>
                  </a:lnTo>
                  <a:lnTo>
                    <a:pt x="9272" y="7398"/>
                  </a:lnTo>
                  <a:lnTo>
                    <a:pt x="8240" y="8948"/>
                  </a:lnTo>
                  <a:cubicBezTo>
                    <a:pt x="8231" y="8964"/>
                    <a:pt x="8214" y="8972"/>
                    <a:pt x="8196" y="8972"/>
                  </a:cubicBezTo>
                  <a:cubicBezTo>
                    <a:pt x="8180" y="8972"/>
                    <a:pt x="8164" y="8966"/>
                    <a:pt x="8154" y="8955"/>
                  </a:cubicBezTo>
                  <a:lnTo>
                    <a:pt x="4241" y="4339"/>
                  </a:lnTo>
                  <a:cubicBezTo>
                    <a:pt x="4241" y="4339"/>
                    <a:pt x="4726" y="3603"/>
                    <a:pt x="4382" y="2727"/>
                  </a:cubicBezTo>
                  <a:cubicBezTo>
                    <a:pt x="4038" y="1851"/>
                    <a:pt x="4155" y="1671"/>
                    <a:pt x="4280" y="1483"/>
                  </a:cubicBezTo>
                  <a:cubicBezTo>
                    <a:pt x="4363" y="1357"/>
                    <a:pt x="4191" y="1127"/>
                    <a:pt x="3998" y="1127"/>
                  </a:cubicBezTo>
                  <a:cubicBezTo>
                    <a:pt x="3916" y="1127"/>
                    <a:pt x="3829" y="1169"/>
                    <a:pt x="3756" y="1280"/>
                  </a:cubicBezTo>
                  <a:cubicBezTo>
                    <a:pt x="3545" y="1600"/>
                    <a:pt x="3428" y="1780"/>
                    <a:pt x="3365" y="2156"/>
                  </a:cubicBezTo>
                  <a:cubicBezTo>
                    <a:pt x="3360" y="2188"/>
                    <a:pt x="3334" y="2207"/>
                    <a:pt x="3308" y="2207"/>
                  </a:cubicBezTo>
                  <a:cubicBezTo>
                    <a:pt x="3290" y="2207"/>
                    <a:pt x="3273" y="2198"/>
                    <a:pt x="3263" y="2179"/>
                  </a:cubicBezTo>
                  <a:lnTo>
                    <a:pt x="2003" y="122"/>
                  </a:lnTo>
                  <a:cubicBezTo>
                    <a:pt x="1952" y="44"/>
                    <a:pt x="1866" y="0"/>
                    <a:pt x="1779" y="0"/>
                  </a:cubicBezTo>
                  <a:close/>
                </a:path>
              </a:pathLst>
            </a:custGeom>
            <a:solidFill>
              <a:srgbClr val="A152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1926;p56">
              <a:extLst>
                <a:ext uri="{FF2B5EF4-FFF2-40B4-BE49-F238E27FC236}">
                  <a16:creationId xmlns:a16="http://schemas.microsoft.com/office/drawing/2014/main" id="{DDC79540-DE43-41D0-B639-3D689C6CADB1}"/>
                </a:ext>
              </a:extLst>
            </p:cNvPr>
            <p:cNvSpPr/>
            <p:nvPr/>
          </p:nvSpPr>
          <p:spPr>
            <a:xfrm>
              <a:off x="6653200" y="1763050"/>
              <a:ext cx="305375" cy="349325"/>
            </a:xfrm>
            <a:custGeom>
              <a:avLst/>
              <a:gdLst/>
              <a:ahLst/>
              <a:cxnLst/>
              <a:rect l="l" t="t" r="r" b="b"/>
              <a:pathLst>
                <a:path w="12215" h="13973" extrusionOk="0">
                  <a:moveTo>
                    <a:pt x="10434" y="0"/>
                  </a:moveTo>
                  <a:cubicBezTo>
                    <a:pt x="10346" y="0"/>
                    <a:pt x="10258" y="44"/>
                    <a:pt x="10212" y="122"/>
                  </a:cubicBezTo>
                  <a:lnTo>
                    <a:pt x="8952" y="2179"/>
                  </a:lnTo>
                  <a:cubicBezTo>
                    <a:pt x="8939" y="2198"/>
                    <a:pt x="8921" y="2207"/>
                    <a:pt x="8904" y="2207"/>
                  </a:cubicBezTo>
                  <a:cubicBezTo>
                    <a:pt x="8879" y="2207"/>
                    <a:pt x="8855" y="2188"/>
                    <a:pt x="8850" y="2156"/>
                  </a:cubicBezTo>
                  <a:cubicBezTo>
                    <a:pt x="8788" y="1780"/>
                    <a:pt x="8663" y="1600"/>
                    <a:pt x="8451" y="1280"/>
                  </a:cubicBezTo>
                  <a:cubicBezTo>
                    <a:pt x="8381" y="1169"/>
                    <a:pt x="8296" y="1127"/>
                    <a:pt x="8214" y="1127"/>
                  </a:cubicBezTo>
                  <a:cubicBezTo>
                    <a:pt x="8024" y="1127"/>
                    <a:pt x="7853" y="1357"/>
                    <a:pt x="7935" y="1483"/>
                  </a:cubicBezTo>
                  <a:cubicBezTo>
                    <a:pt x="8052" y="1671"/>
                    <a:pt x="8177" y="1851"/>
                    <a:pt x="7833" y="2727"/>
                  </a:cubicBezTo>
                  <a:cubicBezTo>
                    <a:pt x="7489" y="3603"/>
                    <a:pt x="7966" y="4339"/>
                    <a:pt x="7966" y="4339"/>
                  </a:cubicBezTo>
                  <a:lnTo>
                    <a:pt x="4054" y="8955"/>
                  </a:lnTo>
                  <a:cubicBezTo>
                    <a:pt x="4043" y="8966"/>
                    <a:pt x="4029" y="8972"/>
                    <a:pt x="4014" y="8972"/>
                  </a:cubicBezTo>
                  <a:cubicBezTo>
                    <a:pt x="3997" y="8972"/>
                    <a:pt x="3980" y="8964"/>
                    <a:pt x="3968" y="8948"/>
                  </a:cubicBezTo>
                  <a:lnTo>
                    <a:pt x="2943" y="7398"/>
                  </a:lnTo>
                  <a:lnTo>
                    <a:pt x="1" y="10606"/>
                  </a:lnTo>
                  <a:lnTo>
                    <a:pt x="2286" y="13376"/>
                  </a:lnTo>
                  <a:cubicBezTo>
                    <a:pt x="2614" y="13777"/>
                    <a:pt x="3081" y="13973"/>
                    <a:pt x="3547" y="13973"/>
                  </a:cubicBezTo>
                  <a:cubicBezTo>
                    <a:pt x="4089" y="13973"/>
                    <a:pt x="4630" y="13707"/>
                    <a:pt x="4946" y="13188"/>
                  </a:cubicBezTo>
                  <a:lnTo>
                    <a:pt x="9844" y="5207"/>
                  </a:lnTo>
                  <a:cubicBezTo>
                    <a:pt x="10196" y="5168"/>
                    <a:pt x="10877" y="3979"/>
                    <a:pt x="11221" y="3337"/>
                  </a:cubicBezTo>
                  <a:lnTo>
                    <a:pt x="12129" y="1913"/>
                  </a:lnTo>
                  <a:cubicBezTo>
                    <a:pt x="12215" y="1780"/>
                    <a:pt x="12160" y="1600"/>
                    <a:pt x="12011" y="1538"/>
                  </a:cubicBezTo>
                  <a:cubicBezTo>
                    <a:pt x="11980" y="1523"/>
                    <a:pt x="11947" y="1516"/>
                    <a:pt x="11914" y="1516"/>
                  </a:cubicBezTo>
                  <a:cubicBezTo>
                    <a:pt x="11824" y="1516"/>
                    <a:pt x="11734" y="1567"/>
                    <a:pt x="11683" y="1647"/>
                  </a:cubicBezTo>
                  <a:cubicBezTo>
                    <a:pt x="11683" y="1647"/>
                    <a:pt x="11086" y="2493"/>
                    <a:pt x="11050" y="2493"/>
                  </a:cubicBezTo>
                  <a:cubicBezTo>
                    <a:pt x="11050" y="2493"/>
                    <a:pt x="11049" y="2493"/>
                    <a:pt x="11049" y="2492"/>
                  </a:cubicBezTo>
                  <a:lnTo>
                    <a:pt x="11800" y="1327"/>
                  </a:lnTo>
                  <a:cubicBezTo>
                    <a:pt x="11894" y="1170"/>
                    <a:pt x="11839" y="967"/>
                    <a:pt x="11675" y="881"/>
                  </a:cubicBezTo>
                  <a:cubicBezTo>
                    <a:pt x="11633" y="861"/>
                    <a:pt x="11589" y="851"/>
                    <a:pt x="11545" y="851"/>
                  </a:cubicBezTo>
                  <a:cubicBezTo>
                    <a:pt x="11436" y="851"/>
                    <a:pt x="11330" y="910"/>
                    <a:pt x="11268" y="1006"/>
                  </a:cubicBezTo>
                  <a:cubicBezTo>
                    <a:pt x="11268" y="1006"/>
                    <a:pt x="10624" y="1929"/>
                    <a:pt x="10603" y="1929"/>
                  </a:cubicBezTo>
                  <a:cubicBezTo>
                    <a:pt x="10603" y="1929"/>
                    <a:pt x="10603" y="1929"/>
                    <a:pt x="10603" y="1929"/>
                  </a:cubicBezTo>
                  <a:lnTo>
                    <a:pt x="11425" y="630"/>
                  </a:lnTo>
                  <a:cubicBezTo>
                    <a:pt x="11518" y="481"/>
                    <a:pt x="11464" y="270"/>
                    <a:pt x="11299" y="184"/>
                  </a:cubicBezTo>
                  <a:cubicBezTo>
                    <a:pt x="11260" y="164"/>
                    <a:pt x="11217" y="155"/>
                    <a:pt x="11174" y="155"/>
                  </a:cubicBezTo>
                  <a:cubicBezTo>
                    <a:pt x="11065" y="155"/>
                    <a:pt x="10954" y="216"/>
                    <a:pt x="10893" y="317"/>
                  </a:cubicBezTo>
                  <a:lnTo>
                    <a:pt x="10063" y="1624"/>
                  </a:lnTo>
                  <a:cubicBezTo>
                    <a:pt x="10016" y="1608"/>
                    <a:pt x="10666" y="411"/>
                    <a:pt x="10666" y="411"/>
                  </a:cubicBezTo>
                  <a:cubicBezTo>
                    <a:pt x="10736" y="286"/>
                    <a:pt x="10705" y="129"/>
                    <a:pt x="10587" y="59"/>
                  </a:cubicBezTo>
                  <a:lnTo>
                    <a:pt x="10564" y="36"/>
                  </a:lnTo>
                  <a:cubicBezTo>
                    <a:pt x="10524" y="12"/>
                    <a:pt x="10479" y="0"/>
                    <a:pt x="10434" y="0"/>
                  </a:cubicBezTo>
                  <a:close/>
                </a:path>
              </a:pathLst>
            </a:custGeom>
            <a:solidFill>
              <a:srgbClr val="A152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1927;p56">
              <a:extLst>
                <a:ext uri="{FF2B5EF4-FFF2-40B4-BE49-F238E27FC236}">
                  <a16:creationId xmlns:a16="http://schemas.microsoft.com/office/drawing/2014/main" id="{19660083-F803-48C5-BBFB-D5BCB7E380A0}"/>
                </a:ext>
              </a:extLst>
            </p:cNvPr>
            <p:cNvSpPr/>
            <p:nvPr/>
          </p:nvSpPr>
          <p:spPr>
            <a:xfrm>
              <a:off x="6246725" y="1781725"/>
              <a:ext cx="483575" cy="500200"/>
            </a:xfrm>
            <a:custGeom>
              <a:avLst/>
              <a:gdLst/>
              <a:ahLst/>
              <a:cxnLst/>
              <a:rect l="l" t="t" r="r" b="b"/>
              <a:pathLst>
                <a:path w="19343" h="20008" extrusionOk="0">
                  <a:moveTo>
                    <a:pt x="8568" y="1"/>
                  </a:moveTo>
                  <a:cubicBezTo>
                    <a:pt x="7919" y="1"/>
                    <a:pt x="7285" y="110"/>
                    <a:pt x="6675" y="329"/>
                  </a:cubicBezTo>
                  <a:cubicBezTo>
                    <a:pt x="5079" y="908"/>
                    <a:pt x="2277" y="2489"/>
                    <a:pt x="1" y="6784"/>
                  </a:cubicBezTo>
                  <a:lnTo>
                    <a:pt x="3083" y="10118"/>
                  </a:lnTo>
                  <a:lnTo>
                    <a:pt x="3889" y="9851"/>
                  </a:lnTo>
                  <a:lnTo>
                    <a:pt x="3889" y="19749"/>
                  </a:lnTo>
                  <a:cubicBezTo>
                    <a:pt x="3889" y="19890"/>
                    <a:pt x="4007" y="20008"/>
                    <a:pt x="4148" y="20008"/>
                  </a:cubicBezTo>
                  <a:lnTo>
                    <a:pt x="15117" y="20008"/>
                  </a:lnTo>
                  <a:cubicBezTo>
                    <a:pt x="15266" y="20008"/>
                    <a:pt x="15383" y="19890"/>
                    <a:pt x="15383" y="19749"/>
                  </a:cubicBezTo>
                  <a:lnTo>
                    <a:pt x="15383" y="9664"/>
                  </a:lnTo>
                  <a:lnTo>
                    <a:pt x="16260" y="10118"/>
                  </a:lnTo>
                  <a:lnTo>
                    <a:pt x="19343" y="6784"/>
                  </a:lnTo>
                  <a:cubicBezTo>
                    <a:pt x="17207" y="2747"/>
                    <a:pt x="14601" y="1104"/>
                    <a:pt x="12966" y="439"/>
                  </a:cubicBezTo>
                  <a:cubicBezTo>
                    <a:pt x="12238" y="149"/>
                    <a:pt x="11463" y="1"/>
                    <a:pt x="10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1928;p56">
              <a:extLst>
                <a:ext uri="{FF2B5EF4-FFF2-40B4-BE49-F238E27FC236}">
                  <a16:creationId xmlns:a16="http://schemas.microsoft.com/office/drawing/2014/main" id="{C97FA2DB-7887-48CF-9500-114FCA184710}"/>
                </a:ext>
              </a:extLst>
            </p:cNvPr>
            <p:cNvSpPr/>
            <p:nvPr/>
          </p:nvSpPr>
          <p:spPr>
            <a:xfrm>
              <a:off x="6342775" y="1959350"/>
              <a:ext cx="3350" cy="75125"/>
            </a:xfrm>
            <a:custGeom>
              <a:avLst/>
              <a:gdLst/>
              <a:ahLst/>
              <a:cxnLst/>
              <a:rect l="l" t="t" r="r" b="b"/>
              <a:pathLst>
                <a:path w="134" h="3005" extrusionOk="0">
                  <a:moveTo>
                    <a:pt x="71" y="0"/>
                  </a:moveTo>
                  <a:cubicBezTo>
                    <a:pt x="32" y="0"/>
                    <a:pt x="0" y="31"/>
                    <a:pt x="0" y="71"/>
                  </a:cubicBezTo>
                  <a:lnTo>
                    <a:pt x="0" y="2934"/>
                  </a:lnTo>
                  <a:cubicBezTo>
                    <a:pt x="0" y="2973"/>
                    <a:pt x="32" y="3005"/>
                    <a:pt x="71" y="3005"/>
                  </a:cubicBezTo>
                  <a:cubicBezTo>
                    <a:pt x="102" y="3005"/>
                    <a:pt x="133" y="2973"/>
                    <a:pt x="133" y="2934"/>
                  </a:cubicBezTo>
                  <a:lnTo>
                    <a:pt x="133" y="71"/>
                  </a:lnTo>
                  <a:cubicBezTo>
                    <a:pt x="133" y="31"/>
                    <a:pt x="102" y="0"/>
                    <a:pt x="7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1929;p56">
              <a:extLst>
                <a:ext uri="{FF2B5EF4-FFF2-40B4-BE49-F238E27FC236}">
                  <a16:creationId xmlns:a16="http://schemas.microsoft.com/office/drawing/2014/main" id="{388995AD-FA73-403E-85ED-2C05AAAB3F9F}"/>
                </a:ext>
              </a:extLst>
            </p:cNvPr>
            <p:cNvSpPr/>
            <p:nvPr/>
          </p:nvSpPr>
          <p:spPr>
            <a:xfrm>
              <a:off x="6628175" y="1961100"/>
              <a:ext cx="3150" cy="74950"/>
            </a:xfrm>
            <a:custGeom>
              <a:avLst/>
              <a:gdLst/>
              <a:ahLst/>
              <a:cxnLst/>
              <a:rect l="l" t="t" r="r" b="b"/>
              <a:pathLst>
                <a:path w="126" h="2998" extrusionOk="0">
                  <a:moveTo>
                    <a:pt x="63" y="1"/>
                  </a:moveTo>
                  <a:cubicBezTo>
                    <a:pt x="24" y="1"/>
                    <a:pt x="0" y="24"/>
                    <a:pt x="0" y="63"/>
                  </a:cubicBezTo>
                  <a:lnTo>
                    <a:pt x="0" y="2935"/>
                  </a:lnTo>
                  <a:cubicBezTo>
                    <a:pt x="0" y="2966"/>
                    <a:pt x="24" y="2997"/>
                    <a:pt x="63" y="2997"/>
                  </a:cubicBezTo>
                  <a:cubicBezTo>
                    <a:pt x="102" y="2997"/>
                    <a:pt x="125" y="2966"/>
                    <a:pt x="125" y="2935"/>
                  </a:cubicBezTo>
                  <a:lnTo>
                    <a:pt x="125" y="63"/>
                  </a:lnTo>
                  <a:cubicBezTo>
                    <a:pt x="125" y="24"/>
                    <a:pt x="102" y="1"/>
                    <a:pt x="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1930;p56">
              <a:extLst>
                <a:ext uri="{FF2B5EF4-FFF2-40B4-BE49-F238E27FC236}">
                  <a16:creationId xmlns:a16="http://schemas.microsoft.com/office/drawing/2014/main" id="{F3A747C9-C606-4E98-B5E8-F53EB6C0959C}"/>
                </a:ext>
              </a:extLst>
            </p:cNvPr>
            <p:cNvSpPr/>
            <p:nvPr/>
          </p:nvSpPr>
          <p:spPr>
            <a:xfrm>
              <a:off x="5998500" y="2143600"/>
              <a:ext cx="316125" cy="234775"/>
            </a:xfrm>
            <a:custGeom>
              <a:avLst/>
              <a:gdLst/>
              <a:ahLst/>
              <a:cxnLst/>
              <a:rect l="l" t="t" r="r" b="b"/>
              <a:pathLst>
                <a:path w="12645" h="9391" extrusionOk="0">
                  <a:moveTo>
                    <a:pt x="1017" y="1"/>
                  </a:moveTo>
                  <a:cubicBezTo>
                    <a:pt x="0" y="3044"/>
                    <a:pt x="0" y="6346"/>
                    <a:pt x="1017" y="9390"/>
                  </a:cubicBezTo>
                  <a:lnTo>
                    <a:pt x="11714" y="9390"/>
                  </a:lnTo>
                  <a:cubicBezTo>
                    <a:pt x="12645" y="6331"/>
                    <a:pt x="12645" y="3060"/>
                    <a:pt x="117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1931;p56">
              <a:extLst>
                <a:ext uri="{FF2B5EF4-FFF2-40B4-BE49-F238E27FC236}">
                  <a16:creationId xmlns:a16="http://schemas.microsoft.com/office/drawing/2014/main" id="{6BC42EA6-05F1-435E-AE81-3CB51C53E9B1}"/>
                </a:ext>
              </a:extLst>
            </p:cNvPr>
            <p:cNvSpPr/>
            <p:nvPr/>
          </p:nvSpPr>
          <p:spPr>
            <a:xfrm>
              <a:off x="6085925" y="2275850"/>
              <a:ext cx="145375" cy="23300"/>
            </a:xfrm>
            <a:custGeom>
              <a:avLst/>
              <a:gdLst/>
              <a:ahLst/>
              <a:cxnLst/>
              <a:rect l="l" t="t" r="r" b="b"/>
              <a:pathLst>
                <a:path w="5815" h="932" extrusionOk="0">
                  <a:moveTo>
                    <a:pt x="79" y="0"/>
                  </a:moveTo>
                  <a:lnTo>
                    <a:pt x="1" y="110"/>
                  </a:lnTo>
                  <a:cubicBezTo>
                    <a:pt x="24" y="125"/>
                    <a:pt x="1261" y="931"/>
                    <a:pt x="2966" y="931"/>
                  </a:cubicBezTo>
                  <a:cubicBezTo>
                    <a:pt x="3827" y="931"/>
                    <a:pt x="4805" y="728"/>
                    <a:pt x="5814" y="110"/>
                  </a:cubicBezTo>
                  <a:lnTo>
                    <a:pt x="5744" y="0"/>
                  </a:lnTo>
                  <a:cubicBezTo>
                    <a:pt x="4762" y="599"/>
                    <a:pt x="3804" y="798"/>
                    <a:pt x="2963" y="798"/>
                  </a:cubicBezTo>
                  <a:cubicBezTo>
                    <a:pt x="1299" y="798"/>
                    <a:pt x="95" y="16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1932;p56">
              <a:extLst>
                <a:ext uri="{FF2B5EF4-FFF2-40B4-BE49-F238E27FC236}">
                  <a16:creationId xmlns:a16="http://schemas.microsoft.com/office/drawing/2014/main" id="{70FFDDA1-4EB1-4C95-8E09-0647478A6576}"/>
                </a:ext>
              </a:extLst>
            </p:cNvPr>
            <p:cNvSpPr/>
            <p:nvPr/>
          </p:nvSpPr>
          <p:spPr>
            <a:xfrm>
              <a:off x="6155375" y="2304975"/>
              <a:ext cx="3350" cy="65175"/>
            </a:xfrm>
            <a:custGeom>
              <a:avLst/>
              <a:gdLst/>
              <a:ahLst/>
              <a:cxnLst/>
              <a:rect l="l" t="t" r="r" b="b"/>
              <a:pathLst>
                <a:path w="134" h="2607" extrusionOk="0">
                  <a:moveTo>
                    <a:pt x="1" y="1"/>
                  </a:moveTo>
                  <a:lnTo>
                    <a:pt x="1" y="2606"/>
                  </a:lnTo>
                  <a:lnTo>
                    <a:pt x="134" y="2606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1933;p56">
              <a:extLst>
                <a:ext uri="{FF2B5EF4-FFF2-40B4-BE49-F238E27FC236}">
                  <a16:creationId xmlns:a16="http://schemas.microsoft.com/office/drawing/2014/main" id="{FD618692-E86B-4EB3-B4B8-66FAB5A3915A}"/>
                </a:ext>
              </a:extLst>
            </p:cNvPr>
            <p:cNvSpPr/>
            <p:nvPr/>
          </p:nvSpPr>
          <p:spPr>
            <a:xfrm>
              <a:off x="5931200" y="1928425"/>
              <a:ext cx="102525" cy="444650"/>
            </a:xfrm>
            <a:custGeom>
              <a:avLst/>
              <a:gdLst/>
              <a:ahLst/>
              <a:cxnLst/>
              <a:rect l="l" t="t" r="r" b="b"/>
              <a:pathLst>
                <a:path w="4101" h="17786" extrusionOk="0">
                  <a:moveTo>
                    <a:pt x="1667" y="1"/>
                  </a:moveTo>
                  <a:cubicBezTo>
                    <a:pt x="1667" y="1"/>
                    <a:pt x="48" y="15939"/>
                    <a:pt x="55" y="16010"/>
                  </a:cubicBezTo>
                  <a:lnTo>
                    <a:pt x="55" y="16033"/>
                  </a:lnTo>
                  <a:lnTo>
                    <a:pt x="1" y="16980"/>
                  </a:lnTo>
                  <a:cubicBezTo>
                    <a:pt x="1" y="17073"/>
                    <a:pt x="74" y="17154"/>
                    <a:pt x="164" y="17154"/>
                  </a:cubicBezTo>
                  <a:cubicBezTo>
                    <a:pt x="172" y="17154"/>
                    <a:pt x="180" y="17153"/>
                    <a:pt x="188" y="17152"/>
                  </a:cubicBezTo>
                  <a:cubicBezTo>
                    <a:pt x="259" y="17144"/>
                    <a:pt x="321" y="17097"/>
                    <a:pt x="337" y="17027"/>
                  </a:cubicBezTo>
                  <a:lnTo>
                    <a:pt x="517" y="16174"/>
                  </a:lnTo>
                  <a:lnTo>
                    <a:pt x="556" y="17402"/>
                  </a:lnTo>
                  <a:cubicBezTo>
                    <a:pt x="564" y="17473"/>
                    <a:pt x="603" y="17535"/>
                    <a:pt x="674" y="17559"/>
                  </a:cubicBezTo>
                  <a:lnTo>
                    <a:pt x="721" y="17575"/>
                  </a:lnTo>
                  <a:cubicBezTo>
                    <a:pt x="737" y="17580"/>
                    <a:pt x="754" y="17582"/>
                    <a:pt x="770" y="17582"/>
                  </a:cubicBezTo>
                  <a:cubicBezTo>
                    <a:pt x="855" y="17582"/>
                    <a:pt x="933" y="17518"/>
                    <a:pt x="940" y="17426"/>
                  </a:cubicBezTo>
                  <a:lnTo>
                    <a:pt x="1010" y="16182"/>
                  </a:lnTo>
                  <a:lnTo>
                    <a:pt x="1127" y="17629"/>
                  </a:lnTo>
                  <a:cubicBezTo>
                    <a:pt x="1135" y="17715"/>
                    <a:pt x="1206" y="17778"/>
                    <a:pt x="1292" y="17786"/>
                  </a:cubicBezTo>
                  <a:lnTo>
                    <a:pt x="1307" y="17786"/>
                  </a:lnTo>
                  <a:cubicBezTo>
                    <a:pt x="1401" y="17786"/>
                    <a:pt x="1479" y="17715"/>
                    <a:pt x="1479" y="17621"/>
                  </a:cubicBezTo>
                  <a:lnTo>
                    <a:pt x="1495" y="16197"/>
                  </a:lnTo>
                  <a:lnTo>
                    <a:pt x="1652" y="17371"/>
                  </a:lnTo>
                  <a:cubicBezTo>
                    <a:pt x="1666" y="17455"/>
                    <a:pt x="1736" y="17514"/>
                    <a:pt x="1818" y="17514"/>
                  </a:cubicBezTo>
                  <a:cubicBezTo>
                    <a:pt x="1828" y="17514"/>
                    <a:pt x="1838" y="17514"/>
                    <a:pt x="1847" y="17512"/>
                  </a:cubicBezTo>
                  <a:lnTo>
                    <a:pt x="1886" y="17504"/>
                  </a:lnTo>
                  <a:cubicBezTo>
                    <a:pt x="1972" y="17496"/>
                    <a:pt x="2035" y="17418"/>
                    <a:pt x="2027" y="17332"/>
                  </a:cubicBezTo>
                  <a:lnTo>
                    <a:pt x="1957" y="16213"/>
                  </a:lnTo>
                  <a:lnTo>
                    <a:pt x="1957" y="16182"/>
                  </a:lnTo>
                  <a:lnTo>
                    <a:pt x="2043" y="15313"/>
                  </a:lnTo>
                  <a:cubicBezTo>
                    <a:pt x="2048" y="15222"/>
                    <a:pt x="2123" y="15164"/>
                    <a:pt x="2205" y="15164"/>
                  </a:cubicBezTo>
                  <a:cubicBezTo>
                    <a:pt x="2243" y="15164"/>
                    <a:pt x="2282" y="15177"/>
                    <a:pt x="2317" y="15204"/>
                  </a:cubicBezTo>
                  <a:lnTo>
                    <a:pt x="2864" y="15642"/>
                  </a:lnTo>
                  <a:cubicBezTo>
                    <a:pt x="2893" y="15667"/>
                    <a:pt x="2931" y="15679"/>
                    <a:pt x="2968" y="15679"/>
                  </a:cubicBezTo>
                  <a:cubicBezTo>
                    <a:pt x="3011" y="15679"/>
                    <a:pt x="3054" y="15663"/>
                    <a:pt x="3084" y="15634"/>
                  </a:cubicBezTo>
                  <a:lnTo>
                    <a:pt x="3107" y="15611"/>
                  </a:lnTo>
                  <a:cubicBezTo>
                    <a:pt x="3170" y="15556"/>
                    <a:pt x="3177" y="15470"/>
                    <a:pt x="3130" y="15399"/>
                  </a:cubicBezTo>
                  <a:lnTo>
                    <a:pt x="2528" y="14492"/>
                  </a:lnTo>
                  <a:cubicBezTo>
                    <a:pt x="2434" y="14327"/>
                    <a:pt x="2340" y="14194"/>
                    <a:pt x="2254" y="14085"/>
                  </a:cubicBezTo>
                  <a:lnTo>
                    <a:pt x="4101" y="3225"/>
                  </a:lnTo>
                  <a:lnTo>
                    <a:pt x="3749" y="2325"/>
                  </a:lnTo>
                  <a:lnTo>
                    <a:pt x="1667" y="1"/>
                  </a:lnTo>
                  <a:close/>
                </a:path>
              </a:pathLst>
            </a:custGeom>
            <a:solidFill>
              <a:srgbClr val="F9A8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1934;p56">
              <a:extLst>
                <a:ext uri="{FF2B5EF4-FFF2-40B4-BE49-F238E27FC236}">
                  <a16:creationId xmlns:a16="http://schemas.microsoft.com/office/drawing/2014/main" id="{3815799A-1030-426A-B997-31C75C192EED}"/>
                </a:ext>
              </a:extLst>
            </p:cNvPr>
            <p:cNvSpPr/>
            <p:nvPr/>
          </p:nvSpPr>
          <p:spPr>
            <a:xfrm>
              <a:off x="6276850" y="1925100"/>
              <a:ext cx="102700" cy="447975"/>
            </a:xfrm>
            <a:custGeom>
              <a:avLst/>
              <a:gdLst/>
              <a:ahLst/>
              <a:cxnLst/>
              <a:rect l="l" t="t" r="r" b="b"/>
              <a:pathLst>
                <a:path w="4108" h="17919" extrusionOk="0">
                  <a:moveTo>
                    <a:pt x="2442" y="1"/>
                  </a:moveTo>
                  <a:lnTo>
                    <a:pt x="353" y="2458"/>
                  </a:lnTo>
                  <a:lnTo>
                    <a:pt x="1" y="3358"/>
                  </a:lnTo>
                  <a:lnTo>
                    <a:pt x="1847" y="14218"/>
                  </a:lnTo>
                  <a:cubicBezTo>
                    <a:pt x="1761" y="14327"/>
                    <a:pt x="1675" y="14460"/>
                    <a:pt x="1573" y="14625"/>
                  </a:cubicBezTo>
                  <a:lnTo>
                    <a:pt x="971" y="15532"/>
                  </a:lnTo>
                  <a:cubicBezTo>
                    <a:pt x="924" y="15603"/>
                    <a:pt x="939" y="15689"/>
                    <a:pt x="994" y="15744"/>
                  </a:cubicBezTo>
                  <a:lnTo>
                    <a:pt x="1018" y="15767"/>
                  </a:lnTo>
                  <a:cubicBezTo>
                    <a:pt x="1051" y="15796"/>
                    <a:pt x="1094" y="15812"/>
                    <a:pt x="1136" y="15812"/>
                  </a:cubicBezTo>
                  <a:cubicBezTo>
                    <a:pt x="1172" y="15812"/>
                    <a:pt x="1208" y="15800"/>
                    <a:pt x="1237" y="15775"/>
                  </a:cubicBezTo>
                  <a:lnTo>
                    <a:pt x="1785" y="15337"/>
                  </a:lnTo>
                  <a:cubicBezTo>
                    <a:pt x="1819" y="15310"/>
                    <a:pt x="1858" y="15297"/>
                    <a:pt x="1896" y="15297"/>
                  </a:cubicBezTo>
                  <a:cubicBezTo>
                    <a:pt x="1978" y="15297"/>
                    <a:pt x="2053" y="15355"/>
                    <a:pt x="2058" y="15446"/>
                  </a:cubicBezTo>
                  <a:lnTo>
                    <a:pt x="2144" y="16315"/>
                  </a:lnTo>
                  <a:lnTo>
                    <a:pt x="2144" y="16346"/>
                  </a:lnTo>
                  <a:lnTo>
                    <a:pt x="2074" y="17465"/>
                  </a:lnTo>
                  <a:cubicBezTo>
                    <a:pt x="2066" y="17551"/>
                    <a:pt x="2129" y="17629"/>
                    <a:pt x="2215" y="17637"/>
                  </a:cubicBezTo>
                  <a:lnTo>
                    <a:pt x="2254" y="17645"/>
                  </a:lnTo>
                  <a:cubicBezTo>
                    <a:pt x="2264" y="17647"/>
                    <a:pt x="2273" y="17647"/>
                    <a:pt x="2283" y="17647"/>
                  </a:cubicBezTo>
                  <a:cubicBezTo>
                    <a:pt x="2365" y="17647"/>
                    <a:pt x="2436" y="17588"/>
                    <a:pt x="2450" y="17504"/>
                  </a:cubicBezTo>
                  <a:lnTo>
                    <a:pt x="2606" y="16330"/>
                  </a:lnTo>
                  <a:lnTo>
                    <a:pt x="2622" y="17754"/>
                  </a:lnTo>
                  <a:cubicBezTo>
                    <a:pt x="2622" y="17848"/>
                    <a:pt x="2700" y="17919"/>
                    <a:pt x="2794" y="17919"/>
                  </a:cubicBezTo>
                  <a:lnTo>
                    <a:pt x="2810" y="17919"/>
                  </a:lnTo>
                  <a:cubicBezTo>
                    <a:pt x="2896" y="17911"/>
                    <a:pt x="2966" y="17848"/>
                    <a:pt x="2974" y="17762"/>
                  </a:cubicBezTo>
                  <a:lnTo>
                    <a:pt x="3091" y="16315"/>
                  </a:lnTo>
                  <a:lnTo>
                    <a:pt x="3162" y="17559"/>
                  </a:lnTo>
                  <a:cubicBezTo>
                    <a:pt x="3168" y="17651"/>
                    <a:pt x="3246" y="17715"/>
                    <a:pt x="3336" y="17715"/>
                  </a:cubicBezTo>
                  <a:cubicBezTo>
                    <a:pt x="3353" y="17715"/>
                    <a:pt x="3371" y="17713"/>
                    <a:pt x="3389" y="17708"/>
                  </a:cubicBezTo>
                  <a:lnTo>
                    <a:pt x="3428" y="17692"/>
                  </a:lnTo>
                  <a:cubicBezTo>
                    <a:pt x="3498" y="17668"/>
                    <a:pt x="3545" y="17606"/>
                    <a:pt x="3545" y="17535"/>
                  </a:cubicBezTo>
                  <a:lnTo>
                    <a:pt x="3584" y="16307"/>
                  </a:lnTo>
                  <a:lnTo>
                    <a:pt x="3764" y="17160"/>
                  </a:lnTo>
                  <a:cubicBezTo>
                    <a:pt x="3780" y="17230"/>
                    <a:pt x="3842" y="17277"/>
                    <a:pt x="3913" y="17285"/>
                  </a:cubicBezTo>
                  <a:cubicBezTo>
                    <a:pt x="3921" y="17286"/>
                    <a:pt x="3929" y="17287"/>
                    <a:pt x="3937" y="17287"/>
                  </a:cubicBezTo>
                  <a:cubicBezTo>
                    <a:pt x="4029" y="17287"/>
                    <a:pt x="4108" y="17206"/>
                    <a:pt x="4101" y="17113"/>
                  </a:cubicBezTo>
                  <a:lnTo>
                    <a:pt x="4046" y="16166"/>
                  </a:lnTo>
                  <a:lnTo>
                    <a:pt x="4046" y="16143"/>
                  </a:lnTo>
                  <a:cubicBezTo>
                    <a:pt x="4054" y="16072"/>
                    <a:pt x="2442" y="1"/>
                    <a:pt x="2442" y="1"/>
                  </a:cubicBezTo>
                  <a:close/>
                </a:path>
              </a:pathLst>
            </a:custGeom>
            <a:solidFill>
              <a:srgbClr val="F9A8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1935;p56">
              <a:extLst>
                <a:ext uri="{FF2B5EF4-FFF2-40B4-BE49-F238E27FC236}">
                  <a16:creationId xmlns:a16="http://schemas.microsoft.com/office/drawing/2014/main" id="{A3627F56-E4D9-4FAB-8584-1AE566985AE1}"/>
                </a:ext>
              </a:extLst>
            </p:cNvPr>
            <p:cNvSpPr/>
            <p:nvPr/>
          </p:nvSpPr>
          <p:spPr>
            <a:xfrm>
              <a:off x="5970925" y="1801275"/>
              <a:ext cx="372075" cy="372675"/>
            </a:xfrm>
            <a:custGeom>
              <a:avLst/>
              <a:gdLst/>
              <a:ahLst/>
              <a:cxnLst/>
              <a:rect l="l" t="t" r="r" b="b"/>
              <a:pathLst>
                <a:path w="14883" h="14907" extrusionOk="0">
                  <a:moveTo>
                    <a:pt x="5587" y="1"/>
                  </a:moveTo>
                  <a:cubicBezTo>
                    <a:pt x="2621" y="1"/>
                    <a:pt x="196" y="2309"/>
                    <a:pt x="0" y="5228"/>
                  </a:cubicBezTo>
                  <a:lnTo>
                    <a:pt x="2410" y="11573"/>
                  </a:lnTo>
                  <a:lnTo>
                    <a:pt x="2019" y="13623"/>
                  </a:lnTo>
                  <a:cubicBezTo>
                    <a:pt x="2989" y="14429"/>
                    <a:pt x="4233" y="14907"/>
                    <a:pt x="5587" y="14907"/>
                  </a:cubicBezTo>
                  <a:lnTo>
                    <a:pt x="9288" y="14907"/>
                  </a:lnTo>
                  <a:cubicBezTo>
                    <a:pt x="10602" y="14907"/>
                    <a:pt x="11815" y="14453"/>
                    <a:pt x="12770" y="13694"/>
                  </a:cubicBezTo>
                  <a:lnTo>
                    <a:pt x="12371" y="11573"/>
                  </a:lnTo>
                  <a:cubicBezTo>
                    <a:pt x="12371" y="11573"/>
                    <a:pt x="14882" y="5173"/>
                    <a:pt x="14859" y="4954"/>
                  </a:cubicBezTo>
                  <a:cubicBezTo>
                    <a:pt x="14530" y="2168"/>
                    <a:pt x="12159" y="1"/>
                    <a:pt x="92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1936;p56">
              <a:extLst>
                <a:ext uri="{FF2B5EF4-FFF2-40B4-BE49-F238E27FC236}">
                  <a16:creationId xmlns:a16="http://schemas.microsoft.com/office/drawing/2014/main" id="{2A894E15-8E6C-4C2F-AF20-34CA4F77C9CC}"/>
                </a:ext>
              </a:extLst>
            </p:cNvPr>
            <p:cNvSpPr/>
            <p:nvPr/>
          </p:nvSpPr>
          <p:spPr>
            <a:xfrm>
              <a:off x="6088875" y="1802275"/>
              <a:ext cx="136175" cy="95075"/>
            </a:xfrm>
            <a:custGeom>
              <a:avLst/>
              <a:gdLst/>
              <a:ahLst/>
              <a:cxnLst/>
              <a:rect l="l" t="t" r="r" b="b"/>
              <a:pathLst>
                <a:path w="5447" h="3803" extrusionOk="0">
                  <a:moveTo>
                    <a:pt x="118" y="0"/>
                  </a:moveTo>
                  <a:lnTo>
                    <a:pt x="0" y="47"/>
                  </a:lnTo>
                  <a:lnTo>
                    <a:pt x="916" y="2574"/>
                  </a:lnTo>
                  <a:cubicBezTo>
                    <a:pt x="1190" y="3318"/>
                    <a:pt x="1855" y="3795"/>
                    <a:pt x="2653" y="3803"/>
                  </a:cubicBezTo>
                  <a:lnTo>
                    <a:pt x="2684" y="3803"/>
                  </a:lnTo>
                  <a:cubicBezTo>
                    <a:pt x="3466" y="3803"/>
                    <a:pt x="4132" y="3357"/>
                    <a:pt x="4421" y="2629"/>
                  </a:cubicBezTo>
                  <a:lnTo>
                    <a:pt x="5446" y="78"/>
                  </a:lnTo>
                  <a:lnTo>
                    <a:pt x="5321" y="31"/>
                  </a:lnTo>
                  <a:lnTo>
                    <a:pt x="4304" y="2574"/>
                  </a:lnTo>
                  <a:cubicBezTo>
                    <a:pt x="4032" y="3257"/>
                    <a:pt x="3408" y="3678"/>
                    <a:pt x="2673" y="3678"/>
                  </a:cubicBezTo>
                  <a:cubicBezTo>
                    <a:pt x="2666" y="3678"/>
                    <a:pt x="2659" y="3678"/>
                    <a:pt x="2653" y="3678"/>
                  </a:cubicBezTo>
                  <a:cubicBezTo>
                    <a:pt x="1909" y="3662"/>
                    <a:pt x="1291" y="3224"/>
                    <a:pt x="1041" y="2527"/>
                  </a:cubicBezTo>
                  <a:lnTo>
                    <a:pt x="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1937;p56">
              <a:extLst>
                <a:ext uri="{FF2B5EF4-FFF2-40B4-BE49-F238E27FC236}">
                  <a16:creationId xmlns:a16="http://schemas.microsoft.com/office/drawing/2014/main" id="{A53EEA33-4089-4F8D-862C-C0CA6CAF9551}"/>
                </a:ext>
              </a:extLst>
            </p:cNvPr>
            <p:cNvSpPr/>
            <p:nvPr/>
          </p:nvSpPr>
          <p:spPr>
            <a:xfrm>
              <a:off x="6066575" y="1804025"/>
              <a:ext cx="180575" cy="126000"/>
            </a:xfrm>
            <a:custGeom>
              <a:avLst/>
              <a:gdLst/>
              <a:ahLst/>
              <a:cxnLst/>
              <a:rect l="l" t="t" r="r" b="b"/>
              <a:pathLst>
                <a:path w="7223" h="5040" extrusionOk="0">
                  <a:moveTo>
                    <a:pt x="125" y="1"/>
                  </a:moveTo>
                  <a:lnTo>
                    <a:pt x="0" y="47"/>
                  </a:lnTo>
                  <a:lnTo>
                    <a:pt x="1229" y="3412"/>
                  </a:lnTo>
                  <a:cubicBezTo>
                    <a:pt x="1589" y="4398"/>
                    <a:pt x="2465" y="5024"/>
                    <a:pt x="3521" y="5039"/>
                  </a:cubicBezTo>
                  <a:lnTo>
                    <a:pt x="3560" y="5039"/>
                  </a:lnTo>
                  <a:cubicBezTo>
                    <a:pt x="4601" y="5039"/>
                    <a:pt x="5477" y="4445"/>
                    <a:pt x="5861" y="3482"/>
                  </a:cubicBezTo>
                  <a:lnTo>
                    <a:pt x="7222" y="79"/>
                  </a:lnTo>
                  <a:lnTo>
                    <a:pt x="7105" y="32"/>
                  </a:lnTo>
                  <a:lnTo>
                    <a:pt x="5743" y="3435"/>
                  </a:lnTo>
                  <a:cubicBezTo>
                    <a:pt x="5375" y="4340"/>
                    <a:pt x="4549" y="4907"/>
                    <a:pt x="3580" y="4907"/>
                  </a:cubicBezTo>
                  <a:cubicBezTo>
                    <a:pt x="3561" y="4907"/>
                    <a:pt x="3541" y="4907"/>
                    <a:pt x="3521" y="4906"/>
                  </a:cubicBezTo>
                  <a:cubicBezTo>
                    <a:pt x="2528" y="4891"/>
                    <a:pt x="1690" y="4304"/>
                    <a:pt x="1354" y="3365"/>
                  </a:cubicBezTo>
                  <a:lnTo>
                    <a:pt x="12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1938;p56">
              <a:extLst>
                <a:ext uri="{FF2B5EF4-FFF2-40B4-BE49-F238E27FC236}">
                  <a16:creationId xmlns:a16="http://schemas.microsoft.com/office/drawing/2014/main" id="{FBB0D2B2-9224-45C0-838A-8539C7B95427}"/>
                </a:ext>
              </a:extLst>
            </p:cNvPr>
            <p:cNvSpPr/>
            <p:nvPr/>
          </p:nvSpPr>
          <p:spPr>
            <a:xfrm>
              <a:off x="6029800" y="1990450"/>
              <a:ext cx="3350" cy="100950"/>
            </a:xfrm>
            <a:custGeom>
              <a:avLst/>
              <a:gdLst/>
              <a:ahLst/>
              <a:cxnLst/>
              <a:rect l="l" t="t" r="r" b="b"/>
              <a:pathLst>
                <a:path w="134" h="4038" extrusionOk="0">
                  <a:moveTo>
                    <a:pt x="0" y="0"/>
                  </a:moveTo>
                  <a:lnTo>
                    <a:pt x="0" y="4038"/>
                  </a:lnTo>
                  <a:lnTo>
                    <a:pt x="133" y="4038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1939;p56">
              <a:extLst>
                <a:ext uri="{FF2B5EF4-FFF2-40B4-BE49-F238E27FC236}">
                  <a16:creationId xmlns:a16="http://schemas.microsoft.com/office/drawing/2014/main" id="{A0BE4E00-BE0A-467E-8A6A-32F9713064F3}"/>
                </a:ext>
              </a:extLst>
            </p:cNvPr>
            <p:cNvSpPr/>
            <p:nvPr/>
          </p:nvSpPr>
          <p:spPr>
            <a:xfrm>
              <a:off x="6279200" y="1990450"/>
              <a:ext cx="3350" cy="100950"/>
            </a:xfrm>
            <a:custGeom>
              <a:avLst/>
              <a:gdLst/>
              <a:ahLst/>
              <a:cxnLst/>
              <a:rect l="l" t="t" r="r" b="b"/>
              <a:pathLst>
                <a:path w="134" h="4038" extrusionOk="0">
                  <a:moveTo>
                    <a:pt x="0" y="0"/>
                  </a:moveTo>
                  <a:lnTo>
                    <a:pt x="0" y="4038"/>
                  </a:lnTo>
                  <a:lnTo>
                    <a:pt x="133" y="4038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1940;p56">
              <a:extLst>
                <a:ext uri="{FF2B5EF4-FFF2-40B4-BE49-F238E27FC236}">
                  <a16:creationId xmlns:a16="http://schemas.microsoft.com/office/drawing/2014/main" id="{5168BE30-8EEC-44C0-AC83-C8D541E9F720}"/>
                </a:ext>
              </a:extLst>
            </p:cNvPr>
            <p:cNvSpPr/>
            <p:nvPr/>
          </p:nvSpPr>
          <p:spPr>
            <a:xfrm>
              <a:off x="5982650" y="1475200"/>
              <a:ext cx="303025" cy="299275"/>
            </a:xfrm>
            <a:custGeom>
              <a:avLst/>
              <a:gdLst/>
              <a:ahLst/>
              <a:cxnLst/>
              <a:rect l="l" t="t" r="r" b="b"/>
              <a:pathLst>
                <a:path w="12121" h="11971" extrusionOk="0">
                  <a:moveTo>
                    <a:pt x="6299" y="1"/>
                  </a:moveTo>
                  <a:cubicBezTo>
                    <a:pt x="4820" y="1"/>
                    <a:pt x="3568" y="979"/>
                    <a:pt x="3146" y="2324"/>
                  </a:cubicBezTo>
                  <a:cubicBezTo>
                    <a:pt x="2841" y="2544"/>
                    <a:pt x="2497" y="2747"/>
                    <a:pt x="2097" y="2935"/>
                  </a:cubicBezTo>
                  <a:lnTo>
                    <a:pt x="1980" y="2990"/>
                  </a:lnTo>
                  <a:cubicBezTo>
                    <a:pt x="407" y="3733"/>
                    <a:pt x="1" y="5611"/>
                    <a:pt x="752" y="6683"/>
                  </a:cubicBezTo>
                  <a:lnTo>
                    <a:pt x="963" y="6996"/>
                  </a:lnTo>
                  <a:cubicBezTo>
                    <a:pt x="1002" y="7043"/>
                    <a:pt x="1033" y="7090"/>
                    <a:pt x="1072" y="7137"/>
                  </a:cubicBezTo>
                  <a:cubicBezTo>
                    <a:pt x="1205" y="7301"/>
                    <a:pt x="1245" y="7504"/>
                    <a:pt x="1166" y="7692"/>
                  </a:cubicBezTo>
                  <a:cubicBezTo>
                    <a:pt x="1026" y="8029"/>
                    <a:pt x="955" y="8404"/>
                    <a:pt x="971" y="8803"/>
                  </a:cubicBezTo>
                  <a:cubicBezTo>
                    <a:pt x="1026" y="10282"/>
                    <a:pt x="2332" y="11604"/>
                    <a:pt x="4054" y="11902"/>
                  </a:cubicBezTo>
                  <a:cubicBezTo>
                    <a:pt x="4316" y="11948"/>
                    <a:pt x="4575" y="11970"/>
                    <a:pt x="4829" y="11970"/>
                  </a:cubicBezTo>
                  <a:cubicBezTo>
                    <a:pt x="5732" y="11970"/>
                    <a:pt x="6562" y="11688"/>
                    <a:pt x="7191" y="11205"/>
                  </a:cubicBezTo>
                  <a:cubicBezTo>
                    <a:pt x="8154" y="10478"/>
                    <a:pt x="9241" y="9875"/>
                    <a:pt x="10352" y="9312"/>
                  </a:cubicBezTo>
                  <a:cubicBezTo>
                    <a:pt x="11260" y="8850"/>
                    <a:pt x="11909" y="8044"/>
                    <a:pt x="12035" y="7066"/>
                  </a:cubicBezTo>
                  <a:cubicBezTo>
                    <a:pt x="12121" y="6401"/>
                    <a:pt x="11948" y="5759"/>
                    <a:pt x="11589" y="5196"/>
                  </a:cubicBezTo>
                  <a:cubicBezTo>
                    <a:pt x="11510" y="5055"/>
                    <a:pt x="11440" y="4922"/>
                    <a:pt x="11369" y="4805"/>
                  </a:cubicBezTo>
                  <a:cubicBezTo>
                    <a:pt x="11236" y="4578"/>
                    <a:pt x="11064" y="4351"/>
                    <a:pt x="10955" y="4116"/>
                  </a:cubicBezTo>
                  <a:lnTo>
                    <a:pt x="10955" y="3303"/>
                  </a:lnTo>
                  <a:cubicBezTo>
                    <a:pt x="10955" y="1479"/>
                    <a:pt x="9476" y="1"/>
                    <a:pt x="76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1941;p56">
              <a:extLst>
                <a:ext uri="{FF2B5EF4-FFF2-40B4-BE49-F238E27FC236}">
                  <a16:creationId xmlns:a16="http://schemas.microsoft.com/office/drawing/2014/main" id="{03D44075-3607-4E15-A631-00FF90F9F9AF}"/>
                </a:ext>
              </a:extLst>
            </p:cNvPr>
            <p:cNvSpPr/>
            <p:nvPr/>
          </p:nvSpPr>
          <p:spPr>
            <a:xfrm>
              <a:off x="6055225" y="1542850"/>
              <a:ext cx="203275" cy="296600"/>
            </a:xfrm>
            <a:custGeom>
              <a:avLst/>
              <a:gdLst/>
              <a:ahLst/>
              <a:cxnLst/>
              <a:rect l="l" t="t" r="r" b="b"/>
              <a:pathLst>
                <a:path w="8131" h="11864" extrusionOk="0">
                  <a:moveTo>
                    <a:pt x="4139" y="0"/>
                  </a:moveTo>
                  <a:cubicBezTo>
                    <a:pt x="4124" y="0"/>
                    <a:pt x="4111" y="14"/>
                    <a:pt x="4116" y="33"/>
                  </a:cubicBezTo>
                  <a:lnTo>
                    <a:pt x="4359" y="1402"/>
                  </a:lnTo>
                  <a:cubicBezTo>
                    <a:pt x="4374" y="1489"/>
                    <a:pt x="4312" y="1567"/>
                    <a:pt x="4226" y="1567"/>
                  </a:cubicBezTo>
                  <a:cubicBezTo>
                    <a:pt x="3952" y="1575"/>
                    <a:pt x="3428" y="1582"/>
                    <a:pt x="3428" y="1582"/>
                  </a:cubicBezTo>
                  <a:cubicBezTo>
                    <a:pt x="3341" y="1582"/>
                    <a:pt x="3263" y="1528"/>
                    <a:pt x="3240" y="1442"/>
                  </a:cubicBezTo>
                  <a:lnTo>
                    <a:pt x="2880" y="816"/>
                  </a:lnTo>
                  <a:cubicBezTo>
                    <a:pt x="2874" y="807"/>
                    <a:pt x="2866" y="804"/>
                    <a:pt x="2858" y="804"/>
                  </a:cubicBezTo>
                  <a:cubicBezTo>
                    <a:pt x="2842" y="804"/>
                    <a:pt x="2825" y="816"/>
                    <a:pt x="2825" y="831"/>
                  </a:cubicBezTo>
                  <a:lnTo>
                    <a:pt x="2825" y="1551"/>
                  </a:lnTo>
                  <a:cubicBezTo>
                    <a:pt x="2825" y="1567"/>
                    <a:pt x="2809" y="1582"/>
                    <a:pt x="2794" y="1582"/>
                  </a:cubicBezTo>
                  <a:lnTo>
                    <a:pt x="1237" y="1582"/>
                  </a:lnTo>
                  <a:cubicBezTo>
                    <a:pt x="1151" y="1582"/>
                    <a:pt x="1080" y="1535"/>
                    <a:pt x="1041" y="1465"/>
                  </a:cubicBezTo>
                  <a:cubicBezTo>
                    <a:pt x="1002" y="1637"/>
                    <a:pt x="986" y="1817"/>
                    <a:pt x="986" y="1997"/>
                  </a:cubicBezTo>
                  <a:lnTo>
                    <a:pt x="986" y="3171"/>
                  </a:lnTo>
                  <a:lnTo>
                    <a:pt x="978" y="3171"/>
                  </a:lnTo>
                  <a:cubicBezTo>
                    <a:pt x="439" y="3171"/>
                    <a:pt x="0" y="3617"/>
                    <a:pt x="0" y="4157"/>
                  </a:cubicBezTo>
                  <a:cubicBezTo>
                    <a:pt x="0" y="4697"/>
                    <a:pt x="439" y="5143"/>
                    <a:pt x="978" y="5143"/>
                  </a:cubicBezTo>
                  <a:lnTo>
                    <a:pt x="986" y="5143"/>
                  </a:lnTo>
                  <a:lnTo>
                    <a:pt x="986" y="5604"/>
                  </a:lnTo>
                  <a:cubicBezTo>
                    <a:pt x="986" y="6801"/>
                    <a:pt x="1753" y="7819"/>
                    <a:pt x="2825" y="8186"/>
                  </a:cubicBezTo>
                  <a:lnTo>
                    <a:pt x="2825" y="10620"/>
                  </a:lnTo>
                  <a:cubicBezTo>
                    <a:pt x="2825" y="11308"/>
                    <a:pt x="3381" y="11864"/>
                    <a:pt x="4069" y="11864"/>
                  </a:cubicBezTo>
                  <a:cubicBezTo>
                    <a:pt x="4750" y="11864"/>
                    <a:pt x="5305" y="11308"/>
                    <a:pt x="5305" y="10620"/>
                  </a:cubicBezTo>
                  <a:lnTo>
                    <a:pt x="5305" y="8186"/>
                  </a:lnTo>
                  <a:cubicBezTo>
                    <a:pt x="6377" y="7819"/>
                    <a:pt x="7144" y="6801"/>
                    <a:pt x="7144" y="5604"/>
                  </a:cubicBezTo>
                  <a:lnTo>
                    <a:pt x="7144" y="5143"/>
                  </a:lnTo>
                  <a:cubicBezTo>
                    <a:pt x="7692" y="5135"/>
                    <a:pt x="8130" y="4697"/>
                    <a:pt x="8130" y="4157"/>
                  </a:cubicBezTo>
                  <a:cubicBezTo>
                    <a:pt x="8130" y="3617"/>
                    <a:pt x="7692" y="3179"/>
                    <a:pt x="7144" y="3171"/>
                  </a:cubicBezTo>
                  <a:lnTo>
                    <a:pt x="7144" y="1997"/>
                  </a:lnTo>
                  <a:cubicBezTo>
                    <a:pt x="7144" y="1848"/>
                    <a:pt x="7136" y="1708"/>
                    <a:pt x="7113" y="1567"/>
                  </a:cubicBezTo>
                  <a:cubicBezTo>
                    <a:pt x="7089" y="1575"/>
                    <a:pt x="7066" y="1582"/>
                    <a:pt x="7042" y="1582"/>
                  </a:cubicBezTo>
                  <a:lnTo>
                    <a:pt x="6855" y="1582"/>
                  </a:lnTo>
                  <a:cubicBezTo>
                    <a:pt x="6745" y="1582"/>
                    <a:pt x="6651" y="1496"/>
                    <a:pt x="6628" y="1387"/>
                  </a:cubicBezTo>
                  <a:lnTo>
                    <a:pt x="6471" y="424"/>
                  </a:lnTo>
                  <a:cubicBezTo>
                    <a:pt x="6471" y="424"/>
                    <a:pt x="6471" y="424"/>
                    <a:pt x="6471" y="424"/>
                  </a:cubicBezTo>
                  <a:cubicBezTo>
                    <a:pt x="6471" y="424"/>
                    <a:pt x="6448" y="1395"/>
                    <a:pt x="6448" y="1395"/>
                  </a:cubicBezTo>
                  <a:cubicBezTo>
                    <a:pt x="6448" y="1489"/>
                    <a:pt x="6370" y="1575"/>
                    <a:pt x="6276" y="1575"/>
                  </a:cubicBezTo>
                  <a:cubicBezTo>
                    <a:pt x="6236" y="1582"/>
                    <a:pt x="6213" y="1582"/>
                    <a:pt x="6205" y="1582"/>
                  </a:cubicBezTo>
                  <a:lnTo>
                    <a:pt x="5008" y="1582"/>
                  </a:lnTo>
                  <a:cubicBezTo>
                    <a:pt x="4930" y="1582"/>
                    <a:pt x="4859" y="1535"/>
                    <a:pt x="4828" y="1457"/>
                  </a:cubicBezTo>
                  <a:cubicBezTo>
                    <a:pt x="4828" y="1457"/>
                    <a:pt x="4359" y="432"/>
                    <a:pt x="4163" y="18"/>
                  </a:cubicBezTo>
                  <a:cubicBezTo>
                    <a:pt x="4157" y="6"/>
                    <a:pt x="4148" y="0"/>
                    <a:pt x="4139" y="0"/>
                  </a:cubicBezTo>
                  <a:close/>
                </a:path>
              </a:pathLst>
            </a:custGeom>
            <a:solidFill>
              <a:srgbClr val="F9A8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1942;p56">
              <a:extLst>
                <a:ext uri="{FF2B5EF4-FFF2-40B4-BE49-F238E27FC236}">
                  <a16:creationId xmlns:a16="http://schemas.microsoft.com/office/drawing/2014/main" id="{B96588EA-0290-4B06-AB70-90F211B4B3CB}"/>
                </a:ext>
              </a:extLst>
            </p:cNvPr>
            <p:cNvSpPr/>
            <p:nvPr/>
          </p:nvSpPr>
          <p:spPr>
            <a:xfrm>
              <a:off x="6126025" y="1747500"/>
              <a:ext cx="58725" cy="27400"/>
            </a:xfrm>
            <a:custGeom>
              <a:avLst/>
              <a:gdLst/>
              <a:ahLst/>
              <a:cxnLst/>
              <a:rect l="l" t="t" r="r" b="b"/>
              <a:pathLst>
                <a:path w="2349" h="1096" extrusionOk="0">
                  <a:moveTo>
                    <a:pt x="1" y="0"/>
                  </a:moveTo>
                  <a:lnTo>
                    <a:pt x="1" y="1096"/>
                  </a:lnTo>
                  <a:lnTo>
                    <a:pt x="2348" y="125"/>
                  </a:lnTo>
                  <a:lnTo>
                    <a:pt x="2262" y="63"/>
                  </a:lnTo>
                  <a:cubicBezTo>
                    <a:pt x="2043" y="118"/>
                    <a:pt x="1816" y="157"/>
                    <a:pt x="1581" y="157"/>
                  </a:cubicBezTo>
                  <a:lnTo>
                    <a:pt x="893" y="157"/>
                  </a:lnTo>
                  <a:cubicBezTo>
                    <a:pt x="580" y="157"/>
                    <a:pt x="283" y="102"/>
                    <a:pt x="1" y="0"/>
                  </a:cubicBezTo>
                  <a:close/>
                </a:path>
              </a:pathLst>
            </a:custGeom>
            <a:solidFill>
              <a:srgbClr val="EE77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1943;p56">
              <a:extLst>
                <a:ext uri="{FF2B5EF4-FFF2-40B4-BE49-F238E27FC236}">
                  <a16:creationId xmlns:a16="http://schemas.microsoft.com/office/drawing/2014/main" id="{6D7D05CD-AD2F-4DA5-AE4D-B6DDAC753A0E}"/>
                </a:ext>
              </a:extLst>
            </p:cNvPr>
            <p:cNvSpPr/>
            <p:nvPr/>
          </p:nvSpPr>
          <p:spPr>
            <a:xfrm>
              <a:off x="6237525" y="1658300"/>
              <a:ext cx="17450" cy="17425"/>
            </a:xfrm>
            <a:custGeom>
              <a:avLst/>
              <a:gdLst/>
              <a:ahLst/>
              <a:cxnLst/>
              <a:rect l="l" t="t" r="r" b="b"/>
              <a:pathLst>
                <a:path w="698" h="697" extrusionOk="0">
                  <a:moveTo>
                    <a:pt x="353" y="0"/>
                  </a:moveTo>
                  <a:cubicBezTo>
                    <a:pt x="157" y="0"/>
                    <a:pt x="1" y="157"/>
                    <a:pt x="1" y="345"/>
                  </a:cubicBezTo>
                  <a:cubicBezTo>
                    <a:pt x="1" y="540"/>
                    <a:pt x="157" y="697"/>
                    <a:pt x="353" y="697"/>
                  </a:cubicBezTo>
                  <a:cubicBezTo>
                    <a:pt x="541" y="697"/>
                    <a:pt x="697" y="540"/>
                    <a:pt x="697" y="345"/>
                  </a:cubicBezTo>
                  <a:cubicBezTo>
                    <a:pt x="697" y="157"/>
                    <a:pt x="541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1944;p56">
              <a:extLst>
                <a:ext uri="{FF2B5EF4-FFF2-40B4-BE49-F238E27FC236}">
                  <a16:creationId xmlns:a16="http://schemas.microsoft.com/office/drawing/2014/main" id="{66C0AB5A-F174-4F05-A208-AE5EE8193DF9}"/>
                </a:ext>
              </a:extLst>
            </p:cNvPr>
            <p:cNvSpPr/>
            <p:nvPr/>
          </p:nvSpPr>
          <p:spPr>
            <a:xfrm>
              <a:off x="6062450" y="1658300"/>
              <a:ext cx="17450" cy="17425"/>
            </a:xfrm>
            <a:custGeom>
              <a:avLst/>
              <a:gdLst/>
              <a:ahLst/>
              <a:cxnLst/>
              <a:rect l="l" t="t" r="r" b="b"/>
              <a:pathLst>
                <a:path w="698" h="697" extrusionOk="0">
                  <a:moveTo>
                    <a:pt x="345" y="0"/>
                  </a:moveTo>
                  <a:cubicBezTo>
                    <a:pt x="157" y="0"/>
                    <a:pt x="1" y="157"/>
                    <a:pt x="1" y="345"/>
                  </a:cubicBezTo>
                  <a:cubicBezTo>
                    <a:pt x="1" y="540"/>
                    <a:pt x="157" y="697"/>
                    <a:pt x="345" y="697"/>
                  </a:cubicBezTo>
                  <a:cubicBezTo>
                    <a:pt x="541" y="697"/>
                    <a:pt x="697" y="540"/>
                    <a:pt x="697" y="345"/>
                  </a:cubicBezTo>
                  <a:cubicBezTo>
                    <a:pt x="697" y="157"/>
                    <a:pt x="541" y="0"/>
                    <a:pt x="3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1946;p56">
              <a:extLst>
                <a:ext uri="{FF2B5EF4-FFF2-40B4-BE49-F238E27FC236}">
                  <a16:creationId xmlns:a16="http://schemas.microsoft.com/office/drawing/2014/main" id="{B937C855-B774-4DD9-AEA7-84806359A133}"/>
                </a:ext>
              </a:extLst>
            </p:cNvPr>
            <p:cNvSpPr/>
            <p:nvPr/>
          </p:nvSpPr>
          <p:spPr>
            <a:xfrm>
              <a:off x="6237150" y="1628550"/>
              <a:ext cx="17025" cy="18425"/>
            </a:xfrm>
            <a:custGeom>
              <a:avLst/>
              <a:gdLst/>
              <a:ahLst/>
              <a:cxnLst/>
              <a:rect l="l" t="t" r="r" b="b"/>
              <a:pathLst>
                <a:path w="681" h="737" extrusionOk="0">
                  <a:moveTo>
                    <a:pt x="63" y="1"/>
                  </a:moveTo>
                  <a:cubicBezTo>
                    <a:pt x="24" y="1"/>
                    <a:pt x="0" y="32"/>
                    <a:pt x="0" y="71"/>
                  </a:cubicBezTo>
                  <a:cubicBezTo>
                    <a:pt x="0" y="103"/>
                    <a:pt x="24" y="134"/>
                    <a:pt x="63" y="134"/>
                  </a:cubicBezTo>
                  <a:cubicBezTo>
                    <a:pt x="78" y="134"/>
                    <a:pt x="548" y="142"/>
                    <a:pt x="548" y="674"/>
                  </a:cubicBezTo>
                  <a:cubicBezTo>
                    <a:pt x="548" y="713"/>
                    <a:pt x="579" y="736"/>
                    <a:pt x="618" y="736"/>
                  </a:cubicBezTo>
                  <a:cubicBezTo>
                    <a:pt x="650" y="736"/>
                    <a:pt x="681" y="713"/>
                    <a:pt x="681" y="674"/>
                  </a:cubicBezTo>
                  <a:cubicBezTo>
                    <a:pt x="681" y="9"/>
                    <a:pt x="71" y="1"/>
                    <a:pt x="63" y="1"/>
                  </a:cubicBezTo>
                  <a:close/>
                </a:path>
              </a:pathLst>
            </a:custGeom>
            <a:solidFill>
              <a:srgbClr val="EE77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1947;p56">
              <a:extLst>
                <a:ext uri="{FF2B5EF4-FFF2-40B4-BE49-F238E27FC236}">
                  <a16:creationId xmlns:a16="http://schemas.microsoft.com/office/drawing/2014/main" id="{83417166-9197-4A7A-96DB-7E84EB481E1B}"/>
                </a:ext>
              </a:extLst>
            </p:cNvPr>
            <p:cNvSpPr/>
            <p:nvPr/>
          </p:nvSpPr>
          <p:spPr>
            <a:xfrm>
              <a:off x="6059725" y="1628550"/>
              <a:ext cx="17225" cy="18425"/>
            </a:xfrm>
            <a:custGeom>
              <a:avLst/>
              <a:gdLst/>
              <a:ahLst/>
              <a:cxnLst/>
              <a:rect l="l" t="t" r="r" b="b"/>
              <a:pathLst>
                <a:path w="689" h="737" extrusionOk="0">
                  <a:moveTo>
                    <a:pt x="618" y="1"/>
                  </a:moveTo>
                  <a:cubicBezTo>
                    <a:pt x="611" y="1"/>
                    <a:pt x="0" y="9"/>
                    <a:pt x="0" y="674"/>
                  </a:cubicBezTo>
                  <a:cubicBezTo>
                    <a:pt x="0" y="713"/>
                    <a:pt x="32" y="736"/>
                    <a:pt x="63" y="736"/>
                  </a:cubicBezTo>
                  <a:cubicBezTo>
                    <a:pt x="102" y="736"/>
                    <a:pt x="133" y="713"/>
                    <a:pt x="133" y="674"/>
                  </a:cubicBezTo>
                  <a:cubicBezTo>
                    <a:pt x="133" y="142"/>
                    <a:pt x="603" y="134"/>
                    <a:pt x="618" y="134"/>
                  </a:cubicBezTo>
                  <a:cubicBezTo>
                    <a:pt x="658" y="134"/>
                    <a:pt x="689" y="103"/>
                    <a:pt x="689" y="71"/>
                  </a:cubicBezTo>
                  <a:cubicBezTo>
                    <a:pt x="689" y="32"/>
                    <a:pt x="658" y="1"/>
                    <a:pt x="618" y="1"/>
                  </a:cubicBezTo>
                  <a:close/>
                </a:path>
              </a:pathLst>
            </a:custGeom>
            <a:solidFill>
              <a:srgbClr val="EE77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1948;p56">
              <a:extLst>
                <a:ext uri="{FF2B5EF4-FFF2-40B4-BE49-F238E27FC236}">
                  <a16:creationId xmlns:a16="http://schemas.microsoft.com/office/drawing/2014/main" id="{093CD2DE-1813-4CB8-A829-0ECCA2B160E1}"/>
                </a:ext>
              </a:extLst>
            </p:cNvPr>
            <p:cNvSpPr/>
            <p:nvPr/>
          </p:nvSpPr>
          <p:spPr>
            <a:xfrm>
              <a:off x="6151075" y="1625225"/>
              <a:ext cx="25850" cy="47775"/>
            </a:xfrm>
            <a:custGeom>
              <a:avLst/>
              <a:gdLst/>
              <a:ahLst/>
              <a:cxnLst/>
              <a:rect l="l" t="t" r="r" b="b"/>
              <a:pathLst>
                <a:path w="1034" h="1911" extrusionOk="0">
                  <a:moveTo>
                    <a:pt x="626" y="1"/>
                  </a:moveTo>
                  <a:cubicBezTo>
                    <a:pt x="587" y="1"/>
                    <a:pt x="564" y="32"/>
                    <a:pt x="564" y="64"/>
                  </a:cubicBezTo>
                  <a:lnTo>
                    <a:pt x="564" y="783"/>
                  </a:lnTo>
                  <a:cubicBezTo>
                    <a:pt x="564" y="1104"/>
                    <a:pt x="673" y="1417"/>
                    <a:pt x="877" y="1668"/>
                  </a:cubicBezTo>
                  <a:cubicBezTo>
                    <a:pt x="892" y="1683"/>
                    <a:pt x="892" y="1715"/>
                    <a:pt x="885" y="1738"/>
                  </a:cubicBezTo>
                  <a:cubicBezTo>
                    <a:pt x="869" y="1761"/>
                    <a:pt x="845" y="1777"/>
                    <a:pt x="822" y="1777"/>
                  </a:cubicBezTo>
                  <a:lnTo>
                    <a:pt x="63" y="1777"/>
                  </a:lnTo>
                  <a:cubicBezTo>
                    <a:pt x="32" y="1777"/>
                    <a:pt x="0" y="1808"/>
                    <a:pt x="0" y="1848"/>
                  </a:cubicBezTo>
                  <a:cubicBezTo>
                    <a:pt x="0" y="1879"/>
                    <a:pt x="32" y="1910"/>
                    <a:pt x="63" y="1910"/>
                  </a:cubicBezTo>
                  <a:lnTo>
                    <a:pt x="822" y="1910"/>
                  </a:lnTo>
                  <a:cubicBezTo>
                    <a:pt x="900" y="1910"/>
                    <a:pt x="971" y="1863"/>
                    <a:pt x="1002" y="1793"/>
                  </a:cubicBezTo>
                  <a:cubicBezTo>
                    <a:pt x="1033" y="1722"/>
                    <a:pt x="1025" y="1644"/>
                    <a:pt x="978" y="1582"/>
                  </a:cubicBezTo>
                  <a:cubicBezTo>
                    <a:pt x="791" y="1355"/>
                    <a:pt x="689" y="1073"/>
                    <a:pt x="689" y="783"/>
                  </a:cubicBezTo>
                  <a:lnTo>
                    <a:pt x="689" y="64"/>
                  </a:lnTo>
                  <a:cubicBezTo>
                    <a:pt x="689" y="32"/>
                    <a:pt x="665" y="1"/>
                    <a:pt x="626" y="1"/>
                  </a:cubicBezTo>
                  <a:close/>
                </a:path>
              </a:pathLst>
            </a:custGeom>
            <a:solidFill>
              <a:srgbClr val="EE77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1949;p56">
              <a:extLst>
                <a:ext uri="{FF2B5EF4-FFF2-40B4-BE49-F238E27FC236}">
                  <a16:creationId xmlns:a16="http://schemas.microsoft.com/office/drawing/2014/main" id="{9A5DBD3A-BA10-43A6-BA31-F37D392799E8}"/>
                </a:ext>
              </a:extLst>
            </p:cNvPr>
            <p:cNvSpPr/>
            <p:nvPr/>
          </p:nvSpPr>
          <p:spPr>
            <a:xfrm>
              <a:off x="6150877" y="1691534"/>
              <a:ext cx="24850" cy="11975"/>
            </a:xfrm>
            <a:custGeom>
              <a:avLst/>
              <a:gdLst/>
              <a:ahLst/>
              <a:cxnLst/>
              <a:rect l="l" t="t" r="r" b="b"/>
              <a:pathLst>
                <a:path w="994" h="479" extrusionOk="0">
                  <a:moveTo>
                    <a:pt x="63" y="1"/>
                  </a:moveTo>
                  <a:cubicBezTo>
                    <a:pt x="31" y="1"/>
                    <a:pt x="0" y="32"/>
                    <a:pt x="0" y="64"/>
                  </a:cubicBezTo>
                  <a:cubicBezTo>
                    <a:pt x="0" y="189"/>
                    <a:pt x="47" y="283"/>
                    <a:pt x="133" y="353"/>
                  </a:cubicBezTo>
                  <a:cubicBezTo>
                    <a:pt x="250" y="455"/>
                    <a:pt x="438" y="478"/>
                    <a:pt x="603" y="478"/>
                  </a:cubicBezTo>
                  <a:cubicBezTo>
                    <a:pt x="775" y="478"/>
                    <a:pt x="923" y="447"/>
                    <a:pt x="931" y="447"/>
                  </a:cubicBezTo>
                  <a:cubicBezTo>
                    <a:pt x="970" y="439"/>
                    <a:pt x="994" y="408"/>
                    <a:pt x="986" y="369"/>
                  </a:cubicBezTo>
                  <a:cubicBezTo>
                    <a:pt x="979" y="342"/>
                    <a:pt x="949" y="320"/>
                    <a:pt x="920" y="320"/>
                  </a:cubicBezTo>
                  <a:cubicBezTo>
                    <a:pt x="916" y="320"/>
                    <a:pt x="912" y="321"/>
                    <a:pt x="908" y="322"/>
                  </a:cubicBezTo>
                  <a:cubicBezTo>
                    <a:pt x="843" y="333"/>
                    <a:pt x="726" y="348"/>
                    <a:pt x="602" y="348"/>
                  </a:cubicBezTo>
                  <a:cubicBezTo>
                    <a:pt x="457" y="348"/>
                    <a:pt x="304" y="327"/>
                    <a:pt x="211" y="251"/>
                  </a:cubicBezTo>
                  <a:cubicBezTo>
                    <a:pt x="157" y="204"/>
                    <a:pt x="133" y="150"/>
                    <a:pt x="133" y="64"/>
                  </a:cubicBezTo>
                  <a:cubicBezTo>
                    <a:pt x="133" y="32"/>
                    <a:pt x="102" y="1"/>
                    <a:pt x="63" y="1"/>
                  </a:cubicBezTo>
                  <a:close/>
                </a:path>
              </a:pathLst>
            </a:custGeom>
            <a:solidFill>
              <a:srgbClr val="EE77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1950;p56">
              <a:extLst>
                <a:ext uri="{FF2B5EF4-FFF2-40B4-BE49-F238E27FC236}">
                  <a16:creationId xmlns:a16="http://schemas.microsoft.com/office/drawing/2014/main" id="{9C3038E2-F6DF-40CF-BBA3-434B87F2325A}"/>
                </a:ext>
              </a:extLst>
            </p:cNvPr>
            <p:cNvSpPr/>
            <p:nvPr/>
          </p:nvSpPr>
          <p:spPr>
            <a:xfrm>
              <a:off x="6190575" y="1633250"/>
              <a:ext cx="9025" cy="18025"/>
            </a:xfrm>
            <a:custGeom>
              <a:avLst/>
              <a:gdLst/>
              <a:ahLst/>
              <a:cxnLst/>
              <a:rect l="l" t="t" r="r" b="b"/>
              <a:pathLst>
                <a:path w="361" h="721" extrusionOk="0">
                  <a:moveTo>
                    <a:pt x="181" y="1"/>
                  </a:moveTo>
                  <a:cubicBezTo>
                    <a:pt x="79" y="1"/>
                    <a:pt x="1" y="79"/>
                    <a:pt x="1" y="181"/>
                  </a:cubicBezTo>
                  <a:lnTo>
                    <a:pt x="1" y="541"/>
                  </a:lnTo>
                  <a:cubicBezTo>
                    <a:pt x="1" y="642"/>
                    <a:pt x="79" y="721"/>
                    <a:pt x="181" y="721"/>
                  </a:cubicBezTo>
                  <a:cubicBezTo>
                    <a:pt x="275" y="721"/>
                    <a:pt x="361" y="642"/>
                    <a:pt x="361" y="541"/>
                  </a:cubicBezTo>
                  <a:lnTo>
                    <a:pt x="361" y="181"/>
                  </a:lnTo>
                  <a:cubicBezTo>
                    <a:pt x="361" y="79"/>
                    <a:pt x="275" y="1"/>
                    <a:pt x="181" y="1"/>
                  </a:cubicBezTo>
                  <a:close/>
                </a:path>
              </a:pathLst>
            </a:custGeom>
            <a:solidFill>
              <a:srgbClr val="3332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1951;p56">
              <a:extLst>
                <a:ext uri="{FF2B5EF4-FFF2-40B4-BE49-F238E27FC236}">
                  <a16:creationId xmlns:a16="http://schemas.microsoft.com/office/drawing/2014/main" id="{137F8E07-30B7-4029-88BC-F70A6146AEEC}"/>
                </a:ext>
              </a:extLst>
            </p:cNvPr>
            <p:cNvSpPr/>
            <p:nvPr/>
          </p:nvSpPr>
          <p:spPr>
            <a:xfrm>
              <a:off x="6184925" y="1605675"/>
              <a:ext cx="27800" cy="13375"/>
            </a:xfrm>
            <a:custGeom>
              <a:avLst/>
              <a:gdLst/>
              <a:ahLst/>
              <a:cxnLst/>
              <a:rect l="l" t="t" r="r" b="b"/>
              <a:pathLst>
                <a:path w="1112" h="535" extrusionOk="0">
                  <a:moveTo>
                    <a:pt x="422" y="0"/>
                  </a:moveTo>
                  <a:cubicBezTo>
                    <a:pt x="275" y="0"/>
                    <a:pt x="160" y="40"/>
                    <a:pt x="94" y="94"/>
                  </a:cubicBezTo>
                  <a:cubicBezTo>
                    <a:pt x="0" y="165"/>
                    <a:pt x="8" y="251"/>
                    <a:pt x="63" y="290"/>
                  </a:cubicBezTo>
                  <a:cubicBezTo>
                    <a:pt x="125" y="337"/>
                    <a:pt x="211" y="345"/>
                    <a:pt x="290" y="368"/>
                  </a:cubicBezTo>
                  <a:cubicBezTo>
                    <a:pt x="376" y="384"/>
                    <a:pt x="462" y="400"/>
                    <a:pt x="532" y="423"/>
                  </a:cubicBezTo>
                  <a:cubicBezTo>
                    <a:pt x="603" y="439"/>
                    <a:pt x="689" y="462"/>
                    <a:pt x="767" y="486"/>
                  </a:cubicBezTo>
                  <a:cubicBezTo>
                    <a:pt x="835" y="513"/>
                    <a:pt x="909" y="534"/>
                    <a:pt x="973" y="534"/>
                  </a:cubicBezTo>
                  <a:cubicBezTo>
                    <a:pt x="983" y="534"/>
                    <a:pt x="992" y="534"/>
                    <a:pt x="1002" y="533"/>
                  </a:cubicBezTo>
                  <a:cubicBezTo>
                    <a:pt x="1072" y="525"/>
                    <a:pt x="1111" y="454"/>
                    <a:pt x="1064" y="345"/>
                  </a:cubicBezTo>
                  <a:cubicBezTo>
                    <a:pt x="1017" y="235"/>
                    <a:pt x="861" y="87"/>
                    <a:pt x="626" y="24"/>
                  </a:cubicBezTo>
                  <a:cubicBezTo>
                    <a:pt x="553" y="8"/>
                    <a:pt x="484" y="0"/>
                    <a:pt x="422" y="0"/>
                  </a:cubicBezTo>
                  <a:close/>
                </a:path>
              </a:pathLst>
            </a:custGeom>
            <a:solidFill>
              <a:srgbClr val="C54F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1952;p56">
              <a:extLst>
                <a:ext uri="{FF2B5EF4-FFF2-40B4-BE49-F238E27FC236}">
                  <a16:creationId xmlns:a16="http://schemas.microsoft.com/office/drawing/2014/main" id="{9D996AE8-CB29-4DEF-B050-2A625C5B61E9}"/>
                </a:ext>
              </a:extLst>
            </p:cNvPr>
            <p:cNvSpPr/>
            <p:nvPr/>
          </p:nvSpPr>
          <p:spPr>
            <a:xfrm>
              <a:off x="6187650" y="1650325"/>
              <a:ext cx="18800" cy="5250"/>
            </a:xfrm>
            <a:custGeom>
              <a:avLst/>
              <a:gdLst/>
              <a:ahLst/>
              <a:cxnLst/>
              <a:rect l="l" t="t" r="r" b="b"/>
              <a:pathLst>
                <a:path w="752" h="210" extrusionOk="0">
                  <a:moveTo>
                    <a:pt x="76" y="0"/>
                  </a:moveTo>
                  <a:cubicBezTo>
                    <a:pt x="52" y="0"/>
                    <a:pt x="28" y="15"/>
                    <a:pt x="16" y="38"/>
                  </a:cubicBezTo>
                  <a:cubicBezTo>
                    <a:pt x="1" y="69"/>
                    <a:pt x="8" y="108"/>
                    <a:pt x="40" y="124"/>
                  </a:cubicBezTo>
                  <a:cubicBezTo>
                    <a:pt x="165" y="186"/>
                    <a:pt x="282" y="210"/>
                    <a:pt x="384" y="210"/>
                  </a:cubicBezTo>
                  <a:cubicBezTo>
                    <a:pt x="580" y="210"/>
                    <a:pt x="705" y="124"/>
                    <a:pt x="713" y="116"/>
                  </a:cubicBezTo>
                  <a:cubicBezTo>
                    <a:pt x="744" y="100"/>
                    <a:pt x="752" y="61"/>
                    <a:pt x="728" y="30"/>
                  </a:cubicBezTo>
                  <a:cubicBezTo>
                    <a:pt x="719" y="11"/>
                    <a:pt x="701" y="1"/>
                    <a:pt x="681" y="1"/>
                  </a:cubicBezTo>
                  <a:cubicBezTo>
                    <a:pt x="668" y="1"/>
                    <a:pt x="655" y="5"/>
                    <a:pt x="642" y="14"/>
                  </a:cubicBezTo>
                  <a:cubicBezTo>
                    <a:pt x="642" y="14"/>
                    <a:pt x="541" y="78"/>
                    <a:pt x="386" y="78"/>
                  </a:cubicBezTo>
                  <a:cubicBezTo>
                    <a:pt x="304" y="78"/>
                    <a:pt x="208" y="60"/>
                    <a:pt x="102" y="6"/>
                  </a:cubicBezTo>
                  <a:cubicBezTo>
                    <a:pt x="94" y="2"/>
                    <a:pt x="85" y="0"/>
                    <a:pt x="76" y="0"/>
                  </a:cubicBezTo>
                  <a:close/>
                </a:path>
              </a:pathLst>
            </a:custGeom>
            <a:solidFill>
              <a:srgbClr val="EE77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1953;p56">
              <a:extLst>
                <a:ext uri="{FF2B5EF4-FFF2-40B4-BE49-F238E27FC236}">
                  <a16:creationId xmlns:a16="http://schemas.microsoft.com/office/drawing/2014/main" id="{D7E5072F-018F-465D-80ED-DB67DE07ED56}"/>
                </a:ext>
              </a:extLst>
            </p:cNvPr>
            <p:cNvSpPr/>
            <p:nvPr/>
          </p:nvSpPr>
          <p:spPr>
            <a:xfrm>
              <a:off x="6122900" y="1633250"/>
              <a:ext cx="9025" cy="18025"/>
            </a:xfrm>
            <a:custGeom>
              <a:avLst/>
              <a:gdLst/>
              <a:ahLst/>
              <a:cxnLst/>
              <a:rect l="l" t="t" r="r" b="b"/>
              <a:pathLst>
                <a:path w="361" h="721" extrusionOk="0">
                  <a:moveTo>
                    <a:pt x="181" y="1"/>
                  </a:moveTo>
                  <a:cubicBezTo>
                    <a:pt x="79" y="1"/>
                    <a:pt x="1" y="79"/>
                    <a:pt x="1" y="181"/>
                  </a:cubicBezTo>
                  <a:lnTo>
                    <a:pt x="1" y="541"/>
                  </a:lnTo>
                  <a:cubicBezTo>
                    <a:pt x="1" y="642"/>
                    <a:pt x="79" y="721"/>
                    <a:pt x="181" y="721"/>
                  </a:cubicBezTo>
                  <a:cubicBezTo>
                    <a:pt x="282" y="721"/>
                    <a:pt x="361" y="642"/>
                    <a:pt x="361" y="541"/>
                  </a:cubicBezTo>
                  <a:lnTo>
                    <a:pt x="361" y="181"/>
                  </a:lnTo>
                  <a:cubicBezTo>
                    <a:pt x="361" y="79"/>
                    <a:pt x="282" y="1"/>
                    <a:pt x="181" y="1"/>
                  </a:cubicBezTo>
                  <a:close/>
                </a:path>
              </a:pathLst>
            </a:custGeom>
            <a:solidFill>
              <a:srgbClr val="3332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1954;p56">
              <a:extLst>
                <a:ext uri="{FF2B5EF4-FFF2-40B4-BE49-F238E27FC236}">
                  <a16:creationId xmlns:a16="http://schemas.microsoft.com/office/drawing/2014/main" id="{7B022369-0F1D-4867-BDE8-510292D88C65}"/>
                </a:ext>
              </a:extLst>
            </p:cNvPr>
            <p:cNvSpPr/>
            <p:nvPr/>
          </p:nvSpPr>
          <p:spPr>
            <a:xfrm>
              <a:off x="6108025" y="1605525"/>
              <a:ext cx="27425" cy="13900"/>
            </a:xfrm>
            <a:custGeom>
              <a:avLst/>
              <a:gdLst/>
              <a:ahLst/>
              <a:cxnLst/>
              <a:rect l="l" t="t" r="r" b="b"/>
              <a:pathLst>
                <a:path w="1097" h="556" extrusionOk="0">
                  <a:moveTo>
                    <a:pt x="707" y="1"/>
                  </a:moveTo>
                  <a:cubicBezTo>
                    <a:pt x="632" y="1"/>
                    <a:pt x="550" y="12"/>
                    <a:pt x="463" y="38"/>
                  </a:cubicBezTo>
                  <a:cubicBezTo>
                    <a:pt x="228" y="108"/>
                    <a:pt x="79" y="265"/>
                    <a:pt x="40" y="374"/>
                  </a:cubicBezTo>
                  <a:cubicBezTo>
                    <a:pt x="1" y="484"/>
                    <a:pt x="48" y="546"/>
                    <a:pt x="118" y="554"/>
                  </a:cubicBezTo>
                  <a:cubicBezTo>
                    <a:pt x="126" y="555"/>
                    <a:pt x="133" y="555"/>
                    <a:pt x="141" y="555"/>
                  </a:cubicBezTo>
                  <a:cubicBezTo>
                    <a:pt x="207" y="555"/>
                    <a:pt x="283" y="527"/>
                    <a:pt x="353" y="499"/>
                  </a:cubicBezTo>
                  <a:cubicBezTo>
                    <a:pt x="431" y="476"/>
                    <a:pt x="510" y="445"/>
                    <a:pt x="588" y="421"/>
                  </a:cubicBezTo>
                  <a:cubicBezTo>
                    <a:pt x="658" y="406"/>
                    <a:pt x="736" y="382"/>
                    <a:pt x="823" y="359"/>
                  </a:cubicBezTo>
                  <a:cubicBezTo>
                    <a:pt x="901" y="335"/>
                    <a:pt x="987" y="320"/>
                    <a:pt x="1042" y="273"/>
                  </a:cubicBezTo>
                  <a:cubicBezTo>
                    <a:pt x="1096" y="226"/>
                    <a:pt x="1096" y="147"/>
                    <a:pt x="1003" y="77"/>
                  </a:cubicBezTo>
                  <a:cubicBezTo>
                    <a:pt x="938" y="33"/>
                    <a:pt x="834" y="1"/>
                    <a:pt x="707" y="1"/>
                  </a:cubicBezTo>
                  <a:close/>
                </a:path>
              </a:pathLst>
            </a:custGeom>
            <a:solidFill>
              <a:srgbClr val="C54F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1955;p56">
              <a:extLst>
                <a:ext uri="{FF2B5EF4-FFF2-40B4-BE49-F238E27FC236}">
                  <a16:creationId xmlns:a16="http://schemas.microsoft.com/office/drawing/2014/main" id="{B0D00D4E-CD37-4BEA-AAA7-99472CE1728B}"/>
                </a:ext>
              </a:extLst>
            </p:cNvPr>
            <p:cNvSpPr/>
            <p:nvPr/>
          </p:nvSpPr>
          <p:spPr>
            <a:xfrm>
              <a:off x="6118400" y="1650325"/>
              <a:ext cx="18800" cy="5250"/>
            </a:xfrm>
            <a:custGeom>
              <a:avLst/>
              <a:gdLst/>
              <a:ahLst/>
              <a:cxnLst/>
              <a:rect l="l" t="t" r="r" b="b"/>
              <a:pathLst>
                <a:path w="752" h="210" extrusionOk="0">
                  <a:moveTo>
                    <a:pt x="76" y="0"/>
                  </a:moveTo>
                  <a:cubicBezTo>
                    <a:pt x="52" y="0"/>
                    <a:pt x="28" y="15"/>
                    <a:pt x="16" y="38"/>
                  </a:cubicBezTo>
                  <a:cubicBezTo>
                    <a:pt x="1" y="69"/>
                    <a:pt x="16" y="108"/>
                    <a:pt x="48" y="124"/>
                  </a:cubicBezTo>
                  <a:cubicBezTo>
                    <a:pt x="173" y="186"/>
                    <a:pt x="282" y="210"/>
                    <a:pt x="384" y="210"/>
                  </a:cubicBezTo>
                  <a:cubicBezTo>
                    <a:pt x="580" y="210"/>
                    <a:pt x="705" y="124"/>
                    <a:pt x="713" y="116"/>
                  </a:cubicBezTo>
                  <a:cubicBezTo>
                    <a:pt x="744" y="100"/>
                    <a:pt x="752" y="61"/>
                    <a:pt x="736" y="30"/>
                  </a:cubicBezTo>
                  <a:cubicBezTo>
                    <a:pt x="722" y="11"/>
                    <a:pt x="702" y="1"/>
                    <a:pt x="682" y="1"/>
                  </a:cubicBezTo>
                  <a:cubicBezTo>
                    <a:pt x="668" y="1"/>
                    <a:pt x="655" y="5"/>
                    <a:pt x="642" y="14"/>
                  </a:cubicBezTo>
                  <a:cubicBezTo>
                    <a:pt x="642" y="14"/>
                    <a:pt x="545" y="78"/>
                    <a:pt x="390" y="78"/>
                  </a:cubicBezTo>
                  <a:cubicBezTo>
                    <a:pt x="308" y="78"/>
                    <a:pt x="210" y="60"/>
                    <a:pt x="102" y="6"/>
                  </a:cubicBezTo>
                  <a:cubicBezTo>
                    <a:pt x="94" y="2"/>
                    <a:pt x="85" y="0"/>
                    <a:pt x="76" y="0"/>
                  </a:cubicBezTo>
                  <a:close/>
                </a:path>
              </a:pathLst>
            </a:custGeom>
            <a:solidFill>
              <a:srgbClr val="EE77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1956;p56">
              <a:extLst>
                <a:ext uri="{FF2B5EF4-FFF2-40B4-BE49-F238E27FC236}">
                  <a16:creationId xmlns:a16="http://schemas.microsoft.com/office/drawing/2014/main" id="{7725B9A7-9BEA-4749-9A5E-3B49ED26942F}"/>
                </a:ext>
              </a:extLst>
            </p:cNvPr>
            <p:cNvSpPr/>
            <p:nvPr/>
          </p:nvSpPr>
          <p:spPr>
            <a:xfrm>
              <a:off x="6606075" y="1912200"/>
              <a:ext cx="97050" cy="467325"/>
            </a:xfrm>
            <a:custGeom>
              <a:avLst/>
              <a:gdLst/>
              <a:ahLst/>
              <a:cxnLst/>
              <a:rect l="l" t="t" r="r" b="b"/>
              <a:pathLst>
                <a:path w="3882" h="18693" extrusionOk="0">
                  <a:moveTo>
                    <a:pt x="1534" y="0"/>
                  </a:moveTo>
                  <a:cubicBezTo>
                    <a:pt x="1534" y="0"/>
                    <a:pt x="55" y="16932"/>
                    <a:pt x="55" y="16940"/>
                  </a:cubicBezTo>
                  <a:lnTo>
                    <a:pt x="0" y="17887"/>
                  </a:lnTo>
                  <a:cubicBezTo>
                    <a:pt x="0" y="17984"/>
                    <a:pt x="79" y="18068"/>
                    <a:pt x="175" y="18068"/>
                  </a:cubicBezTo>
                  <a:cubicBezTo>
                    <a:pt x="179" y="18068"/>
                    <a:pt x="184" y="18067"/>
                    <a:pt x="188" y="18067"/>
                  </a:cubicBezTo>
                  <a:cubicBezTo>
                    <a:pt x="258" y="18059"/>
                    <a:pt x="321" y="18004"/>
                    <a:pt x="337" y="17934"/>
                  </a:cubicBezTo>
                  <a:lnTo>
                    <a:pt x="517" y="17081"/>
                  </a:lnTo>
                  <a:lnTo>
                    <a:pt x="556" y="18317"/>
                  </a:lnTo>
                  <a:cubicBezTo>
                    <a:pt x="563" y="18388"/>
                    <a:pt x="603" y="18443"/>
                    <a:pt x="673" y="18466"/>
                  </a:cubicBezTo>
                  <a:lnTo>
                    <a:pt x="712" y="18482"/>
                  </a:lnTo>
                  <a:cubicBezTo>
                    <a:pt x="732" y="18489"/>
                    <a:pt x="751" y="18492"/>
                    <a:pt x="770" y="18492"/>
                  </a:cubicBezTo>
                  <a:cubicBezTo>
                    <a:pt x="858" y="18492"/>
                    <a:pt x="933" y="18423"/>
                    <a:pt x="939" y="18333"/>
                  </a:cubicBezTo>
                  <a:lnTo>
                    <a:pt x="1009" y="17097"/>
                  </a:lnTo>
                  <a:lnTo>
                    <a:pt x="1127" y="18537"/>
                  </a:lnTo>
                  <a:cubicBezTo>
                    <a:pt x="1135" y="18623"/>
                    <a:pt x="1205" y="18693"/>
                    <a:pt x="1291" y="18693"/>
                  </a:cubicBezTo>
                  <a:lnTo>
                    <a:pt x="1307" y="18693"/>
                  </a:lnTo>
                  <a:cubicBezTo>
                    <a:pt x="1401" y="18693"/>
                    <a:pt x="1479" y="18623"/>
                    <a:pt x="1479" y="18529"/>
                  </a:cubicBezTo>
                  <a:lnTo>
                    <a:pt x="1495" y="17105"/>
                  </a:lnTo>
                  <a:lnTo>
                    <a:pt x="1651" y="18278"/>
                  </a:lnTo>
                  <a:cubicBezTo>
                    <a:pt x="1665" y="18363"/>
                    <a:pt x="1736" y="18422"/>
                    <a:pt x="1818" y="18422"/>
                  </a:cubicBezTo>
                  <a:cubicBezTo>
                    <a:pt x="1827" y="18422"/>
                    <a:pt x="1837" y="18421"/>
                    <a:pt x="1847" y="18419"/>
                  </a:cubicBezTo>
                  <a:lnTo>
                    <a:pt x="1886" y="18419"/>
                  </a:lnTo>
                  <a:cubicBezTo>
                    <a:pt x="1972" y="18403"/>
                    <a:pt x="2034" y="18325"/>
                    <a:pt x="2027" y="18239"/>
                  </a:cubicBezTo>
                  <a:lnTo>
                    <a:pt x="1956" y="17120"/>
                  </a:lnTo>
                  <a:cubicBezTo>
                    <a:pt x="1956" y="17112"/>
                    <a:pt x="1956" y="17105"/>
                    <a:pt x="1956" y="17097"/>
                  </a:cubicBezTo>
                  <a:lnTo>
                    <a:pt x="2042" y="16228"/>
                  </a:lnTo>
                  <a:cubicBezTo>
                    <a:pt x="2048" y="16136"/>
                    <a:pt x="2126" y="16073"/>
                    <a:pt x="2209" y="16073"/>
                  </a:cubicBezTo>
                  <a:cubicBezTo>
                    <a:pt x="2246" y="16073"/>
                    <a:pt x="2283" y="16085"/>
                    <a:pt x="2316" y="16111"/>
                  </a:cubicBezTo>
                  <a:lnTo>
                    <a:pt x="2864" y="16557"/>
                  </a:lnTo>
                  <a:cubicBezTo>
                    <a:pt x="2893" y="16579"/>
                    <a:pt x="2930" y="16590"/>
                    <a:pt x="2968" y="16590"/>
                  </a:cubicBezTo>
                  <a:cubicBezTo>
                    <a:pt x="3011" y="16590"/>
                    <a:pt x="3054" y="16575"/>
                    <a:pt x="3083" y="16541"/>
                  </a:cubicBezTo>
                  <a:lnTo>
                    <a:pt x="3106" y="16518"/>
                  </a:lnTo>
                  <a:cubicBezTo>
                    <a:pt x="3169" y="16463"/>
                    <a:pt x="3177" y="16377"/>
                    <a:pt x="3130" y="16307"/>
                  </a:cubicBezTo>
                  <a:lnTo>
                    <a:pt x="2527" y="15399"/>
                  </a:lnTo>
                  <a:cubicBezTo>
                    <a:pt x="2434" y="15235"/>
                    <a:pt x="2340" y="15109"/>
                    <a:pt x="2254" y="15000"/>
                  </a:cubicBezTo>
                  <a:lnTo>
                    <a:pt x="3881" y="2215"/>
                  </a:lnTo>
                  <a:lnTo>
                    <a:pt x="1534" y="0"/>
                  </a:lnTo>
                  <a:close/>
                </a:path>
              </a:pathLst>
            </a:custGeom>
            <a:solidFill>
              <a:srgbClr val="E88E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1957;p56">
              <a:extLst>
                <a:ext uri="{FF2B5EF4-FFF2-40B4-BE49-F238E27FC236}">
                  <a16:creationId xmlns:a16="http://schemas.microsoft.com/office/drawing/2014/main" id="{F8C1EA5C-C4F4-4BE0-9573-A11A95C1C823}"/>
                </a:ext>
              </a:extLst>
            </p:cNvPr>
            <p:cNvSpPr/>
            <p:nvPr/>
          </p:nvSpPr>
          <p:spPr>
            <a:xfrm>
              <a:off x="6947600" y="1670675"/>
              <a:ext cx="228700" cy="362450"/>
            </a:xfrm>
            <a:custGeom>
              <a:avLst/>
              <a:gdLst/>
              <a:ahLst/>
              <a:cxnLst/>
              <a:rect l="l" t="t" r="r" b="b"/>
              <a:pathLst>
                <a:path w="9148" h="14498" extrusionOk="0">
                  <a:moveTo>
                    <a:pt x="6971" y="0"/>
                  </a:moveTo>
                  <a:cubicBezTo>
                    <a:pt x="6954" y="0"/>
                    <a:pt x="6936" y="2"/>
                    <a:pt x="6918" y="6"/>
                  </a:cubicBezTo>
                  <a:cubicBezTo>
                    <a:pt x="6792" y="30"/>
                    <a:pt x="6714" y="155"/>
                    <a:pt x="6730" y="280"/>
                  </a:cubicBezTo>
                  <a:lnTo>
                    <a:pt x="6878" y="1806"/>
                  </a:lnTo>
                  <a:cubicBezTo>
                    <a:pt x="6886" y="1868"/>
                    <a:pt x="6839" y="1931"/>
                    <a:pt x="6777" y="1939"/>
                  </a:cubicBezTo>
                  <a:lnTo>
                    <a:pt x="6738" y="1947"/>
                  </a:lnTo>
                  <a:cubicBezTo>
                    <a:pt x="6733" y="1947"/>
                    <a:pt x="6728" y="1948"/>
                    <a:pt x="6723" y="1948"/>
                  </a:cubicBezTo>
                  <a:cubicBezTo>
                    <a:pt x="6680" y="1948"/>
                    <a:pt x="6633" y="1918"/>
                    <a:pt x="6612" y="1876"/>
                  </a:cubicBezTo>
                  <a:lnTo>
                    <a:pt x="6166" y="734"/>
                  </a:lnTo>
                  <a:cubicBezTo>
                    <a:pt x="6125" y="622"/>
                    <a:pt x="6003" y="542"/>
                    <a:pt x="5877" y="542"/>
                  </a:cubicBezTo>
                  <a:cubicBezTo>
                    <a:pt x="5861" y="542"/>
                    <a:pt x="5846" y="543"/>
                    <a:pt x="5830" y="546"/>
                  </a:cubicBezTo>
                  <a:cubicBezTo>
                    <a:pt x="5713" y="593"/>
                    <a:pt x="5650" y="734"/>
                    <a:pt x="5697" y="859"/>
                  </a:cubicBezTo>
                  <a:cubicBezTo>
                    <a:pt x="5697" y="859"/>
                    <a:pt x="6338" y="2494"/>
                    <a:pt x="6338" y="2494"/>
                  </a:cubicBezTo>
                  <a:cubicBezTo>
                    <a:pt x="6378" y="2635"/>
                    <a:pt x="6409" y="2799"/>
                    <a:pt x="6370" y="2956"/>
                  </a:cubicBezTo>
                  <a:cubicBezTo>
                    <a:pt x="6357" y="3016"/>
                    <a:pt x="6307" y="3048"/>
                    <a:pt x="6255" y="3048"/>
                  </a:cubicBezTo>
                  <a:cubicBezTo>
                    <a:pt x="6212" y="3048"/>
                    <a:pt x="6168" y="3026"/>
                    <a:pt x="6143" y="2979"/>
                  </a:cubicBezTo>
                  <a:cubicBezTo>
                    <a:pt x="6026" y="2745"/>
                    <a:pt x="5846" y="2385"/>
                    <a:pt x="5846" y="2385"/>
                  </a:cubicBezTo>
                  <a:cubicBezTo>
                    <a:pt x="5805" y="2303"/>
                    <a:pt x="5721" y="2255"/>
                    <a:pt x="5633" y="2255"/>
                  </a:cubicBezTo>
                  <a:cubicBezTo>
                    <a:pt x="5585" y="2255"/>
                    <a:pt x="5537" y="2269"/>
                    <a:pt x="5493" y="2299"/>
                  </a:cubicBezTo>
                  <a:cubicBezTo>
                    <a:pt x="5392" y="2361"/>
                    <a:pt x="5360" y="2510"/>
                    <a:pt x="5423" y="2619"/>
                  </a:cubicBezTo>
                  <a:lnTo>
                    <a:pt x="5736" y="3245"/>
                  </a:lnTo>
                  <a:cubicBezTo>
                    <a:pt x="5736" y="3245"/>
                    <a:pt x="6198" y="4122"/>
                    <a:pt x="6675" y="4544"/>
                  </a:cubicBezTo>
                  <a:lnTo>
                    <a:pt x="4140" y="10999"/>
                  </a:lnTo>
                  <a:lnTo>
                    <a:pt x="2293" y="8206"/>
                  </a:lnTo>
                  <a:lnTo>
                    <a:pt x="1" y="11391"/>
                  </a:lnTo>
                  <a:lnTo>
                    <a:pt x="3256" y="14200"/>
                  </a:lnTo>
                  <a:cubicBezTo>
                    <a:pt x="3548" y="14403"/>
                    <a:pt x="3876" y="14498"/>
                    <a:pt x="4199" y="14498"/>
                  </a:cubicBezTo>
                  <a:cubicBezTo>
                    <a:pt x="4905" y="14498"/>
                    <a:pt x="5584" y="14046"/>
                    <a:pt x="5799" y="13300"/>
                  </a:cubicBezTo>
                  <a:lnTo>
                    <a:pt x="8287" y="4591"/>
                  </a:lnTo>
                  <a:cubicBezTo>
                    <a:pt x="8287" y="4591"/>
                    <a:pt x="8615" y="3621"/>
                    <a:pt x="8772" y="2807"/>
                  </a:cubicBezTo>
                  <a:lnTo>
                    <a:pt x="9108" y="1485"/>
                  </a:lnTo>
                  <a:cubicBezTo>
                    <a:pt x="9147" y="1352"/>
                    <a:pt x="9061" y="1211"/>
                    <a:pt x="8921" y="1180"/>
                  </a:cubicBezTo>
                  <a:cubicBezTo>
                    <a:pt x="8911" y="1178"/>
                    <a:pt x="8901" y="1178"/>
                    <a:pt x="8891" y="1178"/>
                  </a:cubicBezTo>
                  <a:cubicBezTo>
                    <a:pt x="8777" y="1178"/>
                    <a:pt x="8675" y="1259"/>
                    <a:pt x="8639" y="1368"/>
                  </a:cubicBezTo>
                  <a:lnTo>
                    <a:pt x="8475" y="1970"/>
                  </a:lnTo>
                  <a:cubicBezTo>
                    <a:pt x="8457" y="2028"/>
                    <a:pt x="8403" y="2060"/>
                    <a:pt x="8351" y="2060"/>
                  </a:cubicBezTo>
                  <a:cubicBezTo>
                    <a:pt x="8311" y="2060"/>
                    <a:pt x="8271" y="2042"/>
                    <a:pt x="8248" y="2001"/>
                  </a:cubicBezTo>
                  <a:cubicBezTo>
                    <a:pt x="8193" y="1931"/>
                    <a:pt x="8169" y="1837"/>
                    <a:pt x="8177" y="1743"/>
                  </a:cubicBezTo>
                  <a:lnTo>
                    <a:pt x="8255" y="358"/>
                  </a:lnTo>
                  <a:cubicBezTo>
                    <a:pt x="8263" y="222"/>
                    <a:pt x="8153" y="107"/>
                    <a:pt x="8018" y="107"/>
                  </a:cubicBezTo>
                  <a:cubicBezTo>
                    <a:pt x="8014" y="107"/>
                    <a:pt x="8010" y="108"/>
                    <a:pt x="8005" y="108"/>
                  </a:cubicBezTo>
                  <a:cubicBezTo>
                    <a:pt x="7880" y="108"/>
                    <a:pt x="7778" y="217"/>
                    <a:pt x="7770" y="350"/>
                  </a:cubicBezTo>
                  <a:lnTo>
                    <a:pt x="7692" y="1680"/>
                  </a:lnTo>
                  <a:cubicBezTo>
                    <a:pt x="7685" y="1770"/>
                    <a:pt x="7606" y="1845"/>
                    <a:pt x="7517" y="1845"/>
                  </a:cubicBezTo>
                  <a:cubicBezTo>
                    <a:pt x="7513" y="1845"/>
                    <a:pt x="7509" y="1845"/>
                    <a:pt x="7504" y="1845"/>
                  </a:cubicBezTo>
                  <a:cubicBezTo>
                    <a:pt x="7426" y="1845"/>
                    <a:pt x="7364" y="1782"/>
                    <a:pt x="7356" y="1704"/>
                  </a:cubicBezTo>
                  <a:lnTo>
                    <a:pt x="7207" y="217"/>
                  </a:lnTo>
                  <a:cubicBezTo>
                    <a:pt x="7193" y="94"/>
                    <a:pt x="7095" y="0"/>
                    <a:pt x="6971" y="0"/>
                  </a:cubicBezTo>
                  <a:close/>
                </a:path>
              </a:pathLst>
            </a:custGeom>
            <a:solidFill>
              <a:srgbClr val="E88E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1958;p56">
              <a:extLst>
                <a:ext uri="{FF2B5EF4-FFF2-40B4-BE49-F238E27FC236}">
                  <a16:creationId xmlns:a16="http://schemas.microsoft.com/office/drawing/2014/main" id="{D5B7FB75-BB6D-44B6-B9D2-4320998644C8}"/>
                </a:ext>
              </a:extLst>
            </p:cNvPr>
            <p:cNvSpPr/>
            <p:nvPr/>
          </p:nvSpPr>
          <p:spPr>
            <a:xfrm>
              <a:off x="7106050" y="1743075"/>
              <a:ext cx="30350" cy="17950"/>
            </a:xfrm>
            <a:custGeom>
              <a:avLst/>
              <a:gdLst/>
              <a:ahLst/>
              <a:cxnLst/>
              <a:rect l="l" t="t" r="r" b="b"/>
              <a:pathLst>
                <a:path w="1214" h="718" extrusionOk="0">
                  <a:moveTo>
                    <a:pt x="438" y="1"/>
                  </a:moveTo>
                  <a:cubicBezTo>
                    <a:pt x="228" y="1"/>
                    <a:pt x="58" y="70"/>
                    <a:pt x="47" y="76"/>
                  </a:cubicBezTo>
                  <a:cubicBezTo>
                    <a:pt x="16" y="91"/>
                    <a:pt x="0" y="122"/>
                    <a:pt x="16" y="162"/>
                  </a:cubicBezTo>
                  <a:cubicBezTo>
                    <a:pt x="28" y="185"/>
                    <a:pt x="47" y="199"/>
                    <a:pt x="73" y="199"/>
                  </a:cubicBezTo>
                  <a:cubicBezTo>
                    <a:pt x="82" y="199"/>
                    <a:pt x="92" y="197"/>
                    <a:pt x="102" y="193"/>
                  </a:cubicBezTo>
                  <a:cubicBezTo>
                    <a:pt x="102" y="193"/>
                    <a:pt x="252" y="130"/>
                    <a:pt x="437" y="130"/>
                  </a:cubicBezTo>
                  <a:cubicBezTo>
                    <a:pt x="530" y="130"/>
                    <a:pt x="632" y="146"/>
                    <a:pt x="728" y="193"/>
                  </a:cubicBezTo>
                  <a:cubicBezTo>
                    <a:pt x="892" y="271"/>
                    <a:pt x="1010" y="435"/>
                    <a:pt x="1080" y="670"/>
                  </a:cubicBezTo>
                  <a:cubicBezTo>
                    <a:pt x="1088" y="701"/>
                    <a:pt x="1112" y="717"/>
                    <a:pt x="1143" y="717"/>
                  </a:cubicBezTo>
                  <a:lnTo>
                    <a:pt x="1159" y="717"/>
                  </a:lnTo>
                  <a:cubicBezTo>
                    <a:pt x="1190" y="701"/>
                    <a:pt x="1213" y="670"/>
                    <a:pt x="1205" y="631"/>
                  </a:cubicBezTo>
                  <a:cubicBezTo>
                    <a:pt x="1127" y="357"/>
                    <a:pt x="986" y="169"/>
                    <a:pt x="783" y="76"/>
                  </a:cubicBezTo>
                  <a:cubicBezTo>
                    <a:pt x="668" y="19"/>
                    <a:pt x="548" y="1"/>
                    <a:pt x="438" y="1"/>
                  </a:cubicBezTo>
                  <a:close/>
                </a:path>
              </a:pathLst>
            </a:custGeom>
            <a:solidFill>
              <a:srgbClr val="DD72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1959;p56">
              <a:extLst>
                <a:ext uri="{FF2B5EF4-FFF2-40B4-BE49-F238E27FC236}">
                  <a16:creationId xmlns:a16="http://schemas.microsoft.com/office/drawing/2014/main" id="{0A52A62F-1EAF-4F8B-B2BE-9EC1C9FE3291}"/>
                </a:ext>
              </a:extLst>
            </p:cNvPr>
            <p:cNvSpPr/>
            <p:nvPr/>
          </p:nvSpPr>
          <p:spPr>
            <a:xfrm>
              <a:off x="6624250" y="1768625"/>
              <a:ext cx="399275" cy="433500"/>
            </a:xfrm>
            <a:custGeom>
              <a:avLst/>
              <a:gdLst/>
              <a:ahLst/>
              <a:cxnLst/>
              <a:rect l="l" t="t" r="r" b="b"/>
              <a:pathLst>
                <a:path w="15971" h="17340" extrusionOk="0">
                  <a:moveTo>
                    <a:pt x="6644" y="0"/>
                  </a:moveTo>
                  <a:cubicBezTo>
                    <a:pt x="6550" y="0"/>
                    <a:pt x="6456" y="8"/>
                    <a:pt x="6362" y="24"/>
                  </a:cubicBezTo>
                  <a:cubicBezTo>
                    <a:pt x="5681" y="141"/>
                    <a:pt x="2951" y="822"/>
                    <a:pt x="533" y="4366"/>
                  </a:cubicBezTo>
                  <a:cubicBezTo>
                    <a:pt x="1" y="5157"/>
                    <a:pt x="243" y="6236"/>
                    <a:pt x="1065" y="6721"/>
                  </a:cubicBezTo>
                  <a:lnTo>
                    <a:pt x="2325" y="7465"/>
                  </a:lnTo>
                  <a:cubicBezTo>
                    <a:pt x="2825" y="7762"/>
                    <a:pt x="3138" y="8310"/>
                    <a:pt x="3138" y="8889"/>
                  </a:cubicBezTo>
                  <a:lnTo>
                    <a:pt x="3138" y="15680"/>
                  </a:lnTo>
                  <a:cubicBezTo>
                    <a:pt x="3138" y="16596"/>
                    <a:pt x="3874" y="17339"/>
                    <a:pt x="4789" y="17339"/>
                  </a:cubicBezTo>
                  <a:lnTo>
                    <a:pt x="11307" y="17339"/>
                  </a:lnTo>
                  <a:cubicBezTo>
                    <a:pt x="12223" y="17339"/>
                    <a:pt x="12966" y="16596"/>
                    <a:pt x="12966" y="15680"/>
                  </a:cubicBezTo>
                  <a:lnTo>
                    <a:pt x="12966" y="8529"/>
                  </a:lnTo>
                  <a:cubicBezTo>
                    <a:pt x="12966" y="7879"/>
                    <a:pt x="13342" y="7293"/>
                    <a:pt x="13921" y="7027"/>
                  </a:cubicBezTo>
                  <a:lnTo>
                    <a:pt x="14726" y="6651"/>
                  </a:lnTo>
                  <a:cubicBezTo>
                    <a:pt x="15658" y="6221"/>
                    <a:pt x="15971" y="5039"/>
                    <a:pt x="15376" y="4194"/>
                  </a:cubicBezTo>
                  <a:cubicBezTo>
                    <a:pt x="13255" y="1166"/>
                    <a:pt x="10916" y="313"/>
                    <a:pt x="9954" y="79"/>
                  </a:cubicBezTo>
                  <a:cubicBezTo>
                    <a:pt x="9719" y="24"/>
                    <a:pt x="9484" y="0"/>
                    <a:pt x="92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1960;p56">
              <a:extLst>
                <a:ext uri="{FF2B5EF4-FFF2-40B4-BE49-F238E27FC236}">
                  <a16:creationId xmlns:a16="http://schemas.microsoft.com/office/drawing/2014/main" id="{7F2D7AB1-B6EC-4D95-92BD-93F77D721159}"/>
                </a:ext>
              </a:extLst>
            </p:cNvPr>
            <p:cNvSpPr/>
            <p:nvPr/>
          </p:nvSpPr>
          <p:spPr>
            <a:xfrm>
              <a:off x="6702300" y="1929025"/>
              <a:ext cx="3350" cy="77100"/>
            </a:xfrm>
            <a:custGeom>
              <a:avLst/>
              <a:gdLst/>
              <a:ahLst/>
              <a:cxnLst/>
              <a:rect l="l" t="t" r="r" b="b"/>
              <a:pathLst>
                <a:path w="134" h="3084" extrusionOk="0">
                  <a:moveTo>
                    <a:pt x="63" y="0"/>
                  </a:moveTo>
                  <a:cubicBezTo>
                    <a:pt x="32" y="0"/>
                    <a:pt x="1" y="32"/>
                    <a:pt x="1" y="63"/>
                  </a:cubicBezTo>
                  <a:lnTo>
                    <a:pt x="1" y="3021"/>
                  </a:lnTo>
                  <a:cubicBezTo>
                    <a:pt x="1" y="3052"/>
                    <a:pt x="32" y="3083"/>
                    <a:pt x="63" y="3083"/>
                  </a:cubicBezTo>
                  <a:cubicBezTo>
                    <a:pt x="102" y="3083"/>
                    <a:pt x="134" y="3052"/>
                    <a:pt x="134" y="3021"/>
                  </a:cubicBezTo>
                  <a:lnTo>
                    <a:pt x="134" y="63"/>
                  </a:lnTo>
                  <a:cubicBezTo>
                    <a:pt x="134" y="32"/>
                    <a:pt x="102" y="0"/>
                    <a:pt x="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1961;p56">
              <a:extLst>
                <a:ext uri="{FF2B5EF4-FFF2-40B4-BE49-F238E27FC236}">
                  <a16:creationId xmlns:a16="http://schemas.microsoft.com/office/drawing/2014/main" id="{022EEC92-1044-48A3-B791-1298D4C8AA7F}"/>
                </a:ext>
              </a:extLst>
            </p:cNvPr>
            <p:cNvSpPr/>
            <p:nvPr/>
          </p:nvSpPr>
          <p:spPr>
            <a:xfrm>
              <a:off x="6947025" y="1929025"/>
              <a:ext cx="3350" cy="77100"/>
            </a:xfrm>
            <a:custGeom>
              <a:avLst/>
              <a:gdLst/>
              <a:ahLst/>
              <a:cxnLst/>
              <a:rect l="l" t="t" r="r" b="b"/>
              <a:pathLst>
                <a:path w="134" h="3084" extrusionOk="0">
                  <a:moveTo>
                    <a:pt x="71" y="0"/>
                  </a:moveTo>
                  <a:cubicBezTo>
                    <a:pt x="31" y="0"/>
                    <a:pt x="0" y="32"/>
                    <a:pt x="0" y="63"/>
                  </a:cubicBezTo>
                  <a:lnTo>
                    <a:pt x="0" y="3021"/>
                  </a:lnTo>
                  <a:cubicBezTo>
                    <a:pt x="0" y="3052"/>
                    <a:pt x="31" y="3083"/>
                    <a:pt x="71" y="3083"/>
                  </a:cubicBezTo>
                  <a:cubicBezTo>
                    <a:pt x="102" y="3083"/>
                    <a:pt x="133" y="3052"/>
                    <a:pt x="133" y="3021"/>
                  </a:cubicBezTo>
                  <a:lnTo>
                    <a:pt x="133" y="63"/>
                  </a:lnTo>
                  <a:cubicBezTo>
                    <a:pt x="133" y="32"/>
                    <a:pt x="102" y="0"/>
                    <a:pt x="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1962;p56">
              <a:extLst>
                <a:ext uri="{FF2B5EF4-FFF2-40B4-BE49-F238E27FC236}">
                  <a16:creationId xmlns:a16="http://schemas.microsoft.com/office/drawing/2014/main" id="{83012B63-71C3-4EF6-9438-59F6F5FC9616}"/>
                </a:ext>
              </a:extLst>
            </p:cNvPr>
            <p:cNvSpPr/>
            <p:nvPr/>
          </p:nvSpPr>
          <p:spPr>
            <a:xfrm>
              <a:off x="6663175" y="2103300"/>
              <a:ext cx="320050" cy="275075"/>
            </a:xfrm>
            <a:custGeom>
              <a:avLst/>
              <a:gdLst/>
              <a:ahLst/>
              <a:cxnLst/>
              <a:rect l="l" t="t" r="r" b="b"/>
              <a:pathLst>
                <a:path w="12802" h="11003" extrusionOk="0">
                  <a:moveTo>
                    <a:pt x="1542" y="1"/>
                  </a:moveTo>
                  <a:cubicBezTo>
                    <a:pt x="674" y="3600"/>
                    <a:pt x="1" y="7403"/>
                    <a:pt x="869" y="11002"/>
                  </a:cubicBezTo>
                  <a:lnTo>
                    <a:pt x="11855" y="11002"/>
                  </a:lnTo>
                  <a:cubicBezTo>
                    <a:pt x="12802" y="7418"/>
                    <a:pt x="12403" y="3592"/>
                    <a:pt x="114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1963;p56">
              <a:extLst>
                <a:ext uri="{FF2B5EF4-FFF2-40B4-BE49-F238E27FC236}">
                  <a16:creationId xmlns:a16="http://schemas.microsoft.com/office/drawing/2014/main" id="{8BF95718-8DDE-4AEE-A9DB-C88F5017981C}"/>
                </a:ext>
              </a:extLst>
            </p:cNvPr>
            <p:cNvSpPr/>
            <p:nvPr/>
          </p:nvSpPr>
          <p:spPr>
            <a:xfrm>
              <a:off x="6666500" y="1439400"/>
              <a:ext cx="326125" cy="325325"/>
            </a:xfrm>
            <a:custGeom>
              <a:avLst/>
              <a:gdLst/>
              <a:ahLst/>
              <a:cxnLst/>
              <a:rect l="l" t="t" r="r" b="b"/>
              <a:pathLst>
                <a:path w="13045" h="13013" extrusionOk="0">
                  <a:moveTo>
                    <a:pt x="5744" y="1"/>
                  </a:moveTo>
                  <a:cubicBezTo>
                    <a:pt x="3655" y="1"/>
                    <a:pt x="1965" y="1440"/>
                    <a:pt x="1965" y="3224"/>
                  </a:cubicBezTo>
                  <a:cubicBezTo>
                    <a:pt x="1965" y="3655"/>
                    <a:pt x="1683" y="4062"/>
                    <a:pt x="1214" y="4234"/>
                  </a:cubicBezTo>
                  <a:cubicBezTo>
                    <a:pt x="525" y="4500"/>
                    <a:pt x="48" y="5087"/>
                    <a:pt x="48" y="5767"/>
                  </a:cubicBezTo>
                  <a:cubicBezTo>
                    <a:pt x="48" y="6268"/>
                    <a:pt x="306" y="6714"/>
                    <a:pt x="713" y="7019"/>
                  </a:cubicBezTo>
                  <a:cubicBezTo>
                    <a:pt x="267" y="7630"/>
                    <a:pt x="1" y="8342"/>
                    <a:pt x="1" y="9108"/>
                  </a:cubicBezTo>
                  <a:cubicBezTo>
                    <a:pt x="1" y="11268"/>
                    <a:pt x="2051" y="13013"/>
                    <a:pt x="4578" y="13013"/>
                  </a:cubicBezTo>
                  <a:cubicBezTo>
                    <a:pt x="5275" y="13013"/>
                    <a:pt x="5932" y="12880"/>
                    <a:pt x="6527" y="12645"/>
                  </a:cubicBezTo>
                  <a:cubicBezTo>
                    <a:pt x="7113" y="12880"/>
                    <a:pt x="7771" y="13013"/>
                    <a:pt x="8467" y="13013"/>
                  </a:cubicBezTo>
                  <a:cubicBezTo>
                    <a:pt x="10994" y="13013"/>
                    <a:pt x="13044" y="11268"/>
                    <a:pt x="13044" y="9108"/>
                  </a:cubicBezTo>
                  <a:cubicBezTo>
                    <a:pt x="13044" y="8209"/>
                    <a:pt x="12677" y="7371"/>
                    <a:pt x="12074" y="6714"/>
                  </a:cubicBezTo>
                  <a:cubicBezTo>
                    <a:pt x="12293" y="6440"/>
                    <a:pt x="12418" y="6119"/>
                    <a:pt x="12418" y="5767"/>
                  </a:cubicBezTo>
                  <a:cubicBezTo>
                    <a:pt x="12418" y="5102"/>
                    <a:pt x="11965" y="4531"/>
                    <a:pt x="11307" y="4265"/>
                  </a:cubicBezTo>
                  <a:cubicBezTo>
                    <a:pt x="10838" y="4069"/>
                    <a:pt x="10548" y="3663"/>
                    <a:pt x="10548" y="3224"/>
                  </a:cubicBezTo>
                  <a:cubicBezTo>
                    <a:pt x="10548" y="1440"/>
                    <a:pt x="8858" y="1"/>
                    <a:pt x="6777" y="1"/>
                  </a:cubicBezTo>
                  <a:close/>
                </a:path>
              </a:pathLst>
            </a:custGeom>
            <a:solidFill>
              <a:srgbClr val="2F15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1964;p56">
              <a:extLst>
                <a:ext uri="{FF2B5EF4-FFF2-40B4-BE49-F238E27FC236}">
                  <a16:creationId xmlns:a16="http://schemas.microsoft.com/office/drawing/2014/main" id="{563854A0-7B3D-4A09-8B18-C31F45595399}"/>
                </a:ext>
              </a:extLst>
            </p:cNvPr>
            <p:cNvSpPr/>
            <p:nvPr/>
          </p:nvSpPr>
          <p:spPr>
            <a:xfrm>
              <a:off x="6720300" y="1541525"/>
              <a:ext cx="209125" cy="272500"/>
            </a:xfrm>
            <a:custGeom>
              <a:avLst/>
              <a:gdLst/>
              <a:ahLst/>
              <a:cxnLst/>
              <a:rect l="l" t="t" r="r" b="b"/>
              <a:pathLst>
                <a:path w="8365" h="10900" extrusionOk="0">
                  <a:moveTo>
                    <a:pt x="1135" y="0"/>
                  </a:moveTo>
                  <a:cubicBezTo>
                    <a:pt x="1057" y="266"/>
                    <a:pt x="1018" y="548"/>
                    <a:pt x="1018" y="845"/>
                  </a:cubicBezTo>
                  <a:lnTo>
                    <a:pt x="1018" y="1964"/>
                  </a:lnTo>
                  <a:lnTo>
                    <a:pt x="1010" y="1964"/>
                  </a:lnTo>
                  <a:cubicBezTo>
                    <a:pt x="454" y="1964"/>
                    <a:pt x="1" y="2410"/>
                    <a:pt x="1" y="2973"/>
                  </a:cubicBezTo>
                  <a:cubicBezTo>
                    <a:pt x="1" y="3529"/>
                    <a:pt x="454" y="3983"/>
                    <a:pt x="1010" y="3983"/>
                  </a:cubicBezTo>
                  <a:lnTo>
                    <a:pt x="1018" y="3983"/>
                  </a:lnTo>
                  <a:lnTo>
                    <a:pt x="1018" y="4679"/>
                  </a:lnTo>
                  <a:cubicBezTo>
                    <a:pt x="1018" y="5947"/>
                    <a:pt x="1808" y="7026"/>
                    <a:pt x="2911" y="7426"/>
                  </a:cubicBezTo>
                  <a:lnTo>
                    <a:pt x="2911" y="9624"/>
                  </a:lnTo>
                  <a:cubicBezTo>
                    <a:pt x="2911" y="10328"/>
                    <a:pt x="3483" y="10900"/>
                    <a:pt x="4187" y="10900"/>
                  </a:cubicBezTo>
                  <a:cubicBezTo>
                    <a:pt x="4883" y="10900"/>
                    <a:pt x="5454" y="10328"/>
                    <a:pt x="5454" y="9624"/>
                  </a:cubicBezTo>
                  <a:lnTo>
                    <a:pt x="5454" y="7426"/>
                  </a:lnTo>
                  <a:cubicBezTo>
                    <a:pt x="6558" y="7034"/>
                    <a:pt x="7356" y="5947"/>
                    <a:pt x="7356" y="4679"/>
                  </a:cubicBezTo>
                  <a:lnTo>
                    <a:pt x="7356" y="3983"/>
                  </a:lnTo>
                  <a:cubicBezTo>
                    <a:pt x="7911" y="3983"/>
                    <a:pt x="8365" y="3529"/>
                    <a:pt x="8365" y="2973"/>
                  </a:cubicBezTo>
                  <a:cubicBezTo>
                    <a:pt x="8365" y="2410"/>
                    <a:pt x="7911" y="1964"/>
                    <a:pt x="7356" y="1964"/>
                  </a:cubicBezTo>
                  <a:lnTo>
                    <a:pt x="7356" y="1542"/>
                  </a:lnTo>
                  <a:cubicBezTo>
                    <a:pt x="6088" y="1495"/>
                    <a:pt x="2238" y="1260"/>
                    <a:pt x="1135" y="0"/>
                  </a:cubicBezTo>
                  <a:close/>
                </a:path>
              </a:pathLst>
            </a:custGeom>
            <a:solidFill>
              <a:srgbClr val="E88E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1965;p56">
              <a:extLst>
                <a:ext uri="{FF2B5EF4-FFF2-40B4-BE49-F238E27FC236}">
                  <a16:creationId xmlns:a16="http://schemas.microsoft.com/office/drawing/2014/main" id="{191E2B97-5592-4CC8-ABBA-B9E5186D3A0D}"/>
                </a:ext>
              </a:extLst>
            </p:cNvPr>
            <p:cNvSpPr/>
            <p:nvPr/>
          </p:nvSpPr>
          <p:spPr>
            <a:xfrm>
              <a:off x="6796200" y="1727150"/>
              <a:ext cx="60275" cy="30550"/>
            </a:xfrm>
            <a:custGeom>
              <a:avLst/>
              <a:gdLst/>
              <a:ahLst/>
              <a:cxnLst/>
              <a:rect l="l" t="t" r="r" b="b"/>
              <a:pathLst>
                <a:path w="2411" h="1222" extrusionOk="0">
                  <a:moveTo>
                    <a:pt x="2410" y="1"/>
                  </a:moveTo>
                  <a:cubicBezTo>
                    <a:pt x="2129" y="102"/>
                    <a:pt x="1824" y="157"/>
                    <a:pt x="1503" y="157"/>
                  </a:cubicBezTo>
                  <a:lnTo>
                    <a:pt x="791" y="157"/>
                  </a:lnTo>
                  <a:cubicBezTo>
                    <a:pt x="587" y="157"/>
                    <a:pt x="384" y="134"/>
                    <a:pt x="188" y="94"/>
                  </a:cubicBezTo>
                  <a:lnTo>
                    <a:pt x="1" y="220"/>
                  </a:lnTo>
                  <a:lnTo>
                    <a:pt x="2410" y="1221"/>
                  </a:lnTo>
                  <a:lnTo>
                    <a:pt x="2410" y="1"/>
                  </a:lnTo>
                  <a:close/>
                </a:path>
              </a:pathLst>
            </a:custGeom>
            <a:solidFill>
              <a:srgbClr val="DD72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1967;p56">
              <a:extLst>
                <a:ext uri="{FF2B5EF4-FFF2-40B4-BE49-F238E27FC236}">
                  <a16:creationId xmlns:a16="http://schemas.microsoft.com/office/drawing/2014/main" id="{03EA26D5-7523-4BA8-BBD9-50117AF88D86}"/>
                </a:ext>
              </a:extLst>
            </p:cNvPr>
            <p:cNvSpPr/>
            <p:nvPr/>
          </p:nvSpPr>
          <p:spPr>
            <a:xfrm>
              <a:off x="6724800" y="1597275"/>
              <a:ext cx="17425" cy="18800"/>
            </a:xfrm>
            <a:custGeom>
              <a:avLst/>
              <a:gdLst/>
              <a:ahLst/>
              <a:cxnLst/>
              <a:rect l="l" t="t" r="r" b="b"/>
              <a:pathLst>
                <a:path w="697" h="752" extrusionOk="0">
                  <a:moveTo>
                    <a:pt x="634" y="0"/>
                  </a:moveTo>
                  <a:cubicBezTo>
                    <a:pt x="627" y="0"/>
                    <a:pt x="1" y="8"/>
                    <a:pt x="1" y="681"/>
                  </a:cubicBezTo>
                  <a:cubicBezTo>
                    <a:pt x="1" y="720"/>
                    <a:pt x="32" y="751"/>
                    <a:pt x="63" y="751"/>
                  </a:cubicBezTo>
                  <a:cubicBezTo>
                    <a:pt x="102" y="751"/>
                    <a:pt x="126" y="720"/>
                    <a:pt x="126" y="681"/>
                  </a:cubicBezTo>
                  <a:cubicBezTo>
                    <a:pt x="126" y="133"/>
                    <a:pt x="611" y="125"/>
                    <a:pt x="634" y="125"/>
                  </a:cubicBezTo>
                  <a:cubicBezTo>
                    <a:pt x="673" y="125"/>
                    <a:pt x="697" y="94"/>
                    <a:pt x="697" y="63"/>
                  </a:cubicBezTo>
                  <a:cubicBezTo>
                    <a:pt x="697" y="24"/>
                    <a:pt x="673" y="0"/>
                    <a:pt x="634" y="0"/>
                  </a:cubicBezTo>
                  <a:close/>
                </a:path>
              </a:pathLst>
            </a:custGeom>
            <a:solidFill>
              <a:srgbClr val="DD72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1968;p56">
              <a:extLst>
                <a:ext uri="{FF2B5EF4-FFF2-40B4-BE49-F238E27FC236}">
                  <a16:creationId xmlns:a16="http://schemas.microsoft.com/office/drawing/2014/main" id="{B5AD3AC5-5C89-4C61-819D-9E578692025D}"/>
                </a:ext>
              </a:extLst>
            </p:cNvPr>
            <p:cNvSpPr/>
            <p:nvPr/>
          </p:nvSpPr>
          <p:spPr>
            <a:xfrm>
              <a:off x="6907125" y="1597275"/>
              <a:ext cx="17625" cy="18800"/>
            </a:xfrm>
            <a:custGeom>
              <a:avLst/>
              <a:gdLst/>
              <a:ahLst/>
              <a:cxnLst/>
              <a:rect l="l" t="t" r="r" b="b"/>
              <a:pathLst>
                <a:path w="705" h="752" extrusionOk="0">
                  <a:moveTo>
                    <a:pt x="63" y="0"/>
                  </a:moveTo>
                  <a:cubicBezTo>
                    <a:pt x="31" y="0"/>
                    <a:pt x="0" y="24"/>
                    <a:pt x="0" y="63"/>
                  </a:cubicBezTo>
                  <a:cubicBezTo>
                    <a:pt x="0" y="94"/>
                    <a:pt x="31" y="125"/>
                    <a:pt x="63" y="125"/>
                  </a:cubicBezTo>
                  <a:cubicBezTo>
                    <a:pt x="86" y="125"/>
                    <a:pt x="571" y="133"/>
                    <a:pt x="571" y="681"/>
                  </a:cubicBezTo>
                  <a:cubicBezTo>
                    <a:pt x="571" y="720"/>
                    <a:pt x="602" y="751"/>
                    <a:pt x="634" y="751"/>
                  </a:cubicBezTo>
                  <a:cubicBezTo>
                    <a:pt x="673" y="751"/>
                    <a:pt x="704" y="720"/>
                    <a:pt x="704" y="681"/>
                  </a:cubicBezTo>
                  <a:cubicBezTo>
                    <a:pt x="704" y="8"/>
                    <a:pt x="70" y="0"/>
                    <a:pt x="63" y="0"/>
                  </a:cubicBezTo>
                  <a:close/>
                </a:path>
              </a:pathLst>
            </a:custGeom>
            <a:solidFill>
              <a:srgbClr val="DD72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1969;p56">
              <a:extLst>
                <a:ext uri="{FF2B5EF4-FFF2-40B4-BE49-F238E27FC236}">
                  <a16:creationId xmlns:a16="http://schemas.microsoft.com/office/drawing/2014/main" id="{568AC3EF-CF18-4D09-B3BA-6AB2FBE70CA0}"/>
                </a:ext>
              </a:extLst>
            </p:cNvPr>
            <p:cNvSpPr/>
            <p:nvPr/>
          </p:nvSpPr>
          <p:spPr>
            <a:xfrm>
              <a:off x="6780950" y="1601950"/>
              <a:ext cx="9200" cy="18625"/>
            </a:xfrm>
            <a:custGeom>
              <a:avLst/>
              <a:gdLst/>
              <a:ahLst/>
              <a:cxnLst/>
              <a:rect l="l" t="t" r="r" b="b"/>
              <a:pathLst>
                <a:path w="368" h="745" extrusionOk="0">
                  <a:moveTo>
                    <a:pt x="188" y="1"/>
                  </a:moveTo>
                  <a:cubicBezTo>
                    <a:pt x="78" y="1"/>
                    <a:pt x="0" y="79"/>
                    <a:pt x="0" y="189"/>
                  </a:cubicBezTo>
                  <a:lnTo>
                    <a:pt x="0" y="556"/>
                  </a:lnTo>
                  <a:cubicBezTo>
                    <a:pt x="0" y="658"/>
                    <a:pt x="78" y="744"/>
                    <a:pt x="188" y="744"/>
                  </a:cubicBezTo>
                  <a:cubicBezTo>
                    <a:pt x="290" y="744"/>
                    <a:pt x="368" y="658"/>
                    <a:pt x="368" y="556"/>
                  </a:cubicBezTo>
                  <a:lnTo>
                    <a:pt x="368" y="189"/>
                  </a:lnTo>
                  <a:cubicBezTo>
                    <a:pt x="368" y="79"/>
                    <a:pt x="290" y="1"/>
                    <a:pt x="188" y="1"/>
                  </a:cubicBezTo>
                  <a:close/>
                </a:path>
              </a:pathLst>
            </a:custGeom>
            <a:solidFill>
              <a:srgbClr val="2F15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1970;p56">
              <a:extLst>
                <a:ext uri="{FF2B5EF4-FFF2-40B4-BE49-F238E27FC236}">
                  <a16:creationId xmlns:a16="http://schemas.microsoft.com/office/drawing/2014/main" id="{95E0B201-759D-4539-B8FE-DB6A1C5FF693}"/>
                </a:ext>
              </a:extLst>
            </p:cNvPr>
            <p:cNvSpPr/>
            <p:nvPr/>
          </p:nvSpPr>
          <p:spPr>
            <a:xfrm>
              <a:off x="6850575" y="1601950"/>
              <a:ext cx="9225" cy="18625"/>
            </a:xfrm>
            <a:custGeom>
              <a:avLst/>
              <a:gdLst/>
              <a:ahLst/>
              <a:cxnLst/>
              <a:rect l="l" t="t" r="r" b="b"/>
              <a:pathLst>
                <a:path w="369" h="745" extrusionOk="0">
                  <a:moveTo>
                    <a:pt x="181" y="1"/>
                  </a:moveTo>
                  <a:cubicBezTo>
                    <a:pt x="79" y="1"/>
                    <a:pt x="1" y="79"/>
                    <a:pt x="1" y="189"/>
                  </a:cubicBezTo>
                  <a:lnTo>
                    <a:pt x="1" y="556"/>
                  </a:lnTo>
                  <a:cubicBezTo>
                    <a:pt x="1" y="658"/>
                    <a:pt x="79" y="744"/>
                    <a:pt x="181" y="744"/>
                  </a:cubicBezTo>
                  <a:cubicBezTo>
                    <a:pt x="282" y="744"/>
                    <a:pt x="368" y="658"/>
                    <a:pt x="368" y="556"/>
                  </a:cubicBezTo>
                  <a:lnTo>
                    <a:pt x="368" y="189"/>
                  </a:lnTo>
                  <a:cubicBezTo>
                    <a:pt x="368" y="79"/>
                    <a:pt x="282" y="1"/>
                    <a:pt x="181" y="1"/>
                  </a:cubicBezTo>
                  <a:close/>
                </a:path>
              </a:pathLst>
            </a:custGeom>
            <a:solidFill>
              <a:srgbClr val="2F15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1971;p56">
              <a:extLst>
                <a:ext uri="{FF2B5EF4-FFF2-40B4-BE49-F238E27FC236}">
                  <a16:creationId xmlns:a16="http://schemas.microsoft.com/office/drawing/2014/main" id="{40ABA940-19A7-4E72-9584-2C3C9275EBC4}"/>
                </a:ext>
              </a:extLst>
            </p:cNvPr>
            <p:cNvSpPr/>
            <p:nvPr/>
          </p:nvSpPr>
          <p:spPr>
            <a:xfrm>
              <a:off x="6812425" y="1647925"/>
              <a:ext cx="54025" cy="23900"/>
            </a:xfrm>
            <a:custGeom>
              <a:avLst/>
              <a:gdLst/>
              <a:ahLst/>
              <a:cxnLst/>
              <a:rect l="l" t="t" r="r" b="b"/>
              <a:pathLst>
                <a:path w="2161" h="956" extrusionOk="0">
                  <a:moveTo>
                    <a:pt x="2090" y="1"/>
                  </a:moveTo>
                  <a:cubicBezTo>
                    <a:pt x="2059" y="1"/>
                    <a:pt x="2027" y="32"/>
                    <a:pt x="2027" y="71"/>
                  </a:cubicBezTo>
                  <a:cubicBezTo>
                    <a:pt x="2027" y="282"/>
                    <a:pt x="1957" y="454"/>
                    <a:pt x="1801" y="580"/>
                  </a:cubicBezTo>
                  <a:cubicBezTo>
                    <a:pt x="1562" y="774"/>
                    <a:pt x="1174" y="826"/>
                    <a:pt x="827" y="826"/>
                  </a:cubicBezTo>
                  <a:cubicBezTo>
                    <a:pt x="435" y="826"/>
                    <a:pt x="95" y="760"/>
                    <a:pt x="87" y="760"/>
                  </a:cubicBezTo>
                  <a:cubicBezTo>
                    <a:pt x="83" y="759"/>
                    <a:pt x="79" y="758"/>
                    <a:pt x="74" y="758"/>
                  </a:cubicBezTo>
                  <a:cubicBezTo>
                    <a:pt x="46" y="758"/>
                    <a:pt x="16" y="779"/>
                    <a:pt x="9" y="807"/>
                  </a:cubicBezTo>
                  <a:cubicBezTo>
                    <a:pt x="1" y="846"/>
                    <a:pt x="24" y="877"/>
                    <a:pt x="64" y="885"/>
                  </a:cubicBezTo>
                  <a:cubicBezTo>
                    <a:pt x="87" y="893"/>
                    <a:pt x="423" y="955"/>
                    <a:pt x="823" y="955"/>
                  </a:cubicBezTo>
                  <a:cubicBezTo>
                    <a:pt x="1190" y="955"/>
                    <a:pt x="1613" y="900"/>
                    <a:pt x="1887" y="681"/>
                  </a:cubicBezTo>
                  <a:cubicBezTo>
                    <a:pt x="2067" y="533"/>
                    <a:pt x="2161" y="321"/>
                    <a:pt x="2161" y="71"/>
                  </a:cubicBezTo>
                  <a:cubicBezTo>
                    <a:pt x="2161" y="32"/>
                    <a:pt x="2129" y="1"/>
                    <a:pt x="2090" y="1"/>
                  </a:cubicBezTo>
                  <a:close/>
                </a:path>
              </a:pathLst>
            </a:custGeom>
            <a:solidFill>
              <a:srgbClr val="DD72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1972;p56">
              <a:extLst>
                <a:ext uri="{FF2B5EF4-FFF2-40B4-BE49-F238E27FC236}">
                  <a16:creationId xmlns:a16="http://schemas.microsoft.com/office/drawing/2014/main" id="{6B2BDFC3-63DF-4FF7-8D01-635EB7320DB6}"/>
                </a:ext>
              </a:extLst>
            </p:cNvPr>
            <p:cNvSpPr/>
            <p:nvPr/>
          </p:nvSpPr>
          <p:spPr>
            <a:xfrm>
              <a:off x="6767050" y="1577200"/>
              <a:ext cx="34075" cy="16400"/>
            </a:xfrm>
            <a:custGeom>
              <a:avLst/>
              <a:gdLst/>
              <a:ahLst/>
              <a:cxnLst/>
              <a:rect l="l" t="t" r="r" b="b"/>
              <a:pathLst>
                <a:path w="1363" h="656" extrusionOk="0">
                  <a:moveTo>
                    <a:pt x="859" y="1"/>
                  </a:moveTo>
                  <a:cubicBezTo>
                    <a:pt x="778" y="1"/>
                    <a:pt x="690" y="11"/>
                    <a:pt x="595" y="36"/>
                  </a:cubicBezTo>
                  <a:cubicBezTo>
                    <a:pt x="306" y="107"/>
                    <a:pt x="110" y="287"/>
                    <a:pt x="55" y="420"/>
                  </a:cubicBezTo>
                  <a:cubicBezTo>
                    <a:pt x="1" y="553"/>
                    <a:pt x="48" y="639"/>
                    <a:pt x="134" y="654"/>
                  </a:cubicBezTo>
                  <a:cubicBezTo>
                    <a:pt x="143" y="655"/>
                    <a:pt x="152" y="656"/>
                    <a:pt x="161" y="656"/>
                  </a:cubicBezTo>
                  <a:cubicBezTo>
                    <a:pt x="241" y="656"/>
                    <a:pt x="332" y="628"/>
                    <a:pt x="423" y="600"/>
                  </a:cubicBezTo>
                  <a:cubicBezTo>
                    <a:pt x="525" y="568"/>
                    <a:pt x="627" y="537"/>
                    <a:pt x="713" y="514"/>
                  </a:cubicBezTo>
                  <a:cubicBezTo>
                    <a:pt x="799" y="490"/>
                    <a:pt x="900" y="467"/>
                    <a:pt x="1010" y="451"/>
                  </a:cubicBezTo>
                  <a:cubicBezTo>
                    <a:pt x="1112" y="428"/>
                    <a:pt x="1213" y="412"/>
                    <a:pt x="1284" y="357"/>
                  </a:cubicBezTo>
                  <a:cubicBezTo>
                    <a:pt x="1354" y="302"/>
                    <a:pt x="1362" y="201"/>
                    <a:pt x="1245" y="115"/>
                  </a:cubicBezTo>
                  <a:cubicBezTo>
                    <a:pt x="1170" y="50"/>
                    <a:pt x="1033" y="1"/>
                    <a:pt x="859" y="1"/>
                  </a:cubicBezTo>
                  <a:close/>
                </a:path>
              </a:pathLst>
            </a:custGeom>
            <a:solidFill>
              <a:srgbClr val="2F15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1973;p56">
              <a:extLst>
                <a:ext uri="{FF2B5EF4-FFF2-40B4-BE49-F238E27FC236}">
                  <a16:creationId xmlns:a16="http://schemas.microsoft.com/office/drawing/2014/main" id="{1642A77F-E2F6-4ED8-8C65-831A6EF28211}"/>
                </a:ext>
              </a:extLst>
            </p:cNvPr>
            <p:cNvSpPr/>
            <p:nvPr/>
          </p:nvSpPr>
          <p:spPr>
            <a:xfrm>
              <a:off x="6841775" y="1579300"/>
              <a:ext cx="33075" cy="16650"/>
            </a:xfrm>
            <a:custGeom>
              <a:avLst/>
              <a:gdLst/>
              <a:ahLst/>
              <a:cxnLst/>
              <a:rect l="l" t="t" r="r" b="b"/>
              <a:pathLst>
                <a:path w="1323" h="666" extrusionOk="0">
                  <a:moveTo>
                    <a:pt x="471" y="1"/>
                  </a:moveTo>
                  <a:cubicBezTo>
                    <a:pt x="318" y="1"/>
                    <a:pt x="192" y="39"/>
                    <a:pt x="118" y="93"/>
                  </a:cubicBezTo>
                  <a:cubicBezTo>
                    <a:pt x="1" y="171"/>
                    <a:pt x="1" y="273"/>
                    <a:pt x="63" y="328"/>
                  </a:cubicBezTo>
                  <a:cubicBezTo>
                    <a:pt x="134" y="383"/>
                    <a:pt x="235" y="406"/>
                    <a:pt x="329" y="430"/>
                  </a:cubicBezTo>
                  <a:cubicBezTo>
                    <a:pt x="431" y="453"/>
                    <a:pt x="533" y="477"/>
                    <a:pt x="619" y="508"/>
                  </a:cubicBezTo>
                  <a:cubicBezTo>
                    <a:pt x="705" y="531"/>
                    <a:pt x="799" y="563"/>
                    <a:pt x="900" y="602"/>
                  </a:cubicBezTo>
                  <a:cubicBezTo>
                    <a:pt x="986" y="630"/>
                    <a:pt x="1072" y="665"/>
                    <a:pt x="1151" y="665"/>
                  </a:cubicBezTo>
                  <a:cubicBezTo>
                    <a:pt x="1159" y="665"/>
                    <a:pt x="1167" y="665"/>
                    <a:pt x="1174" y="664"/>
                  </a:cubicBezTo>
                  <a:cubicBezTo>
                    <a:pt x="1260" y="656"/>
                    <a:pt x="1323" y="578"/>
                    <a:pt x="1268" y="445"/>
                  </a:cubicBezTo>
                  <a:cubicBezTo>
                    <a:pt x="1221" y="312"/>
                    <a:pt x="1049" y="132"/>
                    <a:pt x="767" y="46"/>
                  </a:cubicBezTo>
                  <a:cubicBezTo>
                    <a:pt x="662" y="14"/>
                    <a:pt x="562" y="1"/>
                    <a:pt x="471" y="1"/>
                  </a:cubicBezTo>
                  <a:close/>
                </a:path>
              </a:pathLst>
            </a:custGeom>
            <a:solidFill>
              <a:srgbClr val="2F15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1974;p56">
              <a:extLst>
                <a:ext uri="{FF2B5EF4-FFF2-40B4-BE49-F238E27FC236}">
                  <a16:creationId xmlns:a16="http://schemas.microsoft.com/office/drawing/2014/main" id="{21EEDE43-1E85-4A3D-B0A3-E27344A82CFC}"/>
                </a:ext>
              </a:extLst>
            </p:cNvPr>
            <p:cNvSpPr/>
            <p:nvPr/>
          </p:nvSpPr>
          <p:spPr>
            <a:xfrm>
              <a:off x="6773900" y="1619475"/>
              <a:ext cx="19200" cy="5200"/>
            </a:xfrm>
            <a:custGeom>
              <a:avLst/>
              <a:gdLst/>
              <a:ahLst/>
              <a:cxnLst/>
              <a:rect l="l" t="t" r="r" b="b"/>
              <a:pathLst>
                <a:path w="768" h="208" extrusionOk="0">
                  <a:moveTo>
                    <a:pt x="75" y="0"/>
                  </a:moveTo>
                  <a:cubicBezTo>
                    <a:pt x="53" y="0"/>
                    <a:pt x="31" y="12"/>
                    <a:pt x="16" y="28"/>
                  </a:cubicBezTo>
                  <a:cubicBezTo>
                    <a:pt x="1" y="59"/>
                    <a:pt x="8" y="98"/>
                    <a:pt x="40" y="121"/>
                  </a:cubicBezTo>
                  <a:cubicBezTo>
                    <a:pt x="47" y="129"/>
                    <a:pt x="180" y="208"/>
                    <a:pt x="376" y="208"/>
                  </a:cubicBezTo>
                  <a:cubicBezTo>
                    <a:pt x="478" y="208"/>
                    <a:pt x="595" y="192"/>
                    <a:pt x="728" y="121"/>
                  </a:cubicBezTo>
                  <a:cubicBezTo>
                    <a:pt x="760" y="106"/>
                    <a:pt x="767" y="67"/>
                    <a:pt x="752" y="35"/>
                  </a:cubicBezTo>
                  <a:cubicBezTo>
                    <a:pt x="741" y="14"/>
                    <a:pt x="720" y="1"/>
                    <a:pt x="698" y="1"/>
                  </a:cubicBezTo>
                  <a:cubicBezTo>
                    <a:pt x="687" y="1"/>
                    <a:pt x="676" y="4"/>
                    <a:pt x="666" y="12"/>
                  </a:cubicBezTo>
                  <a:cubicBezTo>
                    <a:pt x="559" y="65"/>
                    <a:pt x="461" y="83"/>
                    <a:pt x="378" y="83"/>
                  </a:cubicBezTo>
                  <a:cubicBezTo>
                    <a:pt x="219" y="83"/>
                    <a:pt x="115" y="17"/>
                    <a:pt x="110" y="12"/>
                  </a:cubicBezTo>
                  <a:cubicBezTo>
                    <a:pt x="99" y="4"/>
                    <a:pt x="87" y="0"/>
                    <a:pt x="75" y="0"/>
                  </a:cubicBezTo>
                  <a:close/>
                </a:path>
              </a:pathLst>
            </a:custGeom>
            <a:solidFill>
              <a:srgbClr val="DD72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1975;p56">
              <a:extLst>
                <a:ext uri="{FF2B5EF4-FFF2-40B4-BE49-F238E27FC236}">
                  <a16:creationId xmlns:a16="http://schemas.microsoft.com/office/drawing/2014/main" id="{944F7E70-82CF-4CE3-A9B1-3581B9662AA3}"/>
                </a:ext>
              </a:extLst>
            </p:cNvPr>
            <p:cNvSpPr/>
            <p:nvPr/>
          </p:nvSpPr>
          <p:spPr>
            <a:xfrm>
              <a:off x="6845100" y="1619475"/>
              <a:ext cx="19200" cy="5200"/>
            </a:xfrm>
            <a:custGeom>
              <a:avLst/>
              <a:gdLst/>
              <a:ahLst/>
              <a:cxnLst/>
              <a:rect l="l" t="t" r="r" b="b"/>
              <a:pathLst>
                <a:path w="768" h="208" extrusionOk="0">
                  <a:moveTo>
                    <a:pt x="76" y="0"/>
                  </a:moveTo>
                  <a:cubicBezTo>
                    <a:pt x="54" y="0"/>
                    <a:pt x="32" y="12"/>
                    <a:pt x="16" y="28"/>
                  </a:cubicBezTo>
                  <a:cubicBezTo>
                    <a:pt x="1" y="59"/>
                    <a:pt x="8" y="98"/>
                    <a:pt x="40" y="121"/>
                  </a:cubicBezTo>
                  <a:cubicBezTo>
                    <a:pt x="48" y="129"/>
                    <a:pt x="173" y="208"/>
                    <a:pt x="376" y="208"/>
                  </a:cubicBezTo>
                  <a:cubicBezTo>
                    <a:pt x="478" y="208"/>
                    <a:pt x="595" y="192"/>
                    <a:pt x="728" y="121"/>
                  </a:cubicBezTo>
                  <a:cubicBezTo>
                    <a:pt x="760" y="106"/>
                    <a:pt x="767" y="67"/>
                    <a:pt x="752" y="35"/>
                  </a:cubicBezTo>
                  <a:cubicBezTo>
                    <a:pt x="741" y="14"/>
                    <a:pt x="720" y="1"/>
                    <a:pt x="698" y="1"/>
                  </a:cubicBezTo>
                  <a:cubicBezTo>
                    <a:pt x="687" y="1"/>
                    <a:pt x="676" y="4"/>
                    <a:pt x="666" y="12"/>
                  </a:cubicBezTo>
                  <a:cubicBezTo>
                    <a:pt x="559" y="65"/>
                    <a:pt x="461" y="83"/>
                    <a:pt x="378" y="83"/>
                  </a:cubicBezTo>
                  <a:cubicBezTo>
                    <a:pt x="219" y="83"/>
                    <a:pt x="115" y="17"/>
                    <a:pt x="110" y="12"/>
                  </a:cubicBezTo>
                  <a:cubicBezTo>
                    <a:pt x="99" y="4"/>
                    <a:pt x="87" y="0"/>
                    <a:pt x="76" y="0"/>
                  </a:cubicBezTo>
                  <a:close/>
                </a:path>
              </a:pathLst>
            </a:custGeom>
            <a:solidFill>
              <a:srgbClr val="DD72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1976;p56">
              <a:extLst>
                <a:ext uri="{FF2B5EF4-FFF2-40B4-BE49-F238E27FC236}">
                  <a16:creationId xmlns:a16="http://schemas.microsoft.com/office/drawing/2014/main" id="{BA56972A-97C4-4332-BEB4-EB5A961F2854}"/>
                </a:ext>
              </a:extLst>
            </p:cNvPr>
            <p:cNvSpPr/>
            <p:nvPr/>
          </p:nvSpPr>
          <p:spPr>
            <a:xfrm>
              <a:off x="6802850" y="1589050"/>
              <a:ext cx="26825" cy="61650"/>
            </a:xfrm>
            <a:custGeom>
              <a:avLst/>
              <a:gdLst/>
              <a:ahLst/>
              <a:cxnLst/>
              <a:rect l="l" t="t" r="r" b="b"/>
              <a:pathLst>
                <a:path w="1073" h="2466" extrusionOk="0">
                  <a:moveTo>
                    <a:pt x="666" y="0"/>
                  </a:moveTo>
                  <a:cubicBezTo>
                    <a:pt x="634" y="0"/>
                    <a:pt x="603" y="32"/>
                    <a:pt x="603" y="71"/>
                  </a:cubicBezTo>
                  <a:lnTo>
                    <a:pt x="603" y="971"/>
                  </a:lnTo>
                  <a:cubicBezTo>
                    <a:pt x="603" y="1127"/>
                    <a:pt x="470" y="1260"/>
                    <a:pt x="314" y="1260"/>
                  </a:cubicBezTo>
                  <a:cubicBezTo>
                    <a:pt x="141" y="1260"/>
                    <a:pt x="1" y="1401"/>
                    <a:pt x="1" y="1573"/>
                  </a:cubicBezTo>
                  <a:lnTo>
                    <a:pt x="1" y="1753"/>
                  </a:lnTo>
                  <a:cubicBezTo>
                    <a:pt x="1" y="2144"/>
                    <a:pt x="321" y="2465"/>
                    <a:pt x="713" y="2465"/>
                  </a:cubicBezTo>
                  <a:lnTo>
                    <a:pt x="1010" y="2465"/>
                  </a:lnTo>
                  <a:cubicBezTo>
                    <a:pt x="1041" y="2465"/>
                    <a:pt x="1073" y="2434"/>
                    <a:pt x="1073" y="2395"/>
                  </a:cubicBezTo>
                  <a:cubicBezTo>
                    <a:pt x="1073" y="2363"/>
                    <a:pt x="1041" y="2332"/>
                    <a:pt x="1010" y="2332"/>
                  </a:cubicBezTo>
                  <a:lnTo>
                    <a:pt x="713" y="2332"/>
                  </a:lnTo>
                  <a:cubicBezTo>
                    <a:pt x="392" y="2332"/>
                    <a:pt x="134" y="2074"/>
                    <a:pt x="134" y="1753"/>
                  </a:cubicBezTo>
                  <a:lnTo>
                    <a:pt x="134" y="1573"/>
                  </a:lnTo>
                  <a:cubicBezTo>
                    <a:pt x="134" y="1471"/>
                    <a:pt x="212" y="1393"/>
                    <a:pt x="314" y="1393"/>
                  </a:cubicBezTo>
                  <a:cubicBezTo>
                    <a:pt x="548" y="1393"/>
                    <a:pt x="736" y="1205"/>
                    <a:pt x="736" y="971"/>
                  </a:cubicBezTo>
                  <a:lnTo>
                    <a:pt x="736" y="71"/>
                  </a:lnTo>
                  <a:cubicBezTo>
                    <a:pt x="736" y="32"/>
                    <a:pt x="705" y="0"/>
                    <a:pt x="666" y="0"/>
                  </a:cubicBezTo>
                  <a:close/>
                </a:path>
              </a:pathLst>
            </a:custGeom>
            <a:solidFill>
              <a:srgbClr val="DD72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1977;p56">
              <a:extLst>
                <a:ext uri="{FF2B5EF4-FFF2-40B4-BE49-F238E27FC236}">
                  <a16:creationId xmlns:a16="http://schemas.microsoft.com/office/drawing/2014/main" id="{2C62D981-7651-453A-B5C7-D77071363F85}"/>
                </a:ext>
              </a:extLst>
            </p:cNvPr>
            <p:cNvSpPr/>
            <p:nvPr/>
          </p:nvSpPr>
          <p:spPr>
            <a:xfrm>
              <a:off x="6732425" y="1627200"/>
              <a:ext cx="6675" cy="33475"/>
            </a:xfrm>
            <a:custGeom>
              <a:avLst/>
              <a:gdLst/>
              <a:ahLst/>
              <a:cxnLst/>
              <a:rect l="l" t="t" r="r" b="b"/>
              <a:pathLst>
                <a:path w="267" h="1339" extrusionOk="0">
                  <a:moveTo>
                    <a:pt x="134" y="0"/>
                  </a:moveTo>
                  <a:cubicBezTo>
                    <a:pt x="56" y="0"/>
                    <a:pt x="1" y="55"/>
                    <a:pt x="1" y="133"/>
                  </a:cubicBezTo>
                  <a:lnTo>
                    <a:pt x="1" y="1213"/>
                  </a:lnTo>
                  <a:cubicBezTo>
                    <a:pt x="1" y="1283"/>
                    <a:pt x="56" y="1338"/>
                    <a:pt x="134" y="1338"/>
                  </a:cubicBezTo>
                  <a:lnTo>
                    <a:pt x="142" y="1338"/>
                  </a:lnTo>
                  <a:cubicBezTo>
                    <a:pt x="212" y="1338"/>
                    <a:pt x="267" y="1283"/>
                    <a:pt x="267" y="1213"/>
                  </a:cubicBezTo>
                  <a:lnTo>
                    <a:pt x="267" y="133"/>
                  </a:lnTo>
                  <a:cubicBezTo>
                    <a:pt x="267" y="55"/>
                    <a:pt x="212" y="0"/>
                    <a:pt x="1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1978;p56">
              <a:extLst>
                <a:ext uri="{FF2B5EF4-FFF2-40B4-BE49-F238E27FC236}">
                  <a16:creationId xmlns:a16="http://schemas.microsoft.com/office/drawing/2014/main" id="{BA123E28-EDEB-4849-B188-D71E22D0C8C1}"/>
                </a:ext>
              </a:extLst>
            </p:cNvPr>
            <p:cNvSpPr/>
            <p:nvPr/>
          </p:nvSpPr>
          <p:spPr>
            <a:xfrm>
              <a:off x="6910250" y="1627200"/>
              <a:ext cx="6675" cy="33475"/>
            </a:xfrm>
            <a:custGeom>
              <a:avLst/>
              <a:gdLst/>
              <a:ahLst/>
              <a:cxnLst/>
              <a:rect l="l" t="t" r="r" b="b"/>
              <a:pathLst>
                <a:path w="267" h="1339" extrusionOk="0">
                  <a:moveTo>
                    <a:pt x="125" y="0"/>
                  </a:moveTo>
                  <a:cubicBezTo>
                    <a:pt x="55" y="0"/>
                    <a:pt x="0" y="55"/>
                    <a:pt x="0" y="133"/>
                  </a:cubicBezTo>
                  <a:lnTo>
                    <a:pt x="0" y="1213"/>
                  </a:lnTo>
                  <a:cubicBezTo>
                    <a:pt x="0" y="1283"/>
                    <a:pt x="55" y="1338"/>
                    <a:pt x="125" y="1338"/>
                  </a:cubicBezTo>
                  <a:lnTo>
                    <a:pt x="133" y="1338"/>
                  </a:lnTo>
                  <a:cubicBezTo>
                    <a:pt x="204" y="1338"/>
                    <a:pt x="266" y="1283"/>
                    <a:pt x="266" y="1213"/>
                  </a:cubicBezTo>
                  <a:lnTo>
                    <a:pt x="266" y="133"/>
                  </a:lnTo>
                  <a:cubicBezTo>
                    <a:pt x="266" y="55"/>
                    <a:pt x="204" y="0"/>
                    <a:pt x="1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0278954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5" name="Google Shape;1435;p45"/>
          <p:cNvSpPr txBox="1">
            <a:spLocks noGrp="1"/>
          </p:cNvSpPr>
          <p:nvPr>
            <p:ph type="title"/>
          </p:nvPr>
        </p:nvSpPr>
        <p:spPr>
          <a:xfrm>
            <a:off x="449067" y="2017800"/>
            <a:ext cx="3476700" cy="1107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/>
              <a:t>H</a:t>
            </a:r>
            <a:r>
              <a:rPr lang="en-US"/>
              <a:t>oạt động 1</a:t>
            </a:r>
            <a:endParaRPr/>
          </a:p>
        </p:txBody>
      </p:sp>
      <p:sp>
        <p:nvSpPr>
          <p:cNvPr id="1436" name="Google Shape;1436;p45"/>
          <p:cNvSpPr txBox="1">
            <a:spLocks noGrp="1"/>
          </p:cNvSpPr>
          <p:nvPr>
            <p:ph type="subTitle" idx="1"/>
          </p:nvPr>
        </p:nvSpPr>
        <p:spPr>
          <a:xfrm>
            <a:off x="449067" y="2871755"/>
            <a:ext cx="5251822" cy="1745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latin typeface="+mn-lt"/>
              </a:rPr>
              <a:t>Trách nhiệm 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latin typeface="+mn-lt"/>
              </a:rPr>
              <a:t>      với gia đình</a:t>
            </a:r>
            <a:endParaRPr sz="5400" b="1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85106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video - trach nhiem voi gia dinh">
            <a:hlinkClick r:id="" action="ppaction://media"/>
            <a:extLst>
              <a:ext uri="{FF2B5EF4-FFF2-40B4-BE49-F238E27FC236}">
                <a16:creationId xmlns:a16="http://schemas.microsoft.com/office/drawing/2014/main" id="{2BEDBFCD-4581-4C02-A6CB-CADD919C806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1319" y="566208"/>
            <a:ext cx="7550087" cy="4152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608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9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435;p45">
            <a:extLst>
              <a:ext uri="{FF2B5EF4-FFF2-40B4-BE49-F238E27FC236}">
                <a16:creationId xmlns:a16="http://schemas.microsoft.com/office/drawing/2014/main" id="{CEAFB00A-A5EF-453C-9774-96BDB7A115D4}"/>
              </a:ext>
            </a:extLst>
          </p:cNvPr>
          <p:cNvSpPr txBox="1">
            <a:spLocks/>
          </p:cNvSpPr>
          <p:nvPr/>
        </p:nvSpPr>
        <p:spPr>
          <a:xfrm>
            <a:off x="389907" y="2074527"/>
            <a:ext cx="3476700" cy="11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acifico"/>
              <a:buNone/>
              <a:defRPr sz="4800" b="0" i="0" u="none" strike="noStrike" cap="none">
                <a:solidFill>
                  <a:schemeClr val="dk1"/>
                </a:solidFill>
                <a:latin typeface="Pacifico"/>
                <a:ea typeface="Pacifico"/>
                <a:cs typeface="Pacifico"/>
                <a:sym typeface="Pacific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/>
              <a:t>Hoạt động </a:t>
            </a:r>
            <a:r>
              <a:rPr lang="en-US"/>
              <a:t>2</a:t>
            </a:r>
            <a:endParaRPr lang="vi-VN"/>
          </a:p>
        </p:txBody>
      </p:sp>
      <p:sp>
        <p:nvSpPr>
          <p:cNvPr id="5" name="Google Shape;1436;p45">
            <a:extLst>
              <a:ext uri="{FF2B5EF4-FFF2-40B4-BE49-F238E27FC236}">
                <a16:creationId xmlns:a16="http://schemas.microsoft.com/office/drawing/2014/main" id="{06454ADF-CD74-4F9B-B0CF-9835C4FCB4D3}"/>
              </a:ext>
            </a:extLst>
          </p:cNvPr>
          <p:cNvSpPr txBox="1">
            <a:spLocks/>
          </p:cNvSpPr>
          <p:nvPr/>
        </p:nvSpPr>
        <p:spPr>
          <a:xfrm>
            <a:off x="868219" y="2482012"/>
            <a:ext cx="3603644" cy="17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idact Gothic"/>
              <a:buNone/>
              <a:defRPr sz="16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302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idact Gothic"/>
              <a:buNone/>
              <a:defRPr sz="16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302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idact Gothic"/>
              <a:buNone/>
              <a:defRPr sz="16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302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idact Gothic"/>
              <a:buNone/>
              <a:defRPr sz="16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302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idact Gothic"/>
              <a:buNone/>
              <a:defRPr sz="16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302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idact Gothic"/>
              <a:buNone/>
              <a:defRPr sz="16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302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idact Gothic"/>
              <a:buNone/>
              <a:defRPr sz="16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302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idact Gothic"/>
              <a:buNone/>
              <a:defRPr sz="16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302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idact Gothic"/>
              <a:buNone/>
              <a:defRPr sz="16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/>
            <a:r>
              <a:rPr lang="en-US" sz="5400" b="1">
                <a:latin typeface="+mn-lt"/>
              </a:rPr>
              <a:t>Gia đình</a:t>
            </a:r>
          </a:p>
        </p:txBody>
      </p:sp>
      <p:sp>
        <p:nvSpPr>
          <p:cNvPr id="8" name="Google Shape;1436;p45">
            <a:extLst>
              <a:ext uri="{FF2B5EF4-FFF2-40B4-BE49-F238E27FC236}">
                <a16:creationId xmlns:a16="http://schemas.microsoft.com/office/drawing/2014/main" id="{53193D30-09BB-4890-A77D-F7122D0A0967}"/>
              </a:ext>
            </a:extLst>
          </p:cNvPr>
          <p:cNvSpPr txBox="1">
            <a:spLocks/>
          </p:cNvSpPr>
          <p:nvPr/>
        </p:nvSpPr>
        <p:spPr>
          <a:xfrm>
            <a:off x="2295070" y="3128188"/>
            <a:ext cx="3603644" cy="17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idact Gothic"/>
              <a:buNone/>
              <a:defRPr sz="16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302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idact Gothic"/>
              <a:buNone/>
              <a:defRPr sz="16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302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idact Gothic"/>
              <a:buNone/>
              <a:defRPr sz="16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302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idact Gothic"/>
              <a:buNone/>
              <a:defRPr sz="16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302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idact Gothic"/>
              <a:buNone/>
              <a:defRPr sz="16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302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idact Gothic"/>
              <a:buNone/>
              <a:defRPr sz="16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302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idact Gothic"/>
              <a:buNone/>
              <a:defRPr sz="16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302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idact Gothic"/>
              <a:buNone/>
              <a:defRPr sz="16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302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idact Gothic"/>
              <a:buNone/>
              <a:defRPr sz="16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/>
            <a:r>
              <a:rPr lang="en-US" sz="5400" b="1">
                <a:latin typeface="+mn-lt"/>
              </a:rPr>
              <a:t>và “4.0”</a:t>
            </a:r>
          </a:p>
        </p:txBody>
      </p:sp>
      <p:pic>
        <p:nvPicPr>
          <p:cNvPr id="2054" name="Picture 6" descr="Unplugged | Modern Family Wiki | Fandom">
            <a:extLst>
              <a:ext uri="{FF2B5EF4-FFF2-40B4-BE49-F238E27FC236}">
                <a16:creationId xmlns:a16="http://schemas.microsoft.com/office/drawing/2014/main" id="{612ABE9F-19D5-4702-B417-7B2D623241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170" y="288722"/>
            <a:ext cx="4473973" cy="251661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onnecting with Family and Loved Ones Long Distance">
            <a:extLst>
              <a:ext uri="{FF2B5EF4-FFF2-40B4-BE49-F238E27FC236}">
                <a16:creationId xmlns:a16="http://schemas.microsoft.com/office/drawing/2014/main" id="{E621D8A5-05CB-43FA-AB4B-CE0F5B2C89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2019" y="2392772"/>
            <a:ext cx="3717396" cy="248081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103368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mily Center by Slidesgo">
  <a:themeElements>
    <a:clrScheme name="Simple Light">
      <a:dk1>
        <a:srgbClr val="5571A7"/>
      </a:dk1>
      <a:lt1>
        <a:srgbClr val="FAECE3"/>
      </a:lt1>
      <a:dk2>
        <a:srgbClr val="813E3B"/>
      </a:dk2>
      <a:lt2>
        <a:srgbClr val="FF8687"/>
      </a:lt2>
      <a:accent1>
        <a:srgbClr val="FFA79B"/>
      </a:accent1>
      <a:accent2>
        <a:srgbClr val="213864"/>
      </a:accent2>
      <a:accent3>
        <a:srgbClr val="B14545"/>
      </a:accent3>
      <a:accent4>
        <a:srgbClr val="FFFFFF"/>
      </a:accent4>
      <a:accent5>
        <a:srgbClr val="FF8E77"/>
      </a:accent5>
      <a:accent6>
        <a:srgbClr val="A15631"/>
      </a:accent6>
      <a:hlink>
        <a:srgbClr val="5571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453</TotalTime>
  <Words>322</Words>
  <Application>Microsoft Office PowerPoint</Application>
  <PresentationFormat>On-screen Show (16:9)</PresentationFormat>
  <Paragraphs>52</Paragraphs>
  <Slides>20</Slides>
  <Notes>7</Notes>
  <HiddenSlides>0</HiddenSlides>
  <MMClips>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Times New Roman</vt:lpstr>
      <vt:lpstr>Arial</vt:lpstr>
      <vt:lpstr>Pacifico</vt:lpstr>
      <vt:lpstr>Didact Gothic</vt:lpstr>
      <vt:lpstr>Family Center by Slidesgo</vt:lpstr>
      <vt:lpstr>PowerPoint Presentation</vt:lpstr>
      <vt:lpstr>Khởi động</vt:lpstr>
      <vt:lpstr>Warm up!!!!</vt:lpstr>
      <vt:lpstr>PowerPoint Presentation</vt:lpstr>
      <vt:lpstr>Trách nhiệm</vt:lpstr>
      <vt:lpstr>Hoạt động</vt:lpstr>
      <vt:lpstr>Hoạt động 1</vt:lpstr>
      <vt:lpstr>PowerPoint Presentation</vt:lpstr>
      <vt:lpstr>PowerPoint Presentation</vt:lpstr>
      <vt:lpstr>Chủ đề tranh biện</vt:lpstr>
      <vt:lpstr>Quy tắc tranh biện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Tổng kết</vt:lpstr>
      <vt:lpstr>PowerPoint Presentation</vt:lpstr>
      <vt:lpstr>Tạm biệt!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Trách nhiệm</dc:title>
  <dc:creator>DELL</dc:creator>
  <cp:lastModifiedBy>Admin BVCN88 02</cp:lastModifiedBy>
  <cp:revision>8</cp:revision>
  <dcterms:modified xsi:type="dcterms:W3CDTF">2024-11-02T16:51:19Z</dcterms:modified>
</cp:coreProperties>
</file>