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45" r:id="rId11"/>
    <p:sldId id="337" r:id="rId12"/>
    <p:sldId id="356" r:id="rId13"/>
    <p:sldId id="357" r:id="rId14"/>
    <p:sldId id="401" r:id="rId15"/>
    <p:sldId id="368" r:id="rId16"/>
    <p:sldId id="369" r:id="rId17"/>
    <p:sldId id="340" r:id="rId18"/>
    <p:sldId id="359" r:id="rId19"/>
    <p:sldId id="370" r:id="rId20"/>
    <p:sldId id="363" r:id="rId21"/>
    <p:sldId id="365" r:id="rId22"/>
    <p:sldId id="371" r:id="rId23"/>
    <p:sldId id="376" r:id="rId24"/>
    <p:sldId id="377" r:id="rId25"/>
    <p:sldId id="375" r:id="rId26"/>
    <p:sldId id="374" r:id="rId27"/>
    <p:sldId id="372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8" r:id="rId39"/>
    <p:sldId id="39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F2261-2DDF-46E9-9B8C-4B807CB26EB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F198B-628C-4826-AA05-7AB4DC93B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4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00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Google Shape;2708;g253f4dedff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9" name="Google Shape;2709;g253f4dedff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78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Google Shape;2708;g253f4dedff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9" name="Google Shape;2709;g253f4dedff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033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422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68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830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81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810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770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 Magenta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4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4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4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4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4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4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4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4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4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4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4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4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14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372" name="Google Shape;372;p1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375" name="Google Shape;375;p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" name="Google Shape;383;p14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4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>
            <a:spLocks noGrp="1"/>
          </p:cNvSpPr>
          <p:nvPr>
            <p:ph type="subTitle" idx="1"/>
          </p:nvPr>
        </p:nvSpPr>
        <p:spPr>
          <a:xfrm>
            <a:off x="2592600" y="2061167"/>
            <a:ext cx="7006800" cy="33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 panose="020B0502020202020204"/>
              <a:buChar char="●"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 panose="020B0502020202020204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 panose="020B0502020202020204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 panose="020B0502020202020204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 panose="020B0502020202020204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 panose="020B0502020202020204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 panose="020B0502020202020204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 panose="020B0502020202020204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rgbClr val="301E4B"/>
              </a:buClr>
              <a:buSzPts val="1400"/>
              <a:buFont typeface="Century Gothic" panose="020B0502020202020204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1054687" y="21805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61" name="Google Shape;461;p29"/>
          <p:cNvSpPr/>
          <p:nvPr/>
        </p:nvSpPr>
        <p:spPr>
          <a:xfrm>
            <a:off x="9746567" y="3016535"/>
            <a:ext cx="306927" cy="296492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462" name="Google Shape;462;p29"/>
          <p:cNvGrpSpPr/>
          <p:nvPr/>
        </p:nvGrpSpPr>
        <p:grpSpPr>
          <a:xfrm>
            <a:off x="960013" y="4534642"/>
            <a:ext cx="1160788" cy="1197525"/>
            <a:chOff x="5285884" y="-1380494"/>
            <a:chExt cx="870591" cy="898144"/>
          </a:xfrm>
        </p:grpSpPr>
        <p:sp>
          <p:nvSpPr>
            <p:cNvPr id="463" name="Google Shape;463;p29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4" name="Google Shape;464;p29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5" name="Google Shape;465;p29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6" name="Google Shape;466;p29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8" name="Google Shape;468;p29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9" name="Google Shape;469;p29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0" name="Google Shape;470;p29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1" name="Google Shape;471;p29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4"/>
          <p:cNvSpPr txBox="1">
            <a:spLocks noGrp="1"/>
          </p:cNvSpPr>
          <p:nvPr>
            <p:ph type="title"/>
          </p:nvPr>
        </p:nvSpPr>
        <p:spPr>
          <a:xfrm>
            <a:off x="2238717" y="716367"/>
            <a:ext cx="3792400" cy="6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90" name="Google Shape;990;p14"/>
          <p:cNvGrpSpPr/>
          <p:nvPr/>
        </p:nvGrpSpPr>
        <p:grpSpPr>
          <a:xfrm>
            <a:off x="-204916" y="291633"/>
            <a:ext cx="12435767" cy="247467"/>
            <a:chOff x="-124" y="218725"/>
            <a:chExt cx="9326825" cy="185600"/>
          </a:xfrm>
        </p:grpSpPr>
        <p:sp>
          <p:nvSpPr>
            <p:cNvPr id="991" name="Google Shape;991;p14"/>
            <p:cNvSpPr/>
            <p:nvPr/>
          </p:nvSpPr>
          <p:spPr>
            <a:xfrm>
              <a:off x="-124" y="229166"/>
              <a:ext cx="9264083" cy="175159"/>
            </a:xfrm>
            <a:custGeom>
              <a:avLst/>
              <a:gdLst/>
              <a:ahLst/>
              <a:cxnLst/>
              <a:rect l="l" t="t" r="r" b="b"/>
              <a:pathLst>
                <a:path w="134868" h="2550" extrusionOk="0">
                  <a:moveTo>
                    <a:pt x="18262" y="0"/>
                  </a:moveTo>
                  <a:cubicBezTo>
                    <a:pt x="13811" y="0"/>
                    <a:pt x="2284" y="1370"/>
                    <a:pt x="1" y="1636"/>
                  </a:cubicBezTo>
                  <a:lnTo>
                    <a:pt x="1" y="1941"/>
                  </a:lnTo>
                  <a:cubicBezTo>
                    <a:pt x="2169" y="1674"/>
                    <a:pt x="13811" y="305"/>
                    <a:pt x="18262" y="305"/>
                  </a:cubicBezTo>
                  <a:cubicBezTo>
                    <a:pt x="20431" y="305"/>
                    <a:pt x="25376" y="723"/>
                    <a:pt x="31083" y="1218"/>
                  </a:cubicBezTo>
                  <a:cubicBezTo>
                    <a:pt x="38502" y="1826"/>
                    <a:pt x="46909" y="2549"/>
                    <a:pt x="51703" y="2549"/>
                  </a:cubicBezTo>
                  <a:cubicBezTo>
                    <a:pt x="56268" y="2549"/>
                    <a:pt x="61404" y="1941"/>
                    <a:pt x="66388" y="1370"/>
                  </a:cubicBezTo>
                  <a:cubicBezTo>
                    <a:pt x="70459" y="913"/>
                    <a:pt x="74301" y="495"/>
                    <a:pt x="77231" y="457"/>
                  </a:cubicBezTo>
                  <a:cubicBezTo>
                    <a:pt x="80464" y="457"/>
                    <a:pt x="85524" y="989"/>
                    <a:pt x="90432" y="1522"/>
                  </a:cubicBezTo>
                  <a:cubicBezTo>
                    <a:pt x="95111" y="2055"/>
                    <a:pt x="99487" y="2549"/>
                    <a:pt x="102302" y="2549"/>
                  </a:cubicBezTo>
                  <a:cubicBezTo>
                    <a:pt x="108046" y="2549"/>
                    <a:pt x="134601" y="495"/>
                    <a:pt x="134868" y="457"/>
                  </a:cubicBezTo>
                  <a:lnTo>
                    <a:pt x="134868" y="152"/>
                  </a:lnTo>
                  <a:cubicBezTo>
                    <a:pt x="134563" y="191"/>
                    <a:pt x="108046" y="2245"/>
                    <a:pt x="102302" y="2245"/>
                  </a:cubicBezTo>
                  <a:cubicBezTo>
                    <a:pt x="99525" y="2245"/>
                    <a:pt x="95111" y="1750"/>
                    <a:pt x="90470" y="1256"/>
                  </a:cubicBezTo>
                  <a:cubicBezTo>
                    <a:pt x="85562" y="685"/>
                    <a:pt x="80502" y="152"/>
                    <a:pt x="77231" y="152"/>
                  </a:cubicBezTo>
                  <a:cubicBezTo>
                    <a:pt x="74301" y="191"/>
                    <a:pt x="70421" y="609"/>
                    <a:pt x="66350" y="1104"/>
                  </a:cubicBezTo>
                  <a:cubicBezTo>
                    <a:pt x="61404" y="1674"/>
                    <a:pt x="56268" y="2245"/>
                    <a:pt x="51703" y="2245"/>
                  </a:cubicBezTo>
                  <a:cubicBezTo>
                    <a:pt x="46909" y="2245"/>
                    <a:pt x="38540" y="1522"/>
                    <a:pt x="31121" y="913"/>
                  </a:cubicBezTo>
                  <a:cubicBezTo>
                    <a:pt x="25376" y="419"/>
                    <a:pt x="20469" y="0"/>
                    <a:pt x="18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-124" y="244827"/>
              <a:ext cx="9326797" cy="73224"/>
            </a:xfrm>
            <a:custGeom>
              <a:avLst/>
              <a:gdLst/>
              <a:ahLst/>
              <a:cxnLst/>
              <a:rect l="l" t="t" r="r" b="b"/>
              <a:pathLst>
                <a:path w="135781" h="1066" extrusionOk="0">
                  <a:moveTo>
                    <a:pt x="1" y="1"/>
                  </a:moveTo>
                  <a:lnTo>
                    <a:pt x="1" y="305"/>
                  </a:lnTo>
                  <a:lnTo>
                    <a:pt x="18072" y="305"/>
                  </a:lnTo>
                  <a:cubicBezTo>
                    <a:pt x="18186" y="305"/>
                    <a:pt x="30322" y="1066"/>
                    <a:pt x="34165" y="1066"/>
                  </a:cubicBezTo>
                  <a:cubicBezTo>
                    <a:pt x="44893" y="1066"/>
                    <a:pt x="76774" y="305"/>
                    <a:pt x="77078" y="305"/>
                  </a:cubicBezTo>
                  <a:cubicBezTo>
                    <a:pt x="77231" y="305"/>
                    <a:pt x="90736" y="1066"/>
                    <a:pt x="94769" y="1066"/>
                  </a:cubicBezTo>
                  <a:cubicBezTo>
                    <a:pt x="105231" y="1066"/>
                    <a:pt x="135476" y="305"/>
                    <a:pt x="135781" y="305"/>
                  </a:cubicBezTo>
                  <a:lnTo>
                    <a:pt x="135781" y="1"/>
                  </a:lnTo>
                  <a:cubicBezTo>
                    <a:pt x="135476" y="1"/>
                    <a:pt x="105231" y="761"/>
                    <a:pt x="94769" y="761"/>
                  </a:cubicBezTo>
                  <a:cubicBezTo>
                    <a:pt x="90736" y="761"/>
                    <a:pt x="77231" y="1"/>
                    <a:pt x="77078" y="1"/>
                  </a:cubicBezTo>
                  <a:cubicBezTo>
                    <a:pt x="76774" y="1"/>
                    <a:pt x="44893" y="761"/>
                    <a:pt x="34165" y="761"/>
                  </a:cubicBezTo>
                  <a:cubicBezTo>
                    <a:pt x="30322" y="761"/>
                    <a:pt x="18224" y="1"/>
                    <a:pt x="18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5242107" y="218725"/>
              <a:ext cx="125497" cy="62783"/>
            </a:xfrm>
            <a:custGeom>
              <a:avLst/>
              <a:gdLst/>
              <a:ahLst/>
              <a:cxnLst/>
              <a:rect l="l" t="t" r="r" b="b"/>
              <a:pathLst>
                <a:path w="1827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827" y="913"/>
                  </a:lnTo>
                  <a:lnTo>
                    <a:pt x="18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1175852" y="218725"/>
              <a:ext cx="125497" cy="62783"/>
            </a:xfrm>
            <a:custGeom>
              <a:avLst/>
              <a:gdLst/>
              <a:ahLst/>
              <a:cxnLst/>
              <a:rect l="l" t="t" r="r" b="b"/>
              <a:pathLst>
                <a:path w="1827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827" y="913"/>
                  </a:lnTo>
                  <a:lnTo>
                    <a:pt x="18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9201204" y="218725"/>
              <a:ext cx="125497" cy="62783"/>
            </a:xfrm>
            <a:custGeom>
              <a:avLst/>
              <a:gdLst/>
              <a:ahLst/>
              <a:cxnLst/>
              <a:rect l="l" t="t" r="r" b="b"/>
              <a:pathLst>
                <a:path w="1827" h="914" extrusionOk="0">
                  <a:moveTo>
                    <a:pt x="1" y="0"/>
                  </a:moveTo>
                  <a:lnTo>
                    <a:pt x="1" y="913"/>
                  </a:lnTo>
                  <a:lnTo>
                    <a:pt x="1827" y="913"/>
                  </a:lnTo>
                  <a:lnTo>
                    <a:pt x="18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6" name="Google Shape;996;p14"/>
          <p:cNvGrpSpPr/>
          <p:nvPr/>
        </p:nvGrpSpPr>
        <p:grpSpPr>
          <a:xfrm rot="2700000" flipH="1">
            <a:off x="-1824555" y="4486011"/>
            <a:ext cx="2934011" cy="3378685"/>
            <a:chOff x="2166075" y="959650"/>
            <a:chExt cx="3498975" cy="4029275"/>
          </a:xfrm>
        </p:grpSpPr>
        <p:sp>
          <p:nvSpPr>
            <p:cNvPr id="997" name="Google Shape;997;p14"/>
            <p:cNvSpPr/>
            <p:nvPr/>
          </p:nvSpPr>
          <p:spPr>
            <a:xfrm>
              <a:off x="2234900" y="3538475"/>
              <a:ext cx="562100" cy="1450450"/>
            </a:xfrm>
            <a:custGeom>
              <a:avLst/>
              <a:gdLst/>
              <a:ahLst/>
              <a:cxnLst/>
              <a:rect l="l" t="t" r="r" b="b"/>
              <a:pathLst>
                <a:path w="22484" h="58018" extrusionOk="0">
                  <a:moveTo>
                    <a:pt x="771" y="0"/>
                  </a:moveTo>
                  <a:lnTo>
                    <a:pt x="1" y="671"/>
                  </a:lnTo>
                  <a:lnTo>
                    <a:pt x="6763" y="8502"/>
                  </a:lnTo>
                  <a:lnTo>
                    <a:pt x="6763" y="19772"/>
                  </a:lnTo>
                  <a:lnTo>
                    <a:pt x="21456" y="36776"/>
                  </a:lnTo>
                  <a:lnTo>
                    <a:pt x="21456" y="58017"/>
                  </a:lnTo>
                  <a:lnTo>
                    <a:pt x="22483" y="58017"/>
                  </a:lnTo>
                  <a:lnTo>
                    <a:pt x="22483" y="36391"/>
                  </a:lnTo>
                  <a:lnTo>
                    <a:pt x="7790" y="19401"/>
                  </a:lnTo>
                  <a:lnTo>
                    <a:pt x="7790" y="8117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2671425" y="3032400"/>
              <a:ext cx="271425" cy="1956525"/>
            </a:xfrm>
            <a:custGeom>
              <a:avLst/>
              <a:gdLst/>
              <a:ahLst/>
              <a:cxnLst/>
              <a:rect l="l" t="t" r="r" b="b"/>
              <a:pathLst>
                <a:path w="10857" h="78261" extrusionOk="0">
                  <a:moveTo>
                    <a:pt x="4808" y="1"/>
                  </a:moveTo>
                  <a:lnTo>
                    <a:pt x="1" y="5550"/>
                  </a:lnTo>
                  <a:lnTo>
                    <a:pt x="1" y="37376"/>
                  </a:lnTo>
                  <a:lnTo>
                    <a:pt x="9430" y="48274"/>
                  </a:lnTo>
                  <a:lnTo>
                    <a:pt x="9430" y="78260"/>
                  </a:lnTo>
                  <a:lnTo>
                    <a:pt x="10857" y="78260"/>
                  </a:lnTo>
                  <a:lnTo>
                    <a:pt x="10857" y="47747"/>
                  </a:lnTo>
                  <a:lnTo>
                    <a:pt x="1427" y="36848"/>
                  </a:lnTo>
                  <a:lnTo>
                    <a:pt x="1427" y="6092"/>
                  </a:lnTo>
                  <a:lnTo>
                    <a:pt x="5892" y="928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960650" y="1836250"/>
              <a:ext cx="134500" cy="3152675"/>
            </a:xfrm>
            <a:custGeom>
              <a:avLst/>
              <a:gdLst/>
              <a:ahLst/>
              <a:cxnLst/>
              <a:rect l="l" t="t" r="r" b="b"/>
              <a:pathLst>
                <a:path w="5380" h="126107" extrusionOk="0">
                  <a:moveTo>
                    <a:pt x="1171" y="1"/>
                  </a:moveTo>
                  <a:lnTo>
                    <a:pt x="1171" y="23410"/>
                  </a:lnTo>
                  <a:lnTo>
                    <a:pt x="4766" y="27561"/>
                  </a:lnTo>
                  <a:lnTo>
                    <a:pt x="4766" y="73225"/>
                  </a:lnTo>
                  <a:lnTo>
                    <a:pt x="1" y="78745"/>
                  </a:lnTo>
                  <a:lnTo>
                    <a:pt x="1" y="86149"/>
                  </a:lnTo>
                  <a:lnTo>
                    <a:pt x="3895" y="90671"/>
                  </a:lnTo>
                  <a:lnTo>
                    <a:pt x="3895" y="126106"/>
                  </a:lnTo>
                  <a:lnTo>
                    <a:pt x="4509" y="126106"/>
                  </a:lnTo>
                  <a:lnTo>
                    <a:pt x="4509" y="90443"/>
                  </a:lnTo>
                  <a:lnTo>
                    <a:pt x="600" y="85921"/>
                  </a:lnTo>
                  <a:lnTo>
                    <a:pt x="600" y="78974"/>
                  </a:lnTo>
                  <a:lnTo>
                    <a:pt x="5379" y="73453"/>
                  </a:lnTo>
                  <a:lnTo>
                    <a:pt x="5379" y="27333"/>
                  </a:lnTo>
                  <a:lnTo>
                    <a:pt x="1784" y="23182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3114725" y="2673625"/>
              <a:ext cx="107725" cy="2162300"/>
            </a:xfrm>
            <a:custGeom>
              <a:avLst/>
              <a:gdLst/>
              <a:ahLst/>
              <a:cxnLst/>
              <a:rect l="l" t="t" r="r" b="b"/>
              <a:pathLst>
                <a:path w="4309" h="86492" extrusionOk="0">
                  <a:moveTo>
                    <a:pt x="3282" y="1"/>
                  </a:moveTo>
                  <a:lnTo>
                    <a:pt x="3282" y="26948"/>
                  </a:lnTo>
                  <a:lnTo>
                    <a:pt x="1" y="30757"/>
                  </a:lnTo>
                  <a:lnTo>
                    <a:pt x="1" y="67704"/>
                  </a:lnTo>
                  <a:lnTo>
                    <a:pt x="3168" y="71370"/>
                  </a:lnTo>
                  <a:lnTo>
                    <a:pt x="3168" y="86491"/>
                  </a:lnTo>
                  <a:lnTo>
                    <a:pt x="4180" y="86491"/>
                  </a:lnTo>
                  <a:lnTo>
                    <a:pt x="4180" y="70985"/>
                  </a:lnTo>
                  <a:lnTo>
                    <a:pt x="1013" y="67333"/>
                  </a:lnTo>
                  <a:lnTo>
                    <a:pt x="1013" y="31128"/>
                  </a:lnTo>
                  <a:lnTo>
                    <a:pt x="4309" y="27319"/>
                  </a:lnTo>
                  <a:lnTo>
                    <a:pt x="43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3276650" y="1260650"/>
              <a:ext cx="141250" cy="3575275"/>
            </a:xfrm>
            <a:custGeom>
              <a:avLst/>
              <a:gdLst/>
              <a:ahLst/>
              <a:cxnLst/>
              <a:rect l="l" t="t" r="r" b="b"/>
              <a:pathLst>
                <a:path w="5650" h="143011" extrusionOk="0">
                  <a:moveTo>
                    <a:pt x="5036" y="1"/>
                  </a:moveTo>
                  <a:lnTo>
                    <a:pt x="5036" y="33610"/>
                  </a:lnTo>
                  <a:lnTo>
                    <a:pt x="0" y="39430"/>
                  </a:lnTo>
                  <a:lnTo>
                    <a:pt x="0" y="91641"/>
                  </a:lnTo>
                  <a:lnTo>
                    <a:pt x="2525" y="94551"/>
                  </a:lnTo>
                  <a:lnTo>
                    <a:pt x="2525" y="143010"/>
                  </a:lnTo>
                  <a:lnTo>
                    <a:pt x="3124" y="143010"/>
                  </a:lnTo>
                  <a:lnTo>
                    <a:pt x="3124" y="94323"/>
                  </a:lnTo>
                  <a:lnTo>
                    <a:pt x="614" y="91413"/>
                  </a:lnTo>
                  <a:lnTo>
                    <a:pt x="614" y="39658"/>
                  </a:lnTo>
                  <a:lnTo>
                    <a:pt x="5649" y="33838"/>
                  </a:lnTo>
                  <a:lnTo>
                    <a:pt x="56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3387200" y="2411850"/>
              <a:ext cx="108450" cy="2424075"/>
            </a:xfrm>
            <a:custGeom>
              <a:avLst/>
              <a:gdLst/>
              <a:ahLst/>
              <a:cxnLst/>
              <a:rect l="l" t="t" r="r" b="b"/>
              <a:pathLst>
                <a:path w="4338" h="96963" extrusionOk="0">
                  <a:moveTo>
                    <a:pt x="0" y="1"/>
                  </a:moveTo>
                  <a:lnTo>
                    <a:pt x="0" y="62340"/>
                  </a:lnTo>
                  <a:lnTo>
                    <a:pt x="3724" y="66649"/>
                  </a:lnTo>
                  <a:lnTo>
                    <a:pt x="3724" y="96962"/>
                  </a:lnTo>
                  <a:lnTo>
                    <a:pt x="4337" y="96962"/>
                  </a:lnTo>
                  <a:lnTo>
                    <a:pt x="4337" y="66420"/>
                  </a:lnTo>
                  <a:lnTo>
                    <a:pt x="614" y="62112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616150" y="3464275"/>
              <a:ext cx="25350" cy="1371650"/>
            </a:xfrm>
            <a:custGeom>
              <a:avLst/>
              <a:gdLst/>
              <a:ahLst/>
              <a:cxnLst/>
              <a:rect l="l" t="t" r="r" b="b"/>
              <a:pathLst>
                <a:path w="1014" h="54866" extrusionOk="0">
                  <a:moveTo>
                    <a:pt x="1" y="1"/>
                  </a:moveTo>
                  <a:lnTo>
                    <a:pt x="1" y="54865"/>
                  </a:lnTo>
                  <a:lnTo>
                    <a:pt x="1014" y="54865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513100" y="1784200"/>
              <a:ext cx="128400" cy="2074900"/>
            </a:xfrm>
            <a:custGeom>
              <a:avLst/>
              <a:gdLst/>
              <a:ahLst/>
              <a:cxnLst/>
              <a:rect l="l" t="t" r="r" b="b"/>
              <a:pathLst>
                <a:path w="5136" h="82996" extrusionOk="0">
                  <a:moveTo>
                    <a:pt x="4522" y="0"/>
                  </a:moveTo>
                  <a:lnTo>
                    <a:pt x="4522" y="13481"/>
                  </a:lnTo>
                  <a:lnTo>
                    <a:pt x="0" y="18716"/>
                  </a:lnTo>
                  <a:lnTo>
                    <a:pt x="0" y="77917"/>
                  </a:lnTo>
                  <a:lnTo>
                    <a:pt x="4394" y="82996"/>
                  </a:lnTo>
                  <a:lnTo>
                    <a:pt x="4865" y="82596"/>
                  </a:lnTo>
                  <a:lnTo>
                    <a:pt x="613" y="77689"/>
                  </a:lnTo>
                  <a:lnTo>
                    <a:pt x="613" y="18944"/>
                  </a:lnTo>
                  <a:lnTo>
                    <a:pt x="5136" y="13709"/>
                  </a:lnTo>
                  <a:lnTo>
                    <a:pt x="51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683550" y="2582325"/>
              <a:ext cx="256800" cy="997525"/>
            </a:xfrm>
            <a:custGeom>
              <a:avLst/>
              <a:gdLst/>
              <a:ahLst/>
              <a:cxnLst/>
              <a:rect l="l" t="t" r="r" b="b"/>
              <a:pathLst>
                <a:path w="10272" h="39901" extrusionOk="0">
                  <a:moveTo>
                    <a:pt x="3396" y="1"/>
                  </a:moveTo>
                  <a:lnTo>
                    <a:pt x="2939" y="400"/>
                  </a:lnTo>
                  <a:lnTo>
                    <a:pt x="9673" y="8189"/>
                  </a:lnTo>
                  <a:lnTo>
                    <a:pt x="9673" y="28317"/>
                  </a:lnTo>
                  <a:lnTo>
                    <a:pt x="1" y="39501"/>
                  </a:lnTo>
                  <a:lnTo>
                    <a:pt x="472" y="39901"/>
                  </a:lnTo>
                  <a:lnTo>
                    <a:pt x="10272" y="28546"/>
                  </a:lnTo>
                  <a:lnTo>
                    <a:pt x="10272" y="796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548025" y="2778475"/>
              <a:ext cx="15375" cy="1410525"/>
            </a:xfrm>
            <a:custGeom>
              <a:avLst/>
              <a:gdLst/>
              <a:ahLst/>
              <a:cxnLst/>
              <a:rect l="l" t="t" r="r" b="b"/>
              <a:pathLst>
                <a:path w="615" h="56421" extrusionOk="0">
                  <a:moveTo>
                    <a:pt x="1" y="1"/>
                  </a:moveTo>
                  <a:lnTo>
                    <a:pt x="1" y="56420"/>
                  </a:lnTo>
                  <a:lnTo>
                    <a:pt x="614" y="56420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4734925" y="3305950"/>
              <a:ext cx="562075" cy="1682975"/>
            </a:xfrm>
            <a:custGeom>
              <a:avLst/>
              <a:gdLst/>
              <a:ahLst/>
              <a:cxnLst/>
              <a:rect l="l" t="t" r="r" b="b"/>
              <a:pathLst>
                <a:path w="22483" h="67319" extrusionOk="0">
                  <a:moveTo>
                    <a:pt x="21712" y="0"/>
                  </a:moveTo>
                  <a:lnTo>
                    <a:pt x="14708" y="8117"/>
                  </a:lnTo>
                  <a:lnTo>
                    <a:pt x="14708" y="28702"/>
                  </a:lnTo>
                  <a:lnTo>
                    <a:pt x="0" y="45692"/>
                  </a:lnTo>
                  <a:lnTo>
                    <a:pt x="0" y="67318"/>
                  </a:lnTo>
                  <a:lnTo>
                    <a:pt x="1027" y="67318"/>
                  </a:lnTo>
                  <a:lnTo>
                    <a:pt x="1027" y="46077"/>
                  </a:lnTo>
                  <a:lnTo>
                    <a:pt x="15721" y="29073"/>
                  </a:lnTo>
                  <a:lnTo>
                    <a:pt x="15721" y="8488"/>
                  </a:lnTo>
                  <a:lnTo>
                    <a:pt x="22483" y="671"/>
                  </a:lnTo>
                  <a:lnTo>
                    <a:pt x="217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4589050" y="3148675"/>
              <a:ext cx="271425" cy="1840250"/>
            </a:xfrm>
            <a:custGeom>
              <a:avLst/>
              <a:gdLst/>
              <a:ahLst/>
              <a:cxnLst/>
              <a:rect l="l" t="t" r="r" b="b"/>
              <a:pathLst>
                <a:path w="10857" h="73610" extrusionOk="0">
                  <a:moveTo>
                    <a:pt x="6049" y="0"/>
                  </a:moveTo>
                  <a:lnTo>
                    <a:pt x="4979" y="927"/>
                  </a:lnTo>
                  <a:lnTo>
                    <a:pt x="9430" y="6091"/>
                  </a:lnTo>
                  <a:lnTo>
                    <a:pt x="9430" y="32197"/>
                  </a:lnTo>
                  <a:lnTo>
                    <a:pt x="1" y="43096"/>
                  </a:lnTo>
                  <a:lnTo>
                    <a:pt x="1" y="73609"/>
                  </a:lnTo>
                  <a:lnTo>
                    <a:pt x="1442" y="73609"/>
                  </a:lnTo>
                  <a:lnTo>
                    <a:pt x="1442" y="43623"/>
                  </a:lnTo>
                  <a:lnTo>
                    <a:pt x="10857" y="32725"/>
                  </a:lnTo>
                  <a:lnTo>
                    <a:pt x="10857" y="5549"/>
                  </a:lnTo>
                  <a:lnTo>
                    <a:pt x="60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4436775" y="2034550"/>
              <a:ext cx="134825" cy="2954375"/>
            </a:xfrm>
            <a:custGeom>
              <a:avLst/>
              <a:gdLst/>
              <a:ahLst/>
              <a:cxnLst/>
              <a:rect l="l" t="t" r="r" b="b"/>
              <a:pathLst>
                <a:path w="5393" h="118175" extrusionOk="0">
                  <a:moveTo>
                    <a:pt x="3610" y="0"/>
                  </a:moveTo>
                  <a:lnTo>
                    <a:pt x="3610" y="25007"/>
                  </a:lnTo>
                  <a:lnTo>
                    <a:pt x="0" y="29173"/>
                  </a:lnTo>
                  <a:lnTo>
                    <a:pt x="0" y="55992"/>
                  </a:lnTo>
                  <a:lnTo>
                    <a:pt x="4779" y="61512"/>
                  </a:lnTo>
                  <a:lnTo>
                    <a:pt x="4779" y="77989"/>
                  </a:lnTo>
                  <a:lnTo>
                    <a:pt x="871" y="82511"/>
                  </a:lnTo>
                  <a:lnTo>
                    <a:pt x="871" y="118174"/>
                  </a:lnTo>
                  <a:lnTo>
                    <a:pt x="1484" y="118174"/>
                  </a:lnTo>
                  <a:lnTo>
                    <a:pt x="1484" y="82739"/>
                  </a:lnTo>
                  <a:lnTo>
                    <a:pt x="5393" y="78217"/>
                  </a:lnTo>
                  <a:lnTo>
                    <a:pt x="5393" y="61284"/>
                  </a:lnTo>
                  <a:lnTo>
                    <a:pt x="614" y="55763"/>
                  </a:lnTo>
                  <a:lnTo>
                    <a:pt x="614" y="29401"/>
                  </a:lnTo>
                  <a:lnTo>
                    <a:pt x="4209" y="25236"/>
                  </a:lnTo>
                  <a:lnTo>
                    <a:pt x="4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4314800" y="1700375"/>
              <a:ext cx="1350250" cy="3135550"/>
            </a:xfrm>
            <a:custGeom>
              <a:avLst/>
              <a:gdLst/>
              <a:ahLst/>
              <a:cxnLst/>
              <a:rect l="l" t="t" r="r" b="b"/>
              <a:pathLst>
                <a:path w="54010" h="125422" extrusionOk="0">
                  <a:moveTo>
                    <a:pt x="4594" y="1"/>
                  </a:moveTo>
                  <a:lnTo>
                    <a:pt x="1" y="4594"/>
                  </a:lnTo>
                  <a:lnTo>
                    <a:pt x="1" y="66177"/>
                  </a:lnTo>
                  <a:lnTo>
                    <a:pt x="3296" y="69986"/>
                  </a:lnTo>
                  <a:lnTo>
                    <a:pt x="3296" y="106334"/>
                  </a:lnTo>
                  <a:lnTo>
                    <a:pt x="129" y="110001"/>
                  </a:lnTo>
                  <a:lnTo>
                    <a:pt x="129" y="125421"/>
                  </a:lnTo>
                  <a:lnTo>
                    <a:pt x="742" y="125421"/>
                  </a:lnTo>
                  <a:lnTo>
                    <a:pt x="742" y="110229"/>
                  </a:lnTo>
                  <a:lnTo>
                    <a:pt x="3909" y="106563"/>
                  </a:lnTo>
                  <a:lnTo>
                    <a:pt x="3909" y="69758"/>
                  </a:lnTo>
                  <a:lnTo>
                    <a:pt x="614" y="65949"/>
                  </a:lnTo>
                  <a:lnTo>
                    <a:pt x="614" y="4851"/>
                  </a:lnTo>
                  <a:lnTo>
                    <a:pt x="4851" y="600"/>
                  </a:lnTo>
                  <a:lnTo>
                    <a:pt x="54009" y="600"/>
                  </a:lnTo>
                  <a:lnTo>
                    <a:pt x="540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4106525" y="1636550"/>
              <a:ext cx="156600" cy="3199375"/>
            </a:xfrm>
            <a:custGeom>
              <a:avLst/>
              <a:gdLst/>
              <a:ahLst/>
              <a:cxnLst/>
              <a:rect l="l" t="t" r="r" b="b"/>
              <a:pathLst>
                <a:path w="6264" h="127975" extrusionOk="0">
                  <a:moveTo>
                    <a:pt x="1" y="0"/>
                  </a:moveTo>
                  <a:lnTo>
                    <a:pt x="1" y="24736"/>
                  </a:lnTo>
                  <a:lnTo>
                    <a:pt x="5036" y="30557"/>
                  </a:lnTo>
                  <a:lnTo>
                    <a:pt x="5036" y="76263"/>
                  </a:lnTo>
                  <a:lnTo>
                    <a:pt x="2526" y="79173"/>
                  </a:lnTo>
                  <a:lnTo>
                    <a:pt x="2526" y="127974"/>
                  </a:lnTo>
                  <a:lnTo>
                    <a:pt x="3738" y="127974"/>
                  </a:lnTo>
                  <a:lnTo>
                    <a:pt x="3738" y="79629"/>
                  </a:lnTo>
                  <a:lnTo>
                    <a:pt x="6263" y="76719"/>
                  </a:lnTo>
                  <a:lnTo>
                    <a:pt x="6263" y="30100"/>
                  </a:lnTo>
                  <a:lnTo>
                    <a:pt x="1228" y="24280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4036275" y="2481750"/>
              <a:ext cx="108450" cy="2354175"/>
            </a:xfrm>
            <a:custGeom>
              <a:avLst/>
              <a:gdLst/>
              <a:ahLst/>
              <a:cxnLst/>
              <a:rect l="l" t="t" r="r" b="b"/>
              <a:pathLst>
                <a:path w="4338" h="94167" extrusionOk="0">
                  <a:moveTo>
                    <a:pt x="3724" y="1"/>
                  </a:moveTo>
                  <a:lnTo>
                    <a:pt x="3724" y="59316"/>
                  </a:lnTo>
                  <a:lnTo>
                    <a:pt x="0" y="63624"/>
                  </a:lnTo>
                  <a:lnTo>
                    <a:pt x="0" y="94166"/>
                  </a:lnTo>
                  <a:lnTo>
                    <a:pt x="614" y="94166"/>
                  </a:lnTo>
                  <a:lnTo>
                    <a:pt x="614" y="63853"/>
                  </a:lnTo>
                  <a:lnTo>
                    <a:pt x="4337" y="59544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3895750" y="3348375"/>
              <a:ext cx="15000" cy="1487550"/>
            </a:xfrm>
            <a:custGeom>
              <a:avLst/>
              <a:gdLst/>
              <a:ahLst/>
              <a:cxnLst/>
              <a:rect l="l" t="t" r="r" b="b"/>
              <a:pathLst>
                <a:path w="600" h="59502" extrusionOk="0">
                  <a:moveTo>
                    <a:pt x="1" y="1"/>
                  </a:moveTo>
                  <a:lnTo>
                    <a:pt x="1" y="59501"/>
                  </a:lnTo>
                  <a:lnTo>
                    <a:pt x="600" y="59501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890400" y="959650"/>
              <a:ext cx="128775" cy="2899450"/>
            </a:xfrm>
            <a:custGeom>
              <a:avLst/>
              <a:gdLst/>
              <a:ahLst/>
              <a:cxnLst/>
              <a:rect l="l" t="t" r="r" b="b"/>
              <a:pathLst>
                <a:path w="5151" h="115978" extrusionOk="0">
                  <a:moveTo>
                    <a:pt x="1" y="1"/>
                  </a:moveTo>
                  <a:lnTo>
                    <a:pt x="1" y="46691"/>
                  </a:lnTo>
                  <a:lnTo>
                    <a:pt x="4537" y="51926"/>
                  </a:lnTo>
                  <a:lnTo>
                    <a:pt x="4537" y="110671"/>
                  </a:lnTo>
                  <a:lnTo>
                    <a:pt x="286" y="115578"/>
                  </a:lnTo>
                  <a:lnTo>
                    <a:pt x="743" y="115978"/>
                  </a:lnTo>
                  <a:lnTo>
                    <a:pt x="5151" y="110899"/>
                  </a:lnTo>
                  <a:lnTo>
                    <a:pt x="5151" y="51698"/>
                  </a:lnTo>
                  <a:lnTo>
                    <a:pt x="614" y="46463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4591550" y="2284550"/>
              <a:ext cx="256800" cy="1295300"/>
            </a:xfrm>
            <a:custGeom>
              <a:avLst/>
              <a:gdLst/>
              <a:ahLst/>
              <a:cxnLst/>
              <a:rect l="l" t="t" r="r" b="b"/>
              <a:pathLst>
                <a:path w="10272" h="51812" extrusionOk="0">
                  <a:moveTo>
                    <a:pt x="6092" y="0"/>
                  </a:moveTo>
                  <a:lnTo>
                    <a:pt x="1" y="6077"/>
                  </a:lnTo>
                  <a:lnTo>
                    <a:pt x="1" y="40457"/>
                  </a:lnTo>
                  <a:lnTo>
                    <a:pt x="9815" y="51812"/>
                  </a:lnTo>
                  <a:lnTo>
                    <a:pt x="10272" y="51412"/>
                  </a:lnTo>
                  <a:lnTo>
                    <a:pt x="614" y="40228"/>
                  </a:lnTo>
                  <a:lnTo>
                    <a:pt x="614" y="6334"/>
                  </a:lnTo>
                  <a:lnTo>
                    <a:pt x="6520" y="428"/>
                  </a:lnTo>
                  <a:lnTo>
                    <a:pt x="60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4820875" y="2861225"/>
              <a:ext cx="163000" cy="1327775"/>
            </a:xfrm>
            <a:custGeom>
              <a:avLst/>
              <a:gdLst/>
              <a:ahLst/>
              <a:cxnLst/>
              <a:rect l="l" t="t" r="r" b="b"/>
              <a:pathLst>
                <a:path w="6520" h="53111" extrusionOk="0">
                  <a:moveTo>
                    <a:pt x="428" y="0"/>
                  </a:moveTo>
                  <a:lnTo>
                    <a:pt x="0" y="443"/>
                  </a:lnTo>
                  <a:lnTo>
                    <a:pt x="5906" y="6348"/>
                  </a:lnTo>
                  <a:lnTo>
                    <a:pt x="5906" y="53110"/>
                  </a:lnTo>
                  <a:lnTo>
                    <a:pt x="6520" y="53110"/>
                  </a:lnTo>
                  <a:lnTo>
                    <a:pt x="6520" y="6092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3625075" y="959650"/>
              <a:ext cx="158725" cy="3876275"/>
            </a:xfrm>
            <a:custGeom>
              <a:avLst/>
              <a:gdLst/>
              <a:ahLst/>
              <a:cxnLst/>
              <a:rect l="l" t="t" r="r" b="b"/>
              <a:pathLst>
                <a:path w="6349" h="155051" extrusionOk="0">
                  <a:moveTo>
                    <a:pt x="4922" y="1"/>
                  </a:moveTo>
                  <a:lnTo>
                    <a:pt x="4922" y="63396"/>
                  </a:lnTo>
                  <a:lnTo>
                    <a:pt x="0" y="69244"/>
                  </a:lnTo>
                  <a:lnTo>
                    <a:pt x="0" y="86734"/>
                  </a:lnTo>
                  <a:lnTo>
                    <a:pt x="4922" y="92426"/>
                  </a:lnTo>
                  <a:lnTo>
                    <a:pt x="4922" y="155050"/>
                  </a:lnTo>
                  <a:lnTo>
                    <a:pt x="6349" y="155050"/>
                  </a:lnTo>
                  <a:lnTo>
                    <a:pt x="6349" y="91898"/>
                  </a:lnTo>
                  <a:lnTo>
                    <a:pt x="1427" y="86206"/>
                  </a:lnTo>
                  <a:lnTo>
                    <a:pt x="1427" y="69772"/>
                  </a:lnTo>
                  <a:lnTo>
                    <a:pt x="6349" y="63909"/>
                  </a:lnTo>
                  <a:lnTo>
                    <a:pt x="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3748100" y="2802025"/>
              <a:ext cx="158750" cy="2033900"/>
            </a:xfrm>
            <a:custGeom>
              <a:avLst/>
              <a:gdLst/>
              <a:ahLst/>
              <a:cxnLst/>
              <a:rect l="l" t="t" r="r" b="b"/>
              <a:pathLst>
                <a:path w="6350" h="81356" extrusionOk="0">
                  <a:moveTo>
                    <a:pt x="4923" y="0"/>
                  </a:moveTo>
                  <a:lnTo>
                    <a:pt x="4923" y="12511"/>
                  </a:lnTo>
                  <a:lnTo>
                    <a:pt x="1" y="18203"/>
                  </a:lnTo>
                  <a:lnTo>
                    <a:pt x="1" y="81355"/>
                  </a:lnTo>
                  <a:lnTo>
                    <a:pt x="1428" y="81355"/>
                  </a:lnTo>
                  <a:lnTo>
                    <a:pt x="1428" y="18731"/>
                  </a:lnTo>
                  <a:lnTo>
                    <a:pt x="6349" y="13039"/>
                  </a:lnTo>
                  <a:lnTo>
                    <a:pt x="63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2829425" y="3651875"/>
              <a:ext cx="144450" cy="160875"/>
            </a:xfrm>
            <a:custGeom>
              <a:avLst/>
              <a:gdLst/>
              <a:ahLst/>
              <a:cxnLst/>
              <a:rect l="l" t="t" r="r" b="b"/>
              <a:pathLst>
                <a:path w="5778" h="6435" extrusionOk="0">
                  <a:moveTo>
                    <a:pt x="457" y="0"/>
                  </a:moveTo>
                  <a:lnTo>
                    <a:pt x="0" y="414"/>
                  </a:lnTo>
                  <a:lnTo>
                    <a:pt x="5321" y="6434"/>
                  </a:lnTo>
                  <a:lnTo>
                    <a:pt x="5778" y="603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2178550" y="3481050"/>
              <a:ext cx="132000" cy="131975"/>
            </a:xfrm>
            <a:custGeom>
              <a:avLst/>
              <a:gdLst/>
              <a:ahLst/>
              <a:cxnLst/>
              <a:rect l="l" t="t" r="r" b="b"/>
              <a:pathLst>
                <a:path w="5280" h="5279" extrusionOk="0">
                  <a:moveTo>
                    <a:pt x="2640" y="0"/>
                  </a:moveTo>
                  <a:cubicBezTo>
                    <a:pt x="1185" y="0"/>
                    <a:pt x="1" y="1184"/>
                    <a:pt x="1" y="2639"/>
                  </a:cubicBezTo>
                  <a:cubicBezTo>
                    <a:pt x="1" y="4095"/>
                    <a:pt x="1185" y="5279"/>
                    <a:pt x="2640" y="5279"/>
                  </a:cubicBezTo>
                  <a:cubicBezTo>
                    <a:pt x="4095" y="5279"/>
                    <a:pt x="5279" y="4095"/>
                    <a:pt x="5279" y="2639"/>
                  </a:cubicBezTo>
                  <a:cubicBezTo>
                    <a:pt x="5279" y="1184"/>
                    <a:pt x="4095" y="0"/>
                    <a:pt x="26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2166075" y="3468200"/>
              <a:ext cx="157300" cy="157300"/>
            </a:xfrm>
            <a:custGeom>
              <a:avLst/>
              <a:gdLst/>
              <a:ahLst/>
              <a:cxnLst/>
              <a:rect l="l" t="t" r="r" b="b"/>
              <a:pathLst>
                <a:path w="6292" h="6292" extrusionOk="0">
                  <a:moveTo>
                    <a:pt x="3139" y="1028"/>
                  </a:moveTo>
                  <a:cubicBezTo>
                    <a:pt x="4309" y="1028"/>
                    <a:pt x="5265" y="1969"/>
                    <a:pt x="5265" y="3153"/>
                  </a:cubicBezTo>
                  <a:cubicBezTo>
                    <a:pt x="5265" y="4323"/>
                    <a:pt x="4309" y="5279"/>
                    <a:pt x="3139" y="5279"/>
                  </a:cubicBezTo>
                  <a:cubicBezTo>
                    <a:pt x="1969" y="5279"/>
                    <a:pt x="1014" y="4323"/>
                    <a:pt x="1014" y="3153"/>
                  </a:cubicBezTo>
                  <a:cubicBezTo>
                    <a:pt x="1014" y="1969"/>
                    <a:pt x="1969" y="1028"/>
                    <a:pt x="3139" y="1028"/>
                  </a:cubicBezTo>
                  <a:close/>
                  <a:moveTo>
                    <a:pt x="3139" y="1"/>
                  </a:moveTo>
                  <a:cubicBezTo>
                    <a:pt x="1399" y="1"/>
                    <a:pt x="1" y="1413"/>
                    <a:pt x="1" y="3153"/>
                  </a:cubicBezTo>
                  <a:cubicBezTo>
                    <a:pt x="1" y="4880"/>
                    <a:pt x="1399" y="6292"/>
                    <a:pt x="3139" y="6292"/>
                  </a:cubicBezTo>
                  <a:cubicBezTo>
                    <a:pt x="4879" y="6292"/>
                    <a:pt x="6292" y="4880"/>
                    <a:pt x="6292" y="3153"/>
                  </a:cubicBezTo>
                  <a:cubicBezTo>
                    <a:pt x="6292" y="1413"/>
                    <a:pt x="4879" y="1"/>
                    <a:pt x="3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2212450" y="3514925"/>
              <a:ext cx="64200" cy="63875"/>
            </a:xfrm>
            <a:custGeom>
              <a:avLst/>
              <a:gdLst/>
              <a:ahLst/>
              <a:cxnLst/>
              <a:rect l="l" t="t" r="r" b="b"/>
              <a:pathLst>
                <a:path w="2568" h="2555" extrusionOk="0">
                  <a:moveTo>
                    <a:pt x="1284" y="1"/>
                  </a:moveTo>
                  <a:cubicBezTo>
                    <a:pt x="585" y="1"/>
                    <a:pt x="0" y="571"/>
                    <a:pt x="0" y="1284"/>
                  </a:cubicBezTo>
                  <a:cubicBezTo>
                    <a:pt x="0" y="1983"/>
                    <a:pt x="585" y="2554"/>
                    <a:pt x="1284" y="2554"/>
                  </a:cubicBezTo>
                  <a:cubicBezTo>
                    <a:pt x="1997" y="2554"/>
                    <a:pt x="2568" y="1983"/>
                    <a:pt x="2568" y="1284"/>
                  </a:cubicBezTo>
                  <a:cubicBezTo>
                    <a:pt x="2568" y="571"/>
                    <a:pt x="1997" y="1"/>
                    <a:pt x="1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514500" y="2737100"/>
              <a:ext cx="82425" cy="82775"/>
            </a:xfrm>
            <a:custGeom>
              <a:avLst/>
              <a:gdLst/>
              <a:ahLst/>
              <a:cxnLst/>
              <a:rect l="l" t="t" r="r" b="b"/>
              <a:pathLst>
                <a:path w="3297" h="3311" extrusionOk="0">
                  <a:moveTo>
                    <a:pt x="1656" y="1"/>
                  </a:moveTo>
                  <a:cubicBezTo>
                    <a:pt x="743" y="1"/>
                    <a:pt x="1" y="743"/>
                    <a:pt x="1" y="1656"/>
                  </a:cubicBezTo>
                  <a:cubicBezTo>
                    <a:pt x="1" y="2569"/>
                    <a:pt x="743" y="3311"/>
                    <a:pt x="1656" y="3311"/>
                  </a:cubicBezTo>
                  <a:cubicBezTo>
                    <a:pt x="2569" y="3311"/>
                    <a:pt x="3296" y="2569"/>
                    <a:pt x="3296" y="1656"/>
                  </a:cubicBezTo>
                  <a:cubicBezTo>
                    <a:pt x="3296" y="743"/>
                    <a:pt x="2569" y="1"/>
                    <a:pt x="1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4100100" y="2444675"/>
              <a:ext cx="73850" cy="74200"/>
            </a:xfrm>
            <a:custGeom>
              <a:avLst/>
              <a:gdLst/>
              <a:ahLst/>
              <a:cxnLst/>
              <a:rect l="l" t="t" r="r" b="b"/>
              <a:pathLst>
                <a:path w="2954" h="2968" extrusionOk="0">
                  <a:moveTo>
                    <a:pt x="1470" y="0"/>
                  </a:moveTo>
                  <a:cubicBezTo>
                    <a:pt x="657" y="0"/>
                    <a:pt x="1" y="671"/>
                    <a:pt x="1" y="1484"/>
                  </a:cubicBezTo>
                  <a:cubicBezTo>
                    <a:pt x="1" y="2311"/>
                    <a:pt x="657" y="2968"/>
                    <a:pt x="1470" y="2968"/>
                  </a:cubicBezTo>
                  <a:cubicBezTo>
                    <a:pt x="2298" y="2968"/>
                    <a:pt x="2954" y="2311"/>
                    <a:pt x="2954" y="1484"/>
                  </a:cubicBezTo>
                  <a:cubicBezTo>
                    <a:pt x="2954" y="671"/>
                    <a:pt x="2298" y="0"/>
                    <a:pt x="1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865450" y="3310225"/>
              <a:ext cx="75625" cy="75975"/>
            </a:xfrm>
            <a:custGeom>
              <a:avLst/>
              <a:gdLst/>
              <a:ahLst/>
              <a:cxnLst/>
              <a:rect l="l" t="t" r="r" b="b"/>
              <a:pathLst>
                <a:path w="3025" h="3039" extrusionOk="0">
                  <a:moveTo>
                    <a:pt x="1512" y="0"/>
                  </a:moveTo>
                  <a:cubicBezTo>
                    <a:pt x="671" y="0"/>
                    <a:pt x="0" y="685"/>
                    <a:pt x="0" y="1527"/>
                  </a:cubicBezTo>
                  <a:cubicBezTo>
                    <a:pt x="0" y="2354"/>
                    <a:pt x="671" y="3039"/>
                    <a:pt x="1512" y="3039"/>
                  </a:cubicBezTo>
                  <a:cubicBezTo>
                    <a:pt x="2354" y="3039"/>
                    <a:pt x="3025" y="2354"/>
                    <a:pt x="3025" y="1527"/>
                  </a:cubicBezTo>
                  <a:cubicBezTo>
                    <a:pt x="3025" y="685"/>
                    <a:pt x="2354" y="0"/>
                    <a:pt x="15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4774150" y="2814500"/>
              <a:ext cx="104150" cy="104525"/>
            </a:xfrm>
            <a:custGeom>
              <a:avLst/>
              <a:gdLst/>
              <a:ahLst/>
              <a:cxnLst/>
              <a:rect l="l" t="t" r="r" b="b"/>
              <a:pathLst>
                <a:path w="4166" h="4181" extrusionOk="0">
                  <a:moveTo>
                    <a:pt x="2083" y="1"/>
                  </a:moveTo>
                  <a:cubicBezTo>
                    <a:pt x="928" y="1"/>
                    <a:pt x="0" y="942"/>
                    <a:pt x="0" y="2083"/>
                  </a:cubicBezTo>
                  <a:cubicBezTo>
                    <a:pt x="0" y="3239"/>
                    <a:pt x="928" y="4180"/>
                    <a:pt x="2083" y="4180"/>
                  </a:cubicBezTo>
                  <a:cubicBezTo>
                    <a:pt x="3239" y="4180"/>
                    <a:pt x="4166" y="3239"/>
                    <a:pt x="4166" y="2083"/>
                  </a:cubicBezTo>
                  <a:cubicBezTo>
                    <a:pt x="4166" y="942"/>
                    <a:pt x="3239" y="1"/>
                    <a:pt x="2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601900" y="1752100"/>
              <a:ext cx="63850" cy="63850"/>
            </a:xfrm>
            <a:custGeom>
              <a:avLst/>
              <a:gdLst/>
              <a:ahLst/>
              <a:cxnLst/>
              <a:rect l="l" t="t" r="r" b="b"/>
              <a:pathLst>
                <a:path w="2554" h="2554" extrusionOk="0">
                  <a:moveTo>
                    <a:pt x="1284" y="0"/>
                  </a:moveTo>
                  <a:cubicBezTo>
                    <a:pt x="571" y="0"/>
                    <a:pt x="0" y="571"/>
                    <a:pt x="0" y="1284"/>
                  </a:cubicBezTo>
                  <a:cubicBezTo>
                    <a:pt x="0" y="1983"/>
                    <a:pt x="571" y="2554"/>
                    <a:pt x="1284" y="2554"/>
                  </a:cubicBezTo>
                  <a:cubicBezTo>
                    <a:pt x="1983" y="2554"/>
                    <a:pt x="2554" y="1983"/>
                    <a:pt x="2554" y="1284"/>
                  </a:cubicBezTo>
                  <a:cubicBezTo>
                    <a:pt x="2554" y="571"/>
                    <a:pt x="1983" y="0"/>
                    <a:pt x="1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594050" y="1744250"/>
              <a:ext cx="79550" cy="79550"/>
            </a:xfrm>
            <a:custGeom>
              <a:avLst/>
              <a:gdLst/>
              <a:ahLst/>
              <a:cxnLst/>
              <a:rect l="l" t="t" r="r" b="b"/>
              <a:pathLst>
                <a:path w="3182" h="3182" extrusionOk="0">
                  <a:moveTo>
                    <a:pt x="1598" y="614"/>
                  </a:moveTo>
                  <a:cubicBezTo>
                    <a:pt x="2126" y="614"/>
                    <a:pt x="2568" y="1056"/>
                    <a:pt x="2568" y="1584"/>
                  </a:cubicBezTo>
                  <a:cubicBezTo>
                    <a:pt x="2568" y="2126"/>
                    <a:pt x="2126" y="2568"/>
                    <a:pt x="1598" y="2568"/>
                  </a:cubicBezTo>
                  <a:cubicBezTo>
                    <a:pt x="1056" y="2568"/>
                    <a:pt x="614" y="2126"/>
                    <a:pt x="614" y="1584"/>
                  </a:cubicBezTo>
                  <a:cubicBezTo>
                    <a:pt x="614" y="1056"/>
                    <a:pt x="1056" y="614"/>
                    <a:pt x="1598" y="614"/>
                  </a:cubicBezTo>
                  <a:close/>
                  <a:moveTo>
                    <a:pt x="1598" y="0"/>
                  </a:moveTo>
                  <a:cubicBezTo>
                    <a:pt x="714" y="0"/>
                    <a:pt x="0" y="714"/>
                    <a:pt x="0" y="1584"/>
                  </a:cubicBezTo>
                  <a:cubicBezTo>
                    <a:pt x="0" y="2468"/>
                    <a:pt x="714" y="3181"/>
                    <a:pt x="1598" y="3181"/>
                  </a:cubicBezTo>
                  <a:cubicBezTo>
                    <a:pt x="2468" y="3181"/>
                    <a:pt x="3181" y="2468"/>
                    <a:pt x="3181" y="1584"/>
                  </a:cubicBezTo>
                  <a:cubicBezTo>
                    <a:pt x="3181" y="714"/>
                    <a:pt x="2468" y="0"/>
                    <a:pt x="1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4685350" y="2226425"/>
              <a:ext cx="127350" cy="127325"/>
            </a:xfrm>
            <a:custGeom>
              <a:avLst/>
              <a:gdLst/>
              <a:ahLst/>
              <a:cxnLst/>
              <a:rect l="l" t="t" r="r" b="b"/>
              <a:pathLst>
                <a:path w="5094" h="5093" extrusionOk="0">
                  <a:moveTo>
                    <a:pt x="2554" y="0"/>
                  </a:moveTo>
                  <a:cubicBezTo>
                    <a:pt x="1142" y="0"/>
                    <a:pt x="0" y="1141"/>
                    <a:pt x="0" y="2539"/>
                  </a:cubicBezTo>
                  <a:cubicBezTo>
                    <a:pt x="0" y="3952"/>
                    <a:pt x="1142" y="5093"/>
                    <a:pt x="2554" y="5093"/>
                  </a:cubicBezTo>
                  <a:cubicBezTo>
                    <a:pt x="3952" y="5093"/>
                    <a:pt x="5093" y="3952"/>
                    <a:pt x="5093" y="2539"/>
                  </a:cubicBezTo>
                  <a:cubicBezTo>
                    <a:pt x="5093" y="1141"/>
                    <a:pt x="3952" y="0"/>
                    <a:pt x="2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677850" y="2218575"/>
              <a:ext cx="142675" cy="142675"/>
            </a:xfrm>
            <a:custGeom>
              <a:avLst/>
              <a:gdLst/>
              <a:ahLst/>
              <a:cxnLst/>
              <a:rect l="l" t="t" r="r" b="b"/>
              <a:pathLst>
                <a:path w="5707" h="5707" extrusionOk="0">
                  <a:moveTo>
                    <a:pt x="2854" y="614"/>
                  </a:moveTo>
                  <a:cubicBezTo>
                    <a:pt x="4081" y="614"/>
                    <a:pt x="5094" y="1626"/>
                    <a:pt x="5094" y="2853"/>
                  </a:cubicBezTo>
                  <a:cubicBezTo>
                    <a:pt x="5094" y="4094"/>
                    <a:pt x="4081" y="5093"/>
                    <a:pt x="2854" y="5093"/>
                  </a:cubicBezTo>
                  <a:cubicBezTo>
                    <a:pt x="1613" y="5093"/>
                    <a:pt x="614" y="4094"/>
                    <a:pt x="614" y="2853"/>
                  </a:cubicBezTo>
                  <a:cubicBezTo>
                    <a:pt x="614" y="1626"/>
                    <a:pt x="1613" y="614"/>
                    <a:pt x="2854" y="614"/>
                  </a:cubicBezTo>
                  <a:close/>
                  <a:moveTo>
                    <a:pt x="2854" y="0"/>
                  </a:moveTo>
                  <a:cubicBezTo>
                    <a:pt x="1270" y="0"/>
                    <a:pt x="1" y="1284"/>
                    <a:pt x="1" y="2853"/>
                  </a:cubicBezTo>
                  <a:cubicBezTo>
                    <a:pt x="1" y="4422"/>
                    <a:pt x="1270" y="5706"/>
                    <a:pt x="2854" y="5706"/>
                  </a:cubicBezTo>
                  <a:cubicBezTo>
                    <a:pt x="4423" y="5706"/>
                    <a:pt x="5707" y="4422"/>
                    <a:pt x="5707" y="2853"/>
                  </a:cubicBezTo>
                  <a:cubicBezTo>
                    <a:pt x="5707" y="1284"/>
                    <a:pt x="4423" y="0"/>
                    <a:pt x="28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5243850" y="3270625"/>
              <a:ext cx="87400" cy="8740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0" y="1"/>
                  </a:moveTo>
                  <a:cubicBezTo>
                    <a:pt x="785" y="1"/>
                    <a:pt x="0" y="785"/>
                    <a:pt x="0" y="1741"/>
                  </a:cubicBezTo>
                  <a:cubicBezTo>
                    <a:pt x="0" y="2711"/>
                    <a:pt x="785" y="3496"/>
                    <a:pt x="1740" y="3496"/>
                  </a:cubicBezTo>
                  <a:cubicBezTo>
                    <a:pt x="2710" y="3496"/>
                    <a:pt x="3495" y="2711"/>
                    <a:pt x="3495" y="1741"/>
                  </a:cubicBezTo>
                  <a:cubicBezTo>
                    <a:pt x="3495" y="785"/>
                    <a:pt x="2710" y="1"/>
                    <a:pt x="1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231000" y="3257800"/>
              <a:ext cx="112725" cy="113075"/>
            </a:xfrm>
            <a:custGeom>
              <a:avLst/>
              <a:gdLst/>
              <a:ahLst/>
              <a:cxnLst/>
              <a:rect l="l" t="t" r="r" b="b"/>
              <a:pathLst>
                <a:path w="4509" h="4523" extrusionOk="0">
                  <a:moveTo>
                    <a:pt x="2254" y="1027"/>
                  </a:moveTo>
                  <a:cubicBezTo>
                    <a:pt x="2939" y="1027"/>
                    <a:pt x="3495" y="1584"/>
                    <a:pt x="3495" y="2254"/>
                  </a:cubicBezTo>
                  <a:cubicBezTo>
                    <a:pt x="3495" y="2939"/>
                    <a:pt x="2939" y="3495"/>
                    <a:pt x="2254" y="3495"/>
                  </a:cubicBezTo>
                  <a:cubicBezTo>
                    <a:pt x="1584" y="3495"/>
                    <a:pt x="1028" y="2939"/>
                    <a:pt x="1028" y="2254"/>
                  </a:cubicBezTo>
                  <a:cubicBezTo>
                    <a:pt x="1028" y="1584"/>
                    <a:pt x="1584" y="1027"/>
                    <a:pt x="2254" y="1027"/>
                  </a:cubicBezTo>
                  <a:close/>
                  <a:moveTo>
                    <a:pt x="2254" y="0"/>
                  </a:moveTo>
                  <a:cubicBezTo>
                    <a:pt x="1013" y="0"/>
                    <a:pt x="0" y="1013"/>
                    <a:pt x="0" y="2254"/>
                  </a:cubicBezTo>
                  <a:cubicBezTo>
                    <a:pt x="0" y="3510"/>
                    <a:pt x="1013" y="4522"/>
                    <a:pt x="2254" y="4522"/>
                  </a:cubicBezTo>
                  <a:cubicBezTo>
                    <a:pt x="3495" y="4522"/>
                    <a:pt x="4508" y="3510"/>
                    <a:pt x="4508" y="2254"/>
                  </a:cubicBezTo>
                  <a:cubicBezTo>
                    <a:pt x="4508" y="1013"/>
                    <a:pt x="3495" y="0"/>
                    <a:pt x="2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4662875" y="3096250"/>
              <a:ext cx="128050" cy="128050"/>
            </a:xfrm>
            <a:custGeom>
              <a:avLst/>
              <a:gdLst/>
              <a:ahLst/>
              <a:cxnLst/>
              <a:rect l="l" t="t" r="r" b="b"/>
              <a:pathLst>
                <a:path w="5122" h="5122" extrusionOk="0">
                  <a:moveTo>
                    <a:pt x="2568" y="0"/>
                  </a:moveTo>
                  <a:cubicBezTo>
                    <a:pt x="1142" y="0"/>
                    <a:pt x="1" y="1156"/>
                    <a:pt x="1" y="2568"/>
                  </a:cubicBezTo>
                  <a:cubicBezTo>
                    <a:pt x="1" y="3980"/>
                    <a:pt x="1142" y="5121"/>
                    <a:pt x="2568" y="5121"/>
                  </a:cubicBezTo>
                  <a:cubicBezTo>
                    <a:pt x="3981" y="5121"/>
                    <a:pt x="5122" y="3980"/>
                    <a:pt x="5122" y="2568"/>
                  </a:cubicBezTo>
                  <a:cubicBezTo>
                    <a:pt x="5122" y="1156"/>
                    <a:pt x="3981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4645050" y="3078400"/>
              <a:ext cx="163725" cy="163725"/>
            </a:xfrm>
            <a:custGeom>
              <a:avLst/>
              <a:gdLst/>
              <a:ahLst/>
              <a:cxnLst/>
              <a:rect l="l" t="t" r="r" b="b"/>
              <a:pathLst>
                <a:path w="6549" h="6549" extrusionOk="0">
                  <a:moveTo>
                    <a:pt x="3281" y="1427"/>
                  </a:moveTo>
                  <a:cubicBezTo>
                    <a:pt x="4294" y="1427"/>
                    <a:pt x="5122" y="2255"/>
                    <a:pt x="5122" y="3282"/>
                  </a:cubicBezTo>
                  <a:cubicBezTo>
                    <a:pt x="5122" y="4295"/>
                    <a:pt x="4294" y="5122"/>
                    <a:pt x="3281" y="5122"/>
                  </a:cubicBezTo>
                  <a:cubicBezTo>
                    <a:pt x="2254" y="5122"/>
                    <a:pt x="1427" y="4295"/>
                    <a:pt x="1427" y="3282"/>
                  </a:cubicBezTo>
                  <a:cubicBezTo>
                    <a:pt x="1427" y="2255"/>
                    <a:pt x="2254" y="1427"/>
                    <a:pt x="3281" y="1427"/>
                  </a:cubicBezTo>
                  <a:close/>
                  <a:moveTo>
                    <a:pt x="3281" y="1"/>
                  </a:moveTo>
                  <a:cubicBezTo>
                    <a:pt x="1470" y="1"/>
                    <a:pt x="0" y="1470"/>
                    <a:pt x="0" y="3282"/>
                  </a:cubicBezTo>
                  <a:cubicBezTo>
                    <a:pt x="0" y="5079"/>
                    <a:pt x="1470" y="6549"/>
                    <a:pt x="3281" y="6549"/>
                  </a:cubicBezTo>
                  <a:cubicBezTo>
                    <a:pt x="5079" y="6549"/>
                    <a:pt x="6548" y="5079"/>
                    <a:pt x="6548" y="3282"/>
                  </a:cubicBezTo>
                  <a:cubicBezTo>
                    <a:pt x="6548" y="1470"/>
                    <a:pt x="5079" y="1"/>
                    <a:pt x="3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4459600" y="1959650"/>
              <a:ext cx="149800" cy="150175"/>
            </a:xfrm>
            <a:custGeom>
              <a:avLst/>
              <a:gdLst/>
              <a:ahLst/>
              <a:cxnLst/>
              <a:rect l="l" t="t" r="r" b="b"/>
              <a:pathLst>
                <a:path w="5992" h="6007" extrusionOk="0">
                  <a:moveTo>
                    <a:pt x="2996" y="1"/>
                  </a:moveTo>
                  <a:cubicBezTo>
                    <a:pt x="1341" y="1"/>
                    <a:pt x="0" y="1342"/>
                    <a:pt x="0" y="2996"/>
                  </a:cubicBezTo>
                  <a:cubicBezTo>
                    <a:pt x="0" y="4651"/>
                    <a:pt x="1341" y="6006"/>
                    <a:pt x="2996" y="6006"/>
                  </a:cubicBezTo>
                  <a:cubicBezTo>
                    <a:pt x="4651" y="6006"/>
                    <a:pt x="5992" y="4651"/>
                    <a:pt x="5992" y="2996"/>
                  </a:cubicBezTo>
                  <a:cubicBezTo>
                    <a:pt x="5992" y="1342"/>
                    <a:pt x="4651" y="1"/>
                    <a:pt x="2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4451750" y="1952175"/>
              <a:ext cx="165500" cy="165125"/>
            </a:xfrm>
            <a:custGeom>
              <a:avLst/>
              <a:gdLst/>
              <a:ahLst/>
              <a:cxnLst/>
              <a:rect l="l" t="t" r="r" b="b"/>
              <a:pathLst>
                <a:path w="6620" h="6605" extrusionOk="0">
                  <a:moveTo>
                    <a:pt x="3310" y="599"/>
                  </a:moveTo>
                  <a:cubicBezTo>
                    <a:pt x="4794" y="599"/>
                    <a:pt x="6006" y="1812"/>
                    <a:pt x="6006" y="3295"/>
                  </a:cubicBezTo>
                  <a:cubicBezTo>
                    <a:pt x="6006" y="4779"/>
                    <a:pt x="4794" y="5991"/>
                    <a:pt x="3310" y="5991"/>
                  </a:cubicBezTo>
                  <a:cubicBezTo>
                    <a:pt x="1827" y="5991"/>
                    <a:pt x="614" y="4779"/>
                    <a:pt x="614" y="3295"/>
                  </a:cubicBezTo>
                  <a:cubicBezTo>
                    <a:pt x="614" y="1812"/>
                    <a:pt x="1827" y="599"/>
                    <a:pt x="3310" y="599"/>
                  </a:cubicBezTo>
                  <a:close/>
                  <a:moveTo>
                    <a:pt x="3310" y="0"/>
                  </a:moveTo>
                  <a:cubicBezTo>
                    <a:pt x="1484" y="0"/>
                    <a:pt x="1" y="1484"/>
                    <a:pt x="1" y="3295"/>
                  </a:cubicBezTo>
                  <a:cubicBezTo>
                    <a:pt x="1" y="5121"/>
                    <a:pt x="1484" y="6605"/>
                    <a:pt x="3310" y="6605"/>
                  </a:cubicBezTo>
                  <a:cubicBezTo>
                    <a:pt x="5136" y="6605"/>
                    <a:pt x="6620" y="5121"/>
                    <a:pt x="6620" y="3295"/>
                  </a:cubicBezTo>
                  <a:cubicBezTo>
                    <a:pt x="6620" y="1484"/>
                    <a:pt x="5136" y="0"/>
                    <a:pt x="3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4498125" y="1998525"/>
              <a:ext cx="72775" cy="72425"/>
            </a:xfrm>
            <a:custGeom>
              <a:avLst/>
              <a:gdLst/>
              <a:ahLst/>
              <a:cxnLst/>
              <a:rect l="l" t="t" r="r" b="b"/>
              <a:pathLst>
                <a:path w="2911" h="2897" extrusionOk="0">
                  <a:moveTo>
                    <a:pt x="1455" y="0"/>
                  </a:moveTo>
                  <a:cubicBezTo>
                    <a:pt x="656" y="0"/>
                    <a:pt x="0" y="642"/>
                    <a:pt x="0" y="1441"/>
                  </a:cubicBezTo>
                  <a:cubicBezTo>
                    <a:pt x="0" y="2240"/>
                    <a:pt x="656" y="2896"/>
                    <a:pt x="1455" y="2896"/>
                  </a:cubicBezTo>
                  <a:cubicBezTo>
                    <a:pt x="2254" y="2896"/>
                    <a:pt x="2910" y="2240"/>
                    <a:pt x="2910" y="1441"/>
                  </a:cubicBezTo>
                  <a:cubicBezTo>
                    <a:pt x="2910" y="642"/>
                    <a:pt x="2254" y="0"/>
                    <a:pt x="1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4490625" y="1990675"/>
              <a:ext cx="87750" cy="87750"/>
            </a:xfrm>
            <a:custGeom>
              <a:avLst/>
              <a:gdLst/>
              <a:ahLst/>
              <a:cxnLst/>
              <a:rect l="l" t="t" r="r" b="b"/>
              <a:pathLst>
                <a:path w="3510" h="3510" extrusionOk="0">
                  <a:moveTo>
                    <a:pt x="1755" y="614"/>
                  </a:moveTo>
                  <a:cubicBezTo>
                    <a:pt x="2383" y="614"/>
                    <a:pt x="2896" y="1128"/>
                    <a:pt x="2896" y="1755"/>
                  </a:cubicBezTo>
                  <a:cubicBezTo>
                    <a:pt x="2896" y="2383"/>
                    <a:pt x="2383" y="2897"/>
                    <a:pt x="1755" y="2897"/>
                  </a:cubicBezTo>
                  <a:cubicBezTo>
                    <a:pt x="1127" y="2897"/>
                    <a:pt x="614" y="2383"/>
                    <a:pt x="614" y="1755"/>
                  </a:cubicBezTo>
                  <a:cubicBezTo>
                    <a:pt x="614" y="1128"/>
                    <a:pt x="1127" y="614"/>
                    <a:pt x="1755" y="614"/>
                  </a:cubicBezTo>
                  <a:close/>
                  <a:moveTo>
                    <a:pt x="1755" y="1"/>
                  </a:moveTo>
                  <a:cubicBezTo>
                    <a:pt x="785" y="1"/>
                    <a:pt x="1" y="785"/>
                    <a:pt x="1" y="1755"/>
                  </a:cubicBezTo>
                  <a:cubicBezTo>
                    <a:pt x="1" y="2725"/>
                    <a:pt x="785" y="3510"/>
                    <a:pt x="1755" y="3510"/>
                  </a:cubicBezTo>
                  <a:cubicBezTo>
                    <a:pt x="2725" y="3510"/>
                    <a:pt x="3510" y="2725"/>
                    <a:pt x="3510" y="1755"/>
                  </a:cubicBezTo>
                  <a:cubicBezTo>
                    <a:pt x="3510" y="785"/>
                    <a:pt x="2725" y="1"/>
                    <a:pt x="1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2921425" y="1760300"/>
              <a:ext cx="152325" cy="152300"/>
            </a:xfrm>
            <a:custGeom>
              <a:avLst/>
              <a:gdLst/>
              <a:ahLst/>
              <a:cxnLst/>
              <a:rect l="l" t="t" r="r" b="b"/>
              <a:pathLst>
                <a:path w="6093" h="6092" extrusionOk="0">
                  <a:moveTo>
                    <a:pt x="3039" y="0"/>
                  </a:moveTo>
                  <a:cubicBezTo>
                    <a:pt x="1356" y="0"/>
                    <a:pt x="1" y="1355"/>
                    <a:pt x="1" y="3039"/>
                  </a:cubicBezTo>
                  <a:cubicBezTo>
                    <a:pt x="1" y="4722"/>
                    <a:pt x="1356" y="6092"/>
                    <a:pt x="3039" y="6092"/>
                  </a:cubicBezTo>
                  <a:cubicBezTo>
                    <a:pt x="4723" y="6092"/>
                    <a:pt x="6092" y="4722"/>
                    <a:pt x="6092" y="3039"/>
                  </a:cubicBezTo>
                  <a:cubicBezTo>
                    <a:pt x="6092" y="1355"/>
                    <a:pt x="4723" y="0"/>
                    <a:pt x="3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2913575" y="1752450"/>
              <a:ext cx="168000" cy="167650"/>
            </a:xfrm>
            <a:custGeom>
              <a:avLst/>
              <a:gdLst/>
              <a:ahLst/>
              <a:cxnLst/>
              <a:rect l="l" t="t" r="r" b="b"/>
              <a:pathLst>
                <a:path w="6720" h="6706" extrusionOk="0">
                  <a:moveTo>
                    <a:pt x="3353" y="614"/>
                  </a:moveTo>
                  <a:cubicBezTo>
                    <a:pt x="4865" y="614"/>
                    <a:pt x="6107" y="1841"/>
                    <a:pt x="6107" y="3353"/>
                  </a:cubicBezTo>
                  <a:cubicBezTo>
                    <a:pt x="6107" y="4865"/>
                    <a:pt x="4865" y="6092"/>
                    <a:pt x="3353" y="6092"/>
                  </a:cubicBezTo>
                  <a:cubicBezTo>
                    <a:pt x="1841" y="6092"/>
                    <a:pt x="614" y="4865"/>
                    <a:pt x="614" y="3353"/>
                  </a:cubicBezTo>
                  <a:cubicBezTo>
                    <a:pt x="614" y="1841"/>
                    <a:pt x="1841" y="614"/>
                    <a:pt x="3353" y="614"/>
                  </a:cubicBezTo>
                  <a:close/>
                  <a:moveTo>
                    <a:pt x="3353" y="0"/>
                  </a:moveTo>
                  <a:cubicBezTo>
                    <a:pt x="1513" y="0"/>
                    <a:pt x="1" y="1513"/>
                    <a:pt x="1" y="3353"/>
                  </a:cubicBezTo>
                  <a:cubicBezTo>
                    <a:pt x="1" y="5207"/>
                    <a:pt x="1513" y="6705"/>
                    <a:pt x="3353" y="6705"/>
                  </a:cubicBezTo>
                  <a:cubicBezTo>
                    <a:pt x="5208" y="6705"/>
                    <a:pt x="6720" y="5207"/>
                    <a:pt x="6720" y="3353"/>
                  </a:cubicBezTo>
                  <a:cubicBezTo>
                    <a:pt x="6720" y="1513"/>
                    <a:pt x="5208" y="0"/>
                    <a:pt x="3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2951400" y="1790250"/>
              <a:ext cx="92375" cy="92400"/>
            </a:xfrm>
            <a:custGeom>
              <a:avLst/>
              <a:gdLst/>
              <a:ahLst/>
              <a:cxnLst/>
              <a:rect l="l" t="t" r="r" b="b"/>
              <a:pathLst>
                <a:path w="3695" h="3696" extrusionOk="0">
                  <a:moveTo>
                    <a:pt x="1840" y="1013"/>
                  </a:moveTo>
                  <a:cubicBezTo>
                    <a:pt x="2311" y="1013"/>
                    <a:pt x="2682" y="1384"/>
                    <a:pt x="2682" y="1841"/>
                  </a:cubicBezTo>
                  <a:cubicBezTo>
                    <a:pt x="2682" y="2297"/>
                    <a:pt x="2311" y="2668"/>
                    <a:pt x="1840" y="2668"/>
                  </a:cubicBezTo>
                  <a:cubicBezTo>
                    <a:pt x="1384" y="2668"/>
                    <a:pt x="1013" y="2297"/>
                    <a:pt x="1013" y="1841"/>
                  </a:cubicBezTo>
                  <a:cubicBezTo>
                    <a:pt x="1013" y="1384"/>
                    <a:pt x="1384" y="1013"/>
                    <a:pt x="1840" y="1013"/>
                  </a:cubicBezTo>
                  <a:close/>
                  <a:moveTo>
                    <a:pt x="1840" y="1"/>
                  </a:moveTo>
                  <a:cubicBezTo>
                    <a:pt x="827" y="1"/>
                    <a:pt x="0" y="828"/>
                    <a:pt x="0" y="1841"/>
                  </a:cubicBezTo>
                  <a:cubicBezTo>
                    <a:pt x="0" y="2868"/>
                    <a:pt x="827" y="3695"/>
                    <a:pt x="1840" y="3695"/>
                  </a:cubicBezTo>
                  <a:cubicBezTo>
                    <a:pt x="2867" y="3695"/>
                    <a:pt x="3695" y="2868"/>
                    <a:pt x="3695" y="1841"/>
                  </a:cubicBezTo>
                  <a:cubicBezTo>
                    <a:pt x="3695" y="828"/>
                    <a:pt x="2867" y="1"/>
                    <a:pt x="1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3576225" y="3411500"/>
              <a:ext cx="105225" cy="105600"/>
            </a:xfrm>
            <a:custGeom>
              <a:avLst/>
              <a:gdLst/>
              <a:ahLst/>
              <a:cxnLst/>
              <a:rect l="l" t="t" r="r" b="b"/>
              <a:pathLst>
                <a:path w="4209" h="4224" extrusionOk="0">
                  <a:moveTo>
                    <a:pt x="2097" y="1"/>
                  </a:moveTo>
                  <a:cubicBezTo>
                    <a:pt x="942" y="1"/>
                    <a:pt x="0" y="942"/>
                    <a:pt x="0" y="2112"/>
                  </a:cubicBezTo>
                  <a:cubicBezTo>
                    <a:pt x="0" y="3267"/>
                    <a:pt x="942" y="4223"/>
                    <a:pt x="2097" y="4223"/>
                  </a:cubicBezTo>
                  <a:cubicBezTo>
                    <a:pt x="3267" y="4223"/>
                    <a:pt x="4208" y="3267"/>
                    <a:pt x="4208" y="2112"/>
                  </a:cubicBezTo>
                  <a:cubicBezTo>
                    <a:pt x="4208" y="942"/>
                    <a:pt x="3267" y="1"/>
                    <a:pt x="2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3563375" y="3398675"/>
              <a:ext cx="130900" cy="130900"/>
            </a:xfrm>
            <a:custGeom>
              <a:avLst/>
              <a:gdLst/>
              <a:ahLst/>
              <a:cxnLst/>
              <a:rect l="l" t="t" r="r" b="b"/>
              <a:pathLst>
                <a:path w="5236" h="5236" extrusionOk="0">
                  <a:moveTo>
                    <a:pt x="2611" y="1027"/>
                  </a:moveTo>
                  <a:cubicBezTo>
                    <a:pt x="3496" y="1027"/>
                    <a:pt x="4209" y="1740"/>
                    <a:pt x="4209" y="2625"/>
                  </a:cubicBezTo>
                  <a:cubicBezTo>
                    <a:pt x="4209" y="3509"/>
                    <a:pt x="3496" y="4223"/>
                    <a:pt x="2611" y="4223"/>
                  </a:cubicBezTo>
                  <a:cubicBezTo>
                    <a:pt x="1741" y="4223"/>
                    <a:pt x="1013" y="3509"/>
                    <a:pt x="1013" y="2625"/>
                  </a:cubicBezTo>
                  <a:cubicBezTo>
                    <a:pt x="1013" y="1740"/>
                    <a:pt x="1741" y="1027"/>
                    <a:pt x="2611" y="1027"/>
                  </a:cubicBezTo>
                  <a:close/>
                  <a:moveTo>
                    <a:pt x="2611" y="0"/>
                  </a:moveTo>
                  <a:cubicBezTo>
                    <a:pt x="1170" y="0"/>
                    <a:pt x="0" y="1184"/>
                    <a:pt x="0" y="2625"/>
                  </a:cubicBezTo>
                  <a:cubicBezTo>
                    <a:pt x="0" y="4066"/>
                    <a:pt x="1170" y="5235"/>
                    <a:pt x="2611" y="5235"/>
                  </a:cubicBezTo>
                  <a:cubicBezTo>
                    <a:pt x="4066" y="5235"/>
                    <a:pt x="5236" y="4066"/>
                    <a:pt x="5236" y="2625"/>
                  </a:cubicBezTo>
                  <a:cubicBezTo>
                    <a:pt x="5236" y="1184"/>
                    <a:pt x="4066" y="0"/>
                    <a:pt x="26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3351525" y="2368350"/>
              <a:ext cx="87050" cy="87400"/>
            </a:xfrm>
            <a:custGeom>
              <a:avLst/>
              <a:gdLst/>
              <a:ahLst/>
              <a:cxnLst/>
              <a:rect l="l" t="t" r="r" b="b"/>
              <a:pathLst>
                <a:path w="3482" h="3496" extrusionOk="0">
                  <a:moveTo>
                    <a:pt x="1741" y="1"/>
                  </a:moveTo>
                  <a:cubicBezTo>
                    <a:pt x="771" y="1"/>
                    <a:pt x="1" y="785"/>
                    <a:pt x="1" y="1741"/>
                  </a:cubicBezTo>
                  <a:cubicBezTo>
                    <a:pt x="1" y="2711"/>
                    <a:pt x="771" y="3496"/>
                    <a:pt x="1741" y="3496"/>
                  </a:cubicBezTo>
                  <a:cubicBezTo>
                    <a:pt x="2697" y="3496"/>
                    <a:pt x="3482" y="2711"/>
                    <a:pt x="3482" y="1741"/>
                  </a:cubicBezTo>
                  <a:cubicBezTo>
                    <a:pt x="3482" y="785"/>
                    <a:pt x="2697" y="1"/>
                    <a:pt x="1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343700" y="2360875"/>
              <a:ext cx="102725" cy="102375"/>
            </a:xfrm>
            <a:custGeom>
              <a:avLst/>
              <a:gdLst/>
              <a:ahLst/>
              <a:cxnLst/>
              <a:rect l="l" t="t" r="r" b="b"/>
              <a:pathLst>
                <a:path w="4109" h="4095" extrusionOk="0">
                  <a:moveTo>
                    <a:pt x="2054" y="613"/>
                  </a:moveTo>
                  <a:cubicBezTo>
                    <a:pt x="2853" y="613"/>
                    <a:pt x="3495" y="1255"/>
                    <a:pt x="3495" y="2040"/>
                  </a:cubicBezTo>
                  <a:cubicBezTo>
                    <a:pt x="3495" y="2839"/>
                    <a:pt x="2853" y="3481"/>
                    <a:pt x="2054" y="3481"/>
                  </a:cubicBezTo>
                  <a:cubicBezTo>
                    <a:pt x="1255" y="3481"/>
                    <a:pt x="613" y="2839"/>
                    <a:pt x="613" y="2040"/>
                  </a:cubicBezTo>
                  <a:cubicBezTo>
                    <a:pt x="613" y="1255"/>
                    <a:pt x="1255" y="613"/>
                    <a:pt x="2054" y="613"/>
                  </a:cubicBezTo>
                  <a:close/>
                  <a:moveTo>
                    <a:pt x="2054" y="0"/>
                  </a:moveTo>
                  <a:cubicBezTo>
                    <a:pt x="927" y="0"/>
                    <a:pt x="0" y="913"/>
                    <a:pt x="0" y="2040"/>
                  </a:cubicBezTo>
                  <a:cubicBezTo>
                    <a:pt x="0" y="3181"/>
                    <a:pt x="927" y="4094"/>
                    <a:pt x="2054" y="4094"/>
                  </a:cubicBezTo>
                  <a:cubicBezTo>
                    <a:pt x="3181" y="4094"/>
                    <a:pt x="4108" y="3181"/>
                    <a:pt x="4108" y="2040"/>
                  </a:cubicBezTo>
                  <a:cubicBezTo>
                    <a:pt x="4108" y="913"/>
                    <a:pt x="3181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758450" y="2997450"/>
              <a:ext cx="93100" cy="93100"/>
            </a:xfrm>
            <a:custGeom>
              <a:avLst/>
              <a:gdLst/>
              <a:ahLst/>
              <a:cxnLst/>
              <a:rect l="l" t="t" r="r" b="b"/>
              <a:pathLst>
                <a:path w="3724" h="3724" extrusionOk="0">
                  <a:moveTo>
                    <a:pt x="1869" y="1"/>
                  </a:moveTo>
                  <a:cubicBezTo>
                    <a:pt x="842" y="1"/>
                    <a:pt x="1" y="828"/>
                    <a:pt x="1" y="1855"/>
                  </a:cubicBezTo>
                  <a:cubicBezTo>
                    <a:pt x="1" y="2896"/>
                    <a:pt x="842" y="3724"/>
                    <a:pt x="1869" y="3724"/>
                  </a:cubicBezTo>
                  <a:cubicBezTo>
                    <a:pt x="2896" y="3724"/>
                    <a:pt x="3724" y="2896"/>
                    <a:pt x="3724" y="1855"/>
                  </a:cubicBezTo>
                  <a:cubicBezTo>
                    <a:pt x="3724" y="828"/>
                    <a:pt x="2896" y="1"/>
                    <a:pt x="1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2740625" y="2979625"/>
              <a:ext cx="128775" cy="128775"/>
            </a:xfrm>
            <a:custGeom>
              <a:avLst/>
              <a:gdLst/>
              <a:ahLst/>
              <a:cxnLst/>
              <a:rect l="l" t="t" r="r" b="b"/>
              <a:pathLst>
                <a:path w="5151" h="5151" extrusionOk="0">
                  <a:moveTo>
                    <a:pt x="2582" y="1427"/>
                  </a:moveTo>
                  <a:cubicBezTo>
                    <a:pt x="3210" y="1427"/>
                    <a:pt x="3724" y="1940"/>
                    <a:pt x="3724" y="2568"/>
                  </a:cubicBezTo>
                  <a:cubicBezTo>
                    <a:pt x="3724" y="3210"/>
                    <a:pt x="3210" y="3724"/>
                    <a:pt x="2582" y="3724"/>
                  </a:cubicBezTo>
                  <a:cubicBezTo>
                    <a:pt x="1955" y="3724"/>
                    <a:pt x="1441" y="3210"/>
                    <a:pt x="1441" y="2568"/>
                  </a:cubicBezTo>
                  <a:cubicBezTo>
                    <a:pt x="1441" y="1940"/>
                    <a:pt x="1955" y="1427"/>
                    <a:pt x="2582" y="1427"/>
                  </a:cubicBezTo>
                  <a:close/>
                  <a:moveTo>
                    <a:pt x="2582" y="0"/>
                  </a:moveTo>
                  <a:cubicBezTo>
                    <a:pt x="1156" y="0"/>
                    <a:pt x="0" y="1156"/>
                    <a:pt x="0" y="2568"/>
                  </a:cubicBezTo>
                  <a:cubicBezTo>
                    <a:pt x="0" y="3995"/>
                    <a:pt x="1156" y="5150"/>
                    <a:pt x="2582" y="5150"/>
                  </a:cubicBezTo>
                  <a:cubicBezTo>
                    <a:pt x="3995" y="5150"/>
                    <a:pt x="5150" y="3995"/>
                    <a:pt x="5150" y="2568"/>
                  </a:cubicBezTo>
                  <a:cubicBezTo>
                    <a:pt x="5150" y="1156"/>
                    <a:pt x="3995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2787350" y="3609075"/>
              <a:ext cx="95600" cy="95975"/>
            </a:xfrm>
            <a:custGeom>
              <a:avLst/>
              <a:gdLst/>
              <a:ahLst/>
              <a:cxnLst/>
              <a:rect l="l" t="t" r="r" b="b"/>
              <a:pathLst>
                <a:path w="3824" h="3839" extrusionOk="0">
                  <a:moveTo>
                    <a:pt x="1912" y="1"/>
                  </a:moveTo>
                  <a:cubicBezTo>
                    <a:pt x="856" y="1"/>
                    <a:pt x="0" y="857"/>
                    <a:pt x="0" y="1926"/>
                  </a:cubicBezTo>
                  <a:cubicBezTo>
                    <a:pt x="0" y="2982"/>
                    <a:pt x="856" y="3838"/>
                    <a:pt x="1912" y="3838"/>
                  </a:cubicBezTo>
                  <a:cubicBezTo>
                    <a:pt x="2967" y="3838"/>
                    <a:pt x="3823" y="2982"/>
                    <a:pt x="3823" y="1926"/>
                  </a:cubicBezTo>
                  <a:cubicBezTo>
                    <a:pt x="3823" y="857"/>
                    <a:pt x="296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2779500" y="3601600"/>
              <a:ext cx="110925" cy="110925"/>
            </a:xfrm>
            <a:custGeom>
              <a:avLst/>
              <a:gdLst/>
              <a:ahLst/>
              <a:cxnLst/>
              <a:rect l="l" t="t" r="r" b="b"/>
              <a:pathLst>
                <a:path w="4437" h="4437" extrusionOk="0">
                  <a:moveTo>
                    <a:pt x="2226" y="613"/>
                  </a:moveTo>
                  <a:cubicBezTo>
                    <a:pt x="3110" y="613"/>
                    <a:pt x="3823" y="1327"/>
                    <a:pt x="3823" y="2225"/>
                  </a:cubicBezTo>
                  <a:cubicBezTo>
                    <a:pt x="3823" y="3110"/>
                    <a:pt x="3110" y="3823"/>
                    <a:pt x="2226" y="3823"/>
                  </a:cubicBezTo>
                  <a:cubicBezTo>
                    <a:pt x="1341" y="3823"/>
                    <a:pt x="614" y="3110"/>
                    <a:pt x="614" y="2225"/>
                  </a:cubicBezTo>
                  <a:cubicBezTo>
                    <a:pt x="614" y="1327"/>
                    <a:pt x="1341" y="613"/>
                    <a:pt x="2226" y="613"/>
                  </a:cubicBezTo>
                  <a:close/>
                  <a:moveTo>
                    <a:pt x="2226" y="0"/>
                  </a:moveTo>
                  <a:cubicBezTo>
                    <a:pt x="999" y="0"/>
                    <a:pt x="0" y="999"/>
                    <a:pt x="0" y="2225"/>
                  </a:cubicBezTo>
                  <a:cubicBezTo>
                    <a:pt x="0" y="3438"/>
                    <a:pt x="999" y="4437"/>
                    <a:pt x="2226" y="4437"/>
                  </a:cubicBezTo>
                  <a:cubicBezTo>
                    <a:pt x="3438" y="4437"/>
                    <a:pt x="4437" y="3438"/>
                    <a:pt x="4437" y="2225"/>
                  </a:cubicBezTo>
                  <a:cubicBezTo>
                    <a:pt x="4437" y="999"/>
                    <a:pt x="3438" y="0"/>
                    <a:pt x="2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4073350" y="1588050"/>
              <a:ext cx="97050" cy="97025"/>
            </a:xfrm>
            <a:custGeom>
              <a:avLst/>
              <a:gdLst/>
              <a:ahLst/>
              <a:cxnLst/>
              <a:rect l="l" t="t" r="r" b="b"/>
              <a:pathLst>
                <a:path w="3882" h="3881" extrusionOk="0">
                  <a:moveTo>
                    <a:pt x="1941" y="0"/>
                  </a:moveTo>
                  <a:cubicBezTo>
                    <a:pt x="871" y="0"/>
                    <a:pt x="1" y="870"/>
                    <a:pt x="1" y="1940"/>
                  </a:cubicBezTo>
                  <a:cubicBezTo>
                    <a:pt x="1" y="3010"/>
                    <a:pt x="871" y="3880"/>
                    <a:pt x="1941" y="3880"/>
                  </a:cubicBezTo>
                  <a:cubicBezTo>
                    <a:pt x="3011" y="3880"/>
                    <a:pt x="3881" y="3010"/>
                    <a:pt x="3881" y="1940"/>
                  </a:cubicBezTo>
                  <a:cubicBezTo>
                    <a:pt x="3881" y="870"/>
                    <a:pt x="3011" y="0"/>
                    <a:pt x="1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3824425" y="2737475"/>
              <a:ext cx="129125" cy="129125"/>
            </a:xfrm>
            <a:custGeom>
              <a:avLst/>
              <a:gdLst/>
              <a:ahLst/>
              <a:cxnLst/>
              <a:rect l="l" t="t" r="r" b="b"/>
              <a:pathLst>
                <a:path w="5165" h="5165" extrusionOk="0">
                  <a:moveTo>
                    <a:pt x="2583" y="0"/>
                  </a:moveTo>
                  <a:cubicBezTo>
                    <a:pt x="1156" y="0"/>
                    <a:pt x="1" y="1156"/>
                    <a:pt x="1" y="2582"/>
                  </a:cubicBezTo>
                  <a:cubicBezTo>
                    <a:pt x="1" y="4009"/>
                    <a:pt x="1156" y="5164"/>
                    <a:pt x="2583" y="5164"/>
                  </a:cubicBezTo>
                  <a:cubicBezTo>
                    <a:pt x="4009" y="5164"/>
                    <a:pt x="5165" y="4009"/>
                    <a:pt x="5165" y="2582"/>
                  </a:cubicBezTo>
                  <a:cubicBezTo>
                    <a:pt x="5165" y="1156"/>
                    <a:pt x="4009" y="0"/>
                    <a:pt x="2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3806600" y="2719625"/>
              <a:ext cx="164800" cy="164800"/>
            </a:xfrm>
            <a:custGeom>
              <a:avLst/>
              <a:gdLst/>
              <a:ahLst/>
              <a:cxnLst/>
              <a:rect l="l" t="t" r="r" b="b"/>
              <a:pathLst>
                <a:path w="6592" h="6592" extrusionOk="0">
                  <a:moveTo>
                    <a:pt x="3296" y="1427"/>
                  </a:moveTo>
                  <a:cubicBezTo>
                    <a:pt x="4323" y="1427"/>
                    <a:pt x="5165" y="2269"/>
                    <a:pt x="5165" y="3296"/>
                  </a:cubicBezTo>
                  <a:cubicBezTo>
                    <a:pt x="5165" y="4323"/>
                    <a:pt x="4323" y="5165"/>
                    <a:pt x="3296" y="5165"/>
                  </a:cubicBezTo>
                  <a:cubicBezTo>
                    <a:pt x="2269" y="5165"/>
                    <a:pt x="1427" y="4323"/>
                    <a:pt x="1427" y="3296"/>
                  </a:cubicBezTo>
                  <a:cubicBezTo>
                    <a:pt x="1427" y="2269"/>
                    <a:pt x="2269" y="1427"/>
                    <a:pt x="3296" y="1427"/>
                  </a:cubicBezTo>
                  <a:close/>
                  <a:moveTo>
                    <a:pt x="3296" y="1"/>
                  </a:moveTo>
                  <a:cubicBezTo>
                    <a:pt x="1484" y="1"/>
                    <a:pt x="0" y="1485"/>
                    <a:pt x="0" y="3296"/>
                  </a:cubicBezTo>
                  <a:cubicBezTo>
                    <a:pt x="0" y="5122"/>
                    <a:pt x="1484" y="6592"/>
                    <a:pt x="3296" y="6592"/>
                  </a:cubicBezTo>
                  <a:cubicBezTo>
                    <a:pt x="5122" y="6592"/>
                    <a:pt x="6591" y="5122"/>
                    <a:pt x="6591" y="3296"/>
                  </a:cubicBezTo>
                  <a:cubicBezTo>
                    <a:pt x="6591" y="1485"/>
                    <a:pt x="5122" y="1"/>
                    <a:pt x="3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4"/>
            <p:cNvSpPr/>
            <p:nvPr/>
          </p:nvSpPr>
          <p:spPr>
            <a:xfrm>
              <a:off x="3168575" y="2632625"/>
              <a:ext cx="82400" cy="82400"/>
            </a:xfrm>
            <a:custGeom>
              <a:avLst/>
              <a:gdLst/>
              <a:ahLst/>
              <a:cxnLst/>
              <a:rect l="l" t="t" r="r" b="b"/>
              <a:pathLst>
                <a:path w="3296" h="3296" extrusionOk="0">
                  <a:moveTo>
                    <a:pt x="1641" y="0"/>
                  </a:moveTo>
                  <a:cubicBezTo>
                    <a:pt x="728" y="0"/>
                    <a:pt x="1" y="728"/>
                    <a:pt x="1" y="1641"/>
                  </a:cubicBezTo>
                  <a:cubicBezTo>
                    <a:pt x="1" y="2554"/>
                    <a:pt x="728" y="3296"/>
                    <a:pt x="1641" y="3296"/>
                  </a:cubicBezTo>
                  <a:cubicBezTo>
                    <a:pt x="2554" y="3296"/>
                    <a:pt x="3296" y="2554"/>
                    <a:pt x="3296" y="1641"/>
                  </a:cubicBezTo>
                  <a:cubicBezTo>
                    <a:pt x="3296" y="728"/>
                    <a:pt x="2554" y="0"/>
                    <a:pt x="1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3155750" y="2619775"/>
              <a:ext cx="107725" cy="107725"/>
            </a:xfrm>
            <a:custGeom>
              <a:avLst/>
              <a:gdLst/>
              <a:ahLst/>
              <a:cxnLst/>
              <a:rect l="l" t="t" r="r" b="b"/>
              <a:pathLst>
                <a:path w="4309" h="4309" extrusionOk="0">
                  <a:moveTo>
                    <a:pt x="2154" y="1028"/>
                  </a:moveTo>
                  <a:cubicBezTo>
                    <a:pt x="2782" y="1028"/>
                    <a:pt x="3295" y="1527"/>
                    <a:pt x="3295" y="2155"/>
                  </a:cubicBezTo>
                  <a:cubicBezTo>
                    <a:pt x="3295" y="2782"/>
                    <a:pt x="2782" y="3296"/>
                    <a:pt x="2154" y="3296"/>
                  </a:cubicBezTo>
                  <a:cubicBezTo>
                    <a:pt x="1527" y="3296"/>
                    <a:pt x="1013" y="2782"/>
                    <a:pt x="1013" y="2155"/>
                  </a:cubicBezTo>
                  <a:cubicBezTo>
                    <a:pt x="1013" y="1527"/>
                    <a:pt x="1527" y="1028"/>
                    <a:pt x="2154" y="1028"/>
                  </a:cubicBezTo>
                  <a:close/>
                  <a:moveTo>
                    <a:pt x="2154" y="1"/>
                  </a:moveTo>
                  <a:cubicBezTo>
                    <a:pt x="970" y="1"/>
                    <a:pt x="0" y="971"/>
                    <a:pt x="0" y="2155"/>
                  </a:cubicBezTo>
                  <a:cubicBezTo>
                    <a:pt x="0" y="3353"/>
                    <a:pt x="970" y="4309"/>
                    <a:pt x="2154" y="4309"/>
                  </a:cubicBezTo>
                  <a:cubicBezTo>
                    <a:pt x="3338" y="4309"/>
                    <a:pt x="4308" y="3353"/>
                    <a:pt x="4308" y="2155"/>
                  </a:cubicBezTo>
                  <a:cubicBezTo>
                    <a:pt x="4308" y="971"/>
                    <a:pt x="3338" y="1"/>
                    <a:pt x="2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689275" y="2513850"/>
              <a:ext cx="146950" cy="146975"/>
            </a:xfrm>
            <a:custGeom>
              <a:avLst/>
              <a:gdLst/>
              <a:ahLst/>
              <a:cxnLst/>
              <a:rect l="l" t="t" r="r" b="b"/>
              <a:pathLst>
                <a:path w="5878" h="5879" extrusionOk="0">
                  <a:moveTo>
                    <a:pt x="2939" y="1"/>
                  </a:moveTo>
                  <a:cubicBezTo>
                    <a:pt x="1312" y="1"/>
                    <a:pt x="0" y="1313"/>
                    <a:pt x="0" y="2940"/>
                  </a:cubicBezTo>
                  <a:cubicBezTo>
                    <a:pt x="0" y="4566"/>
                    <a:pt x="1312" y="5878"/>
                    <a:pt x="2939" y="5878"/>
                  </a:cubicBezTo>
                  <a:cubicBezTo>
                    <a:pt x="4565" y="5878"/>
                    <a:pt x="5877" y="4566"/>
                    <a:pt x="5877" y="2940"/>
                  </a:cubicBezTo>
                  <a:cubicBezTo>
                    <a:pt x="5877" y="1313"/>
                    <a:pt x="4565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681775" y="2506375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6477" h="6477" extrusionOk="0">
                  <a:moveTo>
                    <a:pt x="3239" y="614"/>
                  </a:moveTo>
                  <a:cubicBezTo>
                    <a:pt x="4694" y="614"/>
                    <a:pt x="5878" y="1783"/>
                    <a:pt x="5878" y="3239"/>
                  </a:cubicBezTo>
                  <a:cubicBezTo>
                    <a:pt x="5878" y="4694"/>
                    <a:pt x="4694" y="5878"/>
                    <a:pt x="3239" y="5878"/>
                  </a:cubicBezTo>
                  <a:cubicBezTo>
                    <a:pt x="1784" y="5878"/>
                    <a:pt x="614" y="4694"/>
                    <a:pt x="614" y="3239"/>
                  </a:cubicBezTo>
                  <a:cubicBezTo>
                    <a:pt x="614" y="1783"/>
                    <a:pt x="1784" y="614"/>
                    <a:pt x="3239" y="614"/>
                  </a:cubicBezTo>
                  <a:close/>
                  <a:moveTo>
                    <a:pt x="3239" y="0"/>
                  </a:moveTo>
                  <a:cubicBezTo>
                    <a:pt x="1456" y="0"/>
                    <a:pt x="0" y="1455"/>
                    <a:pt x="0" y="3239"/>
                  </a:cubicBezTo>
                  <a:cubicBezTo>
                    <a:pt x="0" y="5036"/>
                    <a:pt x="1456" y="6477"/>
                    <a:pt x="3239" y="6477"/>
                  </a:cubicBezTo>
                  <a:cubicBezTo>
                    <a:pt x="5036" y="6477"/>
                    <a:pt x="6477" y="5036"/>
                    <a:pt x="6477" y="3239"/>
                  </a:cubicBezTo>
                  <a:cubicBezTo>
                    <a:pt x="6477" y="1455"/>
                    <a:pt x="5036" y="0"/>
                    <a:pt x="3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722775" y="2547375"/>
              <a:ext cx="79925" cy="79925"/>
            </a:xfrm>
            <a:custGeom>
              <a:avLst/>
              <a:gdLst/>
              <a:ahLst/>
              <a:cxnLst/>
              <a:rect l="l" t="t" r="r" b="b"/>
              <a:pathLst>
                <a:path w="3197" h="3197" extrusionOk="0">
                  <a:moveTo>
                    <a:pt x="1599" y="1"/>
                  </a:moveTo>
                  <a:cubicBezTo>
                    <a:pt x="714" y="1"/>
                    <a:pt x="1" y="714"/>
                    <a:pt x="1" y="1599"/>
                  </a:cubicBezTo>
                  <a:cubicBezTo>
                    <a:pt x="1" y="2483"/>
                    <a:pt x="714" y="3196"/>
                    <a:pt x="1599" y="3196"/>
                  </a:cubicBezTo>
                  <a:cubicBezTo>
                    <a:pt x="2483" y="3196"/>
                    <a:pt x="3196" y="2483"/>
                    <a:pt x="3196" y="1599"/>
                  </a:cubicBezTo>
                  <a:cubicBezTo>
                    <a:pt x="3196" y="714"/>
                    <a:pt x="2483" y="1"/>
                    <a:pt x="1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3373650" y="1223925"/>
              <a:ext cx="73125" cy="73475"/>
            </a:xfrm>
            <a:custGeom>
              <a:avLst/>
              <a:gdLst/>
              <a:ahLst/>
              <a:cxnLst/>
              <a:rect l="l" t="t" r="r" b="b"/>
              <a:pathLst>
                <a:path w="2925" h="2939" extrusionOk="0">
                  <a:moveTo>
                    <a:pt x="1455" y="0"/>
                  </a:moveTo>
                  <a:cubicBezTo>
                    <a:pt x="657" y="0"/>
                    <a:pt x="0" y="656"/>
                    <a:pt x="0" y="1470"/>
                  </a:cubicBezTo>
                  <a:cubicBezTo>
                    <a:pt x="0" y="2283"/>
                    <a:pt x="657" y="2939"/>
                    <a:pt x="1455" y="2939"/>
                  </a:cubicBezTo>
                  <a:cubicBezTo>
                    <a:pt x="2269" y="2939"/>
                    <a:pt x="2925" y="2283"/>
                    <a:pt x="2925" y="1470"/>
                  </a:cubicBezTo>
                  <a:cubicBezTo>
                    <a:pt x="2925" y="656"/>
                    <a:pt x="2269" y="0"/>
                    <a:pt x="1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5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5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5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5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5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5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5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5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5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5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5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" name="Google Shape;112;p5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113" name="Google Shape;113;p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" name="Google Shape;115;p5"/>
          <p:cNvGrpSpPr/>
          <p:nvPr/>
        </p:nvGrpSpPr>
        <p:grpSpPr>
          <a:xfrm>
            <a:off x="2853161" y="643387"/>
            <a:ext cx="531544" cy="842560"/>
            <a:chOff x="6718575" y="2318625"/>
            <a:chExt cx="256950" cy="407375"/>
          </a:xfrm>
        </p:grpSpPr>
        <p:sp>
          <p:nvSpPr>
            <p:cNvPr id="116" name="Google Shape;11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74345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1pPr>
            <a:lvl2pPr marL="1219200" lvl="1" indent="-474345">
              <a:spcBef>
                <a:spcPts val="1335"/>
              </a:spcBef>
              <a:spcAft>
                <a:spcPts val="0"/>
              </a:spcAft>
              <a:buSzPts val="2000"/>
              <a:buChar char="◦"/>
              <a:defRPr/>
            </a:lvl2pPr>
            <a:lvl3pPr marL="1828800" lvl="2" indent="-474345">
              <a:spcBef>
                <a:spcPts val="1335"/>
              </a:spcBef>
              <a:spcAft>
                <a:spcPts val="0"/>
              </a:spcAft>
              <a:buSzPts val="2000"/>
              <a:buChar char="◦"/>
              <a:defRPr/>
            </a:lvl3pPr>
            <a:lvl4pPr marL="2438400" lvl="3" indent="-474345">
              <a:spcBef>
                <a:spcPts val="1335"/>
              </a:spcBef>
              <a:spcAft>
                <a:spcPts val="0"/>
              </a:spcAft>
              <a:buSzPts val="2000"/>
              <a:buChar char="◦"/>
              <a:defRPr/>
            </a:lvl4pPr>
            <a:lvl5pPr marL="3048000" lvl="4" indent="-474345">
              <a:spcBef>
                <a:spcPts val="1335"/>
              </a:spcBef>
              <a:spcAft>
                <a:spcPts val="0"/>
              </a:spcAft>
              <a:buSzPts val="2000"/>
              <a:buChar char="◦"/>
              <a:defRPr/>
            </a:lvl5pPr>
            <a:lvl6pPr marL="3657600" lvl="5" indent="-474345">
              <a:spcBef>
                <a:spcPts val="1335"/>
              </a:spcBef>
              <a:spcAft>
                <a:spcPts val="0"/>
              </a:spcAft>
              <a:buSzPts val="2000"/>
              <a:buChar char="◦"/>
              <a:defRPr/>
            </a:lvl6pPr>
            <a:lvl7pPr marL="4267200" lvl="6" indent="-474345">
              <a:spcBef>
                <a:spcPts val="1335"/>
              </a:spcBef>
              <a:spcAft>
                <a:spcPts val="0"/>
              </a:spcAft>
              <a:buSzPts val="2000"/>
              <a:buChar char="◦"/>
              <a:defRPr/>
            </a:lvl7pPr>
            <a:lvl8pPr marL="4876800" lvl="7" indent="-474345">
              <a:spcBef>
                <a:spcPts val="1335"/>
              </a:spcBef>
              <a:spcAft>
                <a:spcPts val="0"/>
              </a:spcAft>
              <a:buSzPts val="2000"/>
              <a:buChar char="◦"/>
              <a:defRPr/>
            </a:lvl8pPr>
            <a:lvl9pPr marL="5486400" lvl="8" indent="-474345">
              <a:spcBef>
                <a:spcPts val="1335"/>
              </a:spcBef>
              <a:spcAft>
                <a:spcPts val="1335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F438-1C3E-4BE8-8258-51B43F6EF6A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71E1A-6D1C-4D03-8541-69B55C5F6D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V%E1%BA%ADt_l%C3%BD_h%E1%BB%8Dc" TargetMode="External"/><Relationship Id="rId7" Type="http://schemas.openxmlformats.org/officeDocument/2006/relationships/hyperlink" Target="https://vi.wikipedia.org/wiki/V%C3%B4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Methan" TargetMode="External"/><Relationship Id="rId5" Type="http://schemas.openxmlformats.org/officeDocument/2006/relationships/hyperlink" Target="https://vi.wikipedia.org/wiki/Pin_(%C4%91i%E1%BB%87n_h%E1%BB%8Dc)" TargetMode="External"/><Relationship Id="rId4" Type="http://schemas.openxmlformats.org/officeDocument/2006/relationships/hyperlink" Target="https://vi.wikipedia.org/wiki/%C3%9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sv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18" Type="http://schemas.openxmlformats.org/officeDocument/2006/relationships/slide" Target="slide4.xml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slide" Target="slide5.xml"/><Relationship Id="rId7" Type="http://schemas.openxmlformats.org/officeDocument/2006/relationships/slide" Target="slide11.xml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GIF"/><Relationship Id="rId24" Type="http://schemas.openxmlformats.org/officeDocument/2006/relationships/slide" Target="slide6.xml"/><Relationship Id="rId5" Type="http://schemas.openxmlformats.org/officeDocument/2006/relationships/image" Target="../media/image4.png"/><Relationship Id="rId15" Type="http://schemas.openxmlformats.org/officeDocument/2006/relationships/slide" Target="slide3.xml"/><Relationship Id="rId23" Type="http://schemas.openxmlformats.org/officeDocument/2006/relationships/image" Target="../media/image18.png"/><Relationship Id="rId28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7.png"/><Relationship Id="rId27" Type="http://schemas.openxmlformats.org/officeDocument/2006/relationships/slide" Target="slide7.xml"/><Relationship Id="rId30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video" Target="../media/media3.mp4"/><Relationship Id="rId7" Type="http://schemas.openxmlformats.org/officeDocument/2006/relationships/image" Target="../media/image37.wmf"/><Relationship Id="rId2" Type="http://schemas.microsoft.com/office/2007/relationships/media" Target="../media/media3.mp4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3" Type="http://schemas.openxmlformats.org/officeDocument/2006/relationships/image" Target="../media/image51.svg"/><Relationship Id="rId7" Type="http://schemas.openxmlformats.org/officeDocument/2006/relationships/image" Target="../media/image32.svg"/><Relationship Id="rId12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7.svg"/><Relationship Id="rId5" Type="http://schemas.openxmlformats.org/officeDocument/2006/relationships/image" Target="../media/image30.sv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3.sv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openxmlformats.org/officeDocument/2006/relationships/image" Target="../media/image67.png"/><Relationship Id="rId14" Type="http://schemas.openxmlformats.org/officeDocument/2006/relationships/audio" Target="../media/audio4.wav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1.png"/><Relationship Id="rId18" Type="http://schemas.openxmlformats.org/officeDocument/2006/relationships/image" Target="../media/image85.png"/><Relationship Id="rId3" Type="http://schemas.microsoft.com/office/2007/relationships/media" Target="../media/media6.mp3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image" Target="../media/image84.png"/><Relationship Id="rId2" Type="http://schemas.openxmlformats.org/officeDocument/2006/relationships/audio" Target="../media/media5.wav"/><Relationship Id="rId16" Type="http://schemas.openxmlformats.org/officeDocument/2006/relationships/image" Target="../media/image83.png"/><Relationship Id="rId1" Type="http://schemas.microsoft.com/office/2007/relationships/media" Target="../media/media5.wav"/><Relationship Id="rId6" Type="http://schemas.openxmlformats.org/officeDocument/2006/relationships/image" Target="../media/image64.png"/><Relationship Id="rId11" Type="http://schemas.openxmlformats.org/officeDocument/2006/relationships/image" Target="../media/image7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audio" Target="../media/media6.mp3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 descr="n157 Fb Le Phong"/>
          <p:cNvSpPr txBox="1"/>
          <p:nvPr/>
        </p:nvSpPr>
        <p:spPr>
          <a:xfrm>
            <a:off x="1726758" y="1274556"/>
            <a:ext cx="87384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 Slab Light" pitchFamily="2" charset="0"/>
                <a:cs typeface="Times New Roman" panose="02020603050405020304" pitchFamily="18" charset="0"/>
                <a:sym typeface="Lato"/>
              </a:rPr>
              <a:t>GV: PHAN THỊ LOAN ANH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 Slab Light" pitchFamily="2" charset="0"/>
                <a:cs typeface="Times New Roman" panose="02020603050405020304" pitchFamily="18" charset="0"/>
                <a:sym typeface="Lato"/>
              </a:rPr>
              <a:t>MÔN :VẬT LÍ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 Slab Light" pitchFamily="2" charset="0"/>
                <a:cs typeface="Times New Roman" panose="02020603050405020304" pitchFamily="18" charset="0"/>
                <a:sym typeface="Lato"/>
              </a:rPr>
              <a:t>LỚP 11A10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 Slab Light" pitchFamily="2" charset="0"/>
                <a:cs typeface="Times New Roman" panose="02020603050405020304" pitchFamily="18" charset="0"/>
                <a:sym typeface="Lato"/>
              </a:rPr>
              <a:t> 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ea typeface="Roboto Slab Light" pitchFamily="2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1375" y="283335"/>
            <a:ext cx="9006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XUÂN DIỆU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422" y="4012072"/>
            <a:ext cx="11320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 BÀI HỌC : ĐIỆN THẾ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5938" y="4959948"/>
            <a:ext cx="4481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2023-2024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7599069" cy="538941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89710" y="5500255"/>
            <a:ext cx="6435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 tước Alessandro Volta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(1745- 1827)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29600" y="237276"/>
            <a:ext cx="37130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là một nhà </a:t>
            </a:r>
            <a:r>
              <a:rPr lang="vi-VN" sz="2800" u="sng" dirty="0">
                <a:latin typeface="+mj-lt"/>
                <a:hlinkClick r:id="rId3" tooltip="Vật lý học"/>
              </a:rPr>
              <a:t>vật lý</a:t>
            </a:r>
            <a:r>
              <a:rPr lang="vi-VN" sz="2800" dirty="0">
                <a:latin typeface="+mj-lt"/>
              </a:rPr>
              <a:t>, hóa học, người tiên phong về </a:t>
            </a:r>
            <a:r>
              <a:rPr lang="vi-VN" sz="2800" u="sng" dirty="0">
                <a:solidFill>
                  <a:srgbClr val="FF0000"/>
                </a:solidFill>
                <a:latin typeface="+mj-lt"/>
              </a:rPr>
              <a:t>điện</a:t>
            </a:r>
            <a:r>
              <a:rPr lang="vi-VN" sz="2800" dirty="0">
                <a:latin typeface="+mj-lt"/>
              </a:rPr>
              <a:t> và </a:t>
            </a:r>
            <a:r>
              <a:rPr lang="vi-VN" sz="2800" u="sng" dirty="0">
                <a:solidFill>
                  <a:srgbClr val="FF0000"/>
                </a:solidFill>
                <a:latin typeface="+mj-lt"/>
              </a:rPr>
              <a:t>năng lượng </a:t>
            </a:r>
            <a:r>
              <a:rPr lang="vi-VN" sz="2800" dirty="0">
                <a:latin typeface="+mj-lt"/>
              </a:rPr>
              <a:t>người </a:t>
            </a:r>
            <a:r>
              <a:rPr lang="vi-VN" sz="2800" dirty="0">
                <a:latin typeface="+mj-lt"/>
                <a:hlinkClick r:id="rId4" tooltip="Ý"/>
              </a:rPr>
              <a:t>Ý</a:t>
            </a:r>
            <a:r>
              <a:rPr lang="vi-VN" sz="2800" dirty="0">
                <a:latin typeface="+mj-lt"/>
              </a:rPr>
              <a:t>. Ông được coi là người phát minh ra </a:t>
            </a:r>
            <a:r>
              <a:rPr lang="vi-VN" sz="2800" dirty="0">
                <a:latin typeface="+mj-lt"/>
                <a:hlinkClick r:id="rId5" tooltip="Pin (điện học)"/>
              </a:rPr>
              <a:t>pin điện</a:t>
            </a:r>
            <a:r>
              <a:rPr lang="vi-VN" sz="2800" dirty="0">
                <a:latin typeface="+mj-lt"/>
              </a:rPr>
              <a:t> và là người phát hiện ra </a:t>
            </a:r>
            <a:r>
              <a:rPr lang="vi-VN" sz="2800" dirty="0">
                <a:latin typeface="+mj-lt"/>
                <a:hlinkClick r:id="rId6" tooltip="Methan"/>
              </a:rPr>
              <a:t>khí methan (CH</a:t>
            </a:r>
            <a:r>
              <a:rPr lang="vi-VN" sz="2800" baseline="-25000" dirty="0">
                <a:latin typeface="+mj-lt"/>
                <a:hlinkClick r:id="rId6" tooltip="Methan"/>
              </a:rPr>
              <a:t>4</a:t>
            </a:r>
            <a:r>
              <a:rPr lang="vi-VN" sz="2800" dirty="0">
                <a:latin typeface="+mj-lt"/>
                <a:hlinkClick r:id="rId6" tooltip="Methan"/>
              </a:rPr>
              <a:t>)</a:t>
            </a:r>
            <a:r>
              <a:rPr lang="vi-VN" sz="2800" dirty="0">
                <a:latin typeface="+mj-lt"/>
              </a:rPr>
              <a:t>. Tên của ông được đặt cho đơn vị </a:t>
            </a:r>
            <a:r>
              <a:rPr lang="vi-VN" sz="2800" u="sng" dirty="0">
                <a:solidFill>
                  <a:srgbClr val="FF0000"/>
                </a:solidFill>
                <a:latin typeface="+mj-lt"/>
              </a:rPr>
              <a:t>điện thế</a:t>
            </a:r>
            <a:r>
              <a:rPr lang="vi-VN" sz="2800" dirty="0">
                <a:latin typeface="+mj-lt"/>
              </a:rPr>
              <a:t> </a:t>
            </a:r>
            <a:r>
              <a:rPr lang="vi-VN" sz="2800" dirty="0">
                <a:latin typeface="+mj-lt"/>
                <a:hlinkClick r:id="rId7" tooltip="Vôn"/>
              </a:rPr>
              <a:t>volt</a:t>
            </a:r>
            <a:r>
              <a:rPr lang="vi-VN" sz="2800" dirty="0">
                <a:latin typeface="+mj-lt"/>
              </a:rPr>
              <a:t> (ký hiệu V, thường đọc là vôn).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157 Fb Le P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 descr="n157 Fb Le Phong"/>
          <p:cNvSpPr/>
          <p:nvPr/>
        </p:nvSpPr>
        <p:spPr>
          <a:xfrm>
            <a:off x="2939142" y="1983346"/>
            <a:ext cx="6518366" cy="2521560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endParaRPr lang="en-US" altLang="en-US" sz="4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</a:p>
          <a:p>
            <a:pPr algn="ctr">
              <a:defRPr/>
            </a:pP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 descr="n157 Fb Le Phong"/>
          <p:cNvSpPr txBox="1">
            <a:spLocks noGrp="1"/>
          </p:cNvSpPr>
          <p:nvPr>
            <p:ph type="ctrTitle" idx="4294967295"/>
          </p:nvPr>
        </p:nvSpPr>
        <p:spPr>
          <a:xfrm>
            <a:off x="1549829" y="570344"/>
            <a:ext cx="8791600" cy="8076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endParaRPr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4" name="Google Shape;404;p17" descr="n157 Fb Le Phong"/>
          <p:cNvSpPr txBox="1">
            <a:spLocks noGrp="1"/>
          </p:cNvSpPr>
          <p:nvPr>
            <p:ph type="subTitle" idx="4294967295"/>
          </p:nvPr>
        </p:nvSpPr>
        <p:spPr>
          <a:xfrm>
            <a:off x="2314517" y="1202405"/>
            <a:ext cx="7705247" cy="80889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H</a:t>
            </a:r>
            <a:r>
              <a:rPr lang="en-US" sz="4265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oàn</a:t>
            </a:r>
            <a:r>
              <a:rPr lang="en-US" sz="4265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1</a:t>
            </a:r>
            <a:endParaRPr sz="4265" b="1" dirty="0">
              <a:solidFill>
                <a:schemeClr val="bg1"/>
              </a:solidFill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n157 Fb Le Phong"/>
          <p:cNvSpPr txBox="1"/>
          <p:nvPr/>
        </p:nvSpPr>
        <p:spPr>
          <a:xfrm>
            <a:off x="1910437" y="4911483"/>
            <a:ext cx="8791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indent="-3810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9829" y="2010100"/>
            <a:ext cx="8469935" cy="2999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3640" y="2658418"/>
            <a:ext cx="5743977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/>
      <p:bldP spid="404" grpId="0" build="p"/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-83661"/>
            <a:ext cx="2237053" cy="1429019"/>
          </a:xfrm>
          <a:prstGeom prst="rect">
            <a:avLst/>
          </a:prstGeom>
        </p:spPr>
      </p:pic>
      <p:sp>
        <p:nvSpPr>
          <p:cNvPr id="6" name="TextBox 5" descr="n14 zalo Nguyen Doan Thao Trang"/>
          <p:cNvSpPr txBox="1"/>
          <p:nvPr/>
        </p:nvSpPr>
        <p:spPr>
          <a:xfrm>
            <a:off x="3042551" y="12645"/>
            <a:ext cx="6502130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</a:t>
            </a:r>
            <a:r>
              <a:rPr lang="de-DE" sz="3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Phiếu học tập số </a:t>
            </a:r>
            <a:r>
              <a:rPr lang="de-DE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1 </a:t>
            </a:r>
            <a:endParaRPr lang="en-US" sz="3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Subtitle 1" descr="n14 zalo Nguyen Doan Thao Trang"/>
          <p:cNvSpPr txBox="1"/>
          <p:nvPr/>
        </p:nvSpPr>
        <p:spPr>
          <a:xfrm>
            <a:off x="785611" y="1345358"/>
            <a:ext cx="8759070" cy="3737654"/>
          </a:xfrm>
          <a:prstGeom prst="rect">
            <a:avLst/>
          </a:prstGeom>
          <a:solidFill>
            <a:srgbClr val="FFFCF3"/>
          </a:solidFill>
          <a:ln w="2857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sz="23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V=A/q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tỏ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3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en-US" sz="2300" baseline="-25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NM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(V</a:t>
            </a:r>
            <a:r>
              <a:rPr lang="en-US" sz="2300" baseline="-25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 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</a:t>
            </a:r>
            <a:r>
              <a:rPr lang="en-US" sz="2300" baseline="-25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).q = U</a:t>
            </a:r>
            <a:r>
              <a:rPr lang="en-US" sz="2300" baseline="-25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NM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 </a:t>
            </a:r>
            <a:r>
              <a:rPr lang="en-US" sz="23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11430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sz="23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3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3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bào</a:t>
            </a:r>
            <a:r>
              <a:rPr lang="en-US" sz="23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lang="en-US" sz="23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3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11430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bào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20.1)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hút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áp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suất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10</a:t>
            </a:r>
            <a:r>
              <a:rPr lang="en-US" sz="2300" baseline="300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−8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mmHg đến10</a:t>
            </a:r>
            <a:r>
              <a:rPr lang="en-US" sz="2300" baseline="300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−6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mmHg).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catôt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xạ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anôt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 Electron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anôt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U</a:t>
            </a:r>
            <a:r>
              <a:rPr lang="en-US" sz="2300" baseline="-250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AK</a:t>
            </a:r>
            <a:r>
              <a:rPr lang="en-US" sz="23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&gt;0.</a:t>
            </a:r>
            <a:endParaRPr lang="en-US" sz="23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4068" y="412754"/>
            <a:ext cx="2357932" cy="4272127"/>
          </a:xfrm>
          <a:prstGeom prst="rect">
            <a:avLst/>
          </a:prstGeom>
        </p:spPr>
      </p:pic>
      <p:pic>
        <p:nvPicPr>
          <p:cNvPr id="9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3149" y="5512158"/>
            <a:ext cx="6096000" cy="1285354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83661"/>
            <a:ext cx="2237053" cy="1429019"/>
          </a:xfrm>
          <a:prstGeom prst="rect">
            <a:avLst/>
          </a:prstGeom>
        </p:spPr>
      </p:pic>
      <p:sp>
        <p:nvSpPr>
          <p:cNvPr id="6" name="TextBox 5" descr="n14 zalo Nguyen Doan Thao Trang"/>
          <p:cNvSpPr txBox="1"/>
          <p:nvPr/>
        </p:nvSpPr>
        <p:spPr>
          <a:xfrm>
            <a:off x="3042551" y="12645"/>
            <a:ext cx="6502130" cy="739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</a:t>
            </a:r>
            <a:r>
              <a:rPr lang="de-DE" sz="3000" b="1" dirty="0" smtClean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Nhiệm vụ về nhà</a:t>
            </a:r>
            <a:endParaRPr lang="en-US" sz="3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068" y="412754"/>
            <a:ext cx="2357932" cy="4272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63143" y="1605343"/>
            <a:ext cx="69460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U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AK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= 45 V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catôt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electron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electron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catôt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anôt</a:t>
            </a:r>
            <a:endParaRPr lang="en-US" sz="2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4" descr="n157 Fb Le Phong"/>
          <p:cNvSpPr txBox="1">
            <a:spLocks noGrp="1"/>
          </p:cNvSpPr>
          <p:nvPr>
            <p:ph type="title"/>
          </p:nvPr>
        </p:nvSpPr>
        <p:spPr>
          <a:xfrm>
            <a:off x="924353" y="938636"/>
            <a:ext cx="9208394" cy="18509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0" name="Google Shape;470;p24" descr="n157 Fb Le Phong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-GB"/>
              <a:t>15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392" y="-26564"/>
            <a:ext cx="1999661" cy="18716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13656" y="3172044"/>
            <a:ext cx="5203065" cy="65864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A</a:t>
            </a:r>
            <a:r>
              <a:rPr lang="en-US" sz="3200" baseline="-250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3200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(V</a:t>
            </a:r>
            <a:r>
              <a:rPr lang="en-US" sz="3200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V</a:t>
            </a:r>
            <a:r>
              <a:rPr lang="en-US" sz="3200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 q =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</a:t>
            </a:r>
            <a:r>
              <a:rPr lang="en-US" sz="3200" baseline="-25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MN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.q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4" descr="n157 Fb Le Phong"/>
          <p:cNvSpPr txBox="1">
            <a:spLocks noGrp="1"/>
          </p:cNvSpPr>
          <p:nvPr>
            <p:ph type="title"/>
          </p:nvPr>
        </p:nvSpPr>
        <p:spPr>
          <a:xfrm>
            <a:off x="950111" y="681058"/>
            <a:ext cx="9208394" cy="85152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0" name="Google Shape;470;p24" descr="n157 Fb Le Phong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-GB"/>
              <a:t>16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392" y="-26564"/>
            <a:ext cx="1999661" cy="1871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4704" y="1660404"/>
            <a:ext cx="9216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4704" y="2869823"/>
            <a:ext cx="972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15176" y="3915829"/>
            <a:ext cx="2550017" cy="121061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134117" y="4001183"/>
          <a:ext cx="2112134" cy="1039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Equation" r:id="rId5" imgW="622300" imgH="419100" progId="Equation.DSMT4">
                  <p:embed/>
                </p:oleObj>
              </mc:Choice>
              <mc:Fallback>
                <p:oleObj name="Equation" r:id="rId5" imgW="622300" imgH="419100" progId="Equation.DSMT4">
                  <p:embed/>
                  <p:pic>
                    <p:nvPicPr>
                      <p:cNvPr id="0" name="Picture 1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4117" y="4001183"/>
                        <a:ext cx="2112134" cy="1039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 descr="n157 Fb Le Phong"/>
          <p:cNvSpPr txBox="1">
            <a:spLocks noGrp="1"/>
          </p:cNvSpPr>
          <p:nvPr>
            <p:ph type="ctrTitle" idx="4294967295"/>
          </p:nvPr>
        </p:nvSpPr>
        <p:spPr>
          <a:xfrm>
            <a:off x="1549829" y="570344"/>
            <a:ext cx="87916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sz="6000" b="1" dirty="0">
                <a:solidFill>
                  <a:srgbClr val="FFFF00"/>
                </a:solidFill>
              </a:rPr>
              <a:t>NHIỆM VỤ </a:t>
            </a:r>
            <a:r>
              <a:rPr lang="en-GB" sz="6000" b="1" dirty="0" smtClean="0">
                <a:solidFill>
                  <a:srgbClr val="FFFF00"/>
                </a:solidFill>
              </a:rPr>
              <a:t>2</a:t>
            </a:r>
            <a:endParaRPr sz="6000" b="1" dirty="0">
              <a:solidFill>
                <a:srgbClr val="FFFF00"/>
              </a:solidFill>
            </a:endParaRPr>
          </a:p>
        </p:txBody>
      </p:sp>
      <p:sp>
        <p:nvSpPr>
          <p:cNvPr id="404" name="Google Shape;404;p17" descr="n157 Fb Le Phong"/>
          <p:cNvSpPr txBox="1">
            <a:spLocks noGrp="1"/>
          </p:cNvSpPr>
          <p:nvPr>
            <p:ph type="subTitle" idx="4294967295"/>
          </p:nvPr>
        </p:nvSpPr>
        <p:spPr>
          <a:xfrm>
            <a:off x="975114" y="1567346"/>
            <a:ext cx="10328857" cy="14431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2</a:t>
            </a:r>
            <a:endParaRPr sz="4265" b="1" dirty="0">
              <a:solidFill>
                <a:schemeClr val="bg1"/>
              </a:solidFill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n157 Fb Le Phong"/>
          <p:cNvSpPr txBox="1"/>
          <p:nvPr/>
        </p:nvSpPr>
        <p:spPr>
          <a:xfrm>
            <a:off x="708338" y="3277727"/>
            <a:ext cx="6442198" cy="1692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indent="-381000">
              <a:buFont typeface="Arial" panose="020B0604020202020204" pitchFamily="34" charset="0"/>
              <a:buChar char="•"/>
            </a:pP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s</a:t>
            </a:r>
            <a:endParaRPr lang="en-US" sz="3465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>
              <a:buFont typeface="Arial" panose="020B0604020202020204" pitchFamily="34" charset="0"/>
              <a:buChar char="•"/>
            </a:pP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4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n157 Fb Le 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20" y="3010538"/>
            <a:ext cx="3360467" cy="27914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/>
      <p:bldP spid="404" grpId="0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 descr="n14 zalo Nguyen Doan Thao Trang"/>
          <p:cNvSpPr>
            <a:spLocks noGrp="1"/>
          </p:cNvSpPr>
          <p:nvPr>
            <p:ph type="subTitle" idx="1"/>
          </p:nvPr>
        </p:nvSpPr>
        <p:spPr>
          <a:xfrm>
            <a:off x="2592600" y="1969183"/>
            <a:ext cx="6957247" cy="1192694"/>
          </a:xfrm>
          <a:ln w="28575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marL="114300" indent="0">
              <a:buNone/>
            </a:pP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electron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1000V.</a:t>
            </a:r>
          </a:p>
          <a:p>
            <a:endParaRPr lang="en-US" dirty="0"/>
          </a:p>
        </p:txBody>
      </p:sp>
      <p:sp>
        <p:nvSpPr>
          <p:cNvPr id="3" name="Title 2" descr="n14 zalo Nguyen Doan Thao Trang"/>
          <p:cNvSpPr>
            <a:spLocks noGrp="1"/>
          </p:cNvSpPr>
          <p:nvPr>
            <p:ph type="title"/>
          </p:nvPr>
        </p:nvSpPr>
        <p:spPr>
          <a:xfrm>
            <a:off x="2642152" y="677096"/>
            <a:ext cx="6907695" cy="811846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dirty="0"/>
          </a:p>
        </p:txBody>
      </p:sp>
      <p:pic>
        <p:nvPicPr>
          <p:cNvPr id="6" name="60 giây đếm ngược  nhạc sôi động (1 minute countdown with musi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4114" y="3383280"/>
            <a:ext cx="7655733" cy="347472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4" descr="n157 Fb Le Phong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-GB"/>
              <a:t>19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392" y="-26564"/>
            <a:ext cx="1999661" cy="1871634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1287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7469478" y="1995018"/>
            <a:ext cx="2095500" cy="1657350"/>
            <a:chOff x="0" y="0"/>
            <a:chExt cx="2095500" cy="1657350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0" y="0"/>
              <a:ext cx="9525" cy="1657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628775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>
            <a:xfrm>
              <a:off x="1123950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>
            <a:xfrm>
              <a:off x="561975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>
            <a:xfrm>
              <a:off x="2085975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Flowchart: Or 42"/>
            <p:cNvSpPr/>
            <p:nvPr/>
          </p:nvSpPr>
          <p:spPr>
            <a:xfrm>
              <a:off x="1057275" y="352425"/>
              <a:ext cx="133350" cy="161925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1133475" y="438150"/>
              <a:ext cx="0" cy="4476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lowchart: Connector 44"/>
            <p:cNvSpPr/>
            <p:nvPr/>
          </p:nvSpPr>
          <p:spPr>
            <a:xfrm>
              <a:off x="1104900" y="1114425"/>
              <a:ext cx="45719" cy="45719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46" name="Text Box 9"/>
            <p:cNvSpPr txBox="1"/>
            <p:nvPr/>
          </p:nvSpPr>
          <p:spPr>
            <a:xfrm>
              <a:off x="647700" y="238125"/>
              <a:ext cx="466725" cy="4286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10"/>
            <p:cNvSpPr txBox="1"/>
            <p:nvPr/>
          </p:nvSpPr>
          <p:spPr>
            <a:xfrm>
              <a:off x="752475" y="1009650"/>
              <a:ext cx="304800" cy="42862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8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449" name="Object 448"/>
          <p:cNvGraphicFramePr>
            <a:graphicFrameLocks noChangeAspect="1"/>
          </p:cNvGraphicFramePr>
          <p:nvPr/>
        </p:nvGraphicFramePr>
        <p:xfrm>
          <a:off x="8669627" y="2731797"/>
          <a:ext cx="371476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" name="Equation" r:id="rId5" imgW="3962400" imgH="4876800" progId="Equation.DSMT4">
                  <p:embed/>
                </p:oleObj>
              </mc:Choice>
              <mc:Fallback>
                <p:oleObj name="Equation" r:id="rId5" imgW="3962400" imgH="4876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627" y="2731797"/>
                        <a:ext cx="371476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" name="Rectangle 10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452" name="Object 451"/>
          <p:cNvGraphicFramePr>
            <a:graphicFrameLocks noChangeAspect="1"/>
          </p:cNvGraphicFramePr>
          <p:nvPr/>
        </p:nvGraphicFramePr>
        <p:xfrm>
          <a:off x="9669752" y="3245476"/>
          <a:ext cx="551639" cy="43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" name="Equation" r:id="rId7" imgW="152400" imgH="203200" progId="Equation.DSMT4">
                  <p:embed/>
                </p:oleObj>
              </mc:Choice>
              <mc:Fallback>
                <p:oleObj name="Equation" r:id="rId7" imgW="152400" imgH="203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9752" y="3245476"/>
                        <a:ext cx="551639" cy="4314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8" name="TextBox 457"/>
          <p:cNvSpPr txBox="1"/>
          <p:nvPr/>
        </p:nvSpPr>
        <p:spPr>
          <a:xfrm>
            <a:off x="631065" y="819817"/>
            <a:ext cx="9314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q&gt;0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788" y="1082675"/>
            <a:ext cx="6861175" cy="2212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713" y="1316038"/>
            <a:ext cx="6598970" cy="4019550"/>
          </a:xfrm>
          <a:prstGeom prst="rect">
            <a:avLst/>
          </a:prstGeom>
        </p:spPr>
      </p:pic>
      <p:pic>
        <p:nvPicPr>
          <p:cNvPr id="4098" name="Picture 137" descr="n14 zalo Nguyen Doan Thao Tra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7" descr="n14 zalo Nguyen Doan Thao Tra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87663" y="1738313"/>
            <a:ext cx="11287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8" descr="n14 zalo Nguyen Doan Thao Tra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963" y="5851525"/>
            <a:ext cx="11811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vuidehoc" descr="n14 zalo Nguyen Doan Thao Trang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71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 descr="n14 zalo Nguyen Doan Thao Tr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-485775"/>
            <a:ext cx="1762125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9" descr="n14 zalo Nguyen Doan Thao Tra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6875" y="5202238"/>
            <a:ext cx="1016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46" descr="n14 zalo Nguyen Doan Thao Tra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40250" y="5707063"/>
            <a:ext cx="10604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5" descr="n14 zalo Nguyen Doan Thao Trang">
            <a:hlinkClick r:id="" action="ppaction://noaction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60675" y="5707063"/>
            <a:ext cx="1168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 descr="n14 zalo Nguyen Doan Thao Trang"/>
          <p:cNvSpPr/>
          <p:nvPr/>
        </p:nvSpPr>
        <p:spPr>
          <a:xfrm>
            <a:off x="5227638" y="6416675"/>
            <a:ext cx="250825" cy="1968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 descr="n14 zalo Nguyen Doan Thao Trang"/>
          <p:cNvSpPr/>
          <p:nvPr/>
        </p:nvSpPr>
        <p:spPr>
          <a:xfrm>
            <a:off x="3835400" y="6410325"/>
            <a:ext cx="976313" cy="123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4" name="den1" descr="n14 zalo Nguyen Doan Thao Tra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040" y="727075"/>
            <a:ext cx="265112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mau1" descr="n14 zalo Nguyen Doan Thao Tra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77" y="719373"/>
            <a:ext cx="265271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den2" descr="n14 zalo Nguyen Doan Thao Tra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082675"/>
            <a:ext cx="26400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mau2" descr="n14 zalo Nguyen Doan Thao Tra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062038"/>
            <a:ext cx="2633662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den3" descr="n14 zalo Nguyen Doan Thao Tra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25" y="685800"/>
            <a:ext cx="264001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mau3" descr="n14 zalo Nguyen Doan Thao Tra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685800"/>
            <a:ext cx="26400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den4" descr="n14 zalo Nguyen Doan Thao Tra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2971800"/>
            <a:ext cx="265112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mau4" descr="n14 zalo Nguyen Doan Thao Trang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2982913"/>
            <a:ext cx="265271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den5" descr="n14 zalo Nguyen Doan Thao Tra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354388"/>
            <a:ext cx="2640012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mau5" descr="n14 zalo Nguyen Doan Thao Trang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351213"/>
            <a:ext cx="26352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den6" descr="n14 zalo Nguyen Doan Thao Tra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3011488"/>
            <a:ext cx="26511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mau6" descr="n14 zalo Nguyen Doan Thao Trang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38" y="2984500"/>
            <a:ext cx="265112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7180" y="342354"/>
            <a:ext cx="3703898" cy="707886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LÀ AI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 descr="n157 Fb Le Phong"/>
          <p:cNvSpPr txBox="1">
            <a:spLocks noGrp="1"/>
          </p:cNvSpPr>
          <p:nvPr>
            <p:ph type="ctrTitle" idx="4294967295"/>
          </p:nvPr>
        </p:nvSpPr>
        <p:spPr>
          <a:xfrm>
            <a:off x="1549829" y="570344"/>
            <a:ext cx="87916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sz="6000" b="1" dirty="0">
                <a:solidFill>
                  <a:srgbClr val="FFFF00"/>
                </a:solidFill>
              </a:rPr>
              <a:t>NHIỆM VỤ 3</a:t>
            </a:r>
            <a:endParaRPr sz="6000" b="1" dirty="0">
              <a:solidFill>
                <a:srgbClr val="FFFF00"/>
              </a:solidFill>
            </a:endParaRPr>
          </a:p>
        </p:txBody>
      </p:sp>
      <p:sp>
        <p:nvSpPr>
          <p:cNvPr id="404" name="Google Shape;404;p17" descr="n157 Fb Le Phong"/>
          <p:cNvSpPr txBox="1">
            <a:spLocks noGrp="1"/>
          </p:cNvSpPr>
          <p:nvPr>
            <p:ph type="subTitle" idx="4294967295"/>
          </p:nvPr>
        </p:nvSpPr>
        <p:spPr>
          <a:xfrm>
            <a:off x="975114" y="1567346"/>
            <a:ext cx="10328857" cy="14431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65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3</a:t>
            </a:r>
            <a:endParaRPr sz="4265" b="1" dirty="0">
              <a:solidFill>
                <a:schemeClr val="bg1"/>
              </a:solidFill>
              <a:latin typeface="Times New Roman" panose="02020603050405020304" pitchFamily="18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n157 Fb Le Phong"/>
          <p:cNvSpPr txBox="1"/>
          <p:nvPr/>
        </p:nvSpPr>
        <p:spPr>
          <a:xfrm>
            <a:off x="708338" y="3277727"/>
            <a:ext cx="6442198" cy="1692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indent="-381000">
              <a:buFont typeface="Arial" panose="020B0604020202020204" pitchFamily="34" charset="0"/>
              <a:buChar char="•"/>
            </a:pP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465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465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>
              <a:buFont typeface="Arial" panose="020B0604020202020204" pitchFamily="34" charset="0"/>
              <a:buChar char="•"/>
            </a:pP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465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5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4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n157 Fb Le 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20" y="3010538"/>
            <a:ext cx="3360467" cy="27914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/>
      <p:bldP spid="404" grpId="0" build="p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1" descr="n14 zalo Nguyen Doan Thao Trang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8144" y="1137284"/>
                <a:ext cx="10045522" cy="4795751"/>
              </a:xfrm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pPr marL="114300" indent="0">
                  <a:buNone/>
                </a:pP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q&gt;0 di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dọc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sức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en-US" sz="26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&amp; U</a:t>
                </a:r>
                <a:r>
                  <a:rPr lang="en-US" sz="2600" baseline="-250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V</a:t>
                </a:r>
                <a:r>
                  <a:rPr lang="en-US" sz="2600" baseline="-250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 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– V</a:t>
                </a:r>
                <a:r>
                  <a:rPr lang="en-US" sz="2600" baseline="-250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&amp;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cường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dirty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2600" dirty="0" smtClean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114300" indent="0">
                  <a:buNone/>
                </a:pP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cường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114300" indent="0">
                  <a:buNone/>
                </a:pP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ở SGK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81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h so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mốc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? </a:t>
                </a:r>
              </a:p>
              <a:p>
                <a:pPr marL="114300" indent="0">
                  <a:buNone/>
                </a:pP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4.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mối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cường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5m ở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nơi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 smtClean="0">
                    <a:solidFill>
                      <a:schemeClr val="tx2">
                        <a:lumMod val="1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114V/m</a:t>
                </a:r>
              </a:p>
            </p:txBody>
          </p:sp>
        </mc:Choice>
        <mc:Fallback xmlns="">
          <p:sp>
            <p:nvSpPr>
              <p:cNvPr id="2" name="Subtitle 1" descr="n14 zalo Nguyen Doan Thao Trang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8144" y="1137284"/>
                <a:ext cx="10045522" cy="4795751"/>
              </a:xfrm>
              <a:blipFill rotWithShape="1">
                <a:blip r:embed="rId5"/>
                <a:stretch>
                  <a:fillRect l="-144" t="-305" r="-142" b="-287"/>
                </a:stretch>
              </a:blip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 descr="n14 zalo Nguyen Doan Thao Trang"/>
          <p:cNvSpPr>
            <a:spLocks noGrp="1"/>
          </p:cNvSpPr>
          <p:nvPr>
            <p:ph type="title"/>
          </p:nvPr>
        </p:nvSpPr>
        <p:spPr>
          <a:xfrm>
            <a:off x="1664948" y="151001"/>
            <a:ext cx="6873411" cy="8758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178929" y="1137284"/>
            <a:ext cx="1789509" cy="1657350"/>
            <a:chOff x="0" y="0"/>
            <a:chExt cx="2095500" cy="165735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0" y="0"/>
              <a:ext cx="9525" cy="1657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628775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>
            <a:xfrm>
              <a:off x="1123950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561975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>
            <a:xfrm>
              <a:off x="2085975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" name="Flowchart: Or 10"/>
            <p:cNvSpPr/>
            <p:nvPr/>
          </p:nvSpPr>
          <p:spPr>
            <a:xfrm>
              <a:off x="1057275" y="352425"/>
              <a:ext cx="133350" cy="161925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133475" y="438150"/>
              <a:ext cx="0" cy="4476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owchart: Connector 12"/>
            <p:cNvSpPr/>
            <p:nvPr/>
          </p:nvSpPr>
          <p:spPr>
            <a:xfrm>
              <a:off x="1104900" y="1114425"/>
              <a:ext cx="45719" cy="45719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14" name="Text Box 9"/>
            <p:cNvSpPr txBox="1"/>
            <p:nvPr/>
          </p:nvSpPr>
          <p:spPr>
            <a:xfrm>
              <a:off x="647700" y="238125"/>
              <a:ext cx="466725" cy="4286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10"/>
            <p:cNvSpPr txBox="1"/>
            <p:nvPr/>
          </p:nvSpPr>
          <p:spPr>
            <a:xfrm>
              <a:off x="752475" y="1009650"/>
              <a:ext cx="304800" cy="42862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0951630" y="723900"/>
          <a:ext cx="371476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4" name="Equation" r:id="rId6" imgW="3962400" imgH="4876800" progId="Equation.DSMT4">
                  <p:embed/>
                </p:oleObj>
              </mc:Choice>
              <mc:Fallback>
                <p:oleObj name="Equation" r:id="rId6" imgW="3962400" imgH="4876800" progId="Equation.DSMT4">
                  <p:embed/>
                  <p:pic>
                    <p:nvPicPr>
                      <p:cNvPr id="0" name="Picture 3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1630" y="723900"/>
                        <a:ext cx="371476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1864125" y="1263758"/>
          <a:ext cx="551639" cy="43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" name="Equation" r:id="rId8" imgW="152400" imgH="203200" progId="Equation.DSMT4">
                  <p:embed/>
                </p:oleObj>
              </mc:Choice>
              <mc:Fallback>
                <p:oleObj name="Equation" r:id="rId8" imgW="152400" imgH="203200" progId="Equation.DSMT4">
                  <p:embed/>
                  <p:pic>
                    <p:nvPicPr>
                      <p:cNvPr id="0" name="Picture 32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64125" y="1263758"/>
                        <a:ext cx="551639" cy="4314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et Pumped Countdown! 5-Minute Workout Timer with Music __ Cool Audio Visual Effect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11896" y="5261113"/>
            <a:ext cx="6639339" cy="159688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158904" y="3535158"/>
            <a:ext cx="2073584" cy="2229537"/>
            <a:chOff x="3937716" y="2905986"/>
            <a:chExt cx="3471125" cy="2290957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4610369" y="3241610"/>
              <a:ext cx="9525" cy="1657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239144" y="324161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>
            <a:xfrm>
              <a:off x="5734319" y="324161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>
            <a:xfrm>
              <a:off x="5172344" y="324161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>
            <a:xfrm>
              <a:off x="6696344" y="324161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" name="Text Box 9"/>
            <p:cNvSpPr txBox="1"/>
            <p:nvPr/>
          </p:nvSpPr>
          <p:spPr>
            <a:xfrm>
              <a:off x="5272356" y="3761380"/>
              <a:ext cx="466725" cy="4286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10"/>
            <p:cNvSpPr txBox="1"/>
            <p:nvPr/>
          </p:nvSpPr>
          <p:spPr>
            <a:xfrm>
              <a:off x="5372369" y="4617604"/>
              <a:ext cx="304800" cy="42862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37716" y="2905986"/>
              <a:ext cx="3454757" cy="2308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   +         +          +         +         +         +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021697" y="4918812"/>
              <a:ext cx="3387144" cy="2781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-          -           -         -        -         -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898524" y="3990273"/>
              <a:ext cx="0" cy="947988"/>
            </a:xfrm>
            <a:prstGeom prst="line">
              <a:avLst/>
            </a:prstGeom>
            <a:ln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9"/>
            <p:cNvSpPr txBox="1"/>
            <p:nvPr/>
          </p:nvSpPr>
          <p:spPr>
            <a:xfrm>
              <a:off x="5891481" y="4305250"/>
              <a:ext cx="466725" cy="4286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4" descr="n157 Fb Le Phong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-GB"/>
              <a:t>22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392" y="-26564"/>
            <a:ext cx="1999661" cy="1871634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1287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2" name="TextBox 11" descr="n14 zalo Nguyen Doan Thao Trang"/>
          <p:cNvSpPr txBox="1"/>
          <p:nvPr/>
        </p:nvSpPr>
        <p:spPr>
          <a:xfrm>
            <a:off x="0" y="0"/>
            <a:ext cx="10221392" cy="5799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HỆ GIỮA ĐIỆN </a:t>
            </a:r>
            <a:r>
              <a:rPr lang="de-DE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CƯỜNG ĐỘ ĐIỆN TRƯỜNG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469478" y="1995018"/>
            <a:ext cx="2095500" cy="1497397"/>
            <a:chOff x="0" y="0"/>
            <a:chExt cx="2095500" cy="1657350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0" y="0"/>
              <a:ext cx="9525" cy="1657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628775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>
            <a:xfrm>
              <a:off x="1123950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>
            <a:xfrm>
              <a:off x="561975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>
            <a:xfrm>
              <a:off x="2085975" y="0"/>
              <a:ext cx="9525" cy="165735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Flowchart: Or 42"/>
            <p:cNvSpPr/>
            <p:nvPr/>
          </p:nvSpPr>
          <p:spPr>
            <a:xfrm>
              <a:off x="1057275" y="352425"/>
              <a:ext cx="133350" cy="161925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1133475" y="438150"/>
              <a:ext cx="0" cy="4476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lowchart: Connector 44"/>
            <p:cNvSpPr/>
            <p:nvPr/>
          </p:nvSpPr>
          <p:spPr>
            <a:xfrm>
              <a:off x="1104900" y="1114425"/>
              <a:ext cx="45719" cy="45719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46" name="Text Box 9"/>
            <p:cNvSpPr txBox="1"/>
            <p:nvPr/>
          </p:nvSpPr>
          <p:spPr>
            <a:xfrm>
              <a:off x="647700" y="238125"/>
              <a:ext cx="466725" cy="4286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endPara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10"/>
            <p:cNvSpPr txBox="1"/>
            <p:nvPr/>
          </p:nvSpPr>
          <p:spPr>
            <a:xfrm>
              <a:off x="752475" y="1009650"/>
              <a:ext cx="304800" cy="42862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8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449" name="Object 448"/>
          <p:cNvGraphicFramePr>
            <a:graphicFrameLocks noChangeAspect="1"/>
          </p:cNvGraphicFramePr>
          <p:nvPr/>
        </p:nvGraphicFramePr>
        <p:xfrm>
          <a:off x="8669627" y="2731797"/>
          <a:ext cx="371476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4" name="Equation" r:id="rId5" imgW="3962400" imgH="4876800" progId="Equation.DSMT4">
                  <p:embed/>
                </p:oleObj>
              </mc:Choice>
              <mc:Fallback>
                <p:oleObj name="Equation" r:id="rId5" imgW="3962400" imgH="4876800" progId="Equation.DSMT4">
                  <p:embed/>
                  <p:pic>
                    <p:nvPicPr>
                      <p:cNvPr id="0" name="Picture 42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627" y="2731797"/>
                        <a:ext cx="371476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" name="Rectangle 10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452" name="Object 451"/>
          <p:cNvGraphicFramePr>
            <a:graphicFrameLocks noChangeAspect="1"/>
          </p:cNvGraphicFramePr>
          <p:nvPr/>
        </p:nvGraphicFramePr>
        <p:xfrm>
          <a:off x="9619847" y="3043195"/>
          <a:ext cx="551639" cy="43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" name="Equation" r:id="rId7" imgW="152400" imgH="203200" progId="Equation.DSMT4">
                  <p:embed/>
                </p:oleObj>
              </mc:Choice>
              <mc:Fallback>
                <p:oleObj name="Equation" r:id="rId7" imgW="152400" imgH="203200" progId="Equation.DSMT4">
                  <p:embed/>
                  <p:pic>
                    <p:nvPicPr>
                      <p:cNvPr id="0" name="Picture 42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19847" y="3043195"/>
                        <a:ext cx="551639" cy="4314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9" name="TextBox 458"/>
          <p:cNvSpPr txBox="1"/>
          <p:nvPr/>
        </p:nvSpPr>
        <p:spPr>
          <a:xfrm>
            <a:off x="763812" y="669694"/>
            <a:ext cx="9204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Object 7" descr="n14 zalo Nguyen Doan Thao Trang"/>
              <p:cNvSpPr txBox="1"/>
              <p:nvPr/>
            </p:nvSpPr>
            <p:spPr bwMode="auto">
              <a:xfrm>
                <a:off x="1768969" y="1997270"/>
                <a:ext cx="4664575" cy="1045925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2"/>
                </a:solidFill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vi-VN" sz="4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vi-VN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vi-VN" sz="4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bar>
                            <m:barPr>
                              <m:pos m:val="top"/>
                              <m:ctrlPr>
                                <a:rPr lang="en-US" sz="4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MN</m:t>
                              </m:r>
                            </m:e>
                          </m:bar>
                        </m:den>
                      </m:f>
                    </m:oMath>
                  </m:oMathPara>
                </a14:m>
                <a:endParaRPr lang="en-US" sz="4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3" name="Object 7" descr="n14 zalo Nguyen Doan Thao Tra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8969" y="1997270"/>
                <a:ext cx="4664575" cy="1045925"/>
              </a:xfrm>
              <a:prstGeom prst="rect">
                <a:avLst/>
              </a:prstGeom>
              <a:blipFill rotWithShape="1">
                <a:blip r:embed="rId9"/>
                <a:stretch>
                  <a:fillRect l="-106" t="-3540" r="-101" b="-399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40914" y="3673576"/>
            <a:ext cx="1101466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Vectơ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9700" y="5116215"/>
            <a:ext cx="100197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  V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E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h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ò chơi: Đọng vặt : Ai nhanh hơn - Lớp 5 tuổi - Lê Thị Hải - Website của  Lê Thị H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90" y="0"/>
            <a:ext cx="12320789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87092"/>
            <a:ext cx="6117465" cy="5570908"/>
            <a:chOff x="-140568" y="0"/>
            <a:chExt cx="6562400" cy="5305425"/>
          </a:xfrm>
        </p:grpSpPr>
        <p:sp>
          <p:nvSpPr>
            <p:cNvPr id="5" name="Text Box 6"/>
            <p:cNvSpPr txBox="1"/>
            <p:nvPr/>
          </p:nvSpPr>
          <p:spPr>
            <a:xfrm>
              <a:off x="-140568" y="2028825"/>
              <a:ext cx="1521693" cy="3619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 THẾ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eft Brace 5"/>
            <p:cNvSpPr/>
            <p:nvPr/>
          </p:nvSpPr>
          <p:spPr>
            <a:xfrm>
              <a:off x="1381125" y="1133475"/>
              <a:ext cx="314325" cy="2162175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7" name="Text Box 8"/>
            <p:cNvSpPr txBox="1"/>
            <p:nvPr/>
          </p:nvSpPr>
          <p:spPr>
            <a:xfrm>
              <a:off x="1743075" y="790575"/>
              <a:ext cx="857250" cy="12382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9"/>
            <p:cNvSpPr txBox="1"/>
            <p:nvPr/>
          </p:nvSpPr>
          <p:spPr>
            <a:xfrm>
              <a:off x="1695450" y="2771775"/>
              <a:ext cx="857250" cy="12573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 liên hệ giữa điện thế và cường độ điện trường 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>
              <a:off x="2657475" y="190500"/>
              <a:ext cx="257175" cy="2000250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10" name="Text Box 11"/>
            <p:cNvSpPr txBox="1"/>
            <p:nvPr/>
          </p:nvSpPr>
          <p:spPr>
            <a:xfrm>
              <a:off x="2933700" y="0"/>
              <a:ext cx="1428750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12"/>
            <p:cNvSpPr txBox="1"/>
            <p:nvPr/>
          </p:nvSpPr>
          <p:spPr>
            <a:xfrm>
              <a:off x="2962275" y="552450"/>
              <a:ext cx="1428750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3"/>
            <p:cNvSpPr txBox="1"/>
            <p:nvPr/>
          </p:nvSpPr>
          <p:spPr>
            <a:xfrm>
              <a:off x="2981325" y="1447800"/>
              <a:ext cx="3171825" cy="4953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Mốc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thường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4"/>
            <p:cNvSpPr txBox="1"/>
            <p:nvPr/>
          </p:nvSpPr>
          <p:spPr>
            <a:xfrm>
              <a:off x="2943225" y="2028825"/>
              <a:ext cx="3209925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15"/>
            <p:cNvSpPr txBox="1"/>
            <p:nvPr/>
          </p:nvSpPr>
          <p:spPr>
            <a:xfrm>
              <a:off x="2971800" y="1009650"/>
              <a:ext cx="2314575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vị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>
              <a:off x="2600325" y="2533650"/>
              <a:ext cx="257175" cy="2590800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16" name="Text Box 17"/>
            <p:cNvSpPr txBox="1"/>
            <p:nvPr/>
          </p:nvSpPr>
          <p:spPr>
            <a:xfrm>
              <a:off x="2857500" y="2447925"/>
              <a:ext cx="3564332" cy="4953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dịch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chuyển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ngược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8"/>
            <p:cNvSpPr txBox="1"/>
            <p:nvPr/>
          </p:nvSpPr>
          <p:spPr>
            <a:xfrm>
              <a:off x="2933700" y="3171825"/>
              <a:ext cx="3488132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9"/>
            <p:cNvSpPr txBox="1"/>
            <p:nvPr/>
          </p:nvSpPr>
          <p:spPr>
            <a:xfrm>
              <a:off x="2914650" y="3890963"/>
              <a:ext cx="3507182" cy="456158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cường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0"/>
            <p:cNvSpPr txBox="1"/>
            <p:nvPr/>
          </p:nvSpPr>
          <p:spPr>
            <a:xfrm>
              <a:off x="2857500" y="4848225"/>
              <a:ext cx="3564332" cy="4572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 ở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 so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mốc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743200" y="4229100"/>
              <a:ext cx="190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2733675" y="3295650"/>
              <a:ext cx="190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28" name="TextBox 27"/>
          <p:cNvSpPr txBox="1"/>
          <p:nvPr/>
        </p:nvSpPr>
        <p:spPr>
          <a:xfrm>
            <a:off x="6850475" y="1107004"/>
            <a:ext cx="3375350" cy="3886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.q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22311" y="1787879"/>
            <a:ext cx="3403514" cy="3886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.h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95005" y="2458105"/>
            <a:ext cx="343082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91459" y="3097258"/>
            <a:ext cx="3434366" cy="3886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NM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(V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V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).q= U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q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3727" y="3748221"/>
            <a:ext cx="1365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V=A/q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800521" y="4334116"/>
                <a:ext cx="3978769" cy="49128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6.</a:t>
                </a:r>
                <a:r>
                  <a:rPr lang="en-US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baseline="-25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en-US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E</a:t>
                </a:r>
                <a:r>
                  <a:rPr lang="en-US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U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𝑀𝑁</m:t>
                            </m:r>
                          </m:e>
                        </m:acc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521" y="4334116"/>
                <a:ext cx="3978769" cy="491288"/>
              </a:xfrm>
              <a:prstGeom prst="rect">
                <a:avLst/>
              </a:prstGeom>
              <a:blipFill rotWithShape="1">
                <a:blip r:embed="rId2"/>
                <a:stretch>
                  <a:fillRect l="-8" t="-49" r="4" b="-645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6822311" y="5024500"/>
            <a:ext cx="1365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(V)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08890" y="5692854"/>
            <a:ext cx="527149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90115" y="6307361"/>
            <a:ext cx="2456916" cy="3886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</a:t>
            </a:r>
            <a:r>
              <a:rPr lang="en-US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387920" y="884325"/>
            <a:ext cx="0" cy="59736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24961 -0.36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-180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2474 -0.090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4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25026 -0.39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-198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84 -4.44444E-6 L -0.14167 -0.422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-2113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18489 -0.429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214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13112 0.132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659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8945 0.50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25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01953 0.155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77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0414 0.659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3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5" descr="21 Duong Linh"/>
          <p:cNvGrpSpPr/>
          <p:nvPr/>
        </p:nvGrpSpPr>
        <p:grpSpPr>
          <a:xfrm>
            <a:off x="-47625" y="6628552"/>
            <a:ext cx="12258675" cy="458898"/>
            <a:chOff x="0" y="0"/>
            <a:chExt cx="6481685" cy="310464"/>
          </a:xfrm>
        </p:grpSpPr>
        <p:sp>
          <p:nvSpPr>
            <p:cNvPr id="15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sp>
        <p:nvSpPr>
          <p:cNvPr id="11" name="AutoShape 13" descr="21 Duong Linh"/>
          <p:cNvSpPr/>
          <p:nvPr/>
        </p:nvSpPr>
        <p:spPr>
          <a:xfrm>
            <a:off x="6294759" y="55597"/>
            <a:ext cx="5897241" cy="1156874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21" name="AutoShape 7" descr="21 Duong Linh"/>
          <p:cNvSpPr/>
          <p:nvPr/>
        </p:nvSpPr>
        <p:spPr>
          <a:xfrm>
            <a:off x="23813" y="55596"/>
            <a:ext cx="6270946" cy="1156875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8" name="Picture 2" descr="21 Duong Linh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525"/>
          <a:stretch>
            <a:fillRect/>
          </a:stretch>
        </p:blipFill>
        <p:spPr>
          <a:xfrm>
            <a:off x="-2" y="21908"/>
            <a:ext cx="12192000" cy="6606644"/>
          </a:xfrm>
          <a:prstGeom prst="rect">
            <a:avLst/>
          </a:prstGeom>
        </p:spPr>
      </p:pic>
      <p:sp>
        <p:nvSpPr>
          <p:cNvPr id="23" name="TextBox 3" descr="21 Duong Linh"/>
          <p:cNvSpPr txBox="1"/>
          <p:nvPr/>
        </p:nvSpPr>
        <p:spPr>
          <a:xfrm>
            <a:off x="2219161" y="287244"/>
            <a:ext cx="7725101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0"/>
              </a:lnSpc>
              <a:spcBef>
                <a:spcPct val="0"/>
              </a:spcBef>
            </a:pPr>
            <a:r>
              <a:rPr lang="en-US" sz="375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BÀI ĐIỆN THẾ</a:t>
            </a:r>
            <a:endParaRPr lang="en-US" sz="375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-444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69701" y="853705"/>
            <a:ext cx="10084158" cy="5570908"/>
            <a:chOff x="-140568" y="0"/>
            <a:chExt cx="6562400" cy="5305425"/>
          </a:xfrm>
        </p:grpSpPr>
        <p:sp>
          <p:nvSpPr>
            <p:cNvPr id="41" name="Text Box 6"/>
            <p:cNvSpPr txBox="1"/>
            <p:nvPr/>
          </p:nvSpPr>
          <p:spPr>
            <a:xfrm>
              <a:off x="-140568" y="2028825"/>
              <a:ext cx="1521693" cy="3619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 THẾ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Left Brace 41"/>
            <p:cNvSpPr/>
            <p:nvPr/>
          </p:nvSpPr>
          <p:spPr>
            <a:xfrm>
              <a:off x="1381125" y="1133475"/>
              <a:ext cx="314325" cy="2162175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43" name="Text Box 8"/>
            <p:cNvSpPr txBox="1"/>
            <p:nvPr/>
          </p:nvSpPr>
          <p:spPr>
            <a:xfrm>
              <a:off x="1743075" y="790575"/>
              <a:ext cx="857250" cy="12382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 Box 9"/>
            <p:cNvSpPr txBox="1"/>
            <p:nvPr/>
          </p:nvSpPr>
          <p:spPr>
            <a:xfrm>
              <a:off x="1695450" y="2771775"/>
              <a:ext cx="857250" cy="12573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 liên hệ giữa điện thế và cường độ điện trường 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Left Brace 44"/>
            <p:cNvSpPr/>
            <p:nvPr/>
          </p:nvSpPr>
          <p:spPr>
            <a:xfrm>
              <a:off x="2657475" y="190500"/>
              <a:ext cx="257175" cy="2000250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46" name="Text Box 11"/>
            <p:cNvSpPr txBox="1"/>
            <p:nvPr/>
          </p:nvSpPr>
          <p:spPr>
            <a:xfrm>
              <a:off x="2933700" y="0"/>
              <a:ext cx="1428750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 thức:V=A/q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12"/>
            <p:cNvSpPr txBox="1"/>
            <p:nvPr/>
          </p:nvSpPr>
          <p:spPr>
            <a:xfrm>
              <a:off x="2962275" y="552450"/>
              <a:ext cx="1428750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 giá trị :đại số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13"/>
            <p:cNvSpPr txBox="1"/>
            <p:nvPr/>
          </p:nvSpPr>
          <p:spPr>
            <a:xfrm>
              <a:off x="2981325" y="1447800"/>
              <a:ext cx="3171825" cy="4953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Mốc điện thế thường chọn tại :mặt đất, bản nhiễm điện âm hay vô cực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 Box 14"/>
            <p:cNvSpPr txBox="1"/>
            <p:nvPr/>
          </p:nvSpPr>
          <p:spPr>
            <a:xfrm>
              <a:off x="2943225" y="2028825"/>
              <a:ext cx="3209925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 thức hiệu điện thế : U</a:t>
              </a:r>
              <a:r>
                <a:rPr lang="en-US" sz="1200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MN</a:t>
              </a: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= V</a:t>
              </a:r>
              <a:r>
                <a:rPr lang="en-US" sz="1200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-V</a:t>
              </a:r>
              <a:r>
                <a:rPr lang="en-US" sz="1200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15"/>
            <p:cNvSpPr txBox="1"/>
            <p:nvPr/>
          </p:nvSpPr>
          <p:spPr>
            <a:xfrm>
              <a:off x="2971800" y="1009650"/>
              <a:ext cx="2314575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 vị : Vôn (V)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eft Brace 50"/>
            <p:cNvSpPr/>
            <p:nvPr/>
          </p:nvSpPr>
          <p:spPr>
            <a:xfrm>
              <a:off x="2600325" y="2533650"/>
              <a:ext cx="257175" cy="2590800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52" name="Text Box 17"/>
            <p:cNvSpPr txBox="1"/>
            <p:nvPr/>
          </p:nvSpPr>
          <p:spPr>
            <a:xfrm>
              <a:off x="2857500" y="2447925"/>
              <a:ext cx="3564332" cy="4953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dịch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chuyển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ngược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lang="en-US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1200" baseline="-250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NM 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(V</a:t>
              </a:r>
              <a:r>
                <a:rPr lang="en-US" sz="120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V</a:t>
              </a:r>
              <a:r>
                <a:rPr lang="en-US" sz="120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).q= U</a:t>
              </a:r>
              <a:r>
                <a:rPr lang="en-US" sz="120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MN</a:t>
              </a: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. q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18"/>
            <p:cNvSpPr txBox="1"/>
            <p:nvPr/>
          </p:nvSpPr>
          <p:spPr>
            <a:xfrm>
              <a:off x="2933700" y="3171825"/>
              <a:ext cx="3488132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 liên hệ giữa thế năng điện và điện thế :W</a:t>
              </a:r>
              <a:r>
                <a:rPr lang="en-US" sz="1200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= V</a:t>
              </a:r>
              <a:r>
                <a:rPr lang="en-US" sz="1200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.q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 Box 19"/>
                <p:cNvSpPr txBox="1"/>
                <p:nvPr/>
              </p:nvSpPr>
              <p:spPr>
                <a:xfrm>
                  <a:off x="2914650" y="3890963"/>
                  <a:ext cx="3507182" cy="456158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solidFill>
                    <a:prstClr val="black"/>
                  </a:solidFill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Mối</a:t>
                  </a: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liên</a:t>
                  </a: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giữa</a:t>
                  </a: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điện</a:t>
                  </a: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thế</a:t>
                  </a: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cường</a:t>
                  </a: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điện</a:t>
                  </a:r>
                  <a:r>
                    <a:rPr lang="en-US" sz="12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err="1" smtClean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trường</a:t>
                  </a:r>
                  <a:r>
                    <a:rPr lang="en-US" sz="1200" dirty="0" smtClean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1100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 smtClean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200" baseline="-25000" dirty="0" smtClean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1200" dirty="0" smtClean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= E</a:t>
                  </a:r>
                  <a:r>
                    <a:rPr lang="en-US" sz="1200" baseline="-25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sz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= E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</m:oMath>
                  </a14:m>
                  <a:r>
                    <a:rPr lang="en-US" sz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𝑀𝑁</m:t>
                              </m:r>
                            </m:e>
                          </m:acc>
                        </m:den>
                      </m:f>
                    </m:oMath>
                  </a14:m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 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4650" y="3890963"/>
                  <a:ext cx="3507182" cy="456158"/>
                </a:xfrm>
                <a:prstGeom prst="rect">
                  <a:avLst/>
                </a:prstGeom>
                <a:blipFill rotWithShape="1">
                  <a:blip r:embed="rId4"/>
                </a:blipFill>
                <a:ln w="6350">
                  <a:solidFill>
                    <a:prstClr val="black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 Box 20"/>
            <p:cNvSpPr txBox="1"/>
            <p:nvPr/>
          </p:nvSpPr>
          <p:spPr>
            <a:xfrm>
              <a:off x="2857500" y="4848225"/>
              <a:ext cx="3564332" cy="45720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 thức điện thế tại điểm M ở độ cao h so với mốc tính điện thế: V</a:t>
              </a:r>
              <a:r>
                <a:rPr lang="en-US" sz="1200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= E</a:t>
              </a:r>
              <a:r>
                <a:rPr lang="en-US" sz="1200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.h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743200" y="4229100"/>
              <a:ext cx="190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2733675" y="3295650"/>
              <a:ext cx="190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5" descr="21 Duong Linh"/>
          <p:cNvGrpSpPr/>
          <p:nvPr/>
        </p:nvGrpSpPr>
        <p:grpSpPr>
          <a:xfrm>
            <a:off x="-47625" y="6628552"/>
            <a:ext cx="12258675" cy="458898"/>
            <a:chOff x="0" y="0"/>
            <a:chExt cx="6481685" cy="310464"/>
          </a:xfrm>
        </p:grpSpPr>
        <p:sp>
          <p:nvSpPr>
            <p:cNvPr id="15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sp>
        <p:nvSpPr>
          <p:cNvPr id="11" name="AutoShape 13" descr="21 Duong Linh"/>
          <p:cNvSpPr/>
          <p:nvPr/>
        </p:nvSpPr>
        <p:spPr>
          <a:xfrm>
            <a:off x="6294759" y="55597"/>
            <a:ext cx="5897241" cy="1156874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21" name="AutoShape 7" descr="21 Duong Linh"/>
          <p:cNvSpPr/>
          <p:nvPr/>
        </p:nvSpPr>
        <p:spPr>
          <a:xfrm>
            <a:off x="23813" y="55596"/>
            <a:ext cx="6270946" cy="1156875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8" name="Picture 2" descr="21 Duong Linh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525"/>
          <a:stretch>
            <a:fillRect/>
          </a:stretch>
        </p:blipFill>
        <p:spPr>
          <a:xfrm>
            <a:off x="-2" y="21908"/>
            <a:ext cx="12192000" cy="6606644"/>
          </a:xfrm>
          <a:prstGeom prst="rect">
            <a:avLst/>
          </a:prstGeom>
        </p:spPr>
      </p:pic>
      <p:sp>
        <p:nvSpPr>
          <p:cNvPr id="23" name="TextBox 3" descr="21 Duong Linh"/>
          <p:cNvSpPr txBox="1"/>
          <p:nvPr/>
        </p:nvSpPr>
        <p:spPr>
          <a:xfrm>
            <a:off x="2219161" y="287244"/>
            <a:ext cx="7725101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0"/>
              </a:lnSpc>
              <a:spcBef>
                <a:spcPct val="0"/>
              </a:spcBef>
            </a:pPr>
            <a:r>
              <a:rPr lang="en-US" sz="375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BÀI ĐIỆN THẾ</a:t>
            </a:r>
            <a:endParaRPr lang="en-US" sz="375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0" y="-444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12946" y="853705"/>
            <a:ext cx="11209491" cy="5684832"/>
            <a:chOff x="-177502" y="0"/>
            <a:chExt cx="7294725" cy="5413920"/>
          </a:xfrm>
        </p:grpSpPr>
        <p:sp>
          <p:nvSpPr>
            <p:cNvPr id="41" name="Text Box 6"/>
            <p:cNvSpPr txBox="1"/>
            <p:nvPr/>
          </p:nvSpPr>
          <p:spPr>
            <a:xfrm>
              <a:off x="-177502" y="1897412"/>
              <a:ext cx="1521693" cy="586675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 THẾ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Left Brace 41"/>
            <p:cNvSpPr/>
            <p:nvPr/>
          </p:nvSpPr>
          <p:spPr>
            <a:xfrm>
              <a:off x="1381125" y="1133475"/>
              <a:ext cx="314325" cy="2162175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43" name="Text Box 8"/>
            <p:cNvSpPr txBox="1"/>
            <p:nvPr/>
          </p:nvSpPr>
          <p:spPr>
            <a:xfrm>
              <a:off x="1743075" y="790575"/>
              <a:ext cx="857250" cy="12382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 Box 9"/>
            <p:cNvSpPr txBox="1"/>
            <p:nvPr/>
          </p:nvSpPr>
          <p:spPr>
            <a:xfrm>
              <a:off x="1695450" y="2771775"/>
              <a:ext cx="857250" cy="1764552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cường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Left Brace 44"/>
            <p:cNvSpPr/>
            <p:nvPr/>
          </p:nvSpPr>
          <p:spPr>
            <a:xfrm>
              <a:off x="2657475" y="190500"/>
              <a:ext cx="257175" cy="2000250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46" name="Text Box 11"/>
            <p:cNvSpPr txBox="1"/>
            <p:nvPr/>
          </p:nvSpPr>
          <p:spPr>
            <a:xfrm>
              <a:off x="2933700" y="0"/>
              <a:ext cx="1428750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thức:V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=A/q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12"/>
            <p:cNvSpPr txBox="1"/>
            <p:nvPr/>
          </p:nvSpPr>
          <p:spPr>
            <a:xfrm>
              <a:off x="2962275" y="552450"/>
              <a:ext cx="1428750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: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13"/>
            <p:cNvSpPr txBox="1"/>
            <p:nvPr/>
          </p:nvSpPr>
          <p:spPr>
            <a:xfrm>
              <a:off x="2964323" y="1410479"/>
              <a:ext cx="4152900" cy="553681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thường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: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nhiễm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vô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cực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 Box 14"/>
            <p:cNvSpPr txBox="1"/>
            <p:nvPr/>
          </p:nvSpPr>
          <p:spPr>
            <a:xfrm>
              <a:off x="2943225" y="2028825"/>
              <a:ext cx="3209925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: U</a:t>
              </a:r>
              <a:r>
                <a:rPr lang="en-US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= V</a:t>
              </a:r>
              <a:r>
                <a:rPr lang="en-US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-V</a:t>
              </a:r>
              <a:r>
                <a:rPr lang="en-US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15"/>
            <p:cNvSpPr txBox="1"/>
            <p:nvPr/>
          </p:nvSpPr>
          <p:spPr>
            <a:xfrm>
              <a:off x="2971800" y="1009650"/>
              <a:ext cx="2314575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vị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: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Vôn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(V)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eft Brace 50"/>
            <p:cNvSpPr/>
            <p:nvPr/>
          </p:nvSpPr>
          <p:spPr>
            <a:xfrm>
              <a:off x="2600325" y="2533650"/>
              <a:ext cx="257175" cy="2590800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52" name="Text Box 17"/>
            <p:cNvSpPr txBox="1"/>
            <p:nvPr/>
          </p:nvSpPr>
          <p:spPr>
            <a:xfrm>
              <a:off x="2925508" y="2447925"/>
              <a:ext cx="4000500" cy="584185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dịch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chuyển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ngược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A</a:t>
              </a:r>
              <a:r>
                <a:rPr lang="en-US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NM 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(V</a:t>
              </a:r>
              <a:r>
                <a:rPr lang="en-US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V</a:t>
              </a:r>
              <a:r>
                <a:rPr lang="en-US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).q= U</a:t>
              </a:r>
              <a:r>
                <a:rPr lang="en-US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. q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18"/>
            <p:cNvSpPr txBox="1"/>
            <p:nvPr/>
          </p:nvSpPr>
          <p:spPr>
            <a:xfrm>
              <a:off x="2933700" y="3171825"/>
              <a:ext cx="4000500" cy="323850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:W</a:t>
              </a:r>
              <a:r>
                <a:rPr lang="en-US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=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US" baseline="-25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.q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 Box 19"/>
                <p:cNvSpPr txBox="1"/>
                <p:nvPr/>
              </p:nvSpPr>
              <p:spPr>
                <a:xfrm>
                  <a:off x="2933700" y="3857625"/>
                  <a:ext cx="4000500" cy="866775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solidFill>
                    <a:prstClr val="black"/>
                  </a:solidFill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Mối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liên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giữa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điện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thế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cường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điện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trường</a:t>
                  </a:r>
                  <a:r>
                    <a:rPr lang="en-US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  <a:endParaRPr lang="en-US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baseline="-25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= E</a:t>
                  </a:r>
                  <a:r>
                    <a:rPr lang="en-US" baseline="-25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</a:t>
                  </a:r>
                  <a:r>
                    <a:rPr lang="en-US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= E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U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</m:t>
                          </m:r>
                        </m:den>
                      </m:f>
                    </m:oMath>
                  </a14:m>
                  <a:r>
                    <a:rPr lang="en-US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𝑀𝑁</m:t>
                              </m:r>
                            </m:e>
                          </m:acc>
                        </m:den>
                      </m:f>
                    </m:oMath>
                  </a14:m>
                  <a:endParaRPr lang="en-US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 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3700" y="3857625"/>
                  <a:ext cx="4000500" cy="866775"/>
                </a:xfrm>
                <a:prstGeom prst="rect">
                  <a:avLst/>
                </a:prstGeom>
                <a:blipFill rotWithShape="1">
                  <a:blip r:embed="rId4"/>
                </a:blipFill>
                <a:ln w="6350">
                  <a:solidFill>
                    <a:prstClr val="black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 Box 20"/>
            <p:cNvSpPr txBox="1"/>
            <p:nvPr/>
          </p:nvSpPr>
          <p:spPr>
            <a:xfrm>
              <a:off x="2857500" y="4848224"/>
              <a:ext cx="4076700" cy="565696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 ở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 so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V</a:t>
              </a:r>
              <a:r>
                <a:rPr lang="en-US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=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lang="en-US" baseline="-25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.h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743200" y="4229100"/>
              <a:ext cx="190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2733675" y="3295650"/>
              <a:ext cx="1905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577" y="2163651"/>
            <a:ext cx="294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THỂ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9420" y="866588"/>
            <a:ext cx="7585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9418" y="2163651"/>
            <a:ext cx="7431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04800" y="-1086610"/>
            <a:ext cx="4503761" cy="2743200"/>
          </a:xfrm>
          <a:custGeom>
            <a:avLst/>
            <a:gdLst/>
            <a:ahLst/>
            <a:cxnLst/>
            <a:rect l="l" t="t" r="r" b="b"/>
            <a:pathLst>
              <a:path w="6755642" h="4114800">
                <a:moveTo>
                  <a:pt x="0" y="0"/>
                </a:moveTo>
                <a:lnTo>
                  <a:pt x="6755642" y="0"/>
                </a:lnTo>
                <a:lnTo>
                  <a:pt x="6755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2" name="Group 2"/>
          <p:cNvGrpSpPr/>
          <p:nvPr/>
        </p:nvGrpSpPr>
        <p:grpSpPr>
          <a:xfrm>
            <a:off x="6299200" y="1850895"/>
            <a:ext cx="6193067" cy="3195573"/>
            <a:chOff x="0" y="-71755"/>
            <a:chExt cx="12386133" cy="6391147"/>
          </a:xfrm>
        </p:grpSpPr>
        <p:sp>
          <p:nvSpPr>
            <p:cNvPr id="3" name="TextBox 3"/>
            <p:cNvSpPr txBox="1"/>
            <p:nvPr/>
          </p:nvSpPr>
          <p:spPr>
            <a:xfrm>
              <a:off x="0" y="1717313"/>
              <a:ext cx="12386133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60"/>
                </a:lnSpc>
              </a:pPr>
              <a:r>
                <a:rPr lang="en-US" sz="8000" dirty="0">
                  <a:solidFill>
                    <a:srgbClr val="F7B4A7"/>
                  </a:solidFill>
                  <a:latin typeface="Sigmar One"/>
                </a:rPr>
                <a:t>ĐIỆN THẾ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1755"/>
              <a:ext cx="12386133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</a:pPr>
              <a:endParaRPr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985694"/>
              <a:ext cx="12386133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25"/>
                </a:lnSpc>
              </a:pPr>
              <a:r>
                <a:rPr lang="en-US" sz="3735">
                  <a:solidFill>
                    <a:srgbClr val="94DDDE"/>
                  </a:solidFill>
                  <a:latin typeface="Josefin Sans"/>
                </a:rPr>
                <a:t>CRE: Tổ 4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4202556" y="1193807"/>
            <a:ext cx="796218" cy="1724095"/>
          </a:xfrm>
          <a:custGeom>
            <a:avLst/>
            <a:gdLst/>
            <a:ahLst/>
            <a:cxnLst/>
            <a:rect l="l" t="t" r="r" b="b"/>
            <a:pathLst>
              <a:path w="1194327" h="2586142">
                <a:moveTo>
                  <a:pt x="0" y="0"/>
                </a:moveTo>
                <a:lnTo>
                  <a:pt x="1194327" y="0"/>
                </a:lnTo>
                <a:lnTo>
                  <a:pt x="1194327" y="2586142"/>
                </a:lnTo>
                <a:lnTo>
                  <a:pt x="0" y="2586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flipH="1">
            <a:off x="1866563" y="890121"/>
            <a:ext cx="3571835" cy="3727722"/>
          </a:xfrm>
          <a:custGeom>
            <a:avLst/>
            <a:gdLst/>
            <a:ahLst/>
            <a:cxnLst/>
            <a:rect l="l" t="t" r="r" b="b"/>
            <a:pathLst>
              <a:path w="5357753" h="5591583">
                <a:moveTo>
                  <a:pt x="5357753" y="0"/>
                </a:moveTo>
                <a:lnTo>
                  <a:pt x="0" y="0"/>
                </a:lnTo>
                <a:lnTo>
                  <a:pt x="0" y="5591582"/>
                </a:lnTo>
                <a:lnTo>
                  <a:pt x="5357753" y="5591582"/>
                </a:lnTo>
                <a:lnTo>
                  <a:pt x="53577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895850" y="2771208"/>
            <a:ext cx="1262863" cy="2835000"/>
          </a:xfrm>
          <a:custGeom>
            <a:avLst/>
            <a:gdLst/>
            <a:ahLst/>
            <a:cxnLst/>
            <a:rect l="l" t="t" r="r" b="b"/>
            <a:pathLst>
              <a:path w="1894295" h="4252500">
                <a:moveTo>
                  <a:pt x="0" y="0"/>
                </a:moveTo>
                <a:lnTo>
                  <a:pt x="1894295" y="0"/>
                </a:lnTo>
                <a:lnTo>
                  <a:pt x="1894295" y="4252500"/>
                </a:lnTo>
                <a:lnTo>
                  <a:pt x="0" y="4252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3652480" y="3851373"/>
            <a:ext cx="2324239" cy="2743200"/>
          </a:xfrm>
          <a:custGeom>
            <a:avLst/>
            <a:gdLst/>
            <a:ahLst/>
            <a:cxnLst/>
            <a:rect l="l" t="t" r="r" b="b"/>
            <a:pathLst>
              <a:path w="3486358" h="4114800">
                <a:moveTo>
                  <a:pt x="0" y="0"/>
                </a:moveTo>
                <a:lnTo>
                  <a:pt x="3486358" y="0"/>
                </a:lnTo>
                <a:lnTo>
                  <a:pt x="3486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-933426" y="510505"/>
            <a:ext cx="2096026" cy="1627279"/>
          </a:xfrm>
          <a:custGeom>
            <a:avLst/>
            <a:gdLst/>
            <a:ahLst/>
            <a:cxnLst/>
            <a:rect l="l" t="t" r="r" b="b"/>
            <a:pathLst>
              <a:path w="3144039" h="2440918">
                <a:moveTo>
                  <a:pt x="0" y="0"/>
                </a:moveTo>
                <a:lnTo>
                  <a:pt x="3144040" y="0"/>
                </a:lnTo>
                <a:lnTo>
                  <a:pt x="3144040" y="2440918"/>
                </a:lnTo>
                <a:lnTo>
                  <a:pt x="0" y="2440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78772" y="2327547"/>
            <a:ext cx="7452805" cy="216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5"/>
              </a:lnSpc>
            </a:pPr>
            <a:r>
              <a:rPr lang="en-US" sz="3735" dirty="0" err="1">
                <a:solidFill>
                  <a:srgbClr val="F0ABC1"/>
                </a:solidFill>
                <a:latin typeface="Paytone One"/>
              </a:rPr>
              <a:t>Nội</a:t>
            </a:r>
            <a:r>
              <a:rPr lang="en-US" sz="3735" dirty="0">
                <a:solidFill>
                  <a:srgbClr val="F0ABC1"/>
                </a:solidFill>
                <a:latin typeface="Paytone One"/>
              </a:rPr>
              <a:t> dung</a:t>
            </a:r>
          </a:p>
          <a:p>
            <a:pPr marL="606425" lvl="1" indent="-303530" algn="just">
              <a:lnSpc>
                <a:spcPts val="3935"/>
              </a:lnSpc>
              <a:buFont typeface="Arial" panose="020B0604020202020204"/>
              <a:buChar char="•"/>
            </a:pP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Hiệu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điện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thế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là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gì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?</a:t>
            </a:r>
          </a:p>
          <a:p>
            <a:pPr marL="606425" lvl="1" indent="-303530" algn="just">
              <a:lnSpc>
                <a:spcPts val="3935"/>
              </a:lnSpc>
              <a:buFont typeface="Arial" panose="020B0604020202020204"/>
              <a:buChar char="•"/>
            </a:pP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Hiệu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điện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thế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ứng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dụng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trong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đời</a:t>
            </a:r>
            <a:r>
              <a:rPr lang="en-US" sz="2810" dirty="0">
                <a:solidFill>
                  <a:srgbClr val="94DDDE"/>
                </a:solidFill>
                <a:latin typeface="Josefin Sans"/>
              </a:rPr>
              <a:t> </a:t>
            </a:r>
            <a:r>
              <a:rPr lang="en-US" sz="2810" dirty="0" err="1">
                <a:solidFill>
                  <a:srgbClr val="94DDDE"/>
                </a:solidFill>
                <a:latin typeface="Josefin Sans"/>
              </a:rPr>
              <a:t>sống</a:t>
            </a:r>
            <a:endParaRPr lang="en-US" sz="2810" dirty="0">
              <a:solidFill>
                <a:srgbClr val="94DDDE"/>
              </a:solidFill>
              <a:latin typeface="Josefin Sans"/>
            </a:endParaRPr>
          </a:p>
          <a:p>
            <a:pPr algn="just">
              <a:lnSpc>
                <a:spcPts val="3935"/>
              </a:lnSpc>
            </a:pPr>
            <a:endParaRPr lang="en-US" sz="2810" dirty="0">
              <a:solidFill>
                <a:srgbClr val="94DDDE"/>
              </a:solidFill>
              <a:latin typeface="Josefin San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89785" y="1092699"/>
            <a:ext cx="2583030" cy="3415064"/>
          </a:xfrm>
          <a:custGeom>
            <a:avLst/>
            <a:gdLst/>
            <a:ahLst/>
            <a:cxnLst/>
            <a:rect l="l" t="t" r="r" b="b"/>
            <a:pathLst>
              <a:path w="3874545" h="5122596">
                <a:moveTo>
                  <a:pt x="0" y="0"/>
                </a:moveTo>
                <a:lnTo>
                  <a:pt x="3874545" y="0"/>
                </a:lnTo>
                <a:lnTo>
                  <a:pt x="3874545" y="5122595"/>
                </a:lnTo>
                <a:lnTo>
                  <a:pt x="0" y="5122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103930" y="1619851"/>
            <a:ext cx="2583030" cy="3415064"/>
          </a:xfrm>
          <a:custGeom>
            <a:avLst/>
            <a:gdLst/>
            <a:ahLst/>
            <a:cxnLst/>
            <a:rect l="l" t="t" r="r" b="b"/>
            <a:pathLst>
              <a:path w="3874545" h="5122596">
                <a:moveTo>
                  <a:pt x="0" y="0"/>
                </a:moveTo>
                <a:lnTo>
                  <a:pt x="3874545" y="0"/>
                </a:lnTo>
                <a:lnTo>
                  <a:pt x="3874545" y="5122596"/>
                </a:lnTo>
                <a:lnTo>
                  <a:pt x="0" y="5122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847101" y="2112668"/>
            <a:ext cx="2583030" cy="3415064"/>
          </a:xfrm>
          <a:custGeom>
            <a:avLst/>
            <a:gdLst/>
            <a:ahLst/>
            <a:cxnLst/>
            <a:rect l="l" t="t" r="r" b="b"/>
            <a:pathLst>
              <a:path w="3874545" h="5122596">
                <a:moveTo>
                  <a:pt x="0" y="0"/>
                </a:moveTo>
                <a:lnTo>
                  <a:pt x="3874545" y="0"/>
                </a:lnTo>
                <a:lnTo>
                  <a:pt x="3874545" y="5122595"/>
                </a:lnTo>
                <a:lnTo>
                  <a:pt x="0" y="5122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45" descr="n14 zalo Nguyen Doan Thao Tra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38956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Cloud 251" descr="n14 zalo Nguyen Doan Thao Trang"/>
          <p:cNvSpPr/>
          <p:nvPr/>
        </p:nvSpPr>
        <p:spPr>
          <a:xfrm flipV="1">
            <a:off x="1003300" y="6178550"/>
            <a:ext cx="2209800" cy="461963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53" name="Object 2" descr="n14 zalo Nguyen Doan Thao Trang"/>
          <p:cNvGraphicFramePr>
            <a:graphicFrameLocks noChangeAspect="1"/>
          </p:cNvGraphicFramePr>
          <p:nvPr/>
        </p:nvGraphicFramePr>
        <p:xfrm>
          <a:off x="6102350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" name="Equation" r:id="rId7" imgW="114300" imgH="215900" progId="Equation.3">
                  <p:embed/>
                </p:oleObj>
              </mc:Choice>
              <mc:Fallback>
                <p:oleObj name="Equation" r:id="rId7" imgW="114300" imgH="215900" progId="Equation.3">
                  <p:embed/>
                  <p:pic>
                    <p:nvPicPr>
                      <p:cNvPr id="0" name="Picture 72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4" name="Text Box 3" descr="n14 zalo Nguyen Doan Thao Trang"/>
          <p:cNvSpPr txBox="1">
            <a:spLocks noChangeArrowheads="1"/>
          </p:cNvSpPr>
          <p:nvPr/>
        </p:nvSpPr>
        <p:spPr bwMode="auto">
          <a:xfrm>
            <a:off x="2114550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255" name="Group 2" descr="n14 zalo Nguyen Doan Thao Trang"/>
          <p:cNvGrpSpPr/>
          <p:nvPr/>
        </p:nvGrpSpPr>
        <p:grpSpPr bwMode="auto">
          <a:xfrm>
            <a:off x="1525588" y="5095875"/>
            <a:ext cx="8940800" cy="612775"/>
            <a:chOff x="384" y="1344"/>
            <a:chExt cx="3072" cy="381"/>
          </a:xfrm>
        </p:grpSpPr>
        <p:sp>
          <p:nvSpPr>
            <p:cNvPr id="256" name="AutoShape 3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spcBef>
                  <a:spcPct val="20000"/>
                </a:spcBef>
                <a:buNone/>
              </a:pP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                            U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MN 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= V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-V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en-US" dirty="0"/>
                <a:t>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AutoShape 4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8" name="Freeform 5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9" name="Text Box 6"/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0" name="Group 8" descr="n14 zalo Nguyen Doan Thao Trang"/>
          <p:cNvGrpSpPr/>
          <p:nvPr/>
        </p:nvGrpSpPr>
        <p:grpSpPr bwMode="auto">
          <a:xfrm>
            <a:off x="1525588" y="4181475"/>
            <a:ext cx="8940800" cy="612775"/>
            <a:chOff x="384" y="1344"/>
            <a:chExt cx="3072" cy="381"/>
          </a:xfrm>
        </p:grpSpPr>
        <p:sp>
          <p:nvSpPr>
            <p:cNvPr id="261" name="AutoShape 9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spcBef>
                  <a:spcPct val="20000"/>
                </a:spcBef>
                <a:buNone/>
              </a:pPr>
              <a:r>
                <a:rPr lang="en-US" dirty="0">
                  <a:latin typeface="Cambria" panose="02040503050406030204" pitchFamily="18" charset="0"/>
                  <a:cs typeface="Arial" panose="020B0604020202020204" pitchFamily="34" charset="0"/>
                </a:rPr>
                <a:t>      </a:t>
              </a:r>
              <a:r>
                <a:rPr lang="en-US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           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U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MN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= V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N 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2" name="AutoShape 10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3" name="Freeform 11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4" name="Text Box 12"/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5" name="Group 14" descr="n14 zalo Nguyen Doan Thao Trang"/>
          <p:cNvGrpSpPr/>
          <p:nvPr/>
        </p:nvGrpSpPr>
        <p:grpSpPr bwMode="auto">
          <a:xfrm>
            <a:off x="1563688" y="3238500"/>
            <a:ext cx="8894762" cy="612775"/>
            <a:chOff x="384" y="1344"/>
            <a:chExt cx="3072" cy="381"/>
          </a:xfrm>
        </p:grpSpPr>
        <p:sp>
          <p:nvSpPr>
            <p:cNvPr id="266" name="AutoShape 15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spcBef>
                  <a:spcPct val="20000"/>
                </a:spcBef>
                <a:buNone/>
              </a:pP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                 B U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NM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= V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-V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7" name="AutoShape 16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8" name="Freeform 17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9" name="Text Box 18"/>
            <p:cNvSpPr txBox="1">
              <a:spLocks noChangeArrowheads="1"/>
            </p:cNvSpPr>
            <p:nvPr/>
          </p:nvSpPr>
          <p:spPr bwMode="gray">
            <a:xfrm>
              <a:off x="712" y="1373"/>
              <a:ext cx="64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0" name="Group 269" descr="n14 zalo Nguyen Doan Thao Trang"/>
          <p:cNvGrpSpPr/>
          <p:nvPr/>
        </p:nvGrpSpPr>
        <p:grpSpPr bwMode="auto">
          <a:xfrm>
            <a:off x="1563688" y="2466975"/>
            <a:ext cx="8940800" cy="612775"/>
            <a:chOff x="384" y="1344"/>
            <a:chExt cx="3072" cy="381"/>
          </a:xfrm>
        </p:grpSpPr>
        <p:sp>
          <p:nvSpPr>
            <p:cNvPr id="271" name="AutoShape 21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	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    </a:t>
              </a:r>
              <a:r>
                <a:rPr lang="en-US" altLang="en-US" sz="2400" b="1" dirty="0" smtClean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U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MN 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= V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N 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- V</a:t>
              </a:r>
              <a:r>
                <a:rPr lang="en-US" sz="2400" baseline="-25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M 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2" name="AutoShape 22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3" name="Freeform 23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4" name="Text Box 24"/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5" name="Group 26" descr="n14 zalo Nguyen Doan Thao Trang"/>
          <p:cNvGrpSpPr/>
          <p:nvPr/>
        </p:nvGrpSpPr>
        <p:grpSpPr bwMode="auto">
          <a:xfrm>
            <a:off x="1858963" y="1941513"/>
            <a:ext cx="590550" cy="1776412"/>
            <a:chOff x="-26" y="768"/>
            <a:chExt cx="352" cy="2149"/>
          </a:xfrm>
        </p:grpSpPr>
        <p:grpSp>
          <p:nvGrpSpPr>
            <p:cNvPr id="276" name="Group 27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97" name="Rectangle 2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8" name="Rectangle 2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7" name="Group 30"/>
            <p:cNvGrpSpPr/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288" name="AutoShape 31"/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9" name="AutoShape 32"/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0" name="AutoShape 33"/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1" name="Oval 3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2" name="Oval 3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3" name="Oval 36"/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4" name="Oval 37"/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5" name="Oval 38"/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6" name="Oval 39"/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8" name="Group 40"/>
            <p:cNvGrpSpPr/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79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0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1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2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3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4" name="Oval 46"/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5" name="Oval 47"/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" name="Oval 48"/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" name="Oval 49"/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99" name="Group 50" descr="n14 zalo Nguyen Doan Thao Trang"/>
          <p:cNvGrpSpPr/>
          <p:nvPr/>
        </p:nvGrpSpPr>
        <p:grpSpPr bwMode="auto">
          <a:xfrm>
            <a:off x="1860550" y="3627438"/>
            <a:ext cx="587375" cy="1857375"/>
            <a:chOff x="-25" y="768"/>
            <a:chExt cx="350" cy="2141"/>
          </a:xfrm>
        </p:grpSpPr>
        <p:grpSp>
          <p:nvGrpSpPr>
            <p:cNvPr id="300" name="Group 51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321" name="Rectangle 5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2" name="Rectangle 5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1" name="Group 54"/>
            <p:cNvGrpSpPr/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312" name="AutoShape 55"/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3" name="AutoShape 56"/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4" name="AutoShape 57"/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5" name="Oval 5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6" name="Oval 5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7" name="Oval 60"/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8" name="Oval 61"/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" name="Oval 62"/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0" name="Oval 63"/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2" name="Group 64"/>
            <p:cNvGrpSpPr/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303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4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5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6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7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" name="Oval 70"/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9" name="Oval 71"/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" name="Oval 72"/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" name="Oval 73"/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3" name="Group 74" descr="n14 zalo Nguyen Doan Thao Trang"/>
          <p:cNvGrpSpPr/>
          <p:nvPr/>
        </p:nvGrpSpPr>
        <p:grpSpPr bwMode="auto">
          <a:xfrm rot="5400000">
            <a:off x="1694657" y="2286794"/>
            <a:ext cx="744537" cy="930275"/>
            <a:chOff x="1872" y="1824"/>
            <a:chExt cx="2014" cy="1821"/>
          </a:xfrm>
        </p:grpSpPr>
        <p:sp>
          <p:nvSpPr>
            <p:cNvPr id="324" name="AutoShape 7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5" name="AutoShape 7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6" name="AutoShape 7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7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8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9" name="Oval 8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0" name="Oval 8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1" name="Oval 8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2" name="Oval 8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3" name="Group 84" descr="n14 zalo Nguyen Doan Thao Trang"/>
          <p:cNvGrpSpPr/>
          <p:nvPr/>
        </p:nvGrpSpPr>
        <p:grpSpPr bwMode="auto">
          <a:xfrm rot="5400000">
            <a:off x="1720057" y="3105944"/>
            <a:ext cx="744537" cy="930275"/>
            <a:chOff x="1872" y="1824"/>
            <a:chExt cx="2014" cy="1821"/>
          </a:xfrm>
        </p:grpSpPr>
        <p:sp>
          <p:nvSpPr>
            <p:cNvPr id="334" name="AutoShape 8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5" name="AutoShape 8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6" name="AutoShape 8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7" name="Oval 8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8" name="Oval 8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9" name="Oval 9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0" name="Oval 9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1" name="Oval 9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2" name="Oval 9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3" name="Group 94" descr="n14 zalo Nguyen Doan Thao Trang"/>
          <p:cNvGrpSpPr/>
          <p:nvPr/>
        </p:nvGrpSpPr>
        <p:grpSpPr bwMode="auto">
          <a:xfrm rot="5400000">
            <a:off x="1745457" y="4029869"/>
            <a:ext cx="744537" cy="930275"/>
            <a:chOff x="1872" y="1824"/>
            <a:chExt cx="2014" cy="1821"/>
          </a:xfrm>
        </p:grpSpPr>
        <p:sp>
          <p:nvSpPr>
            <p:cNvPr id="344" name="AutoShape 9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5" name="AutoShape 9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6" name="AutoShape 9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7" name="Oval 9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8" name="Oval 9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9" name="Oval 10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0" name="Oval 10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1" name="Oval 10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2" name="Oval 10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3" name="Group 104" descr="n14 zalo Nguyen Doan Thao Trang"/>
          <p:cNvGrpSpPr/>
          <p:nvPr/>
        </p:nvGrpSpPr>
        <p:grpSpPr bwMode="auto">
          <a:xfrm rot="5400000">
            <a:off x="1770857" y="4944269"/>
            <a:ext cx="744537" cy="930275"/>
            <a:chOff x="1872" y="1824"/>
            <a:chExt cx="2014" cy="1821"/>
          </a:xfrm>
        </p:grpSpPr>
        <p:sp>
          <p:nvSpPr>
            <p:cNvPr id="354" name="AutoShape 10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5" name="AutoShape 10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6" name="AutoShape 10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7" name="Oval 10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8" name="Oval 10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9" name="Oval 11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0" name="Oval 11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1" name="Oval 11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2" name="Oval 11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63" name="Text Box 114" descr="n14 zalo Nguyen Doan Thao Trang"/>
          <p:cNvSpPr txBox="1">
            <a:spLocks noChangeArrowheads="1"/>
          </p:cNvSpPr>
          <p:nvPr/>
        </p:nvSpPr>
        <p:spPr bwMode="auto">
          <a:xfrm>
            <a:off x="1931988" y="2589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64" name="Text Box 115" descr="n14 zalo Nguyen Doan Thao Trang"/>
          <p:cNvSpPr txBox="1">
            <a:spLocks noChangeArrowheads="1"/>
          </p:cNvSpPr>
          <p:nvPr/>
        </p:nvSpPr>
        <p:spPr bwMode="auto">
          <a:xfrm>
            <a:off x="1957388" y="34083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65" name="Text Box 116" descr="n14 zalo Nguyen Doan Thao Trang"/>
          <p:cNvSpPr txBox="1">
            <a:spLocks noChangeArrowheads="1"/>
          </p:cNvSpPr>
          <p:nvPr/>
        </p:nvSpPr>
        <p:spPr bwMode="auto">
          <a:xfrm>
            <a:off x="1982788" y="43322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66" name="Text Box 117" descr="n14 zalo Nguyen Doan Thao Trang"/>
          <p:cNvSpPr txBox="1">
            <a:spLocks noChangeArrowheads="1"/>
          </p:cNvSpPr>
          <p:nvPr/>
        </p:nvSpPr>
        <p:spPr bwMode="auto">
          <a:xfrm>
            <a:off x="1995488" y="5256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67" name="AutoShape 118" descr="n14 zalo Nguyen Doan Thao Trang"/>
          <p:cNvSpPr>
            <a:spLocks noChangeArrowheads="1"/>
          </p:cNvSpPr>
          <p:nvPr/>
        </p:nvSpPr>
        <p:spPr bwMode="gray">
          <a:xfrm>
            <a:off x="1539875" y="923925"/>
            <a:ext cx="8936038" cy="120015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pPr algn="ctr"/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C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C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âu 1: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tại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N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xác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8" name="Oval 367" descr="n14 zalo Nguyen Doan Thao Trang"/>
          <p:cNvSpPr/>
          <p:nvPr/>
        </p:nvSpPr>
        <p:spPr>
          <a:xfrm>
            <a:off x="1797050" y="2547938"/>
            <a:ext cx="582613" cy="40481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Oval 368" descr="n14 zalo Nguyen Doan Thao Trang"/>
          <p:cNvSpPr/>
          <p:nvPr/>
        </p:nvSpPr>
        <p:spPr>
          <a:xfrm>
            <a:off x="1887538" y="5178425"/>
            <a:ext cx="584200" cy="404813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0" name="Oval 369" descr="n14 zalo Nguyen Doan Thao Trang"/>
          <p:cNvSpPr/>
          <p:nvPr/>
        </p:nvSpPr>
        <p:spPr>
          <a:xfrm>
            <a:off x="1868488" y="3370263"/>
            <a:ext cx="584200" cy="40481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1" name="Oval 370" descr="n14 zalo Nguyen Doan Thao Trang"/>
          <p:cNvSpPr/>
          <p:nvPr/>
        </p:nvSpPr>
        <p:spPr>
          <a:xfrm>
            <a:off x="1865313" y="4257675"/>
            <a:ext cx="584200" cy="404813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2" name="Rectangle 371" descr="n14 zalo Nguyen Doan Thao Trang"/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Lật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ghép</a:t>
            </a:r>
            <a:endParaRPr kumimoji="0" lang="en-US" sz="2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1" dur="1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0" dur="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 tmFilter="0, 0; .2, .5; .8, .5; 1, 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" autoRev="1" fill="hold"/>
                                        <p:tgtEl>
                                          <p:spTgt spid="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8" dur="1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</p:childTnLst>
        </p:cTn>
      </p:par>
    </p:tnLst>
    <p:bldLst>
      <p:bldP spid="363" grpId="0"/>
      <p:bldP spid="364" grpId="0"/>
      <p:bldP spid="366" grpId="0"/>
      <p:bldP spid="367" grpId="0" build="allAtOnce" animBg="1"/>
      <p:bldP spid="368" grpId="0" animBg="1"/>
      <p:bldP spid="369" grpId="0" animBg="1"/>
      <p:bldP spid="370" grpId="0" animBg="1"/>
      <p:bldP spid="3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57200" y="127000"/>
            <a:ext cx="7026025" cy="1985625"/>
            <a:chOff x="-524213" y="623570"/>
            <a:chExt cx="14052050" cy="3971252"/>
          </a:xfrm>
        </p:grpSpPr>
        <p:sp>
          <p:nvSpPr>
            <p:cNvPr id="4" name="TextBox 4"/>
            <p:cNvSpPr txBox="1"/>
            <p:nvPr/>
          </p:nvSpPr>
          <p:spPr>
            <a:xfrm>
              <a:off x="1" y="623570"/>
              <a:ext cx="13527836" cy="1308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20"/>
                </a:lnSpc>
              </a:pPr>
              <a:r>
                <a:rPr lang="en-US" sz="4265" dirty="0" err="1">
                  <a:solidFill>
                    <a:srgbClr val="31356E"/>
                  </a:solidFill>
                  <a:latin typeface="Josefin Sans Bold"/>
                </a:rPr>
                <a:t>Hiệu</a:t>
              </a:r>
              <a:r>
                <a:rPr lang="en-US" sz="4265" dirty="0">
                  <a:solidFill>
                    <a:srgbClr val="31356E"/>
                  </a:solidFill>
                  <a:latin typeface="Josefin Sans Bold"/>
                </a:rPr>
                <a:t> </a:t>
              </a:r>
              <a:r>
                <a:rPr lang="en-US" sz="4265" dirty="0" err="1">
                  <a:solidFill>
                    <a:srgbClr val="31356E"/>
                  </a:solidFill>
                  <a:latin typeface="Josefin Sans Bold"/>
                </a:rPr>
                <a:t>điện</a:t>
              </a:r>
              <a:r>
                <a:rPr lang="en-US" sz="4265" dirty="0">
                  <a:solidFill>
                    <a:srgbClr val="31356E"/>
                  </a:solidFill>
                  <a:latin typeface="Josefin Sans Bold"/>
                </a:rPr>
                <a:t> </a:t>
              </a:r>
              <a:r>
                <a:rPr lang="en-US" sz="4265" dirty="0" err="1">
                  <a:solidFill>
                    <a:srgbClr val="31356E"/>
                  </a:solidFill>
                  <a:latin typeface="Josefin Sans Bold"/>
                </a:rPr>
                <a:t>thế</a:t>
              </a:r>
              <a:r>
                <a:rPr lang="en-US" sz="4265" dirty="0">
                  <a:solidFill>
                    <a:srgbClr val="31356E"/>
                  </a:solidFill>
                  <a:latin typeface="Josefin Sans Bold"/>
                </a:rPr>
                <a:t> </a:t>
              </a:r>
              <a:r>
                <a:rPr lang="en-US" sz="4265" dirty="0" err="1">
                  <a:solidFill>
                    <a:srgbClr val="31356E"/>
                  </a:solidFill>
                  <a:latin typeface="Josefin Sans Bold"/>
                </a:rPr>
                <a:t>là</a:t>
              </a:r>
              <a:r>
                <a:rPr lang="en-US" sz="4265" dirty="0">
                  <a:solidFill>
                    <a:srgbClr val="31356E"/>
                  </a:solidFill>
                  <a:latin typeface="Josefin Sans Bold"/>
                </a:rPr>
                <a:t> </a:t>
              </a:r>
              <a:r>
                <a:rPr lang="en-US" sz="4265" dirty="0" err="1">
                  <a:solidFill>
                    <a:srgbClr val="31356E"/>
                  </a:solidFill>
                  <a:latin typeface="Josefin Sans Bold"/>
                </a:rPr>
                <a:t>gì</a:t>
              </a:r>
              <a:r>
                <a:rPr lang="en-US" sz="4265" dirty="0">
                  <a:solidFill>
                    <a:srgbClr val="31356E"/>
                  </a:solidFill>
                  <a:latin typeface="Josefin Sans Bold"/>
                </a:rPr>
                <a:t> 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524213" y="2235201"/>
              <a:ext cx="12960980" cy="2359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7195" lvl="1" indent="-208915">
                <a:lnSpc>
                  <a:spcPts val="2320"/>
                </a:lnSpc>
                <a:buFont typeface="Arial" panose="020B0604020202020204"/>
                <a:buChar char="•"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M, 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N.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27000"/>
            <a:ext cx="3810000" cy="2762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22" y="2438851"/>
            <a:ext cx="79800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1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022" y="3947422"/>
            <a:ext cx="10867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  <a:latin typeface="+mj-lt"/>
              </a:rPr>
              <a:t>Hiệu điện thế có thể đại diện cho nguồn năng lượng (lực điện), hoặc sự mất đi, sử dụng, hoặc năng lượng lưu trữ (giảm thế)</a:t>
            </a:r>
            <a:endParaRPr lang="vi-VN" sz="2800" dirty="0">
              <a:solidFill>
                <a:srgbClr val="14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29450" y="222876"/>
            <a:ext cx="4094262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1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ĐO HIỆU ĐIỆN THẾ</a:t>
            </a:r>
            <a:endParaRPr lang="en-US" sz="2135" b="1" dirty="0">
              <a:solidFill>
                <a:srgbClr val="1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1060" y="1097411"/>
            <a:ext cx="10424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  <a:latin typeface="+mj-lt"/>
              </a:rPr>
              <a:t>Thông thường, để đo hiệu điện thế giữa hai điểm bất kì người ta dùng vôn kế 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.</a:t>
            </a:r>
            <a:endParaRPr lang="vi-VN" sz="2800" dirty="0">
              <a:solidFill>
                <a:srgbClr val="14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1060" y="2051518"/>
            <a:ext cx="10424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  <a:latin typeface="+mj-lt"/>
              </a:rPr>
              <a:t>Vôn kế có khả năng đo chính xác được sự mất đi, tồn tại và lưu trữ của điện áp giữa 2 đầu dây. Khi đo bằng thiết bị này, kết quả sẽ luôn ở mức chính xác nên hiệu điện thế sẽ được đo lường theo thông số chuẩn nhất</a:t>
            </a:r>
            <a:r>
              <a:rPr lang="vi-VN" sz="1865" dirty="0">
                <a:solidFill>
                  <a:srgbClr val="000000"/>
                </a:solidFill>
                <a:latin typeface="+mj-lt"/>
              </a:rPr>
              <a:t>.</a:t>
            </a:r>
            <a:endParaRPr lang="vi-VN" sz="1865" dirty="0">
              <a:solidFill>
                <a:srgbClr val="14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3841513"/>
            <a:ext cx="4191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301539"/>
            <a:ext cx="4572000" cy="3277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-193050" y="-1428979"/>
            <a:ext cx="10702024" cy="8940328"/>
            <a:chOff x="-657868" y="-6189301"/>
            <a:chExt cx="21404050" cy="17880655"/>
          </a:xfrm>
        </p:grpSpPr>
        <p:sp>
          <p:nvSpPr>
            <p:cNvPr id="11" name="TextBox 11"/>
            <p:cNvSpPr txBox="1"/>
            <p:nvPr/>
          </p:nvSpPr>
          <p:spPr>
            <a:xfrm>
              <a:off x="-657868" y="-6189301"/>
              <a:ext cx="21404050" cy="13080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120"/>
                </a:lnSpc>
              </a:pP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Ứng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dụng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của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hiệu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điện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thế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trong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đời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sống</a:t>
              </a:r>
              <a:endParaRPr lang="en-US" sz="4265" dirty="0">
                <a:solidFill>
                  <a:srgbClr val="FF0000"/>
                </a:solidFill>
                <a:latin typeface="Josefin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921912"/>
              <a:ext cx="11284011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5"/>
                </a:lnSpc>
              </a:pPr>
              <a:endParaRPr sz="120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244271" y="87778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Trên mỗi nguồn điện có ghi giá trị hiệu điện thế giữa hai cực của nó khi chưa mắc vào mạch. 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vi-VN" sz="2400" dirty="0" smtClean="0">
                <a:solidFill>
                  <a:srgbClr val="0070C0"/>
                </a:solidFill>
              </a:rPr>
              <a:t>Hãy </a:t>
            </a:r>
            <a:r>
              <a:rPr lang="vi-VN" sz="2400" dirty="0">
                <a:solidFill>
                  <a:srgbClr val="0070C0"/>
                </a:solidFill>
              </a:rPr>
              <a:t>ghi các giá trị này cho các nguồn điện dưới đây: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Pin : … V</a:t>
            </a:r>
            <a:r>
              <a:rPr lang="vi-VN" sz="2400" dirty="0" smtClean="0">
                <a:solidFill>
                  <a:srgbClr val="0070C0"/>
                </a:solidFill>
              </a:rPr>
              <a:t>;</a:t>
            </a:r>
            <a:endParaRPr lang="vi-VN" sz="24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116" y="856512"/>
            <a:ext cx="4762500" cy="6001488"/>
          </a:xfrm>
          <a:prstGeom prst="rect">
            <a:avLst/>
          </a:prstGeom>
        </p:spPr>
      </p:pic>
      <p:sp>
        <p:nvSpPr>
          <p:cNvPr id="15" name="TextBox 11"/>
          <p:cNvSpPr txBox="1"/>
          <p:nvPr/>
        </p:nvSpPr>
        <p:spPr>
          <a:xfrm>
            <a:off x="486430" y="104313"/>
            <a:ext cx="1058291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Ứng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dụng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của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hiệu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điện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thế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trong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đời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sống</a:t>
            </a:r>
            <a:endParaRPr lang="en-US" sz="4265" dirty="0">
              <a:solidFill>
                <a:srgbClr val="FF0000"/>
              </a:solidFill>
              <a:latin typeface="Josefin Sans"/>
            </a:endParaRPr>
          </a:p>
        </p:txBody>
      </p:sp>
      <p:pic>
        <p:nvPicPr>
          <p:cNvPr id="14340" name="Picture 4" descr="https://giadungnhaviet.com/wp-content/uploads/2017/08/tim-hieu-thong-so-ky-thuat-cua-pi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1" y="3378062"/>
            <a:ext cx="5715000" cy="298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35884" y="7126629"/>
            <a:ext cx="5642005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5"/>
              </a:lnSpc>
            </a:pPr>
            <a:endParaRPr sz="1200"/>
          </a:p>
        </p:txBody>
      </p:sp>
      <p:sp>
        <p:nvSpPr>
          <p:cNvPr id="13" name="Rectangle 12"/>
          <p:cNvSpPr/>
          <p:nvPr/>
        </p:nvSpPr>
        <p:spPr>
          <a:xfrm>
            <a:off x="486430" y="125911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0" y="1111202"/>
            <a:ext cx="5689600" cy="5670598"/>
          </a:xfrm>
          <a:prstGeom prst="rect">
            <a:avLst/>
          </a:prstGeom>
        </p:spPr>
      </p:pic>
      <p:sp>
        <p:nvSpPr>
          <p:cNvPr id="14" name="TextBox 11"/>
          <p:cNvSpPr txBox="1"/>
          <p:nvPr/>
        </p:nvSpPr>
        <p:spPr>
          <a:xfrm>
            <a:off x="486430" y="104313"/>
            <a:ext cx="1058291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Ứng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dụng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của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hiệu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điện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thế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trong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đời</a:t>
            </a:r>
            <a:r>
              <a:rPr lang="en-US" sz="4265" dirty="0">
                <a:solidFill>
                  <a:srgbClr val="FF0000"/>
                </a:solidFill>
                <a:latin typeface="Josefin Sans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Josefin Sans"/>
              </a:rPr>
              <a:t>sống</a:t>
            </a:r>
            <a:endParaRPr lang="en-US" sz="4265" dirty="0">
              <a:solidFill>
                <a:srgbClr val="FF0000"/>
              </a:solidFill>
              <a:latin typeface="Josefi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7034558" y="260398"/>
            <a:ext cx="1384445" cy="850805"/>
          </a:xfrm>
          <a:custGeom>
            <a:avLst/>
            <a:gdLst/>
            <a:ahLst/>
            <a:cxnLst/>
            <a:rect l="l" t="t" r="r" b="b"/>
            <a:pathLst>
              <a:path w="2076668" h="1276207">
                <a:moveTo>
                  <a:pt x="2076668" y="0"/>
                </a:moveTo>
                <a:lnTo>
                  <a:pt x="0" y="0"/>
                </a:lnTo>
                <a:lnTo>
                  <a:pt x="0" y="1276208"/>
                </a:lnTo>
                <a:lnTo>
                  <a:pt x="2076668" y="1276208"/>
                </a:lnTo>
                <a:lnTo>
                  <a:pt x="207666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0" name="Group 10"/>
          <p:cNvGrpSpPr/>
          <p:nvPr/>
        </p:nvGrpSpPr>
        <p:grpSpPr>
          <a:xfrm>
            <a:off x="135884" y="448870"/>
            <a:ext cx="11133787" cy="7062480"/>
            <a:chOff x="0" y="-2433604"/>
            <a:chExt cx="22267576" cy="14124960"/>
          </a:xfrm>
        </p:grpSpPr>
        <p:sp>
          <p:nvSpPr>
            <p:cNvPr id="11" name="TextBox 11"/>
            <p:cNvSpPr txBox="1"/>
            <p:nvPr/>
          </p:nvSpPr>
          <p:spPr>
            <a:xfrm>
              <a:off x="1101740" y="-2433604"/>
              <a:ext cx="21165836" cy="13080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120"/>
                </a:lnSpc>
              </a:pP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Ứng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dụng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của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hiệu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điện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thế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trong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đời</a:t>
              </a:r>
              <a:r>
                <a:rPr lang="en-US" sz="4265" dirty="0">
                  <a:solidFill>
                    <a:srgbClr val="FF0000"/>
                  </a:solidFill>
                  <a:latin typeface="Josefin Sans"/>
                </a:rPr>
                <a:t> </a:t>
              </a:r>
              <a:r>
                <a:rPr lang="en-US" sz="4265" dirty="0" err="1">
                  <a:solidFill>
                    <a:srgbClr val="FF0000"/>
                  </a:solidFill>
                  <a:latin typeface="Josefin Sans"/>
                </a:rPr>
                <a:t>sống</a:t>
              </a:r>
              <a:endParaRPr lang="en-US" sz="4265" dirty="0">
                <a:solidFill>
                  <a:srgbClr val="FF0000"/>
                </a:solidFill>
                <a:latin typeface="Josefin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921914"/>
              <a:ext cx="11284011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5"/>
                </a:lnSpc>
              </a:pPr>
              <a:endParaRPr sz="120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34503" y="16510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</a:rPr>
              <a:t>Hãy </a:t>
            </a:r>
            <a:r>
              <a:rPr lang="vi-VN" sz="2400" dirty="0">
                <a:solidFill>
                  <a:srgbClr val="0070C0"/>
                </a:solidFill>
              </a:rPr>
              <a:t>ghi các giá trị này cho các nguồn điện dưới đây: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</a:rPr>
              <a:t>Giữa hai lỗ, của ổ lấy điện trong nhà: … V.</a:t>
            </a:r>
          </a:p>
        </p:txBody>
      </p:sp>
      <p:pic>
        <p:nvPicPr>
          <p:cNvPr id="3074" name="Picture 2" descr="Các loại ổ cắm điện phổ biến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03" y="1096206"/>
            <a:ext cx="5080000" cy="40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40" y="1953522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/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2640729" y="4731535"/>
            <a:ext cx="144270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00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00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810585" y="1915010"/>
            <a:ext cx="5120005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Trò chơi gồm 1 câu hỏi trắc nghiệm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58001" y="2531542"/>
            <a:ext cx="7035580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Ở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mỗi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câu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hỏi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,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bạn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sẽ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có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thời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gian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10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giây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/>
            </a:r>
            <a:b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để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đưa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ra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đáp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án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575912" y="3427018"/>
            <a:ext cx="69991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Để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trả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lời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bạn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sẽ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giơ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thẻ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màu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tương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ứng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với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</a:p>
          <a:p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màu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đáp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án</a:t>
            </a:r>
            <a:r>
              <a:rPr lang="en-US" sz="2800" dirty="0">
                <a:solidFill>
                  <a:srgbClr val="00A0E9"/>
                </a:solidFill>
                <a:latin typeface="iCiel Cadena" panose="02000503000000020004" pitchFamily="50" charset="0"/>
              </a:rPr>
              <a:t>: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4648201" y="4572002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/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926127" y="4761479"/>
              <a:ext cx="99706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365090" y="4572002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/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681436" y="4672044"/>
              <a:ext cx="94737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8081979" y="4572002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/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482573" y="4672044"/>
              <a:ext cx="74699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9798868" y="4572001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/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306739" y="4772054"/>
              <a:ext cx="59471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4520265" y="5757864"/>
            <a:ext cx="699871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bạn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có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thời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gian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1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phút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để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chuẩn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bị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thẻ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màu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nhé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5"/>
            <a:ext cx="12192000" cy="684431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770640" y="3009108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0640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/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/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2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/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/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2" y="3009108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04451" y="270213"/>
            <a:ext cx="9961727" cy="2554445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6" y="3269288"/>
            <a:ext cx="1322947" cy="1219306"/>
          </a:xfrm>
          <a:prstGeom prst="rect">
            <a:avLst/>
          </a:prstGeom>
        </p:spPr>
      </p:pic>
      <p:pic>
        <p:nvPicPr>
          <p:cNvPr id="116" name="ChuongLa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6" y="5219642"/>
            <a:ext cx="1322947" cy="121930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5" y="3269288"/>
            <a:ext cx="1322947" cy="1219306"/>
          </a:xfrm>
          <a:prstGeom prst="rect">
            <a:avLst/>
          </a:prstGeom>
        </p:spPr>
      </p:pic>
      <p:pic>
        <p:nvPicPr>
          <p:cNvPr id="120" name="ChuongDo - 9Slide.v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5" y="5219642"/>
            <a:ext cx="1322947" cy="121930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660477" y="-581999"/>
            <a:ext cx="4047896" cy="2332308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6710682" y="-1423479"/>
            <a:ext cx="3070075" cy="2846957"/>
            <a:chOff x="-6727674" y="-791952"/>
            <a:chExt cx="3598081" cy="3336591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/>
              <p:cNvSpPr txBox="1"/>
              <p:nvPr/>
            </p:nvSpPr>
            <p:spPr>
              <a:xfrm>
                <a:off x="-6277930" y="5075962"/>
                <a:ext cx="574992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896" y="154497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/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/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628" y="1113846"/>
            <a:ext cx="9274908" cy="11129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5282" y="3269288"/>
            <a:ext cx="3793022" cy="131054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255" y="3216584"/>
            <a:ext cx="3963457" cy="14316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0440" y="5160584"/>
            <a:ext cx="3805161" cy="134378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6412" y="5160585"/>
            <a:ext cx="4066299" cy="143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4.81481E-6 L 0.34878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9" y="20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0 L 0.58854 0.05802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9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0 L 0.60321 0.05802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5" y="29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0 L 0.60321 0.05201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5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4.81481E-6 L 0.34878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9" y="20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0 L 0.58854 0.05802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9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0 L 0.60321 0.05802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5" y="29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0 L 0.60321 0.0520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5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66" y="229310"/>
            <a:ext cx="5383235" cy="6236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788" y="2668004"/>
            <a:ext cx="4436305" cy="3201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9378" y="749227"/>
            <a:ext cx="7018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28315" y="2358368"/>
            <a:ext cx="726368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3200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3200" baseline="-25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.q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=24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.(-1,6.10</a:t>
            </a:r>
            <a:r>
              <a:rPr lang="en-US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-19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)= -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3,84.10</a:t>
            </a:r>
            <a:r>
              <a:rPr lang="en-US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-18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6" y="229310"/>
            <a:ext cx="5383235" cy="623674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77791" y="2668004"/>
            <a:ext cx="6281207" cy="3201244"/>
            <a:chOff x="5077790" y="2668004"/>
            <a:chExt cx="6281207" cy="32012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7787" y="2668004"/>
              <a:ext cx="4436305" cy="32012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77790" y="3805222"/>
              <a:ext cx="6281207" cy="67710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bạn</a:t>
              </a:r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!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4 zalo Nguyen Doan Thao Trang"/>
          <p:cNvGraphicFramePr>
            <a:graphicFrameLocks noChangeAspect="1"/>
          </p:cNvGraphicFramePr>
          <p:nvPr/>
        </p:nvGraphicFramePr>
        <p:xfrm>
          <a:off x="5589588" y="297021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Equation" r:id="rId5" imgW="114300" imgH="215900" progId="Equation.3">
                  <p:embed/>
                </p:oleObj>
              </mc:Choice>
              <mc:Fallback>
                <p:oleObj name="Equation" r:id="rId5" imgW="114300" imgH="215900" progId="Equation.3">
                  <p:embed/>
                  <p:pic>
                    <p:nvPicPr>
                      <p:cNvPr id="0" name="Picture 82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588" y="297021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4 zalo Nguyen Doan Thao Trang"/>
          <p:cNvSpPr txBox="1">
            <a:spLocks noChangeArrowheads="1"/>
          </p:cNvSpPr>
          <p:nvPr/>
        </p:nvSpPr>
        <p:spPr bwMode="auto">
          <a:xfrm>
            <a:off x="1601788" y="868363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4" name="Group 2" descr="n14 zalo Nguyen Doan Thao Trang"/>
          <p:cNvGrpSpPr/>
          <p:nvPr/>
        </p:nvGrpSpPr>
        <p:grpSpPr bwMode="auto">
          <a:xfrm>
            <a:off x="1049592" y="5188305"/>
            <a:ext cx="9818687" cy="612775"/>
            <a:chOff x="396" y="1361"/>
            <a:chExt cx="3072" cy="381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396" y="1361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	        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                                 E=U</a:t>
              </a:r>
              <a:r>
                <a:rPr lang="en-US" sz="2400" baseline="300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.d</a:t>
              </a:r>
              <a:endParaRPr lang="en-US" sz="2400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9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 descr="n14 zalo Nguyen Doan Thao Trang"/>
          <p:cNvGrpSpPr/>
          <p:nvPr/>
        </p:nvGrpSpPr>
        <p:grpSpPr bwMode="auto">
          <a:xfrm>
            <a:off x="1011238" y="4246563"/>
            <a:ext cx="9818687" cy="612775"/>
            <a:chOff x="384" y="1344"/>
            <a:chExt cx="3072" cy="381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E=U/d.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9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 descr="n14 zalo Nguyen Doan Thao Trang"/>
          <p:cNvGrpSpPr/>
          <p:nvPr/>
        </p:nvGrpSpPr>
        <p:grpSpPr bwMode="auto">
          <a:xfrm>
            <a:off x="1004888" y="3303588"/>
            <a:ext cx="9818687" cy="612775"/>
            <a:chOff x="384" y="1344"/>
            <a:chExt cx="3072" cy="381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E=d/U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9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 descr="n14 zalo Nguyen Doan Thao Trang"/>
          <p:cNvGrpSpPr/>
          <p:nvPr/>
        </p:nvGrpSpPr>
        <p:grpSpPr bwMode="auto">
          <a:xfrm>
            <a:off x="1049338" y="2532063"/>
            <a:ext cx="9818687" cy="612775"/>
            <a:chOff x="384" y="1344"/>
            <a:chExt cx="3072" cy="381"/>
          </a:xfrm>
        </p:grpSpPr>
        <p:sp>
          <p:nvSpPr>
            <p:cNvPr id="20" name="AutoShape 21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E=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U.d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2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23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49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6" descr="n14 zalo Nguyen Doan Thao Trang"/>
          <p:cNvGrpSpPr/>
          <p:nvPr/>
        </p:nvGrpSpPr>
        <p:grpSpPr bwMode="auto">
          <a:xfrm>
            <a:off x="1344613" y="2006600"/>
            <a:ext cx="590550" cy="1776413"/>
            <a:chOff x="-26" y="768"/>
            <a:chExt cx="352" cy="2149"/>
          </a:xfrm>
        </p:grpSpPr>
        <p:grpSp>
          <p:nvGrpSpPr>
            <p:cNvPr id="25" name="Group 27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/>
            <p:cNvGrpSpPr/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/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utoShape 32"/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AutoShape 33"/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/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val 37"/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/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Oval 39"/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/>
            <p:cNvGrpSpPr/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/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47"/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/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49"/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14 zalo Nguyen Doan Thao Trang"/>
          <p:cNvGrpSpPr/>
          <p:nvPr/>
        </p:nvGrpSpPr>
        <p:grpSpPr bwMode="auto">
          <a:xfrm>
            <a:off x="1346200" y="3692525"/>
            <a:ext cx="587375" cy="1857375"/>
            <a:chOff x="-25" y="768"/>
            <a:chExt cx="350" cy="2141"/>
          </a:xfrm>
        </p:grpSpPr>
        <p:grpSp>
          <p:nvGrpSpPr>
            <p:cNvPr id="49" name="Group 51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/>
            <p:cNvGrpSpPr/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/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AutoShape 56"/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AutoShape 57"/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Oval 5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/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Oval 61"/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/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Oval 63"/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/>
            <p:cNvGrpSpPr/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/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71"/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/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73"/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14 zalo Nguyen Doan Thao Trang"/>
          <p:cNvGrpSpPr/>
          <p:nvPr/>
        </p:nvGrpSpPr>
        <p:grpSpPr bwMode="auto">
          <a:xfrm rot="5400000">
            <a:off x="1180307" y="2351881"/>
            <a:ext cx="744538" cy="930275"/>
            <a:chOff x="1872" y="1824"/>
            <a:chExt cx="2014" cy="1821"/>
          </a:xfrm>
        </p:grpSpPr>
        <p:sp>
          <p:nvSpPr>
            <p:cNvPr id="73" name="AutoShape 7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4" name="AutoShape 7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5" name="AutoShape 7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6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9" name="Oval 8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1" name="Oval 8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14 zalo Nguyen Doan Thao Trang"/>
          <p:cNvGrpSpPr/>
          <p:nvPr/>
        </p:nvGrpSpPr>
        <p:grpSpPr bwMode="auto">
          <a:xfrm rot="5400000">
            <a:off x="1205707" y="3171031"/>
            <a:ext cx="744538" cy="930275"/>
            <a:chOff x="1872" y="1824"/>
            <a:chExt cx="2014" cy="1821"/>
          </a:xfrm>
        </p:grpSpPr>
        <p:sp>
          <p:nvSpPr>
            <p:cNvPr id="83" name="AutoShape 8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AutoShape 8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5" name="AutoShape 8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6" name="Oval 8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9" name="Oval 9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1" name="Oval 9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14 zalo Nguyen Doan Thao Trang"/>
          <p:cNvGrpSpPr/>
          <p:nvPr/>
        </p:nvGrpSpPr>
        <p:grpSpPr bwMode="auto">
          <a:xfrm rot="5400000">
            <a:off x="1231107" y="4094956"/>
            <a:ext cx="744538" cy="930275"/>
            <a:chOff x="1872" y="1824"/>
            <a:chExt cx="2014" cy="1821"/>
          </a:xfrm>
        </p:grpSpPr>
        <p:sp>
          <p:nvSpPr>
            <p:cNvPr id="93" name="AutoShape 9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4" name="AutoShape 9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5" name="AutoShape 9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6" name="Oval 9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9" name="Oval 10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Oval 10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14 zalo Nguyen Doan Thao Trang"/>
          <p:cNvGrpSpPr/>
          <p:nvPr/>
        </p:nvGrpSpPr>
        <p:grpSpPr bwMode="auto">
          <a:xfrm rot="5400000">
            <a:off x="1256507" y="5009356"/>
            <a:ext cx="744538" cy="930275"/>
            <a:chOff x="1872" y="1824"/>
            <a:chExt cx="2014" cy="1821"/>
          </a:xfrm>
        </p:grpSpPr>
        <p:sp>
          <p:nvSpPr>
            <p:cNvPr id="103" name="AutoShape 10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AutoShape 10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AutoShape 10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6" name="Oval 10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9" name="Oval 11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1" name="Oval 11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14 zalo Nguyen Doan Thao Trang"/>
          <p:cNvSpPr txBox="1">
            <a:spLocks noChangeArrowheads="1"/>
          </p:cNvSpPr>
          <p:nvPr/>
        </p:nvSpPr>
        <p:spPr bwMode="auto">
          <a:xfrm>
            <a:off x="1417638" y="265430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14 zalo Nguyen Doan Thao Trang"/>
          <p:cNvSpPr txBox="1">
            <a:spLocks noChangeArrowheads="1"/>
          </p:cNvSpPr>
          <p:nvPr/>
        </p:nvSpPr>
        <p:spPr bwMode="auto">
          <a:xfrm>
            <a:off x="1443038" y="347345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14 zalo Nguyen Doan Thao Trang"/>
          <p:cNvSpPr txBox="1">
            <a:spLocks noChangeArrowheads="1"/>
          </p:cNvSpPr>
          <p:nvPr/>
        </p:nvSpPr>
        <p:spPr bwMode="auto">
          <a:xfrm>
            <a:off x="1468438" y="4397375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14 zalo Nguyen Doan Thao Trang"/>
          <p:cNvSpPr txBox="1">
            <a:spLocks noChangeArrowheads="1"/>
          </p:cNvSpPr>
          <p:nvPr/>
        </p:nvSpPr>
        <p:spPr bwMode="auto">
          <a:xfrm>
            <a:off x="1481138" y="532130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14 zalo Nguyen Doan Thao Trang"/>
          <p:cNvSpPr>
            <a:spLocks noChangeArrowheads="1"/>
          </p:cNvSpPr>
          <p:nvPr/>
        </p:nvSpPr>
        <p:spPr bwMode="gray">
          <a:xfrm>
            <a:off x="663880" y="853311"/>
            <a:ext cx="10584494" cy="140261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pPr lvl="0" algn="just">
              <a:spcBef>
                <a:spcPct val="50000"/>
              </a:spcBef>
              <a:defRPr/>
            </a:pP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CCâu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2: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U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nhiễm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spcBef>
                <a:spcPct val="50000"/>
              </a:spcBef>
              <a:defRPr/>
            </a:pP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7" name="Oval 116" descr="n14 zalo Nguyen Doan Thao Trang"/>
          <p:cNvSpPr/>
          <p:nvPr/>
        </p:nvSpPr>
        <p:spPr>
          <a:xfrm>
            <a:off x="1282700" y="2613025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14 zalo Nguyen Doan Thao Trang"/>
          <p:cNvSpPr/>
          <p:nvPr/>
        </p:nvSpPr>
        <p:spPr>
          <a:xfrm>
            <a:off x="1374775" y="4362450"/>
            <a:ext cx="584200" cy="40481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14 zalo Nguyen Doan Thao Trang"/>
          <p:cNvSpPr/>
          <p:nvPr/>
        </p:nvSpPr>
        <p:spPr>
          <a:xfrm>
            <a:off x="1355725" y="3435350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14 zalo Nguyen Doan Thao Trang"/>
          <p:cNvSpPr/>
          <p:nvPr/>
        </p:nvSpPr>
        <p:spPr>
          <a:xfrm>
            <a:off x="1385888" y="5283200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5" descr="n14 zalo Nguyen Doan Thao Tra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4 zalo Nguyen Doan Thao Trang"/>
          <p:cNvSpPr/>
          <p:nvPr/>
        </p:nvSpPr>
        <p:spPr>
          <a:xfrm>
            <a:off x="3913479" y="3830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Lật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ghép</a:t>
            </a:r>
            <a:endParaRPr kumimoji="0" lang="en-US" sz="2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4 zalo Nguyen Doan Thao Trang"/>
          <p:cNvGraphicFramePr>
            <a:graphicFrameLocks noChangeAspect="1"/>
          </p:cNvGraphicFramePr>
          <p:nvPr/>
        </p:nvGraphicFramePr>
        <p:xfrm>
          <a:off x="6102350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Equation" r:id="rId5" imgW="114300" imgH="215900" progId="Equation.3">
                  <p:embed/>
                </p:oleObj>
              </mc:Choice>
              <mc:Fallback>
                <p:oleObj name="Equation" r:id="rId5" imgW="114300" imgH="215900" progId="Equation.3">
                  <p:embed/>
                  <p:pic>
                    <p:nvPicPr>
                      <p:cNvPr id="0" name="Picture 9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4 zalo Nguyen Doan Thao Trang"/>
          <p:cNvSpPr txBox="1">
            <a:spLocks noChangeArrowheads="1"/>
          </p:cNvSpPr>
          <p:nvPr/>
        </p:nvSpPr>
        <p:spPr bwMode="auto">
          <a:xfrm>
            <a:off x="2114550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4" name="Group 2" descr="n14 zalo Nguyen Doan Thao Trang"/>
          <p:cNvGrpSpPr/>
          <p:nvPr/>
        </p:nvGrpSpPr>
        <p:grpSpPr bwMode="auto">
          <a:xfrm>
            <a:off x="1525588" y="5095875"/>
            <a:ext cx="8940800" cy="612775"/>
            <a:chOff x="384" y="1344"/>
            <a:chExt cx="3072" cy="381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	                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400" dirty="0" err="1" smtClean="0">
                  <a:latin typeface="Cambria" panose="02040503050406030204" pitchFamily="18" charset="0"/>
                  <a:cs typeface="Arial" panose="020B0604020202020204" pitchFamily="34" charset="0"/>
                </a:rPr>
                <a:t>mốc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400" dirty="0" smtClean="0">
                  <a:latin typeface="Cambria" panose="02040503050406030204" pitchFamily="18" charset="0"/>
                  <a:cs typeface="Arial" panose="020B0604020202020204" pitchFamily="34" charset="0"/>
                </a:rPr>
                <a:t> 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 descr="n14 zalo Nguyen Doan Thao Trang"/>
          <p:cNvGrpSpPr/>
          <p:nvPr/>
        </p:nvGrpSpPr>
        <p:grpSpPr bwMode="auto">
          <a:xfrm>
            <a:off x="1525588" y="4181475"/>
            <a:ext cx="8940800" cy="612775"/>
            <a:chOff x="384" y="1344"/>
            <a:chExt cx="3072" cy="381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                        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dương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 descr="n14 zalo Nguyen Doan Thao Trang"/>
          <p:cNvGrpSpPr/>
          <p:nvPr/>
        </p:nvGrpSpPr>
        <p:grpSpPr bwMode="auto">
          <a:xfrm>
            <a:off x="1517650" y="3238500"/>
            <a:ext cx="8940800" cy="612775"/>
            <a:chOff x="384" y="1344"/>
            <a:chExt cx="3072" cy="381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    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âm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 descr="n14 zalo Nguyen Doan Thao Trang"/>
          <p:cNvGrpSpPr/>
          <p:nvPr/>
        </p:nvGrpSpPr>
        <p:grpSpPr bwMode="auto">
          <a:xfrm>
            <a:off x="1563688" y="2466975"/>
            <a:ext cx="8940800" cy="612775"/>
            <a:chOff x="384" y="1344"/>
            <a:chExt cx="3072" cy="381"/>
          </a:xfrm>
        </p:grpSpPr>
        <p:sp>
          <p:nvSpPr>
            <p:cNvPr id="20" name="AutoShape 21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          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dương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AutoShape 22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23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6" descr="n14 zalo Nguyen Doan Thao Trang"/>
          <p:cNvGrpSpPr/>
          <p:nvPr/>
        </p:nvGrpSpPr>
        <p:grpSpPr bwMode="auto">
          <a:xfrm>
            <a:off x="1858963" y="1941513"/>
            <a:ext cx="590550" cy="1776412"/>
            <a:chOff x="-26" y="768"/>
            <a:chExt cx="352" cy="2149"/>
          </a:xfrm>
        </p:grpSpPr>
        <p:grpSp>
          <p:nvGrpSpPr>
            <p:cNvPr id="25" name="Group 27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/>
            <p:cNvGrpSpPr/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/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utoShape 32"/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AutoShape 33"/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/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val 37"/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/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Oval 39"/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/>
            <p:cNvGrpSpPr/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/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47"/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/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49"/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14 zalo Nguyen Doan Thao Trang"/>
          <p:cNvGrpSpPr/>
          <p:nvPr/>
        </p:nvGrpSpPr>
        <p:grpSpPr bwMode="auto">
          <a:xfrm>
            <a:off x="1860550" y="3627438"/>
            <a:ext cx="587375" cy="1857375"/>
            <a:chOff x="-25" y="768"/>
            <a:chExt cx="350" cy="2141"/>
          </a:xfrm>
        </p:grpSpPr>
        <p:grpSp>
          <p:nvGrpSpPr>
            <p:cNvPr id="49" name="Group 51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/>
            <p:cNvGrpSpPr/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/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AutoShape 56"/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AutoShape 57"/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Oval 5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/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Oval 61"/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/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Oval 63"/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/>
            <p:cNvGrpSpPr/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/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71"/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/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73"/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14 zalo Nguyen Doan Thao Trang"/>
          <p:cNvGrpSpPr/>
          <p:nvPr/>
        </p:nvGrpSpPr>
        <p:grpSpPr bwMode="auto">
          <a:xfrm rot="5400000">
            <a:off x="1694657" y="2286794"/>
            <a:ext cx="744537" cy="930275"/>
            <a:chOff x="1872" y="1824"/>
            <a:chExt cx="2014" cy="1821"/>
          </a:xfrm>
        </p:grpSpPr>
        <p:sp>
          <p:nvSpPr>
            <p:cNvPr id="73" name="AutoShape 7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4" name="AutoShape 7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5" name="AutoShape 7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6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9" name="Oval 8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1" name="Oval 8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14 zalo Nguyen Doan Thao Trang"/>
          <p:cNvGrpSpPr/>
          <p:nvPr/>
        </p:nvGrpSpPr>
        <p:grpSpPr bwMode="auto">
          <a:xfrm rot="5400000">
            <a:off x="1720057" y="3105944"/>
            <a:ext cx="744537" cy="930275"/>
            <a:chOff x="1872" y="1824"/>
            <a:chExt cx="2014" cy="1821"/>
          </a:xfrm>
        </p:grpSpPr>
        <p:sp>
          <p:nvSpPr>
            <p:cNvPr id="83" name="AutoShape 8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AutoShape 8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5" name="AutoShape 8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6" name="Oval 8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9" name="Oval 9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1" name="Oval 9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14 zalo Nguyen Doan Thao Trang"/>
          <p:cNvGrpSpPr/>
          <p:nvPr/>
        </p:nvGrpSpPr>
        <p:grpSpPr bwMode="auto">
          <a:xfrm rot="5400000">
            <a:off x="1745457" y="4029869"/>
            <a:ext cx="744537" cy="930275"/>
            <a:chOff x="1872" y="1824"/>
            <a:chExt cx="2014" cy="1821"/>
          </a:xfrm>
        </p:grpSpPr>
        <p:sp>
          <p:nvSpPr>
            <p:cNvPr id="93" name="AutoShape 9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4" name="AutoShape 9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5" name="AutoShape 9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6" name="Oval 9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9" name="Oval 10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Oval 10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14 zalo Nguyen Doan Thao Trang"/>
          <p:cNvGrpSpPr/>
          <p:nvPr/>
        </p:nvGrpSpPr>
        <p:grpSpPr bwMode="auto">
          <a:xfrm rot="5400000">
            <a:off x="1770857" y="4944269"/>
            <a:ext cx="744537" cy="930275"/>
            <a:chOff x="1872" y="1824"/>
            <a:chExt cx="2014" cy="1821"/>
          </a:xfrm>
        </p:grpSpPr>
        <p:sp>
          <p:nvSpPr>
            <p:cNvPr id="103" name="AutoShape 10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AutoShape 10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AutoShape 10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6" name="Oval 10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9" name="Oval 11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1" name="Oval 11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14 zalo Nguyen Doan Thao Trang"/>
          <p:cNvSpPr txBox="1">
            <a:spLocks noChangeArrowheads="1"/>
          </p:cNvSpPr>
          <p:nvPr/>
        </p:nvSpPr>
        <p:spPr bwMode="auto">
          <a:xfrm>
            <a:off x="1931988" y="2589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14 zalo Nguyen Doan Thao Trang"/>
          <p:cNvSpPr txBox="1">
            <a:spLocks noChangeArrowheads="1"/>
          </p:cNvSpPr>
          <p:nvPr/>
        </p:nvSpPr>
        <p:spPr bwMode="auto">
          <a:xfrm>
            <a:off x="1957388" y="34083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14 zalo Nguyen Doan Thao Trang"/>
          <p:cNvSpPr txBox="1">
            <a:spLocks noChangeArrowheads="1"/>
          </p:cNvSpPr>
          <p:nvPr/>
        </p:nvSpPr>
        <p:spPr bwMode="auto">
          <a:xfrm>
            <a:off x="1982788" y="43322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14 zalo Nguyen Doan Thao Trang"/>
          <p:cNvSpPr txBox="1">
            <a:spLocks noChangeArrowheads="1"/>
          </p:cNvSpPr>
          <p:nvPr/>
        </p:nvSpPr>
        <p:spPr bwMode="auto">
          <a:xfrm>
            <a:off x="1995488" y="5256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14 zalo Nguyen Doan Thao Trang"/>
          <p:cNvSpPr>
            <a:spLocks noChangeArrowheads="1"/>
          </p:cNvSpPr>
          <p:nvPr/>
        </p:nvSpPr>
        <p:spPr bwMode="gray">
          <a:xfrm>
            <a:off x="1543050" y="871538"/>
            <a:ext cx="10423525" cy="146843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CCâu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,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thường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7" name="Oval 116" descr="n14 zalo Nguyen Doan Thao Trang"/>
          <p:cNvSpPr/>
          <p:nvPr/>
        </p:nvSpPr>
        <p:spPr>
          <a:xfrm>
            <a:off x="1797050" y="2547938"/>
            <a:ext cx="582613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14 zalo Nguyen Doan Thao Trang"/>
          <p:cNvSpPr/>
          <p:nvPr/>
        </p:nvSpPr>
        <p:spPr>
          <a:xfrm>
            <a:off x="1887538" y="5178425"/>
            <a:ext cx="584200" cy="40481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14 zalo Nguyen Doan Thao Trang"/>
          <p:cNvSpPr/>
          <p:nvPr/>
        </p:nvSpPr>
        <p:spPr>
          <a:xfrm>
            <a:off x="1868488" y="3370263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14 zalo Nguyen Doan Thao Trang"/>
          <p:cNvSpPr/>
          <p:nvPr/>
        </p:nvSpPr>
        <p:spPr>
          <a:xfrm>
            <a:off x="1865313" y="4257675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5" descr="n14 zalo Nguyen Doan Thao Tra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4 zalo Nguyen Doan Thao Trang"/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4 zalo Nguyen Doan Thao Trang"/>
          <p:cNvGraphicFramePr>
            <a:graphicFrameLocks noChangeAspect="1"/>
          </p:cNvGraphicFramePr>
          <p:nvPr/>
        </p:nvGraphicFramePr>
        <p:xfrm>
          <a:off x="5589588" y="3549650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Equation" r:id="rId5" imgW="114300" imgH="215900" progId="Equation.3">
                  <p:embed/>
                </p:oleObj>
              </mc:Choice>
              <mc:Fallback>
                <p:oleObj name="Equation" r:id="rId5" imgW="114300" imgH="215900" progId="Equation.3">
                  <p:embed/>
                  <p:pic>
                    <p:nvPicPr>
                      <p:cNvPr id="0" name="Picture 10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588" y="3549650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4 zalo Nguyen Doan Thao Trang"/>
          <p:cNvSpPr txBox="1">
            <a:spLocks noChangeArrowheads="1"/>
          </p:cNvSpPr>
          <p:nvPr/>
        </p:nvSpPr>
        <p:spPr bwMode="auto">
          <a:xfrm>
            <a:off x="1601788" y="1447800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4" name="Group 2" descr="n14 zalo Nguyen Doan Thao Trang"/>
          <p:cNvGrpSpPr/>
          <p:nvPr/>
        </p:nvGrpSpPr>
        <p:grpSpPr bwMode="auto">
          <a:xfrm>
            <a:off x="1011238" y="5740400"/>
            <a:ext cx="9818687" cy="612775"/>
            <a:chOff x="384" y="1344"/>
            <a:chExt cx="3072" cy="381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 descr="n14 zalo Nguyen Doan Thao Trang"/>
          <p:cNvGrpSpPr/>
          <p:nvPr/>
        </p:nvGrpSpPr>
        <p:grpSpPr bwMode="auto">
          <a:xfrm>
            <a:off x="1011238" y="4826000"/>
            <a:ext cx="9818687" cy="612775"/>
            <a:chOff x="384" y="1344"/>
            <a:chExt cx="3072" cy="381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 descr="n14 zalo Nguyen Doan Thao Trang"/>
          <p:cNvGrpSpPr/>
          <p:nvPr/>
        </p:nvGrpSpPr>
        <p:grpSpPr bwMode="auto">
          <a:xfrm>
            <a:off x="1004888" y="3883025"/>
            <a:ext cx="9818687" cy="612775"/>
            <a:chOff x="384" y="1344"/>
            <a:chExt cx="3072" cy="381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ió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 descr="n14 zalo Nguyen Doan Thao Trang"/>
          <p:cNvGrpSpPr/>
          <p:nvPr/>
        </p:nvGrpSpPr>
        <p:grpSpPr bwMode="auto">
          <a:xfrm>
            <a:off x="1049338" y="3111500"/>
            <a:ext cx="9818687" cy="612775"/>
            <a:chOff x="384" y="1344"/>
            <a:chExt cx="3072" cy="381"/>
          </a:xfrm>
        </p:grpSpPr>
        <p:sp>
          <p:nvSpPr>
            <p:cNvPr id="20" name="AutoShape 21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Đèn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2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23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6" descr="n14 zalo Nguyen Doan Thao Trang"/>
          <p:cNvGrpSpPr/>
          <p:nvPr/>
        </p:nvGrpSpPr>
        <p:grpSpPr bwMode="auto">
          <a:xfrm>
            <a:off x="1344613" y="2586038"/>
            <a:ext cx="590550" cy="1776412"/>
            <a:chOff x="-26" y="768"/>
            <a:chExt cx="352" cy="2149"/>
          </a:xfrm>
        </p:grpSpPr>
        <p:grpSp>
          <p:nvGrpSpPr>
            <p:cNvPr id="25" name="Group 27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/>
            <p:cNvGrpSpPr/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/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utoShape 32"/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AutoShape 33"/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/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val 37"/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/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Oval 39"/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/>
            <p:cNvGrpSpPr/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/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47"/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/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49"/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14 zalo Nguyen Doan Thao Trang"/>
          <p:cNvGrpSpPr/>
          <p:nvPr/>
        </p:nvGrpSpPr>
        <p:grpSpPr bwMode="auto">
          <a:xfrm>
            <a:off x="1346200" y="4271963"/>
            <a:ext cx="587375" cy="1857375"/>
            <a:chOff x="-25" y="768"/>
            <a:chExt cx="350" cy="2141"/>
          </a:xfrm>
        </p:grpSpPr>
        <p:grpSp>
          <p:nvGrpSpPr>
            <p:cNvPr id="49" name="Group 51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/>
            <p:cNvGrpSpPr/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/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AutoShape 56"/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AutoShape 57"/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Oval 5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/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Oval 61"/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/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Oval 63"/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/>
            <p:cNvGrpSpPr/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/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71"/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/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73"/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14 zalo Nguyen Doan Thao Trang"/>
          <p:cNvGrpSpPr/>
          <p:nvPr/>
        </p:nvGrpSpPr>
        <p:grpSpPr bwMode="auto">
          <a:xfrm rot="5400000">
            <a:off x="1180307" y="2931319"/>
            <a:ext cx="744537" cy="930275"/>
            <a:chOff x="1872" y="1824"/>
            <a:chExt cx="2014" cy="1821"/>
          </a:xfrm>
        </p:grpSpPr>
        <p:sp>
          <p:nvSpPr>
            <p:cNvPr id="73" name="AutoShape 7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4" name="AutoShape 7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5" name="AutoShape 7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6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9" name="Oval 8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1" name="Oval 8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14 zalo Nguyen Doan Thao Trang"/>
          <p:cNvGrpSpPr/>
          <p:nvPr/>
        </p:nvGrpSpPr>
        <p:grpSpPr bwMode="auto">
          <a:xfrm rot="5400000">
            <a:off x="1205707" y="3750469"/>
            <a:ext cx="744537" cy="930275"/>
            <a:chOff x="1872" y="1824"/>
            <a:chExt cx="2014" cy="1821"/>
          </a:xfrm>
        </p:grpSpPr>
        <p:sp>
          <p:nvSpPr>
            <p:cNvPr id="83" name="AutoShape 8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AutoShape 8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5" name="AutoShape 8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6" name="Oval 8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9" name="Oval 9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1" name="Oval 9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14 zalo Nguyen Doan Thao Trang"/>
          <p:cNvGrpSpPr/>
          <p:nvPr/>
        </p:nvGrpSpPr>
        <p:grpSpPr bwMode="auto">
          <a:xfrm rot="5400000">
            <a:off x="1231107" y="4674394"/>
            <a:ext cx="744537" cy="930275"/>
            <a:chOff x="1872" y="1824"/>
            <a:chExt cx="2014" cy="1821"/>
          </a:xfrm>
        </p:grpSpPr>
        <p:sp>
          <p:nvSpPr>
            <p:cNvPr id="93" name="AutoShape 9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4" name="AutoShape 9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5" name="AutoShape 9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6" name="Oval 9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9" name="Oval 10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Oval 10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14 zalo Nguyen Doan Thao Trang"/>
          <p:cNvGrpSpPr/>
          <p:nvPr/>
        </p:nvGrpSpPr>
        <p:grpSpPr bwMode="auto">
          <a:xfrm rot="5400000">
            <a:off x="1256507" y="5588794"/>
            <a:ext cx="744537" cy="930275"/>
            <a:chOff x="1872" y="1824"/>
            <a:chExt cx="2014" cy="1821"/>
          </a:xfrm>
        </p:grpSpPr>
        <p:sp>
          <p:nvSpPr>
            <p:cNvPr id="103" name="AutoShape 10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AutoShape 10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AutoShape 10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6" name="Oval 10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9" name="Oval 11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1" name="Oval 11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14 zalo Nguyen Doan Thao Trang"/>
          <p:cNvSpPr txBox="1">
            <a:spLocks noChangeArrowheads="1"/>
          </p:cNvSpPr>
          <p:nvPr/>
        </p:nvSpPr>
        <p:spPr bwMode="auto">
          <a:xfrm>
            <a:off x="1417638" y="323373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14 zalo Nguyen Doan Thao Trang"/>
          <p:cNvSpPr txBox="1">
            <a:spLocks noChangeArrowheads="1"/>
          </p:cNvSpPr>
          <p:nvPr/>
        </p:nvSpPr>
        <p:spPr bwMode="auto">
          <a:xfrm>
            <a:off x="1443038" y="40528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14 zalo Nguyen Doan Thao Trang"/>
          <p:cNvSpPr txBox="1">
            <a:spLocks noChangeArrowheads="1"/>
          </p:cNvSpPr>
          <p:nvPr/>
        </p:nvSpPr>
        <p:spPr bwMode="auto">
          <a:xfrm>
            <a:off x="1468438" y="49768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14 zalo Nguyen Doan Thao Trang"/>
          <p:cNvSpPr txBox="1">
            <a:spLocks noChangeArrowheads="1"/>
          </p:cNvSpPr>
          <p:nvPr/>
        </p:nvSpPr>
        <p:spPr bwMode="auto">
          <a:xfrm>
            <a:off x="1481138" y="590073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14 zalo Nguyen Doan Thao Trang"/>
          <p:cNvSpPr>
            <a:spLocks noChangeArrowheads="1"/>
          </p:cNvSpPr>
          <p:nvPr/>
        </p:nvSpPr>
        <p:spPr bwMode="gray">
          <a:xfrm>
            <a:off x="1192213" y="842963"/>
            <a:ext cx="10999787" cy="192722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CCâu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4: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thắp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7" name="Oval 116" descr="n14 zalo Nguyen Doan Thao Trang"/>
          <p:cNvSpPr/>
          <p:nvPr/>
        </p:nvSpPr>
        <p:spPr>
          <a:xfrm>
            <a:off x="1282700" y="3192463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14 zalo Nguyen Doan Thao Trang"/>
          <p:cNvSpPr/>
          <p:nvPr/>
        </p:nvSpPr>
        <p:spPr>
          <a:xfrm>
            <a:off x="1374775" y="4941888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14 zalo Nguyen Doan Thao Trang"/>
          <p:cNvSpPr/>
          <p:nvPr/>
        </p:nvSpPr>
        <p:spPr>
          <a:xfrm>
            <a:off x="1355725" y="4014788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14 zalo Nguyen Doan Thao Trang"/>
          <p:cNvSpPr/>
          <p:nvPr/>
        </p:nvSpPr>
        <p:spPr>
          <a:xfrm>
            <a:off x="1385888" y="5862638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5" descr="n14 zalo Nguyen Doan Thao Tra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4 zalo Nguyen Doan Thao Trang"/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4 zalo Nguyen Doan Thao Trang"/>
          <p:cNvGraphicFramePr>
            <a:graphicFrameLocks noChangeAspect="1"/>
          </p:cNvGraphicFramePr>
          <p:nvPr/>
        </p:nvGraphicFramePr>
        <p:xfrm>
          <a:off x="5884863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5" imgW="114300" imgH="215900" progId="Equation.3">
                  <p:embed/>
                </p:oleObj>
              </mc:Choice>
              <mc:Fallback>
                <p:oleObj name="Equation" r:id="rId5" imgW="114300" imgH="215900" progId="Equation.3">
                  <p:embed/>
                  <p:pic>
                    <p:nvPicPr>
                      <p:cNvPr id="0" name="Picture 113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863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4 zalo Nguyen Doan Thao Trang"/>
          <p:cNvSpPr txBox="1">
            <a:spLocks noChangeArrowheads="1"/>
          </p:cNvSpPr>
          <p:nvPr/>
        </p:nvSpPr>
        <p:spPr bwMode="auto">
          <a:xfrm>
            <a:off x="1897063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4" name="Group 2" descr="n14 zalo Nguyen Doan Thao Trang"/>
          <p:cNvGrpSpPr/>
          <p:nvPr/>
        </p:nvGrpSpPr>
        <p:grpSpPr bwMode="auto">
          <a:xfrm>
            <a:off x="1306513" y="5095875"/>
            <a:ext cx="9664700" cy="612775"/>
            <a:chOff x="384" y="1344"/>
            <a:chExt cx="3072" cy="381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           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xác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định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W</a:t>
              </a:r>
              <a:r>
                <a:rPr lang="en-US" sz="2400" baseline="-250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=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400" baseline="-25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+q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 descr="n14 zalo Nguyen Doan Thao Trang"/>
          <p:cNvGrpSpPr/>
          <p:nvPr/>
        </p:nvGrpSpPr>
        <p:grpSpPr bwMode="auto">
          <a:xfrm>
            <a:off x="1306513" y="4181475"/>
            <a:ext cx="9664700" cy="612775"/>
            <a:chOff x="384" y="1344"/>
            <a:chExt cx="3072" cy="381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    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phụ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thuộc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mốc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 descr="n14 zalo Nguyen Doan Thao Trang"/>
          <p:cNvGrpSpPr/>
          <p:nvPr/>
        </p:nvGrpSpPr>
        <p:grpSpPr bwMode="auto">
          <a:xfrm>
            <a:off x="1300163" y="3238500"/>
            <a:ext cx="9663112" cy="665850"/>
            <a:chOff x="384" y="1344"/>
            <a:chExt cx="3072" cy="414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384" y="1344"/>
              <a:ext cx="3072" cy="41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tỉ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lệ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thuận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q : W</a:t>
              </a:r>
              <a:r>
                <a:rPr lang="en-US" sz="2400" baseline="-250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=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400" baseline="-250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.q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 descr="n14 zalo Nguyen Doan Thao Trang"/>
          <p:cNvGrpSpPr/>
          <p:nvPr/>
        </p:nvGrpSpPr>
        <p:grpSpPr bwMode="auto">
          <a:xfrm>
            <a:off x="1344613" y="2466975"/>
            <a:ext cx="9664700" cy="612775"/>
            <a:chOff x="384" y="1344"/>
            <a:chExt cx="3072" cy="381"/>
          </a:xfrm>
        </p:grpSpPr>
        <p:sp>
          <p:nvSpPr>
            <p:cNvPr id="20" name="AutoShape 21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ỉ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lệ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nghịch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q : W</a:t>
              </a:r>
              <a:r>
                <a:rPr lang="en-US" sz="2400" baseline="-250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=V</a:t>
              </a:r>
              <a:r>
                <a:rPr lang="en-US" sz="2400" baseline="-250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/q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2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23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6" descr="n14 zalo Nguyen Doan Thao Trang"/>
          <p:cNvGrpSpPr/>
          <p:nvPr/>
        </p:nvGrpSpPr>
        <p:grpSpPr bwMode="auto">
          <a:xfrm>
            <a:off x="1639888" y="1941513"/>
            <a:ext cx="590550" cy="1776412"/>
            <a:chOff x="-26" y="768"/>
            <a:chExt cx="352" cy="2149"/>
          </a:xfrm>
        </p:grpSpPr>
        <p:grpSp>
          <p:nvGrpSpPr>
            <p:cNvPr id="25" name="Group 27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/>
            <p:cNvGrpSpPr/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/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utoShape 32"/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AutoShape 33"/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/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val 37"/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/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Oval 39"/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/>
            <p:cNvGrpSpPr/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/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47"/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/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49"/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14 zalo Nguyen Doan Thao Trang"/>
          <p:cNvGrpSpPr/>
          <p:nvPr/>
        </p:nvGrpSpPr>
        <p:grpSpPr bwMode="auto">
          <a:xfrm>
            <a:off x="1641475" y="3627438"/>
            <a:ext cx="587375" cy="1857375"/>
            <a:chOff x="-25" y="768"/>
            <a:chExt cx="350" cy="2141"/>
          </a:xfrm>
        </p:grpSpPr>
        <p:grpSp>
          <p:nvGrpSpPr>
            <p:cNvPr id="49" name="Group 51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/>
            <p:cNvGrpSpPr/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/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AutoShape 56"/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AutoShape 57"/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Oval 5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/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Oval 61"/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/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Oval 63"/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/>
            <p:cNvGrpSpPr/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/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71"/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/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73"/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14 zalo Nguyen Doan Thao Trang"/>
          <p:cNvGrpSpPr/>
          <p:nvPr/>
        </p:nvGrpSpPr>
        <p:grpSpPr bwMode="auto">
          <a:xfrm rot="5400000">
            <a:off x="1475582" y="2286794"/>
            <a:ext cx="744537" cy="930275"/>
            <a:chOff x="1872" y="1824"/>
            <a:chExt cx="2014" cy="1821"/>
          </a:xfrm>
        </p:grpSpPr>
        <p:sp>
          <p:nvSpPr>
            <p:cNvPr id="73" name="AutoShape 7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4" name="AutoShape 7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5" name="AutoShape 7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6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9" name="Oval 8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1" name="Oval 8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14 zalo Nguyen Doan Thao Trang"/>
          <p:cNvGrpSpPr/>
          <p:nvPr/>
        </p:nvGrpSpPr>
        <p:grpSpPr bwMode="auto">
          <a:xfrm rot="5400000">
            <a:off x="1500982" y="3105944"/>
            <a:ext cx="744537" cy="930275"/>
            <a:chOff x="1872" y="1824"/>
            <a:chExt cx="2014" cy="1821"/>
          </a:xfrm>
        </p:grpSpPr>
        <p:sp>
          <p:nvSpPr>
            <p:cNvPr id="83" name="AutoShape 8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AutoShape 8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5" name="AutoShape 8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6" name="Oval 8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9" name="Oval 9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1" name="Oval 9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14 zalo Nguyen Doan Thao Trang"/>
          <p:cNvGrpSpPr/>
          <p:nvPr/>
        </p:nvGrpSpPr>
        <p:grpSpPr bwMode="auto">
          <a:xfrm rot="5400000">
            <a:off x="1526382" y="4029869"/>
            <a:ext cx="744537" cy="930275"/>
            <a:chOff x="1872" y="1824"/>
            <a:chExt cx="2014" cy="1821"/>
          </a:xfrm>
        </p:grpSpPr>
        <p:sp>
          <p:nvSpPr>
            <p:cNvPr id="93" name="AutoShape 9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4" name="AutoShape 9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5" name="AutoShape 9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6" name="Oval 9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9" name="Oval 10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Oval 10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14 zalo Nguyen Doan Thao Trang"/>
          <p:cNvGrpSpPr/>
          <p:nvPr/>
        </p:nvGrpSpPr>
        <p:grpSpPr bwMode="auto">
          <a:xfrm rot="5400000">
            <a:off x="1551782" y="4944269"/>
            <a:ext cx="744537" cy="930275"/>
            <a:chOff x="1872" y="1824"/>
            <a:chExt cx="2014" cy="1821"/>
          </a:xfrm>
        </p:grpSpPr>
        <p:sp>
          <p:nvSpPr>
            <p:cNvPr id="103" name="AutoShape 10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AutoShape 10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AutoShape 10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6" name="Oval 10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9" name="Oval 11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1" name="Oval 11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14 zalo Nguyen Doan Thao Trang"/>
          <p:cNvSpPr txBox="1">
            <a:spLocks noChangeArrowheads="1"/>
          </p:cNvSpPr>
          <p:nvPr/>
        </p:nvSpPr>
        <p:spPr bwMode="auto">
          <a:xfrm>
            <a:off x="1712913" y="2589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14 zalo Nguyen Doan Thao Trang"/>
          <p:cNvSpPr txBox="1">
            <a:spLocks noChangeArrowheads="1"/>
          </p:cNvSpPr>
          <p:nvPr/>
        </p:nvSpPr>
        <p:spPr bwMode="auto">
          <a:xfrm>
            <a:off x="1738313" y="34083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14 zalo Nguyen Doan Thao Trang"/>
          <p:cNvSpPr txBox="1">
            <a:spLocks noChangeArrowheads="1"/>
          </p:cNvSpPr>
          <p:nvPr/>
        </p:nvSpPr>
        <p:spPr bwMode="auto">
          <a:xfrm>
            <a:off x="1763713" y="43322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14 zalo Nguyen Doan Thao Trang"/>
          <p:cNvSpPr txBox="1">
            <a:spLocks noChangeArrowheads="1"/>
          </p:cNvSpPr>
          <p:nvPr/>
        </p:nvSpPr>
        <p:spPr bwMode="auto">
          <a:xfrm>
            <a:off x="1776413" y="5256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14 zalo Nguyen Doan Thao Trang"/>
          <p:cNvSpPr>
            <a:spLocks noChangeArrowheads="1"/>
          </p:cNvSpPr>
          <p:nvPr/>
        </p:nvSpPr>
        <p:spPr bwMode="gray">
          <a:xfrm>
            <a:off x="1493838" y="923925"/>
            <a:ext cx="9642475" cy="1230313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CCâu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5: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tại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endParaRPr lang="en-US" sz="2400" b="1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7" name="Oval 116" descr="n14 zalo Nguyen Doan Thao Trang"/>
          <p:cNvSpPr/>
          <p:nvPr/>
        </p:nvSpPr>
        <p:spPr>
          <a:xfrm>
            <a:off x="1577975" y="2547938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14 zalo Nguyen Doan Thao Trang"/>
          <p:cNvSpPr/>
          <p:nvPr/>
        </p:nvSpPr>
        <p:spPr>
          <a:xfrm>
            <a:off x="1638300" y="3348038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14 zalo Nguyen Doan Thao Trang"/>
          <p:cNvSpPr/>
          <p:nvPr/>
        </p:nvSpPr>
        <p:spPr>
          <a:xfrm>
            <a:off x="1633538" y="4300538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14 zalo Nguyen Doan Thao Trang"/>
          <p:cNvSpPr/>
          <p:nvPr/>
        </p:nvSpPr>
        <p:spPr>
          <a:xfrm>
            <a:off x="1681163" y="5218113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8" descr="n14 zalo Nguyen Doan Thao Tra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4 zalo Nguyen Doan Thao Trang"/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0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4 zalo Nguyen Doan Thao Trang"/>
          <p:cNvGraphicFramePr>
            <a:graphicFrameLocks noChangeAspect="1"/>
          </p:cNvGraphicFramePr>
          <p:nvPr/>
        </p:nvGraphicFramePr>
        <p:xfrm>
          <a:off x="5884863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" name="Equation" r:id="rId5" imgW="114300" imgH="215900" progId="Equation.3">
                  <p:embed/>
                </p:oleObj>
              </mc:Choice>
              <mc:Fallback>
                <p:oleObj name="Equation" r:id="rId5" imgW="114300" imgH="215900" progId="Equation.3">
                  <p:embed/>
                  <p:pic>
                    <p:nvPicPr>
                      <p:cNvPr id="0" name="Picture 123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863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4 zalo Nguyen Doan Thao Trang"/>
          <p:cNvSpPr txBox="1">
            <a:spLocks noChangeArrowheads="1"/>
          </p:cNvSpPr>
          <p:nvPr/>
        </p:nvSpPr>
        <p:spPr bwMode="auto">
          <a:xfrm>
            <a:off x="1897063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4" name="Group 2" descr="n14 zalo Nguyen Doan Thao Trang"/>
          <p:cNvGrpSpPr/>
          <p:nvPr/>
        </p:nvGrpSpPr>
        <p:grpSpPr bwMode="auto">
          <a:xfrm>
            <a:off x="1306513" y="5095875"/>
            <a:ext cx="9664700" cy="612775"/>
            <a:chOff x="384" y="1344"/>
            <a:chExt cx="3072" cy="381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070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           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Ánh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sáng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5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 descr="n14 zalo Nguyen Doan Thao Trang"/>
          <p:cNvGrpSpPr/>
          <p:nvPr/>
        </p:nvGrpSpPr>
        <p:grpSpPr bwMode="auto">
          <a:xfrm>
            <a:off x="1306513" y="4181475"/>
            <a:ext cx="9664700" cy="612775"/>
            <a:chOff x="384" y="1344"/>
            <a:chExt cx="3072" cy="381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 descr="n14 zalo Nguyen Doan Thao Trang"/>
          <p:cNvGrpSpPr/>
          <p:nvPr/>
        </p:nvGrpSpPr>
        <p:grpSpPr bwMode="auto">
          <a:xfrm>
            <a:off x="1300163" y="3238500"/>
            <a:ext cx="9663112" cy="665850"/>
            <a:chOff x="384" y="1344"/>
            <a:chExt cx="3072" cy="414"/>
          </a:xfrm>
        </p:grpSpPr>
        <p:sp>
          <p:nvSpPr>
            <p:cNvPr id="15" name="AutoShape 15"/>
            <p:cNvSpPr>
              <a:spLocks noChangeArrowheads="1"/>
            </p:cNvSpPr>
            <p:nvPr/>
          </p:nvSpPr>
          <p:spPr bwMode="gray">
            <a:xfrm>
              <a:off x="384" y="1344"/>
              <a:ext cx="3072" cy="41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in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7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 descr="n14 zalo Nguyen Doan Thao Trang"/>
          <p:cNvGrpSpPr/>
          <p:nvPr/>
        </p:nvGrpSpPr>
        <p:grpSpPr bwMode="auto">
          <a:xfrm>
            <a:off x="1344613" y="2466975"/>
            <a:ext cx="9664700" cy="612775"/>
            <a:chOff x="384" y="1344"/>
            <a:chExt cx="3072" cy="381"/>
          </a:xfrm>
        </p:grpSpPr>
        <p:sp>
          <p:nvSpPr>
            <p:cNvPr id="20" name="AutoShape 21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Lửa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2"/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23"/>
            <p:cNvSpPr/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6" descr="n14 zalo Nguyen Doan Thao Trang"/>
          <p:cNvGrpSpPr/>
          <p:nvPr/>
        </p:nvGrpSpPr>
        <p:grpSpPr bwMode="auto">
          <a:xfrm>
            <a:off x="1639888" y="1941513"/>
            <a:ext cx="590550" cy="1776412"/>
            <a:chOff x="-26" y="768"/>
            <a:chExt cx="352" cy="2149"/>
          </a:xfrm>
        </p:grpSpPr>
        <p:grpSp>
          <p:nvGrpSpPr>
            <p:cNvPr id="25" name="Group 27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/>
            <p:cNvGrpSpPr/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/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AutoShape 32"/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AutoShape 33"/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/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val 37"/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/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Oval 39"/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/>
            <p:cNvGrpSpPr/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/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47"/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/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49"/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14 zalo Nguyen Doan Thao Trang"/>
          <p:cNvGrpSpPr/>
          <p:nvPr/>
        </p:nvGrpSpPr>
        <p:grpSpPr bwMode="auto">
          <a:xfrm>
            <a:off x="1641475" y="3627438"/>
            <a:ext cx="587375" cy="1857375"/>
            <a:chOff x="-25" y="768"/>
            <a:chExt cx="350" cy="2141"/>
          </a:xfrm>
        </p:grpSpPr>
        <p:grpSp>
          <p:nvGrpSpPr>
            <p:cNvPr id="49" name="Group 51"/>
            <p:cNvGrpSpPr/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/>
            <p:cNvGrpSpPr/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/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AutoShape 56"/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AutoShape 57"/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Oval 5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/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Oval 61"/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/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Oval 63"/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/>
            <p:cNvGrpSpPr/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/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71"/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/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73"/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14 zalo Nguyen Doan Thao Trang"/>
          <p:cNvGrpSpPr/>
          <p:nvPr/>
        </p:nvGrpSpPr>
        <p:grpSpPr bwMode="auto">
          <a:xfrm rot="5400000">
            <a:off x="1475582" y="2286794"/>
            <a:ext cx="744537" cy="930275"/>
            <a:chOff x="1872" y="1824"/>
            <a:chExt cx="2014" cy="1821"/>
          </a:xfrm>
        </p:grpSpPr>
        <p:sp>
          <p:nvSpPr>
            <p:cNvPr id="73" name="AutoShape 7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4" name="AutoShape 7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5" name="AutoShape 7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6" name="Oval 7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9" name="Oval 8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1" name="Oval 8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14 zalo Nguyen Doan Thao Trang"/>
          <p:cNvGrpSpPr/>
          <p:nvPr/>
        </p:nvGrpSpPr>
        <p:grpSpPr bwMode="auto">
          <a:xfrm rot="5400000">
            <a:off x="1500982" y="3105944"/>
            <a:ext cx="744537" cy="930275"/>
            <a:chOff x="1872" y="1824"/>
            <a:chExt cx="2014" cy="1821"/>
          </a:xfrm>
        </p:grpSpPr>
        <p:sp>
          <p:nvSpPr>
            <p:cNvPr id="83" name="AutoShape 8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AutoShape 8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5" name="AutoShape 8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6" name="Oval 8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9" name="Oval 9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1" name="Oval 9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14 zalo Nguyen Doan Thao Trang"/>
          <p:cNvGrpSpPr/>
          <p:nvPr/>
        </p:nvGrpSpPr>
        <p:grpSpPr bwMode="auto">
          <a:xfrm rot="5400000">
            <a:off x="1526382" y="4029869"/>
            <a:ext cx="744537" cy="930275"/>
            <a:chOff x="1872" y="1824"/>
            <a:chExt cx="2014" cy="1821"/>
          </a:xfrm>
        </p:grpSpPr>
        <p:sp>
          <p:nvSpPr>
            <p:cNvPr id="93" name="AutoShape 9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4" name="AutoShape 9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5" name="AutoShape 9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6" name="Oval 9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9" name="Oval 10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1" name="Oval 10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14 zalo Nguyen Doan Thao Trang"/>
          <p:cNvGrpSpPr/>
          <p:nvPr/>
        </p:nvGrpSpPr>
        <p:grpSpPr bwMode="auto">
          <a:xfrm rot="5400000">
            <a:off x="1551782" y="4944269"/>
            <a:ext cx="744537" cy="930275"/>
            <a:chOff x="1872" y="1824"/>
            <a:chExt cx="2014" cy="1821"/>
          </a:xfrm>
        </p:grpSpPr>
        <p:sp>
          <p:nvSpPr>
            <p:cNvPr id="103" name="AutoShape 105"/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" name="AutoShape 106"/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5" name="AutoShape 107"/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6" name="Oval 108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/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9" name="Oval 111"/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/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1" name="Oval 113"/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14 zalo Nguyen Doan Thao Trang"/>
          <p:cNvSpPr txBox="1">
            <a:spLocks noChangeArrowheads="1"/>
          </p:cNvSpPr>
          <p:nvPr/>
        </p:nvSpPr>
        <p:spPr bwMode="auto">
          <a:xfrm>
            <a:off x="1712913" y="2589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14 zalo Nguyen Doan Thao Trang"/>
          <p:cNvSpPr txBox="1">
            <a:spLocks noChangeArrowheads="1"/>
          </p:cNvSpPr>
          <p:nvPr/>
        </p:nvSpPr>
        <p:spPr bwMode="auto">
          <a:xfrm>
            <a:off x="1738313" y="34083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14 zalo Nguyen Doan Thao Trang"/>
          <p:cNvSpPr txBox="1">
            <a:spLocks noChangeArrowheads="1"/>
          </p:cNvSpPr>
          <p:nvPr/>
        </p:nvSpPr>
        <p:spPr bwMode="auto">
          <a:xfrm>
            <a:off x="1763713" y="43322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14 zalo Nguyen Doan Thao Trang"/>
          <p:cNvSpPr txBox="1">
            <a:spLocks noChangeArrowheads="1"/>
          </p:cNvSpPr>
          <p:nvPr/>
        </p:nvSpPr>
        <p:spPr bwMode="auto">
          <a:xfrm>
            <a:off x="1776413" y="5256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14 zalo Nguyen Doan Thao Trang"/>
          <p:cNvSpPr>
            <a:spLocks noChangeArrowheads="1"/>
          </p:cNvSpPr>
          <p:nvPr/>
        </p:nvSpPr>
        <p:spPr bwMode="gray">
          <a:xfrm>
            <a:off x="1493838" y="923925"/>
            <a:ext cx="9642475" cy="1230313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CCâu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6: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ột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nguồn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,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thoại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, </a:t>
            </a:r>
            <a:r>
              <a:rPr lang="en-US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remode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7" name="Oval 116" descr="n14 zalo Nguyen Doan Thao Trang"/>
          <p:cNvSpPr/>
          <p:nvPr/>
        </p:nvSpPr>
        <p:spPr>
          <a:xfrm>
            <a:off x="1577975" y="2547938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14 zalo Nguyen Doan Thao Trang"/>
          <p:cNvSpPr/>
          <p:nvPr/>
        </p:nvSpPr>
        <p:spPr>
          <a:xfrm>
            <a:off x="1638300" y="3348038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14 zalo Nguyen Doan Thao Trang"/>
          <p:cNvSpPr/>
          <p:nvPr/>
        </p:nvSpPr>
        <p:spPr>
          <a:xfrm>
            <a:off x="1633538" y="4300538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14 zalo Nguyen Doan Thao Trang"/>
          <p:cNvSpPr/>
          <p:nvPr/>
        </p:nvSpPr>
        <p:spPr>
          <a:xfrm>
            <a:off x="1681163" y="5218113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8" descr="n14 zalo Nguyen Doan Thao Tra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4 zalo Nguyen Doan Thao Trang"/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0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14 zalo Nguyen Doan Thao Trang"/>
          <p:cNvGraphicFramePr>
            <a:graphicFrameLocks noChangeAspect="1"/>
          </p:cNvGraphicFramePr>
          <p:nvPr/>
        </p:nvGraphicFramePr>
        <p:xfrm>
          <a:off x="6102350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Equation" r:id="rId3" imgW="114300" imgH="215900" progId="Equation.3">
                  <p:embed/>
                </p:oleObj>
              </mc:Choice>
              <mc:Fallback>
                <p:oleObj name="Equation" r:id="rId3" imgW="114300" imgH="215900" progId="Equation.3">
                  <p:embed/>
                  <p:pic>
                    <p:nvPicPr>
                      <p:cNvPr id="0" name="Picture 133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14 zalo Nguyen Doan Thao Trang"/>
          <p:cNvSpPr txBox="1">
            <a:spLocks noChangeArrowheads="1"/>
          </p:cNvSpPr>
          <p:nvPr/>
        </p:nvSpPr>
        <p:spPr bwMode="auto">
          <a:xfrm>
            <a:off x="2114550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116" name="AutoShape 118" descr="n14 zalo Nguyen Doan Thao Trang"/>
          <p:cNvSpPr>
            <a:spLocks noChangeArrowheads="1"/>
          </p:cNvSpPr>
          <p:nvPr/>
        </p:nvSpPr>
        <p:spPr bwMode="gray">
          <a:xfrm>
            <a:off x="2045583" y="2386806"/>
            <a:ext cx="8100833" cy="146843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MỪNG BẠN LÀ NGƯỜI MAY MẮN!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1" name="Picture 125" descr="n14 zalo Nguyen Doan Thao Tra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14 zalo Nguyen Doan Thao Trang"/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1828</Words>
  <Application>Microsoft Office PowerPoint</Application>
  <PresentationFormat>Widescreen</PresentationFormat>
  <Paragraphs>236</Paragraphs>
  <Slides>39</Slides>
  <Notes>9</Notes>
  <HiddenSlides>0</HiddenSlides>
  <MMClips>6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#9Slide03 Arima Madurai Black</vt:lpstr>
      <vt:lpstr>.VnArial</vt:lpstr>
      <vt:lpstr>Arial</vt:lpstr>
      <vt:lpstr>Calibri</vt:lpstr>
      <vt:lpstr>Calibri Light</vt:lpstr>
      <vt:lpstr>Cambria</vt:lpstr>
      <vt:lpstr>Cambria Math</vt:lpstr>
      <vt:lpstr>Century Gothic</vt:lpstr>
      <vt:lpstr>iCiel Cadena</vt:lpstr>
      <vt:lpstr>Josefin Sans</vt:lpstr>
      <vt:lpstr>Josefin Sans Bold</vt:lpstr>
      <vt:lpstr>Lato</vt:lpstr>
      <vt:lpstr>Paytone One</vt:lpstr>
      <vt:lpstr>Roboto Condensed Light</vt:lpstr>
      <vt:lpstr>Roboto Slab Light</vt:lpstr>
      <vt:lpstr>Sigmar One</vt:lpstr>
      <vt:lpstr>Tahoma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1</vt:lpstr>
      <vt:lpstr>PowerPoint Presentation</vt:lpstr>
      <vt:lpstr>PowerPoint Presentation</vt:lpstr>
      <vt:lpstr>Vậy công thực hiện để dịch chuyển điện tích q từ điểm N đến điểm M trong điện trường được xác định :</vt:lpstr>
      <vt:lpstr>* Điện thế là đại lượng gắn liền với điện trường.</vt:lpstr>
      <vt:lpstr>NHIỆM VỤ 2</vt:lpstr>
      <vt:lpstr>Phiếu học tập số 2</vt:lpstr>
      <vt:lpstr>PowerPoint Presentation</vt:lpstr>
      <vt:lpstr>NHIỆM VỤ 3</vt:lpstr>
      <vt:lpstr>Phiếu học tập số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167</cp:revision>
  <dcterms:created xsi:type="dcterms:W3CDTF">2024-02-05T07:57:00Z</dcterms:created>
  <dcterms:modified xsi:type="dcterms:W3CDTF">2024-11-01T02:15:39Z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B5D0B449ACB445E8BABF5676F68DB820_12</vt:lpwstr>
  </property>
  <property fmtid="{D5CDD505-2E9C-101B-9397-08002B2CF9AE}" pid="3" name="KSOProductBuildVer">
    <vt:lpwstr>1033-12.2.0.13489</vt:lpwstr>
  </property>
</Properties>
</file>