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8" r:id="rId3"/>
    <p:sldMasterId id="2147483696" r:id="rId4"/>
    <p:sldMasterId id="2147483801" r:id="rId5"/>
    <p:sldMasterId id="2147483813" r:id="rId6"/>
    <p:sldMasterId id="2147483876" r:id="rId7"/>
    <p:sldMasterId id="2147483894" r:id="rId8"/>
  </p:sldMasterIdLst>
  <p:notesMasterIdLst>
    <p:notesMasterId r:id="rId57"/>
  </p:notesMasterIdLst>
  <p:sldIdLst>
    <p:sldId id="308" r:id="rId9"/>
    <p:sldId id="307" r:id="rId10"/>
    <p:sldId id="391" r:id="rId11"/>
    <p:sldId id="257" r:id="rId12"/>
    <p:sldId id="475" r:id="rId13"/>
    <p:sldId id="320" r:id="rId14"/>
    <p:sldId id="258" r:id="rId15"/>
    <p:sldId id="476" r:id="rId16"/>
    <p:sldId id="477" r:id="rId17"/>
    <p:sldId id="306" r:id="rId18"/>
    <p:sldId id="478" r:id="rId19"/>
    <p:sldId id="261" r:id="rId20"/>
    <p:sldId id="262" r:id="rId21"/>
    <p:sldId id="264" r:id="rId22"/>
    <p:sldId id="480" r:id="rId23"/>
    <p:sldId id="481" r:id="rId24"/>
    <p:sldId id="267" r:id="rId25"/>
    <p:sldId id="268" r:id="rId26"/>
    <p:sldId id="269" r:id="rId27"/>
    <p:sldId id="270" r:id="rId28"/>
    <p:sldId id="271" r:id="rId29"/>
    <p:sldId id="479" r:id="rId30"/>
    <p:sldId id="318" r:id="rId31"/>
    <p:sldId id="273" r:id="rId32"/>
    <p:sldId id="275" r:id="rId33"/>
    <p:sldId id="276" r:id="rId34"/>
    <p:sldId id="277" r:id="rId35"/>
    <p:sldId id="278" r:id="rId36"/>
    <p:sldId id="280" r:id="rId37"/>
    <p:sldId id="281" r:id="rId38"/>
    <p:sldId id="282" r:id="rId39"/>
    <p:sldId id="283" r:id="rId40"/>
    <p:sldId id="284" r:id="rId41"/>
    <p:sldId id="285" r:id="rId42"/>
    <p:sldId id="286" r:id="rId43"/>
    <p:sldId id="314" r:id="rId44"/>
    <p:sldId id="315" r:id="rId45"/>
    <p:sldId id="379" r:id="rId46"/>
    <p:sldId id="486" r:id="rId47"/>
    <p:sldId id="482" r:id="rId48"/>
    <p:sldId id="487" r:id="rId49"/>
    <p:sldId id="488" r:id="rId50"/>
    <p:sldId id="489" r:id="rId51"/>
    <p:sldId id="490" r:id="rId52"/>
    <p:sldId id="491" r:id="rId53"/>
    <p:sldId id="492" r:id="rId54"/>
    <p:sldId id="493" r:id="rId55"/>
    <p:sldId id="494" r:id="rId56"/>
  </p:sldIdLst>
  <p:sldSz cx="9144000" cy="6858000" type="screen4x3"/>
  <p:notesSz cx="6858000" cy="9144000"/>
  <p:embeddedFontLst>
    <p:embeddedFont>
      <p:font typeface="Century Gothic" panose="020B0502020202020204" pitchFamily="34" charset="0"/>
      <p:regular r:id="rId58"/>
      <p:bold r:id="rId59"/>
      <p:italic r:id="rId60"/>
      <p:boldItalic r:id="rId61"/>
    </p:embeddedFont>
    <p:embeddedFont>
      <p:font typeface="Helvetica Neue" panose="020B0604020202020204"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
      <p:font typeface="Georgia" panose="02040502050405020303" pitchFamily="18" charset="0"/>
      <p:regular r:id="rId70"/>
      <p:bold r:id="rId71"/>
      <p:italic r:id="rId72"/>
      <p:boldItalic r:id="rId73"/>
    </p:embeddedFont>
    <p:embeddedFont>
      <p:font typeface="Baskerville Old Face" panose="02020602080505020303" pitchFamily="18" charset="0"/>
      <p:regular r:id="rId74"/>
    </p:embeddedFont>
    <p:embeddedFont>
      <p:font typeface="Calibri Light" panose="020F0302020204030204" pitchFamily="34" charset="0"/>
      <p:regular r:id="rId75"/>
      <p:italic r:id="rId76"/>
    </p:embeddedFont>
    <p:embeddedFont>
      <p:font typeface="Microsoft YaHei UI" panose="020B0503020204020204" pitchFamily="34" charset="-122"/>
      <p:regular r:id="rId77"/>
      <p:bold r:id="rId78"/>
    </p:embeddedFont>
    <p:embeddedFont>
      <p:font typeface="Tahoma" panose="020B0604030504040204" pitchFamily="34" charset="0"/>
      <p:regular r:id="rId79"/>
      <p:bold r:id="rId80"/>
    </p:embeddedFont>
    <p:embeddedFont>
      <p:font typeface="Calibri" panose="020F0502020204030204" pitchFamily="34" charset="0"/>
      <p:regular r:id="rId81"/>
      <p:bold r:id="rId82"/>
      <p:italic r:id="rId83"/>
      <p:boldItalic r:id="rId84"/>
    </p:embeddedFont>
    <p:embeddedFont>
      <p:font typeface="等线" panose="020B0604020202020204" charset="-122"/>
      <p:regular r:id="rId85"/>
    </p:embeddedFont>
    <p:embeddedFont>
      <p:font typeface="Footlight MT Light" panose="0204060206030A020304" pitchFamily="18" charset="0"/>
      <p:regular r:id="rId86"/>
    </p:embeddedFont>
    <p:embeddedFont>
      <p:font typeface="Roboto"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gUbznmE/TsE2Bg45RIv94rnvr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5.xml"/><Relationship Id="rId90" Type="http://schemas.openxmlformats.org/officeDocument/2006/relationships/font" Target="fonts/font33.fntdata"/><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9.fntdata"/><Relationship Id="rId7" Type="http://schemas.openxmlformats.org/officeDocument/2006/relationships/slideMaster" Target="slideMasters/slideMaster7.xml"/><Relationship Id="rId71" Type="http://schemas.openxmlformats.org/officeDocument/2006/relationships/font" Target="fonts/font14.fntdata"/><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629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21889-2600-4A8D-A85C-31DBF54ACA21}" type="slidenum">
              <a:rPr lang="en-US" smtClean="0">
                <a:solidFill>
                  <a:prstClr val="black"/>
                </a:solidFill>
                <a:latin typeface="Calibri"/>
              </a:rPr>
              <a:pPr>
                <a:def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rPr>
              <a:pPr/>
              <a:t>16</a:t>
            </a:fld>
            <a:endParaRPr>
              <a:solidFill>
                <a:prstClr val="black"/>
              </a:solidFill>
            </a:endParaRPr>
          </a:p>
        </p:txBody>
      </p:sp>
      <p:sp>
        <p:nvSpPr>
          <p:cNvPr id="288" name="Google Shape;2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17</a:t>
            </a:fld>
            <a:endParaRPr sz="1200" b="0">
              <a:solidFill>
                <a:schemeClr val="dk1"/>
              </a:solidFill>
              <a:latin typeface="Arial"/>
              <a:ea typeface="Arial"/>
              <a:cs typeface="Arial"/>
              <a:sym typeface="Arial"/>
            </a:endParaRPr>
          </a:p>
        </p:txBody>
      </p:sp>
      <p:sp>
        <p:nvSpPr>
          <p:cNvPr id="306" name="Google Shape;3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18</a:t>
            </a:fld>
            <a:endParaRPr sz="1200" b="0">
              <a:solidFill>
                <a:schemeClr val="dk1"/>
              </a:solidFill>
              <a:latin typeface="Arial"/>
              <a:ea typeface="Arial"/>
              <a:cs typeface="Arial"/>
              <a:sym typeface="Arial"/>
            </a:endParaRPr>
          </a:p>
        </p:txBody>
      </p:sp>
      <p:sp>
        <p:nvSpPr>
          <p:cNvPr id="326" name="Google Shape;32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19</a:t>
            </a:fld>
            <a:endParaRPr sz="1200" b="0">
              <a:solidFill>
                <a:schemeClr val="dk1"/>
              </a:solidFill>
              <a:latin typeface="Arial"/>
              <a:ea typeface="Arial"/>
              <a:cs typeface="Arial"/>
              <a:sym typeface="Arial"/>
            </a:endParaRPr>
          </a:p>
        </p:txBody>
      </p:sp>
      <p:sp>
        <p:nvSpPr>
          <p:cNvPr id="343" name="Google Shape;34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20</a:t>
            </a:fld>
            <a:endParaRPr sz="1200" b="0">
              <a:solidFill>
                <a:schemeClr val="dk1"/>
              </a:solidFill>
              <a:latin typeface="Arial"/>
              <a:ea typeface="Arial"/>
              <a:cs typeface="Arial"/>
              <a:sym typeface="Arial"/>
            </a:endParaRPr>
          </a:p>
        </p:txBody>
      </p:sp>
      <p:sp>
        <p:nvSpPr>
          <p:cNvPr id="361" name="Google Shape;36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21</a:t>
            </a:fld>
            <a:endParaRPr sz="1200" b="0">
              <a:solidFill>
                <a:schemeClr val="dk1"/>
              </a:solidFill>
              <a:latin typeface="Arial"/>
              <a:ea typeface="Arial"/>
              <a:cs typeface="Arial"/>
              <a:sym typeface="Arial"/>
            </a:endParaRPr>
          </a:p>
        </p:txBody>
      </p:sp>
      <p:sp>
        <p:nvSpPr>
          <p:cNvPr id="380" name="Google Shape;38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 name="Google Shape;41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729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24</a:t>
            </a:fld>
            <a:endParaRPr sz="1200" b="0">
              <a:solidFill>
                <a:schemeClr val="dk1"/>
              </a:solidFill>
              <a:latin typeface="Arial"/>
              <a:ea typeface="Arial"/>
              <a:cs typeface="Arial"/>
              <a:sym typeface="Arial"/>
            </a:endParaRPr>
          </a:p>
        </p:txBody>
      </p:sp>
      <p:sp>
        <p:nvSpPr>
          <p:cNvPr id="416" name="Google Shape;41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25</a:t>
            </a:fld>
            <a:endParaRPr sz="1200" b="0">
              <a:solidFill>
                <a:schemeClr val="dk1"/>
              </a:solidFill>
              <a:latin typeface="Arial"/>
              <a:ea typeface="Arial"/>
              <a:cs typeface="Arial"/>
              <a:sym typeface="Arial"/>
            </a:endParaRPr>
          </a:p>
        </p:txBody>
      </p:sp>
      <p:sp>
        <p:nvSpPr>
          <p:cNvPr id="448" name="Google Shape;44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26</a:t>
            </a:fld>
            <a:endParaRPr sz="1200" b="0">
              <a:solidFill>
                <a:schemeClr val="dk1"/>
              </a:solidFill>
              <a:latin typeface="Arial"/>
              <a:ea typeface="Arial"/>
              <a:cs typeface="Arial"/>
              <a:sym typeface="Arial"/>
            </a:endParaRPr>
          </a:p>
        </p:txBody>
      </p:sp>
      <p:sp>
        <p:nvSpPr>
          <p:cNvPr id="466" name="Google Shape;46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4</a:t>
            </a:fld>
            <a:endParaRPr sz="1200" b="0">
              <a:solidFill>
                <a:schemeClr val="dk1"/>
              </a:solidFill>
              <a:latin typeface="Arial"/>
              <a:ea typeface="Arial"/>
              <a:cs typeface="Arial"/>
              <a:sym typeface="Arial"/>
            </a:endParaRPr>
          </a:p>
        </p:txBody>
      </p:sp>
      <p:sp>
        <p:nvSpPr>
          <p:cNvPr id="117" name="Google Shape;11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27</a:t>
            </a:fld>
            <a:endParaRPr sz="1200" b="0">
              <a:solidFill>
                <a:schemeClr val="dk1"/>
              </a:solidFill>
              <a:latin typeface="Arial"/>
              <a:ea typeface="Arial"/>
              <a:cs typeface="Arial"/>
              <a:sym typeface="Arial"/>
            </a:endParaRPr>
          </a:p>
        </p:txBody>
      </p:sp>
      <p:sp>
        <p:nvSpPr>
          <p:cNvPr id="485" name="Google Shape;4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28</a:t>
            </a:fld>
            <a:endParaRPr sz="1200" b="0">
              <a:solidFill>
                <a:schemeClr val="dk1"/>
              </a:solidFill>
              <a:latin typeface="Arial"/>
              <a:ea typeface="Arial"/>
              <a:cs typeface="Arial"/>
              <a:sym typeface="Arial"/>
            </a:endParaRPr>
          </a:p>
        </p:txBody>
      </p:sp>
      <p:sp>
        <p:nvSpPr>
          <p:cNvPr id="503" name="Google Shape;50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 name="Google Shape;5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29</a:t>
            </a:fld>
            <a:endParaRPr sz="1200" b="0">
              <a:solidFill>
                <a:schemeClr val="dk1"/>
              </a:solidFill>
              <a:latin typeface="Arial"/>
              <a:ea typeface="Arial"/>
              <a:cs typeface="Arial"/>
              <a:sym typeface="Arial"/>
            </a:endParaRPr>
          </a:p>
        </p:txBody>
      </p:sp>
      <p:sp>
        <p:nvSpPr>
          <p:cNvPr id="573" name="Google Shape;57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Ngọn núi lửa Etna đang phun ra những đám khói bụi khổng lồ. Đây là ngọn núi lửa tương đối an toàn do hiếm khi phun trào. Đồng thời nham thạch chảy chậm nên nên người dân có thời gian để sơ tán.</a:t>
            </a:r>
            <a:endParaRPr sz="1200" b="0" i="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Calibri"/>
                <a:ea typeface="Calibri"/>
                <a:cs typeface="Calibri"/>
                <a:sym typeface="Calibri"/>
              </a:rPr>
              <a:t>Núi lửa Ol Doinyo Lengai, thuộc thung lũng Great Rift (Tanzania) là ngọn núi lửa duy nhất trên thế giới phun natrocarbonatite - một loại nham thạch không chứa silicon nhưng lại giàu natri, kali và các muối carbonate.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30</a:t>
            </a:fld>
            <a:endParaRPr sz="1200" b="0">
              <a:solidFill>
                <a:schemeClr val="dk1"/>
              </a:solidFill>
              <a:latin typeface="Arial"/>
              <a:ea typeface="Arial"/>
              <a:cs typeface="Arial"/>
              <a:sym typeface="Arial"/>
            </a:endParaRPr>
          </a:p>
        </p:txBody>
      </p:sp>
      <p:sp>
        <p:nvSpPr>
          <p:cNvPr id="592" name="Google Shape;59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31</a:t>
            </a:fld>
            <a:endParaRPr sz="1200" b="0">
              <a:solidFill>
                <a:schemeClr val="dk1"/>
              </a:solidFill>
              <a:latin typeface="Arial"/>
              <a:ea typeface="Arial"/>
              <a:cs typeface="Arial"/>
              <a:sym typeface="Arial"/>
            </a:endParaRPr>
          </a:p>
        </p:txBody>
      </p:sp>
      <p:sp>
        <p:nvSpPr>
          <p:cNvPr id="609" name="Google Shape;60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32</a:t>
            </a:fld>
            <a:endParaRPr sz="1200" b="0">
              <a:solidFill>
                <a:schemeClr val="dk1"/>
              </a:solidFill>
              <a:latin typeface="Arial"/>
              <a:ea typeface="Arial"/>
              <a:cs typeface="Arial"/>
              <a:sym typeface="Arial"/>
            </a:endParaRPr>
          </a:p>
        </p:txBody>
      </p:sp>
      <p:sp>
        <p:nvSpPr>
          <p:cNvPr id="626" name="Google Shape;62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7" name="Google Shape;62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33</a:t>
            </a:fld>
            <a:endParaRPr sz="1200" b="0">
              <a:solidFill>
                <a:schemeClr val="dk1"/>
              </a:solidFill>
              <a:latin typeface="Arial"/>
              <a:ea typeface="Arial"/>
              <a:cs typeface="Arial"/>
              <a:sym typeface="Arial"/>
            </a:endParaRPr>
          </a:p>
        </p:txBody>
      </p:sp>
      <p:sp>
        <p:nvSpPr>
          <p:cNvPr id="646" name="Google Shape;64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7" name="Google Shape;64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34</a:t>
            </a:fld>
            <a:endParaRPr sz="1200" b="0">
              <a:solidFill>
                <a:schemeClr val="dk1"/>
              </a:solidFill>
              <a:latin typeface="Arial"/>
              <a:ea typeface="Arial"/>
              <a:cs typeface="Arial"/>
              <a:sym typeface="Arial"/>
            </a:endParaRPr>
          </a:p>
        </p:txBody>
      </p:sp>
      <p:sp>
        <p:nvSpPr>
          <p:cNvPr id="664" name="Google Shape;66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35</a:t>
            </a:fld>
            <a:endParaRPr sz="1200" b="0">
              <a:solidFill>
                <a:schemeClr val="dk1"/>
              </a:solidFill>
              <a:latin typeface="Arial"/>
              <a:ea typeface="Arial"/>
              <a:cs typeface="Arial"/>
              <a:sym typeface="Arial"/>
            </a:endParaRPr>
          </a:p>
        </p:txBody>
      </p:sp>
      <p:sp>
        <p:nvSpPr>
          <p:cNvPr id="680" name="Google Shape;68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235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7</a:t>
            </a:fld>
            <a:endParaRPr sz="1200" b="0">
              <a:solidFill>
                <a:schemeClr val="dk1"/>
              </a:solidFill>
              <a:latin typeface="Arial"/>
              <a:ea typeface="Arial"/>
              <a:cs typeface="Arial"/>
              <a:sym typeface="Arial"/>
            </a:endParaRPr>
          </a:p>
        </p:txBody>
      </p:sp>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04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17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12</a:t>
            </a:fld>
            <a:endParaRPr sz="1200" b="0">
              <a:solidFill>
                <a:schemeClr val="dk1"/>
              </a:solidFill>
              <a:latin typeface="Arial"/>
              <a:ea typeface="Arial"/>
              <a:cs typeface="Arial"/>
              <a:sym typeface="Arial"/>
            </a:endParaRPr>
          </a:p>
        </p:txBody>
      </p:sp>
      <p:sp>
        <p:nvSpPr>
          <p:cNvPr id="196" name="Google Shape;19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13</a:t>
            </a:fld>
            <a:endParaRPr sz="1200" b="0">
              <a:solidFill>
                <a:schemeClr val="dk1"/>
              </a:solidFill>
              <a:latin typeface="Arial"/>
              <a:ea typeface="Arial"/>
              <a:cs typeface="Arial"/>
              <a:sym typeface="Arial"/>
            </a:endParaRPr>
          </a:p>
        </p:txBody>
      </p:sp>
      <p:sp>
        <p:nvSpPr>
          <p:cNvPr id="215" name="Google Shape;21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a:solidFill>
                  <a:schemeClr val="dk1"/>
                </a:solidFill>
                <a:latin typeface="Arial"/>
                <a:ea typeface="Arial"/>
                <a:cs typeface="Arial"/>
                <a:sym typeface="Arial"/>
              </a:rPr>
              <a:t>14</a:t>
            </a:fld>
            <a:endParaRPr sz="1200" b="0">
              <a:solidFill>
                <a:schemeClr val="dk1"/>
              </a:solidFill>
              <a:latin typeface="Arial"/>
              <a:ea typeface="Arial"/>
              <a:cs typeface="Arial"/>
              <a:sym typeface="Arial"/>
            </a:endParaRPr>
          </a:p>
        </p:txBody>
      </p:sp>
      <p:sp>
        <p:nvSpPr>
          <p:cNvPr id="252" name="Google Shape;2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rPr>
              <a:pPr/>
              <a:t>15</a:t>
            </a:fld>
            <a:endParaRPr>
              <a:solidFill>
                <a:prstClr val="black"/>
              </a:solidFill>
            </a:endParaRPr>
          </a:p>
        </p:txBody>
      </p:sp>
      <p:sp>
        <p:nvSpPr>
          <p:cNvPr id="270" name="Google Shape;2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50"/>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0"/>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0"/>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59"/>
          <p:cNvSpPr txBox="1">
            <a:spLocks noGrp="1"/>
          </p:cNvSpPr>
          <p:nvPr>
            <p:ph type="title"/>
          </p:nvPr>
        </p:nvSpPr>
        <p:spPr>
          <a:xfrm>
            <a:off x="1793291"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9"/>
          <p:cNvSpPr txBox="1">
            <a:spLocks noGrp="1"/>
          </p:cNvSpPr>
          <p:nvPr>
            <p:ph type="body" idx="1"/>
          </p:nvPr>
        </p:nvSpPr>
        <p:spPr>
          <a:xfrm rot="5400000">
            <a:off x="3368040" y="-731521"/>
            <a:ext cx="3474720" cy="64008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1" name="Google Shape;91;p59"/>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9"/>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9"/>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86"/>
            <a:ext cx="81153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92101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93"/>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63" y="745094"/>
            <a:ext cx="615315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68"/>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27"/>
            <a:ext cx="5243619"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03614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6E26-E6DF-9D94-46F1-37F1C171014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78EC8D9-2712-D47A-8211-8678CBF591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56B68-50E8-7165-A905-1BC3DE9A9A82}"/>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5" name="Footer Placeholder 4">
            <a:extLst>
              <a:ext uri="{FF2B5EF4-FFF2-40B4-BE49-F238E27FC236}">
                <a16:creationId xmlns:a16="http://schemas.microsoft.com/office/drawing/2014/main" id="{F44812CE-F7BD-FB24-1FB1-09CE96EF4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32495-F6A8-CB9D-A894-B06BC3A213F4}"/>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2694557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2005-8347-E5D3-71AF-A47811CD4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EB62E-8D18-3C73-9FBB-A44F28FAC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922CB-46DE-76E1-85AF-EC6DE9A09452}"/>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5" name="Footer Placeholder 4">
            <a:extLst>
              <a:ext uri="{FF2B5EF4-FFF2-40B4-BE49-F238E27FC236}">
                <a16:creationId xmlns:a16="http://schemas.microsoft.com/office/drawing/2014/main" id="{14D79E75-C670-60E4-EBF4-D65AA80E5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8FC00-B775-AFB8-FAC5-F7D5B71FA725}"/>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36830586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0B38-85E1-C223-9E4C-4F1494186B6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A50BE2F-A04F-C0EF-DF25-B2FD9898C50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F29126-1279-3BC2-D0AD-7E5274DE0802}"/>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5" name="Footer Placeholder 4">
            <a:extLst>
              <a:ext uri="{FF2B5EF4-FFF2-40B4-BE49-F238E27FC236}">
                <a16:creationId xmlns:a16="http://schemas.microsoft.com/office/drawing/2014/main" id="{C695FD58-3BD1-2857-1BDB-564FD575B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53FA4-BBD8-A132-E59D-D8E9615E2D12}"/>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20752152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F21D-8E29-D5FC-0C3D-960BAE717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74F00-0007-3DB0-5021-DBA53653C9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93E57-DC67-92E2-C7D1-757F5F9B184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F06984-9C33-6DEF-7CB3-85261DAA913B}"/>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6" name="Footer Placeholder 5">
            <a:extLst>
              <a:ext uri="{FF2B5EF4-FFF2-40B4-BE49-F238E27FC236}">
                <a16:creationId xmlns:a16="http://schemas.microsoft.com/office/drawing/2014/main" id="{125A03EE-0364-5170-BC11-B9DD45B4C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46DCF-FA47-B257-80CF-625AFD4934F1}"/>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9723291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9BC8-F402-3E66-C556-734C7F9C814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9BF71-5201-FB6C-0055-3914324CD90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AEB8D9-1D76-CD22-9F8A-F01ED26A638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03F467-7D1C-0DB8-EF1C-66904612BB8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8C56650-1F67-EEA6-3F97-93614902E3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BCC53-F3E0-28BE-0D67-F50AF87FEB3A}"/>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8" name="Footer Placeholder 7">
            <a:extLst>
              <a:ext uri="{FF2B5EF4-FFF2-40B4-BE49-F238E27FC236}">
                <a16:creationId xmlns:a16="http://schemas.microsoft.com/office/drawing/2014/main" id="{9832CA58-9BDE-034D-0763-144AD8509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83C86-CC7F-ED1F-A6FE-DF695E7B21A3}"/>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14167951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DE54-C65D-E667-9233-D0A283DD9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523F3E-C9A1-B743-C219-6B785D28FDCD}"/>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4" name="Footer Placeholder 3">
            <a:extLst>
              <a:ext uri="{FF2B5EF4-FFF2-40B4-BE49-F238E27FC236}">
                <a16:creationId xmlns:a16="http://schemas.microsoft.com/office/drawing/2014/main" id="{E551D58F-8055-34DA-BAF8-BAE7C43EF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2A445-04C5-FC44-CE49-73010CC07CAB}"/>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9714149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C297B-8448-64D3-76EA-743EAA903081}"/>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3" name="Footer Placeholder 2">
            <a:extLst>
              <a:ext uri="{FF2B5EF4-FFF2-40B4-BE49-F238E27FC236}">
                <a16:creationId xmlns:a16="http://schemas.microsoft.com/office/drawing/2014/main" id="{594F91F8-CD52-CCF5-4CC6-FBAEC41131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6703C4-40DE-FABF-D3B3-E95425E66A67}"/>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2197347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D35F-0107-C9E6-E4F6-0C6F2328FDF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B6298DE-F741-1C48-F167-D95046AE7DE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93E9A-CD72-B906-E662-0E273BCAC9D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3F61EC-16E1-EACB-AEC7-B1A80E94AE8C}"/>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6" name="Footer Placeholder 5">
            <a:extLst>
              <a:ext uri="{FF2B5EF4-FFF2-40B4-BE49-F238E27FC236}">
                <a16:creationId xmlns:a16="http://schemas.microsoft.com/office/drawing/2014/main" id="{4224C01F-06DD-D22F-4B37-FDEB41A12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CB87F-8C25-0E03-D6CA-24E893074603}"/>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329942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60"/>
          <p:cNvSpPr txBox="1">
            <a:spLocks noGrp="1"/>
          </p:cNvSpPr>
          <p:nvPr>
            <p:ph type="title"/>
          </p:nvPr>
        </p:nvSpPr>
        <p:spPr>
          <a:xfrm rot="5400000">
            <a:off x="-436698" y="1966987"/>
            <a:ext cx="5238339" cy="2057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0"/>
          <p:cNvSpPr txBox="1">
            <a:spLocks noGrp="1"/>
          </p:cNvSpPr>
          <p:nvPr>
            <p:ph type="body" idx="1"/>
          </p:nvPr>
        </p:nvSpPr>
        <p:spPr>
          <a:xfrm rot="5400000">
            <a:off x="3291405" y="764253"/>
            <a:ext cx="4894729" cy="4829287"/>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7" name="Google Shape;97;p60"/>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0"/>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0"/>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CF29-0ABF-72D6-0C8D-05442723F9E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6820CB-3C5F-127B-932A-D6E16A18E23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4864A3-7E25-16ED-4D95-6A00F34CA2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F6FB42-548C-4A6E-B0BF-5249C3DC2C45}"/>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6" name="Footer Placeholder 5">
            <a:extLst>
              <a:ext uri="{FF2B5EF4-FFF2-40B4-BE49-F238E27FC236}">
                <a16:creationId xmlns:a16="http://schemas.microsoft.com/office/drawing/2014/main" id="{6AB3D41E-BF46-F056-483F-05BCBD35A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E4A34-DDA9-0046-6B71-D4829B86F69B}"/>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10815314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CE9E-F8A3-A6E9-5F26-77B226ACF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FA595-2334-7DF6-83BB-C4CD48C7C7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594A9-61A2-7C5E-9714-CF91CF083C1A}"/>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5" name="Footer Placeholder 4">
            <a:extLst>
              <a:ext uri="{FF2B5EF4-FFF2-40B4-BE49-F238E27FC236}">
                <a16:creationId xmlns:a16="http://schemas.microsoft.com/office/drawing/2014/main" id="{9454635B-DD6A-C516-90C7-E0CEFB5E7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EA662-EF70-42B5-6B93-BA5201DA7F48}"/>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4204163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DA042D-9EF8-A3AA-C0C6-2E69B48DEAA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61E2A3-E347-602B-A9BB-ACA90E4D069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23B90-B80B-91A6-63F6-904D6E3D1398}"/>
              </a:ext>
            </a:extLst>
          </p:cNvPr>
          <p:cNvSpPr>
            <a:spLocks noGrp="1"/>
          </p:cNvSpPr>
          <p:nvPr>
            <p:ph type="dt" sz="half" idx="10"/>
          </p:nvPr>
        </p:nvSpPr>
        <p:spPr/>
        <p:txBody>
          <a:bodyPr/>
          <a:lstStyle/>
          <a:p>
            <a:fld id="{A08B0B8F-C8BA-4625-9B2A-68605FF5D666}" type="datetimeFigureOut">
              <a:rPr lang="en-US" smtClean="0"/>
              <a:t>10/31/2024</a:t>
            </a:fld>
            <a:endParaRPr lang="en-US"/>
          </a:p>
        </p:txBody>
      </p:sp>
      <p:sp>
        <p:nvSpPr>
          <p:cNvPr id="5" name="Footer Placeholder 4">
            <a:extLst>
              <a:ext uri="{FF2B5EF4-FFF2-40B4-BE49-F238E27FC236}">
                <a16:creationId xmlns:a16="http://schemas.microsoft.com/office/drawing/2014/main" id="{F028B608-5814-7212-0A24-32F2955B5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0C6AC-BBF9-C348-827D-F442323BE811}"/>
              </a:ext>
            </a:extLst>
          </p:cNvPr>
          <p:cNvSpPr>
            <a:spLocks noGrp="1"/>
          </p:cNvSpPr>
          <p:nvPr>
            <p:ph type="sldNum" sz="quarter" idx="12"/>
          </p:nvPr>
        </p:nvSpPr>
        <p:spPr/>
        <p:txBody>
          <a:bodyPr/>
          <a:lstStyle/>
          <a:p>
            <a:fld id="{334CB3E3-F7DC-4BFB-A4C9-E2D6B6F0F18F}" type="slidenum">
              <a:rPr lang="en-US" smtClean="0"/>
              <a:t>‹#›</a:t>
            </a:fld>
            <a:endParaRPr lang="en-US"/>
          </a:p>
        </p:txBody>
      </p:sp>
    </p:spTree>
    <p:extLst>
      <p:ext uri="{BB962C8B-B14F-4D97-AF65-F5344CB8AC3E}">
        <p14:creationId xmlns:p14="http://schemas.microsoft.com/office/powerpoint/2010/main" val="754312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1028700" y="4323872"/>
            <a:ext cx="4800600"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6057900" y="1430893"/>
            <a:ext cx="2057400"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6734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11910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64" y="753560"/>
            <a:ext cx="81152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381027"/>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28"/>
            <a:ext cx="5243619" cy="36406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34459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86"/>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86"/>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9729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20"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9" y="3132693"/>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32693"/>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68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51581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996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26"/>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8562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
        <p:cNvGrpSpPr/>
        <p:nvPr/>
      </p:nvGrpSpPr>
      <p:grpSpPr>
        <a:xfrm>
          <a:off x="0" y="0"/>
          <a:ext cx="0" cy="0"/>
          <a:chOff x="0" y="0"/>
          <a:chExt cx="0" cy="0"/>
        </a:xfrm>
      </p:grpSpPr>
      <p:sp>
        <p:nvSpPr>
          <p:cNvPr id="24" name="Google Shape;24;p51"/>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 name="Google Shape;25;p51"/>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 name="Google Shape;26;p51"/>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7" name="Google Shape;27;p51"/>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 name="Google Shape;28;p51"/>
          <p:cNvSpPr txBox="1">
            <a:spLocks noGrp="1"/>
          </p:cNvSpPr>
          <p:nvPr>
            <p:ph type="subTitle" idx="1"/>
          </p:nvPr>
        </p:nvSpPr>
        <p:spPr>
          <a:xfrm>
            <a:off x="1473795" y="5052571"/>
            <a:ext cx="5637010" cy="882119"/>
          </a:xfrm>
          <a:prstGeom prst="rect">
            <a:avLst/>
          </a:prstGeom>
          <a:noFill/>
          <a:ln>
            <a:noFill/>
          </a:ln>
        </p:spPr>
        <p:txBody>
          <a:bodyPr spcFirstLastPara="1" wrap="square" lIns="91425" tIns="45700" rIns="91425" bIns="45700" anchor="t" anchorCtr="0">
            <a:normAutofit/>
          </a:bodyPr>
          <a:lstStyle>
            <a:lvl1pPr lvl="0" algn="l">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a:endParaRPr/>
          </a:p>
        </p:txBody>
      </p:sp>
      <p:sp>
        <p:nvSpPr>
          <p:cNvPr id="29" name="Google Shape;29;p51"/>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51"/>
          <p:cNvSpPr txBox="1">
            <a:spLocks noGrp="1"/>
          </p:cNvSpPr>
          <p:nvPr>
            <p:ph type="ctrTitle"/>
          </p:nvPr>
        </p:nvSpPr>
        <p:spPr>
          <a:xfrm>
            <a:off x="817594" y="3132290"/>
            <a:ext cx="7175351" cy="179316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6912"/>
              <a:buChar char="*"/>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3124226"/>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81023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87"/>
            <a:ext cx="8116526"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66"/>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5516742"/>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595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59"/>
            <a:ext cx="81153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27"/>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68"/>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15452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68351" y="3959889"/>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27"/>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68"/>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buClrTx/>
              <a:buFontTx/>
              <a:buNone/>
            </a:pPr>
            <a:r>
              <a:rPr lang="en-US" sz="8000" kern="1200" dirty="0">
                <a:solidFill>
                  <a:prstClr val="black"/>
                </a:solidFill>
                <a:effectLst/>
                <a:latin typeface="Century Gothic"/>
                <a:ea typeface="+mn-ea"/>
                <a:cs typeface="+mn-cs"/>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buClrTx/>
              <a:buFontTx/>
              <a:buNone/>
            </a:pPr>
            <a:r>
              <a:rPr lang="en-US" sz="8000" kern="1200" dirty="0">
                <a:solidFill>
                  <a:prstClr val="black"/>
                </a:solidFill>
                <a:effectLst/>
                <a:latin typeface="Century Gothic"/>
                <a:ea typeface="+mn-ea"/>
                <a:cs typeface="+mn-cs"/>
              </a:rPr>
              <a:t>”</a:t>
            </a:r>
          </a:p>
        </p:txBody>
      </p:sp>
    </p:spTree>
    <p:extLst>
      <p:ext uri="{BB962C8B-B14F-4D97-AF65-F5344CB8AC3E}">
        <p14:creationId xmlns:p14="http://schemas.microsoft.com/office/powerpoint/2010/main" val="3741719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28"/>
            <a:ext cx="7609640"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7"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78910"/>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8910"/>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95028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14" y="762026"/>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65305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14"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76" y="4191027"/>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6476"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6476" y="4873791"/>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80711" y="4191027"/>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80712" y="4873790"/>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037299" y="4191027"/>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37404"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037299" y="4873788"/>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7144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86"/>
            <a:ext cx="81153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60987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93"/>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63" y="745094"/>
            <a:ext cx="615315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68"/>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27"/>
            <a:ext cx="5243619"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7510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1028700" y="4323868"/>
            <a:ext cx="4800600"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6057900" y="1430889"/>
            <a:ext cx="2057400"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4283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52"/>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2"/>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2"/>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7" name="Google Shape;37;p52"/>
          <p:cNvSpPr txBox="1">
            <a:spLocks noGrp="1"/>
          </p:cNvSpPr>
          <p:nvPr>
            <p:ph type="title"/>
          </p:nvPr>
        </p:nvSpPr>
        <p:spPr>
          <a:xfrm>
            <a:off x="1793291"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2"/>
          <p:cNvSpPr txBox="1">
            <a:spLocks noGrp="1"/>
          </p:cNvSpPr>
          <p:nvPr>
            <p:ph type="body" idx="1"/>
          </p:nvPr>
        </p:nvSpPr>
        <p:spPr>
          <a:xfrm>
            <a:off x="1143000" y="731520"/>
            <a:ext cx="6400800"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75854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62" y="753556"/>
            <a:ext cx="81152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381023"/>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24"/>
            <a:ext cx="5243619" cy="36406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2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91578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82"/>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82"/>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65282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18"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9" y="3132689"/>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32689"/>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65620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14371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64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22"/>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74119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3124222"/>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74014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83"/>
            <a:ext cx="8116526"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62"/>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5516738"/>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59170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55"/>
            <a:ext cx="81153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23"/>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64"/>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3880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53"/>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 name="Google Shape;41;p53"/>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 name="Google Shape;42;p53"/>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 name="Google Shape;43;p53"/>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 name="Google Shape;44;p53"/>
          <p:cNvSpPr txBox="1">
            <a:spLocks noGrp="1"/>
          </p:cNvSpPr>
          <p:nvPr>
            <p:ph type="title"/>
          </p:nvPr>
        </p:nvSpPr>
        <p:spPr>
          <a:xfrm>
            <a:off x="2033197" y="2172648"/>
            <a:ext cx="5966666" cy="2423346"/>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5888"/>
              <a:buChar char="*"/>
              <a:defRPr sz="46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3"/>
          <p:cNvSpPr txBox="1">
            <a:spLocks noGrp="1"/>
          </p:cNvSpPr>
          <p:nvPr>
            <p:ph type="body" idx="1"/>
          </p:nvPr>
        </p:nvSpPr>
        <p:spPr>
          <a:xfrm>
            <a:off x="2022439" y="4607511"/>
            <a:ext cx="5970494" cy="83546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600"/>
              <a:buNone/>
              <a:defRPr sz="2000">
                <a:solidFill>
                  <a:schemeClr val="dk2"/>
                </a:solidFill>
              </a:defRPr>
            </a:lvl1pPr>
            <a:lvl2pPr marL="914400" lvl="1" indent="-228600" algn="l">
              <a:spcBef>
                <a:spcPts val="360"/>
              </a:spcBef>
              <a:spcAft>
                <a:spcPts val="0"/>
              </a:spcAft>
              <a:buSzPts val="2340"/>
              <a:buNone/>
              <a:defRPr sz="1800">
                <a:solidFill>
                  <a:srgbClr val="888888"/>
                </a:solidFill>
              </a:defRPr>
            </a:lvl2pPr>
            <a:lvl3pPr marL="1371600" lvl="2" indent="-228600" algn="l">
              <a:spcBef>
                <a:spcPts val="320"/>
              </a:spcBef>
              <a:spcAft>
                <a:spcPts val="0"/>
              </a:spcAft>
              <a:buSzPts val="2080"/>
              <a:buNone/>
              <a:defRPr sz="1600">
                <a:solidFill>
                  <a:srgbClr val="888888"/>
                </a:solidFill>
              </a:defRPr>
            </a:lvl3pPr>
            <a:lvl4pPr marL="1828800" lvl="3" indent="-228600" algn="l">
              <a:spcBef>
                <a:spcPts val="300"/>
              </a:spcBef>
              <a:spcAft>
                <a:spcPts val="0"/>
              </a:spcAft>
              <a:buSzPts val="1820"/>
              <a:buNone/>
              <a:defRPr sz="1400">
                <a:solidFill>
                  <a:srgbClr val="888888"/>
                </a:solidFill>
              </a:defRPr>
            </a:lvl4pPr>
            <a:lvl5pPr marL="2286000" lvl="4" indent="-228600" algn="l">
              <a:spcBef>
                <a:spcPts val="300"/>
              </a:spcBef>
              <a:spcAft>
                <a:spcPts val="0"/>
              </a:spcAft>
              <a:buSzPts val="1820"/>
              <a:buNone/>
              <a:defRPr sz="1400">
                <a:solidFill>
                  <a:srgbClr val="888888"/>
                </a:solidFill>
              </a:defRPr>
            </a:lvl5pPr>
            <a:lvl6pPr marL="2743200" lvl="5" indent="-228600" algn="l">
              <a:spcBef>
                <a:spcPts val="300"/>
              </a:spcBef>
              <a:spcAft>
                <a:spcPts val="0"/>
              </a:spcAft>
              <a:buSzPts val="1820"/>
              <a:buNone/>
              <a:defRPr sz="1400">
                <a:solidFill>
                  <a:srgbClr val="888888"/>
                </a:solidFill>
              </a:defRPr>
            </a:lvl6pPr>
            <a:lvl7pPr marL="3200400" lvl="6" indent="-228600" algn="l">
              <a:spcBef>
                <a:spcPts val="300"/>
              </a:spcBef>
              <a:spcAft>
                <a:spcPts val="0"/>
              </a:spcAft>
              <a:buSzPts val="1820"/>
              <a:buNone/>
              <a:defRPr sz="1400">
                <a:solidFill>
                  <a:srgbClr val="888888"/>
                </a:solidFill>
              </a:defRPr>
            </a:lvl7pPr>
            <a:lvl8pPr marL="3657600" lvl="7" indent="-228600" algn="l">
              <a:spcBef>
                <a:spcPts val="300"/>
              </a:spcBef>
              <a:spcAft>
                <a:spcPts val="0"/>
              </a:spcAft>
              <a:buSzPts val="1820"/>
              <a:buNone/>
              <a:defRPr sz="1400">
                <a:solidFill>
                  <a:srgbClr val="888888"/>
                </a:solidFill>
              </a:defRPr>
            </a:lvl8pPr>
            <a:lvl9pPr marL="4114800" lvl="8" indent="-228600" algn="l">
              <a:spcBef>
                <a:spcPts val="300"/>
              </a:spcBef>
              <a:spcAft>
                <a:spcPts val="300"/>
              </a:spcAft>
              <a:buSzPts val="1820"/>
              <a:buNone/>
              <a:defRPr sz="1400">
                <a:solidFill>
                  <a:srgbClr val="888888"/>
                </a:solidFill>
              </a:defRPr>
            </a:lvl9pPr>
          </a:lstStyle>
          <a:p>
            <a:endParaRPr/>
          </a:p>
        </p:txBody>
      </p:sp>
      <p:sp>
        <p:nvSpPr>
          <p:cNvPr id="46" name="Google Shape;46;p53"/>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3"/>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3"/>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68351" y="3959885"/>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23"/>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64"/>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buClrTx/>
              <a:buFontTx/>
              <a:buNone/>
            </a:pPr>
            <a:r>
              <a:rPr lang="en-US" sz="8000" kern="1200" dirty="0">
                <a:solidFill>
                  <a:prstClr val="black"/>
                </a:solidFill>
                <a:effectLst/>
                <a:latin typeface="Century Gothic"/>
                <a:ea typeface="+mn-ea"/>
                <a:cs typeface="+mn-cs"/>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buClrTx/>
              <a:buFontTx/>
              <a:buNone/>
            </a:pPr>
            <a:r>
              <a:rPr lang="en-US" sz="8000" kern="1200" dirty="0">
                <a:solidFill>
                  <a:prstClr val="black"/>
                </a:solidFill>
                <a:effectLst/>
                <a:latin typeface="Century Gothic"/>
                <a:ea typeface="+mn-ea"/>
                <a:cs typeface="+mn-cs"/>
              </a:rPr>
              <a:t>”</a:t>
            </a:r>
          </a:p>
        </p:txBody>
      </p:sp>
    </p:spTree>
    <p:extLst>
      <p:ext uri="{BB962C8B-B14F-4D97-AF65-F5344CB8AC3E}">
        <p14:creationId xmlns:p14="http://schemas.microsoft.com/office/powerpoint/2010/main" val="3065375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24"/>
            <a:ext cx="7609640"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7"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78906"/>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8906"/>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62913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12" y="762022"/>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71027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12"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74" y="4191023"/>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6474"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6474" y="4873787"/>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80709" y="4191023"/>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80710" y="4873786"/>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037299" y="4191023"/>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37402"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037299" y="4873784"/>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4782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82"/>
            <a:ext cx="81153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82981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89"/>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61" y="745090"/>
            <a:ext cx="615315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64"/>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23"/>
            <a:ext cx="5243619"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2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00291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948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445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586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68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54"/>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4"/>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54"/>
          <p:cNvSpPr txBox="1">
            <a:spLocks noGrp="1"/>
          </p:cNvSpPr>
          <p:nvPr>
            <p:ph type="title"/>
          </p:nvPr>
        </p:nvSpPr>
        <p:spPr>
          <a:xfrm>
            <a:off x="1793291"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4"/>
          <p:cNvSpPr txBox="1">
            <a:spLocks noGrp="1"/>
          </p:cNvSpPr>
          <p:nvPr>
            <p:ph type="body" idx="1"/>
          </p:nvPr>
        </p:nvSpPr>
        <p:spPr>
          <a:xfrm>
            <a:off x="1142999" y="731519"/>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55" name="Google Shape;55;p54"/>
          <p:cNvSpPr txBox="1">
            <a:spLocks noGrp="1"/>
          </p:cNvSpPr>
          <p:nvPr>
            <p:ph type="body" idx="2"/>
          </p:nvPr>
        </p:nvSpPr>
        <p:spPr>
          <a:xfrm>
            <a:off x="4645152" y="731520"/>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628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145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794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515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81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739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D96AE-633A-4054-90F1-39D2038E9B63}"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66570-22FE-4399-BA8A-E7ED423EDF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561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6E26-E6DF-9D94-46F1-37F1C171014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8EC8D9-2712-D47A-8211-8678CBF5914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56B68-50E8-7165-A905-1BC3DE9A9A82}"/>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4812CE-F7BD-FB24-1FB1-09CE96EF4F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032495-F6A8-CB9D-A894-B06BC3A213F4}"/>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758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2005-8347-E5D3-71AF-A47811CD4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EB62E-8D18-3C73-9FBB-A44F28FAC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922CB-46DE-76E1-85AF-EC6DE9A09452}"/>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4D79E75-C670-60E4-EBF4-D65AA80E5C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88FC00-B775-AFB8-FAC5-F7D5B71FA725}"/>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325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0B38-85E1-C223-9E4C-4F1494186B62}"/>
              </a:ext>
            </a:extLst>
          </p:cNvPr>
          <p:cNvSpPr>
            <a:spLocks noGrp="1"/>
          </p:cNvSpPr>
          <p:nvPr>
            <p:ph type="title"/>
          </p:nvPr>
        </p:nvSpPr>
        <p:spPr>
          <a:xfrm>
            <a:off x="623888" y="170975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50BE2F-A04F-C0EF-DF25-B2FD9898C50B}"/>
              </a:ext>
            </a:extLst>
          </p:cNvPr>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F29126-1279-3BC2-D0AD-7E5274DE0802}"/>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95FD58-3BD1-2857-1BDB-564FD575B8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553FA4-BBD8-A132-E59D-D8E9615E2D12}"/>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47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55"/>
          <p:cNvSpPr txBox="1">
            <a:spLocks noGrp="1"/>
          </p:cNvSpPr>
          <p:nvPr>
            <p:ph type="body" idx="1"/>
          </p:nvPr>
        </p:nvSpPr>
        <p:spPr>
          <a:xfrm>
            <a:off x="1143000"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58" name="Google Shape;58;p55"/>
          <p:cNvSpPr txBox="1">
            <a:spLocks noGrp="1"/>
          </p:cNvSpPr>
          <p:nvPr>
            <p:ph type="body" idx="2"/>
          </p:nvPr>
        </p:nvSpPr>
        <p:spPr>
          <a:xfrm>
            <a:off x="1156447" y="1400327"/>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59" name="Google Shape;59;p55"/>
          <p:cNvSpPr txBox="1">
            <a:spLocks noGrp="1"/>
          </p:cNvSpPr>
          <p:nvPr>
            <p:ph type="body" idx="3"/>
          </p:nvPr>
        </p:nvSpPr>
        <p:spPr>
          <a:xfrm>
            <a:off x="4647302"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60" name="Google Shape;60;p55"/>
          <p:cNvSpPr txBox="1">
            <a:spLocks noGrp="1"/>
          </p:cNvSpPr>
          <p:nvPr>
            <p:ph type="body" idx="4"/>
          </p:nvPr>
        </p:nvSpPr>
        <p:spPr>
          <a:xfrm>
            <a:off x="4645025" y="1399032"/>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61" name="Google Shape;61;p55"/>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5"/>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5"/>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55"/>
          <p:cNvSpPr txBox="1">
            <a:spLocks noGrp="1"/>
          </p:cNvSpPr>
          <p:nvPr>
            <p:ph type="title"/>
          </p:nvPr>
        </p:nvSpPr>
        <p:spPr>
          <a:xfrm>
            <a:off x="1793291"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F21D-8E29-D5FC-0C3D-960BAE717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74F00-0007-3DB0-5021-DBA53653C9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93E57-DC67-92E2-C7D1-757F5F9B184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F06984-9C33-6DEF-7CB3-85261DAA913B}"/>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5A03EE-0364-5170-BC11-B9DD45B4CBF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C846DCF-FA47-B257-80CF-625AFD4934F1}"/>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757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9BC8-F402-3E66-C556-734C7F9C8147}"/>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9BF71-5201-FB6C-0055-3914324CD90E}"/>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AEB8D9-1D76-CD22-9F8A-F01ED26A638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03F467-7D1C-0DB8-EF1C-66904612BB85}"/>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C56650-1F67-EEA6-3F97-93614902E3CB}"/>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BCC53-F3E0-28BE-0D67-F50AF87FEB3A}"/>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32CA58-9BDE-034D-0763-144AD85091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B83C86-CC7F-ED1F-A6FE-DF695E7B21A3}"/>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944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DE54-C65D-E667-9233-D0A283DD9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523F3E-C9A1-B743-C219-6B785D28FDCD}"/>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551D58F-8055-34DA-BAF8-BAE7C43EF4C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842A445-04C5-FC44-CE49-73010CC07CAB}"/>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86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C297B-8448-64D3-76EA-743EAA903081}"/>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4F91F8-CD52-CCF5-4CC6-FBAEC411312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6703C4-40DE-FABF-D3B3-E95425E66A67}"/>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292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D35F-0107-C9E6-E4F6-0C6F2328FDF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298DE-F741-1C48-F167-D95046AE7DE9}"/>
              </a:ext>
            </a:extLst>
          </p:cNvPr>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93E9A-CD72-B906-E662-0E273BCAC9D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F61EC-16E1-EACB-AEC7-B1A80E94AE8C}"/>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224C01F-06DD-D22F-4B37-FDEB41A12E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0CB87F-8C25-0E03-D6CA-24E893074603}"/>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65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CF29-0ABF-72D6-0C8D-05442723F9E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6820CB-3C5F-127B-932A-D6E16A18E239}"/>
              </a:ext>
            </a:extLst>
          </p:cNvPr>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864A3-7E25-16ED-4D95-6A00F34CA2F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6FB42-548C-4A6E-B0BF-5249C3DC2C45}"/>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B3D41E-BF46-F056-483F-05BCBD35A80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BE4A34-DDA9-0046-6B71-D4829B86F69B}"/>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600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CE9E-F8A3-A6E9-5F26-77B226ACF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FA595-2334-7DF6-83BB-C4CD48C7C7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594A9-61A2-7C5E-9714-CF91CF083C1A}"/>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54635B-DD6A-C516-90C7-E0CEFB5E75A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8DEA662-EF70-42B5-6B93-BA5201DA7F48}"/>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748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DA042D-9EF8-A3AA-C0C6-2E69B48DEAA2}"/>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61E2A3-E347-602B-A9BB-ACA90E4D0692}"/>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23B90-B80B-91A6-63F6-904D6E3D1398}"/>
              </a:ext>
            </a:extLst>
          </p:cNvPr>
          <p:cNvSpPr>
            <a:spLocks noGrp="1"/>
          </p:cNvSpPr>
          <p:nvPr>
            <p:ph type="dt" sz="half" idx="10"/>
          </p:nvPr>
        </p:nvSpPr>
        <p:spPr/>
        <p:txBody>
          <a:bodyPr/>
          <a:lstStyle/>
          <a:p>
            <a:fld id="{A08B0B8F-C8BA-4625-9B2A-68605FF5D666}"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28B608-5814-7212-0A24-32F2955B54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90C6AC-BBF9-C348-827D-F442323BE811}"/>
              </a:ext>
            </a:extLst>
          </p:cNvPr>
          <p:cNvSpPr>
            <a:spLocks noGrp="1"/>
          </p:cNvSpPr>
          <p:nvPr>
            <p:ph type="sldNum" sz="quarter" idx="12"/>
          </p:nvPr>
        </p:nvSpPr>
        <p:spPr/>
        <p:txBody>
          <a:bodyPr/>
          <a:lstStyle/>
          <a:p>
            <a:fld id="{334CB3E3-F7DC-4BFB-A4C9-E2D6B6F0F1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635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1028700" y="4323858"/>
            <a:ext cx="4800600"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6057900" y="1430879"/>
            <a:ext cx="2057400"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16891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1287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1793291"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6"/>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6"/>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6"/>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7" y="753546"/>
            <a:ext cx="81152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381013"/>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14"/>
            <a:ext cx="5243619" cy="36406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1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11323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72"/>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72"/>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49556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13"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7" y="3132679"/>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32679"/>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95876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26307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22013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12"/>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22201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3124212"/>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73618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73"/>
            <a:ext cx="8116526"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52"/>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5516728"/>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78702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45"/>
            <a:ext cx="81153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13"/>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54"/>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1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75253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68351" y="3959875"/>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13"/>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54"/>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1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buClrTx/>
              <a:buFontTx/>
              <a:buNone/>
            </a:pPr>
            <a:r>
              <a:rPr lang="en-US" sz="8000" kern="1200" dirty="0">
                <a:solidFill>
                  <a:prstClr val="black"/>
                </a:solidFill>
                <a:effectLst/>
                <a:latin typeface="Century Gothic"/>
                <a:ea typeface="+mn-ea"/>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buClrTx/>
              <a:buFontTx/>
              <a:buNone/>
            </a:pPr>
            <a:r>
              <a:rPr lang="en-US" sz="8000" kern="1200" dirty="0">
                <a:solidFill>
                  <a:prstClr val="black"/>
                </a:solidFill>
                <a:effectLst/>
                <a:latin typeface="Century Gothic"/>
                <a:ea typeface="+mn-ea"/>
              </a:rPr>
              <a:t>”</a:t>
            </a:r>
          </a:p>
        </p:txBody>
      </p:sp>
    </p:spTree>
    <p:extLst>
      <p:ext uri="{BB962C8B-B14F-4D97-AF65-F5344CB8AC3E}">
        <p14:creationId xmlns:p14="http://schemas.microsoft.com/office/powerpoint/2010/main" val="66032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57"/>
          <p:cNvSpPr txBox="1">
            <a:spLocks noGrp="1"/>
          </p:cNvSpPr>
          <p:nvPr>
            <p:ph type="title"/>
          </p:nvPr>
        </p:nvSpPr>
        <p:spPr>
          <a:xfrm>
            <a:off x="839108" y="2209826"/>
            <a:ext cx="3636085" cy="12584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3584"/>
              <a:buChar char="*"/>
              <a:defRPr sz="28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7"/>
          <p:cNvSpPr txBox="1">
            <a:spLocks noGrp="1"/>
          </p:cNvSpPr>
          <p:nvPr>
            <p:ph type="body" idx="1"/>
          </p:nvPr>
        </p:nvSpPr>
        <p:spPr>
          <a:xfrm>
            <a:off x="4593528" y="731520"/>
            <a:ext cx="4017085" cy="4894730"/>
          </a:xfrm>
          <a:prstGeom prst="rect">
            <a:avLst/>
          </a:prstGeom>
          <a:noFill/>
          <a:ln>
            <a:noFill/>
          </a:ln>
        </p:spPr>
        <p:txBody>
          <a:bodyPr spcFirstLastPara="1" wrap="square" lIns="91425" tIns="45700" rIns="91425" bIns="45700" anchor="ctr" anchorCtr="0">
            <a:normAutofit/>
          </a:bodyPr>
          <a:lstStyle>
            <a:lvl1pPr marL="457200" lvl="0" indent="-410210" algn="l">
              <a:spcBef>
                <a:spcPts val="440"/>
              </a:spcBef>
              <a:spcAft>
                <a:spcPts val="0"/>
              </a:spcAft>
              <a:buSzPts val="2860"/>
              <a:buChar char="*"/>
              <a:defRPr sz="2200"/>
            </a:lvl1pPr>
            <a:lvl2pPr marL="914400" lvl="1" indent="-393700" algn="l">
              <a:spcBef>
                <a:spcPts val="400"/>
              </a:spcBef>
              <a:spcAft>
                <a:spcPts val="0"/>
              </a:spcAft>
              <a:buSzPts val="2600"/>
              <a:buChar char="*"/>
              <a:defRPr sz="2000"/>
            </a:lvl2pPr>
            <a:lvl3pPr marL="1371600" lvl="2" indent="-377189" algn="l">
              <a:spcBef>
                <a:spcPts val="360"/>
              </a:spcBef>
              <a:spcAft>
                <a:spcPts val="0"/>
              </a:spcAft>
              <a:buSzPts val="2340"/>
              <a:buChar char="*"/>
              <a:defRPr sz="1800"/>
            </a:lvl3pPr>
            <a:lvl4pPr marL="1828800" lvl="3" indent="-360680" algn="l">
              <a:spcBef>
                <a:spcPts val="320"/>
              </a:spcBef>
              <a:spcAft>
                <a:spcPts val="0"/>
              </a:spcAft>
              <a:buSzPts val="2080"/>
              <a:buChar char="*"/>
              <a:defRPr sz="1600"/>
            </a:lvl4pPr>
            <a:lvl5pPr marL="2286000" lvl="4" indent="-344170" algn="l">
              <a:spcBef>
                <a:spcPts val="300"/>
              </a:spcBef>
              <a:spcAft>
                <a:spcPts val="0"/>
              </a:spcAft>
              <a:buSzPts val="1820"/>
              <a:buChar char="*"/>
              <a:defRPr sz="1400"/>
            </a:lvl5pPr>
            <a:lvl6pPr marL="2743200" lvl="5" indent="-393700" algn="l">
              <a:spcBef>
                <a:spcPts val="400"/>
              </a:spcBef>
              <a:spcAft>
                <a:spcPts val="0"/>
              </a:spcAft>
              <a:buSzPts val="2600"/>
              <a:buChar char="*"/>
              <a:defRPr sz="2000"/>
            </a:lvl6pPr>
            <a:lvl7pPr marL="3200400" lvl="6" indent="-393700" algn="l">
              <a:spcBef>
                <a:spcPts val="400"/>
              </a:spcBef>
              <a:spcAft>
                <a:spcPts val="0"/>
              </a:spcAft>
              <a:buSzPts val="2600"/>
              <a:buChar char="*"/>
              <a:defRPr sz="2000"/>
            </a:lvl7pPr>
            <a:lvl8pPr marL="3657600" lvl="7" indent="-393700" algn="l">
              <a:spcBef>
                <a:spcPts val="400"/>
              </a:spcBef>
              <a:spcAft>
                <a:spcPts val="0"/>
              </a:spcAft>
              <a:buSzPts val="2600"/>
              <a:buChar char="*"/>
              <a:defRPr sz="2000"/>
            </a:lvl8pPr>
            <a:lvl9pPr marL="4114800" lvl="8" indent="-393700" algn="l">
              <a:spcBef>
                <a:spcPts val="400"/>
              </a:spcBef>
              <a:spcAft>
                <a:spcPts val="300"/>
              </a:spcAft>
              <a:buSzPts val="2600"/>
              <a:buChar char="*"/>
              <a:defRPr sz="2000"/>
            </a:lvl9pPr>
          </a:lstStyle>
          <a:p>
            <a:endParaRPr/>
          </a:p>
        </p:txBody>
      </p:sp>
      <p:sp>
        <p:nvSpPr>
          <p:cNvPr id="73" name="Google Shape;73;p57"/>
          <p:cNvSpPr txBox="1">
            <a:spLocks noGrp="1"/>
          </p:cNvSpPr>
          <p:nvPr>
            <p:ph type="body" idx="2"/>
          </p:nvPr>
        </p:nvSpPr>
        <p:spPr>
          <a:xfrm>
            <a:off x="1075767" y="3497802"/>
            <a:ext cx="3388660" cy="2139518"/>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820"/>
              <a:buNone/>
              <a:defRPr sz="14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74" name="Google Shape;74;p57"/>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7"/>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7"/>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14"/>
            <a:ext cx="7609640"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6"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78896"/>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8896"/>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1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9256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7" y="762012"/>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58819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7"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9" y="4191013"/>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6469"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6469" y="4873777"/>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80704" y="4191013"/>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80705" y="4873776"/>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037299" y="4191013"/>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37397"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037299" y="4873774"/>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83759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72"/>
            <a:ext cx="81153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107024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79"/>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6" y="745080"/>
            <a:ext cx="615315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54"/>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13"/>
            <a:ext cx="5243619"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13"/>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995798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1028700" y="4323872"/>
            <a:ext cx="4800600" cy="36512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6057900" y="1430893"/>
            <a:ext cx="2057400"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72443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175660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64" y="753560"/>
            <a:ext cx="81152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381027"/>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5" name="Footer Placeholder 4"/>
          <p:cNvSpPr>
            <a:spLocks noGrp="1"/>
          </p:cNvSpPr>
          <p:nvPr>
            <p:ph type="ftr" sz="quarter" idx="11"/>
          </p:nvPr>
        </p:nvSpPr>
        <p:spPr>
          <a:xfrm>
            <a:off x="514352" y="381028"/>
            <a:ext cx="5243619" cy="364065"/>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2574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86"/>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86"/>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79484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20"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9" y="3132693"/>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32693"/>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0389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7"/>
        <p:cNvGrpSpPr/>
        <p:nvPr/>
      </p:nvGrpSpPr>
      <p:grpSpPr>
        <a:xfrm>
          <a:off x="0" y="0"/>
          <a:ext cx="0" cy="0"/>
          <a:chOff x="0" y="0"/>
          <a:chExt cx="0" cy="0"/>
        </a:xfrm>
      </p:grpSpPr>
      <p:sp>
        <p:nvSpPr>
          <p:cNvPr id="78" name="Google Shape;78;p58"/>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 name="Google Shape;79;p58"/>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0" name="Google Shape;80;p58"/>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58"/>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2" name="Google Shape;82;p58"/>
          <p:cNvSpPr>
            <a:spLocks noGrp="1"/>
          </p:cNvSpPr>
          <p:nvPr>
            <p:ph type="pic" idx="2"/>
          </p:nvPr>
        </p:nvSpPr>
        <p:spPr>
          <a:xfrm>
            <a:off x="4475175" y="1143000"/>
            <a:ext cx="4114800" cy="3127806"/>
          </a:xfrm>
          <a:prstGeom prst="roundRect">
            <a:avLst>
              <a:gd name="adj" fmla="val 4230"/>
            </a:avLst>
          </a:prstGeom>
          <a:solidFill>
            <a:srgbClr val="8BC9F7"/>
          </a:solidFill>
          <a:ln>
            <a:noFill/>
          </a:ln>
          <a:effectLst>
            <a:reflection stA="23000" endA="300" endPos="28000" sy="-100000" algn="bl" rotWithShape="0"/>
          </a:effectLst>
        </p:spPr>
      </p:sp>
      <p:sp>
        <p:nvSpPr>
          <p:cNvPr id="83" name="Google Shape;83;p58"/>
          <p:cNvSpPr txBox="1">
            <a:spLocks noGrp="1"/>
          </p:cNvSpPr>
          <p:nvPr>
            <p:ph type="body" idx="1"/>
          </p:nvPr>
        </p:nvSpPr>
        <p:spPr>
          <a:xfrm>
            <a:off x="877887" y="1010486"/>
            <a:ext cx="3694114" cy="2163020"/>
          </a:xfrm>
          <a:prstGeom prst="rect">
            <a:avLst/>
          </a:prstGeom>
          <a:noFill/>
          <a:ln>
            <a:noFill/>
          </a:ln>
        </p:spPr>
        <p:txBody>
          <a:bodyPr spcFirstLastPara="1" wrap="square" lIns="91425" tIns="45700" rIns="91425" bIns="45700" anchor="b" anchorCtr="0">
            <a:normAutofit/>
          </a:bodyPr>
          <a:lstStyle>
            <a:lvl1pPr marL="457200" lvl="0" indent="-360680" algn="l">
              <a:spcBef>
                <a:spcPts val="320"/>
              </a:spcBef>
              <a:spcAft>
                <a:spcPts val="0"/>
              </a:spcAft>
              <a:buSzPts val="2080"/>
              <a:buFont typeface="Georgia"/>
              <a:buChar char="*"/>
              <a:defRPr sz="16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84" name="Google Shape;84;p58"/>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8"/>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8"/>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7" name="Google Shape;87;p58"/>
          <p:cNvSpPr txBox="1">
            <a:spLocks noGrp="1"/>
          </p:cNvSpPr>
          <p:nvPr>
            <p:ph type="title"/>
          </p:nvPr>
        </p:nvSpPr>
        <p:spPr>
          <a:xfrm>
            <a:off x="727268" y="4464421"/>
            <a:ext cx="6383538"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5888"/>
              <a:buChar char="*"/>
              <a:defRPr sz="46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70548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297301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26"/>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448674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3124226"/>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0617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87"/>
            <a:ext cx="8116526"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66"/>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5516742"/>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037455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59"/>
            <a:ext cx="81153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27"/>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68"/>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397949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68351" y="3959889"/>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27"/>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9968"/>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buClrTx/>
              <a:buFontTx/>
              <a:buNone/>
            </a:pPr>
            <a:r>
              <a:rPr lang="en-US" sz="8000" kern="1200" dirty="0">
                <a:solidFill>
                  <a:prstClr val="black"/>
                </a:solidFill>
                <a:effectLst/>
                <a:latin typeface="Century Gothic"/>
                <a:ea typeface="+mn-ea"/>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buClrTx/>
              <a:buFontTx/>
              <a:buNone/>
            </a:pPr>
            <a:r>
              <a:rPr lang="en-US" sz="8000" kern="1200" dirty="0">
                <a:solidFill>
                  <a:prstClr val="black"/>
                </a:solidFill>
                <a:effectLst/>
                <a:latin typeface="Century Gothic"/>
                <a:ea typeface="+mn-ea"/>
              </a:rPr>
              <a:t>”</a:t>
            </a:r>
          </a:p>
        </p:txBody>
      </p:sp>
    </p:spTree>
    <p:extLst>
      <p:ext uri="{BB962C8B-B14F-4D97-AF65-F5344CB8AC3E}">
        <p14:creationId xmlns:p14="http://schemas.microsoft.com/office/powerpoint/2010/main" val="36295936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28"/>
            <a:ext cx="7609640"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7"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78910"/>
            <a:ext cx="2183130" cy="365125"/>
          </a:xfrm>
        </p:spPr>
        <p:txBody>
          <a:bodyPr/>
          <a:lstStyle>
            <a:lvl1pPr algn="r">
              <a:defRPr/>
            </a:lvl1p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6" name="Footer Placeholder 5"/>
          <p:cNvSpPr>
            <a:spLocks noGrp="1"/>
          </p:cNvSpPr>
          <p:nvPr>
            <p:ph type="ftr" sz="quarter" idx="11"/>
          </p:nvPr>
        </p:nvSpPr>
        <p:spPr>
          <a:xfrm>
            <a:off x="514352" y="378910"/>
            <a:ext cx="5243619" cy="365125"/>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a:xfrm>
            <a:off x="8146841" y="381027"/>
            <a:ext cx="482811" cy="365125"/>
          </a:xfrm>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884383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14" y="762026"/>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8440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14"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76" y="4191027"/>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6476"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6476" y="4873791"/>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80711" y="4191027"/>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80712" y="4873790"/>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037299" y="4191027"/>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37404"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037299" y="4873788"/>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522E56-33BE-4DAF-905C-D1B2A081C63C}" type="datetimeFigureOut">
              <a:rPr lang="vi-VN" smtClean="0">
                <a:solidFill>
                  <a:prstClr val="black">
                    <a:tint val="75000"/>
                  </a:prstClr>
                </a:solidFill>
              </a: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FDBB91B-F6B6-4007-B24C-AE20BBD10AD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291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1.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1.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9D4FE"/>
            </a:gs>
            <a:gs pos="60000">
              <a:srgbClr val="FFFFFF"/>
            </a:gs>
            <a:gs pos="100000">
              <a:srgbClr val="54BDFF"/>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49"/>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1" name="Google Shape;11;p49"/>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2" name="Google Shape;12;p49"/>
          <p:cNvSpPr/>
          <p:nvPr/>
        </p:nvSpPr>
        <p:spPr>
          <a:xfrm>
            <a:off x="0" y="3768304"/>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3" name="Google Shape;13;p49"/>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4" name="Google Shape;14;p49"/>
          <p:cNvSpPr txBox="1">
            <a:spLocks noGrp="1"/>
          </p:cNvSpPr>
          <p:nvPr>
            <p:ph type="title"/>
          </p:nvPr>
        </p:nvSpPr>
        <p:spPr>
          <a:xfrm>
            <a:off x="1793291" y="4372168"/>
            <a:ext cx="6512511"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 name="Google Shape;15;p49"/>
          <p:cNvSpPr txBox="1">
            <a:spLocks noGrp="1"/>
          </p:cNvSpPr>
          <p:nvPr>
            <p:ph type="body" idx="1"/>
          </p:nvPr>
        </p:nvSpPr>
        <p:spPr>
          <a:xfrm>
            <a:off x="1143000" y="732260"/>
            <a:ext cx="6400800" cy="3474720"/>
          </a:xfrm>
          <a:prstGeom prst="rect">
            <a:avLst/>
          </a:prstGeom>
          <a:noFill/>
          <a:ln>
            <a:noFill/>
          </a:ln>
        </p:spPr>
        <p:txBody>
          <a:bodyPr spcFirstLastPara="1" wrap="square" lIns="91425" tIns="45700" rIns="91425" bIns="45700" anchor="t" anchorCtr="0">
            <a:norm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6" name="Google Shape;16;p49"/>
          <p:cNvSpPr txBox="1">
            <a:spLocks noGrp="1"/>
          </p:cNvSpPr>
          <p:nvPr>
            <p:ph type="dt" idx="10"/>
          </p:nvPr>
        </p:nvSpPr>
        <p:spPr>
          <a:xfrm>
            <a:off x="6172200" y="6172226"/>
            <a:ext cx="2514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49"/>
          <p:cNvSpPr txBox="1">
            <a:spLocks noGrp="1"/>
          </p:cNvSpPr>
          <p:nvPr>
            <p:ph type="ftr" idx="11"/>
          </p:nvPr>
        </p:nvSpPr>
        <p:spPr>
          <a:xfrm>
            <a:off x="457212" y="6172226"/>
            <a:ext cx="335280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8" name="Google Shape;18;p49"/>
          <p:cNvSpPr txBox="1">
            <a:spLocks noGrp="1"/>
          </p:cNvSpPr>
          <p:nvPr>
            <p:ph type="sldNum" idx="12"/>
          </p:nvPr>
        </p:nvSpPr>
        <p:spPr>
          <a:xfrm>
            <a:off x="3810000" y="6172226"/>
            <a:ext cx="18288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87"/>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77"/>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AC522E56-33BE-4DAF-905C-D1B2A081C63C}" type="datetimeFigureOut">
              <a:rPr lang="vi-VN" kern="1200" smtClean="0">
                <a:solidFill>
                  <a:prstClr val="black">
                    <a:tint val="75000"/>
                  </a:prstClr>
                </a:solidFill>
                <a:ea typeface="+mn-ea"/>
                <a:cs typeface="+mn-cs"/>
              </a:rPr>
              <a:pPr>
                <a:buClrTx/>
                <a:buFontTx/>
                <a:buNone/>
              </a:pPr>
              <a:t>31/10/2024</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514350" y="6355872"/>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buClrTx/>
              <a:buFontTx/>
              <a:buNone/>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72250" y="38102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3FDBB91B-F6B6-4007-B24C-AE20BBD10AD2}" type="slidenum">
              <a:rPr lang="vi-VN" kern="1200" smtClean="0">
                <a:solidFill>
                  <a:prstClr val="black">
                    <a:tint val="75000"/>
                  </a:prstClr>
                </a:solidFill>
                <a:ea typeface="+mn-ea"/>
                <a:cs typeface="+mn-cs"/>
              </a:rPr>
              <a:pPr>
                <a:buClrTx/>
                <a:buFontTx/>
                <a:buNone/>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789602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83"/>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73"/>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AC522E56-33BE-4DAF-905C-D1B2A081C63C}" type="datetimeFigureOut">
              <a:rPr lang="vi-VN" kern="1200" smtClean="0">
                <a:solidFill>
                  <a:prstClr val="black">
                    <a:tint val="75000"/>
                  </a:prstClr>
                </a:solidFill>
                <a:ea typeface="+mn-ea"/>
                <a:cs typeface="+mn-cs"/>
              </a:rPr>
              <a:pPr>
                <a:buClrTx/>
                <a:buFontTx/>
                <a:buNone/>
              </a:pPr>
              <a:t>31/10/2024</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514350" y="6355868"/>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buClrTx/>
              <a:buFontTx/>
              <a:buNone/>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72250" y="381023"/>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3FDBB91B-F6B6-4007-B24C-AE20BBD10AD2}" type="slidenum">
              <a:rPr lang="vi-VN" kern="1200" smtClean="0">
                <a:solidFill>
                  <a:prstClr val="black">
                    <a:tint val="75000"/>
                  </a:prstClr>
                </a:solidFill>
                <a:ea typeface="+mn-ea"/>
                <a:cs typeface="+mn-cs"/>
              </a:rPr>
              <a:pPr>
                <a:buClrTx/>
                <a:buFontTx/>
                <a:buNone/>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4631519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90BD96AE-633A-4054-90F1-39D2038E9B63}" type="datetimeFigureOut">
              <a:rPr lang="en-US" kern="1200" smtClean="0">
                <a:solidFill>
                  <a:prstClr val="black">
                    <a:tint val="75000"/>
                  </a:prstClr>
                </a:solidFill>
                <a:latin typeface="Calibri"/>
                <a:ea typeface="+mn-ea"/>
                <a:cs typeface="+mn-cs"/>
              </a:rPr>
              <a:pPr>
                <a:buClrTx/>
                <a:buFontTx/>
                <a:buNone/>
              </a:pPr>
              <a:t>10/31/2024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25D66570-22FE-4399-BA8A-E7ED423EDF8C}"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98479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6"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57" indent="-228611" algn="l" defTabSz="91444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3"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4FA797-6423-2229-6465-5E277A10D005}"/>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81F91-287C-DFAF-AE52-921A4E6E89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6E849-91DC-9E70-AC00-913F254BC11F}"/>
              </a:ext>
            </a:extLst>
          </p:cNvPr>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A08B0B8F-C8BA-4625-9B2A-68605FF5D666}" type="datetimeFigureOut">
              <a:rPr lang="en-US" kern="1200" smtClean="0">
                <a:solidFill>
                  <a:prstClr val="black">
                    <a:tint val="75000"/>
                  </a:prstClr>
                </a:solidFill>
                <a:latin typeface="Calibri"/>
                <a:ea typeface="+mn-ea"/>
              </a:rPr>
              <a:pPr>
                <a:buClrTx/>
                <a:buFontTx/>
                <a:buNone/>
              </a:pPr>
              <a:t>10/31/2024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DBD9965D-C0CA-41DB-9315-8AF59595D089}"/>
              </a:ext>
            </a:extLst>
          </p:cNvPr>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DA1DF599-051D-9507-2D6B-4E6790A32D3D}"/>
              </a:ext>
            </a:extLst>
          </p:cNvPr>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334CB3E3-F7DC-4BFB-A4C9-E2D6B6F0F18F}" type="slidenum">
              <a:rPr lang="en-US" kern="1200" smtClean="0">
                <a:solidFill>
                  <a:prstClr val="black">
                    <a:tint val="75000"/>
                  </a:prstClr>
                </a:solidFill>
                <a:latin typeface="Calibri"/>
                <a:ea typeface="+mn-ea"/>
              </a:rPr>
              <a:pPr>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3480492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73"/>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63"/>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AC522E56-33BE-4DAF-905C-D1B2A081C63C}" type="datetimeFigureOut">
              <a:rPr lang="vi-VN" kern="1200" smtClean="0">
                <a:solidFill>
                  <a:prstClr val="black">
                    <a:tint val="75000"/>
                  </a:prstClr>
                </a:solidFill>
                <a:ea typeface="+mn-ea"/>
              </a:rPr>
              <a:pPr>
                <a:buClrTx/>
                <a:buFontTx/>
                <a:buNone/>
              </a:pPr>
              <a:t>31/10/2024</a:t>
            </a:fld>
            <a:endParaRPr lang="vi-VN" kern="1200">
              <a:solidFill>
                <a:prstClr val="black">
                  <a:tint val="75000"/>
                </a:prstClr>
              </a:solidFill>
              <a:ea typeface="+mn-ea"/>
            </a:endParaRPr>
          </a:p>
        </p:txBody>
      </p:sp>
      <p:sp>
        <p:nvSpPr>
          <p:cNvPr id="5" name="Footer Placeholder 4"/>
          <p:cNvSpPr>
            <a:spLocks noGrp="1"/>
          </p:cNvSpPr>
          <p:nvPr>
            <p:ph type="ftr" sz="quarter" idx="3"/>
          </p:nvPr>
        </p:nvSpPr>
        <p:spPr>
          <a:xfrm>
            <a:off x="514350" y="6355858"/>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buClrTx/>
              <a:buFontTx/>
              <a:buNone/>
            </a:pPr>
            <a:endParaRPr lang="vi-VN" kern="1200">
              <a:solidFill>
                <a:prstClr val="black">
                  <a:tint val="75000"/>
                </a:prstClr>
              </a:solidFill>
              <a:ea typeface="+mn-ea"/>
            </a:endParaRPr>
          </a:p>
        </p:txBody>
      </p:sp>
      <p:sp>
        <p:nvSpPr>
          <p:cNvPr id="6" name="Slide Number Placeholder 5"/>
          <p:cNvSpPr>
            <a:spLocks noGrp="1"/>
          </p:cNvSpPr>
          <p:nvPr>
            <p:ph type="sldNum" sz="quarter" idx="4"/>
          </p:nvPr>
        </p:nvSpPr>
        <p:spPr>
          <a:xfrm>
            <a:off x="6572250" y="381013"/>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3FDBB91B-F6B6-4007-B24C-AE20BBD10AD2}" type="slidenum">
              <a:rPr lang="vi-VN" kern="1200" smtClean="0">
                <a:solidFill>
                  <a:prstClr val="black">
                    <a:tint val="75000"/>
                  </a:prstClr>
                </a:solidFill>
                <a:ea typeface="+mn-ea"/>
              </a:rPr>
              <a:pPr>
                <a:buClrTx/>
                <a:buFontTx/>
                <a:buNone/>
              </a:pPr>
              <a:t>‹#›</a:t>
            </a:fld>
            <a:endParaRPr lang="vi-VN" kern="1200">
              <a:solidFill>
                <a:prstClr val="black">
                  <a:tint val="75000"/>
                </a:prstClr>
              </a:solidFill>
              <a:ea typeface="+mn-ea"/>
            </a:endParaRPr>
          </a:p>
        </p:txBody>
      </p:sp>
    </p:spTree>
    <p:extLst>
      <p:ext uri="{BB962C8B-B14F-4D97-AF65-F5344CB8AC3E}">
        <p14:creationId xmlns:p14="http://schemas.microsoft.com/office/powerpoint/2010/main" val="285615667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87"/>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77"/>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AC522E56-33BE-4DAF-905C-D1B2A081C63C}" type="datetimeFigureOut">
              <a:rPr lang="vi-VN" kern="1200" smtClean="0">
                <a:solidFill>
                  <a:prstClr val="black">
                    <a:tint val="75000"/>
                  </a:prstClr>
                </a:solidFill>
                <a:ea typeface="+mn-ea"/>
              </a:rPr>
              <a:pPr>
                <a:buClrTx/>
                <a:buFontTx/>
                <a:buNone/>
              </a:pPr>
              <a:t>31/10/2024</a:t>
            </a:fld>
            <a:endParaRPr lang="vi-VN" kern="1200">
              <a:solidFill>
                <a:prstClr val="black">
                  <a:tint val="75000"/>
                </a:prstClr>
              </a:solidFill>
              <a:ea typeface="+mn-ea"/>
            </a:endParaRPr>
          </a:p>
        </p:txBody>
      </p:sp>
      <p:sp>
        <p:nvSpPr>
          <p:cNvPr id="5" name="Footer Placeholder 4"/>
          <p:cNvSpPr>
            <a:spLocks noGrp="1"/>
          </p:cNvSpPr>
          <p:nvPr>
            <p:ph type="ftr" sz="quarter" idx="3"/>
          </p:nvPr>
        </p:nvSpPr>
        <p:spPr>
          <a:xfrm>
            <a:off x="514350" y="6355872"/>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buClrTx/>
              <a:buFontTx/>
              <a:buNone/>
            </a:pPr>
            <a:endParaRPr lang="vi-VN" kern="1200">
              <a:solidFill>
                <a:prstClr val="black">
                  <a:tint val="75000"/>
                </a:prstClr>
              </a:solidFill>
              <a:ea typeface="+mn-ea"/>
            </a:endParaRPr>
          </a:p>
        </p:txBody>
      </p:sp>
      <p:sp>
        <p:nvSpPr>
          <p:cNvPr id="6" name="Slide Number Placeholder 5"/>
          <p:cNvSpPr>
            <a:spLocks noGrp="1"/>
          </p:cNvSpPr>
          <p:nvPr>
            <p:ph type="sldNum" sz="quarter" idx="4"/>
          </p:nvPr>
        </p:nvSpPr>
        <p:spPr>
          <a:xfrm>
            <a:off x="6572250" y="38102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buClrTx/>
              <a:buFontTx/>
              <a:buNone/>
            </a:pPr>
            <a:fld id="{3FDBB91B-F6B6-4007-B24C-AE20BBD10AD2}" type="slidenum">
              <a:rPr lang="vi-VN" kern="1200" smtClean="0">
                <a:solidFill>
                  <a:prstClr val="black">
                    <a:tint val="75000"/>
                  </a:prstClr>
                </a:solidFill>
                <a:ea typeface="+mn-ea"/>
              </a:rPr>
              <a:pPr>
                <a:buClrTx/>
                <a:buFontTx/>
                <a:buNone/>
              </a:pPr>
              <a:t>‹#›</a:t>
            </a:fld>
            <a:endParaRPr lang="vi-VN" kern="1200">
              <a:solidFill>
                <a:prstClr val="black">
                  <a:tint val="75000"/>
                </a:prstClr>
              </a:solidFill>
              <a:ea typeface="+mn-ea"/>
            </a:endParaRPr>
          </a:p>
        </p:txBody>
      </p:sp>
    </p:spTree>
    <p:extLst>
      <p:ext uri="{BB962C8B-B14F-4D97-AF65-F5344CB8AC3E}">
        <p14:creationId xmlns:p14="http://schemas.microsoft.com/office/powerpoint/2010/main" val="61273377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4FA797-6423-2229-6465-5E277A10D0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81F91-287C-DFAF-AE52-921A4E6E89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6E849-91DC-9E70-AC00-913F254BC1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8B0B8F-C8BA-4625-9B2A-68605FF5D666}" type="datetimeFigureOut">
              <a:rPr lang="en-US" smtClean="0"/>
              <a:t>10/31/2024</a:t>
            </a:fld>
            <a:endParaRPr lang="en-US"/>
          </a:p>
        </p:txBody>
      </p:sp>
      <p:sp>
        <p:nvSpPr>
          <p:cNvPr id="5" name="Footer Placeholder 4">
            <a:extLst>
              <a:ext uri="{FF2B5EF4-FFF2-40B4-BE49-F238E27FC236}">
                <a16:creationId xmlns:a16="http://schemas.microsoft.com/office/drawing/2014/main" id="{DBD9965D-C0CA-41DB-9315-8AF59595D0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1DF599-051D-9507-2D6B-4E6790A32D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4CB3E3-F7DC-4BFB-A4C9-E2D6B6F0F18F}" type="slidenum">
              <a:rPr lang="en-US" smtClean="0"/>
              <a:t>‹#›</a:t>
            </a:fld>
            <a:endParaRPr lang="en-US"/>
          </a:p>
        </p:txBody>
      </p:sp>
    </p:spTree>
    <p:extLst>
      <p:ext uri="{BB962C8B-B14F-4D97-AF65-F5344CB8AC3E}">
        <p14:creationId xmlns:p14="http://schemas.microsoft.com/office/powerpoint/2010/main" val="154026656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gif"/><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jpeg"/><Relationship Id="rId1" Type="http://schemas.openxmlformats.org/officeDocument/2006/relationships/slideLayout" Target="../slideLayouts/slideLayout85.xml"/><Relationship Id="rId5" Type="http://schemas.openxmlformats.org/officeDocument/2006/relationships/image" Target="../media/image40.pn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6.pn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40.xml"/><Relationship Id="rId7" Type="http://schemas.openxmlformats.org/officeDocument/2006/relationships/slide" Target="slide44.xml"/><Relationship Id="rId12"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48.xml"/><Relationship Id="rId5" Type="http://schemas.openxmlformats.org/officeDocument/2006/relationships/slide" Target="slide42.xml"/><Relationship Id="rId10" Type="http://schemas.openxmlformats.org/officeDocument/2006/relationships/slide" Target="slide47.xml"/><Relationship Id="rId4" Type="http://schemas.openxmlformats.org/officeDocument/2006/relationships/slide" Target="slide41.xml"/><Relationship Id="rId9" Type="http://schemas.openxmlformats.org/officeDocument/2006/relationships/slide" Target="slide4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6.pn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Admin\Desktop\New folder\hinh-nen-dong-dep-cho-powerpoint-7.jpg"/>
          <p:cNvPicPr>
            <a:picLocks noChangeAspect="1" noChangeArrowheads="1"/>
          </p:cNvPicPr>
          <p:nvPr/>
        </p:nvPicPr>
        <p:blipFill>
          <a:blip r:embed="rId3"/>
          <a:srcRect/>
          <a:stretch>
            <a:fillRect/>
          </a:stretch>
        </p:blipFill>
        <p:spPr bwMode="auto">
          <a:xfrm>
            <a:off x="1028701" y="0"/>
            <a:ext cx="8143875" cy="6858000"/>
          </a:xfrm>
          <a:prstGeom prst="rect">
            <a:avLst/>
          </a:prstGeom>
          <a:noFill/>
        </p:spPr>
      </p:pic>
      <p:sp>
        <p:nvSpPr>
          <p:cNvPr id="2" name="Title 1"/>
          <p:cNvSpPr>
            <a:spLocks noGrp="1"/>
          </p:cNvSpPr>
          <p:nvPr>
            <p:ph type="ctrTitle"/>
          </p:nvPr>
        </p:nvSpPr>
        <p:spPr>
          <a:xfrm>
            <a:off x="422033" y="228627"/>
            <a:ext cx="4334607" cy="761999"/>
          </a:xfrm>
        </p:spPr>
        <p:txBody>
          <a:bodyPr>
            <a:noAutofit/>
          </a:bodyPr>
          <a:lstStyle/>
          <a:p>
            <a:r>
              <a:rPr lang="en-US" sz="1600" b="1" dirty="0">
                <a:latin typeface="Times New Roman" panose="02020603050405020304" pitchFamily="18" charset="0"/>
                <a:ea typeface="Amherst" pitchFamily="18" charset="0"/>
                <a:cs typeface="Times New Roman" panose="02020603050405020304" pitchFamily="18" charset="0"/>
              </a:rPr>
              <a:t>SỞ GIÁO DỤC VÀ ĐÀO TẠO BÌNH ĐỊNH       </a:t>
            </a:r>
            <a:br>
              <a:rPr lang="en-US" sz="1600" b="1" dirty="0">
                <a:latin typeface="Times New Roman" panose="02020603050405020304" pitchFamily="18" charset="0"/>
                <a:ea typeface="Amherst" pitchFamily="18" charset="0"/>
                <a:cs typeface="Times New Roman" panose="02020603050405020304" pitchFamily="18" charset="0"/>
              </a:rPr>
            </a:br>
            <a:r>
              <a:rPr lang="vi-VN" sz="1600" b="1" dirty="0">
                <a:latin typeface="Times New Roman" panose="02020603050405020304" pitchFamily="18" charset="0"/>
                <a:ea typeface="Amherst" pitchFamily="18" charset="0"/>
                <a:cs typeface="Times New Roman" panose="02020603050405020304" pitchFamily="18" charset="0"/>
              </a:rPr>
              <a:t>TRƯ</a:t>
            </a:r>
            <a:r>
              <a:rPr lang="en-US" sz="1600" b="1" dirty="0">
                <a:latin typeface="Times New Roman" panose="02020603050405020304" pitchFamily="18" charset="0"/>
                <a:ea typeface="Amherst" pitchFamily="18" charset="0"/>
                <a:cs typeface="Times New Roman" panose="02020603050405020304" pitchFamily="18" charset="0"/>
              </a:rPr>
              <a:t>ỜNG  THPT XUÂN DIỆU</a:t>
            </a:r>
            <a:r>
              <a:rPr lang="en-US" sz="1400" dirty="0">
                <a:latin typeface="Times New Roman" panose="02020603050405020304" pitchFamily="18" charset="0"/>
                <a:ea typeface="Amherst" pitchFamily="18" charset="0"/>
                <a:cs typeface="Times New Roman" panose="02020603050405020304" pitchFamily="18" charset="0"/>
              </a:rPr>
              <a:t/>
            </a:r>
            <a:br>
              <a:rPr lang="en-US" sz="1400" dirty="0">
                <a:latin typeface="Times New Roman" panose="02020603050405020304" pitchFamily="18" charset="0"/>
                <a:ea typeface="Amherst" pitchFamily="18" charset="0"/>
                <a:cs typeface="Times New Roman" panose="02020603050405020304" pitchFamily="18" charset="0"/>
              </a:rPr>
            </a:br>
            <a:endParaRPr lang="en-US" sz="1400" dirty="0">
              <a:latin typeface="Times New Roman" panose="02020603050405020304" pitchFamily="18" charset="0"/>
              <a:ea typeface="Amherst" pitchFamily="18" charset="0"/>
              <a:cs typeface="Times New Roman" panose="02020603050405020304" pitchFamily="18" charset="0"/>
            </a:endParaRPr>
          </a:p>
        </p:txBody>
      </p:sp>
      <p:sp>
        <p:nvSpPr>
          <p:cNvPr id="3" name="Subtitle 2"/>
          <p:cNvSpPr>
            <a:spLocks noGrp="1"/>
          </p:cNvSpPr>
          <p:nvPr>
            <p:ph type="subTitle" idx="1"/>
          </p:nvPr>
        </p:nvSpPr>
        <p:spPr>
          <a:xfrm>
            <a:off x="2857500" y="5181600"/>
            <a:ext cx="3600450" cy="990600"/>
          </a:xfrm>
        </p:spPr>
        <p:txBody>
          <a:bodyPr/>
          <a:lstStyle/>
          <a:p>
            <a:pPr lvl="0"/>
            <a:endParaRPr lang="en-US" sz="2000" b="1" dirty="0">
              <a:solidFill>
                <a:schemeClr val="tx1"/>
              </a:solidFill>
              <a:latin typeface="Times New Roman" panose="02020603050405020304" pitchFamily="18" charset="0"/>
              <a:ea typeface="Amherst" pitchFamily="18" charset="0"/>
              <a:cs typeface="Times New Roman" panose="02020603050405020304" pitchFamily="18" charset="0"/>
            </a:endParaRPr>
          </a:p>
          <a:p>
            <a:endParaRPr lang="en-US" dirty="0"/>
          </a:p>
        </p:txBody>
      </p:sp>
      <p:sp>
        <p:nvSpPr>
          <p:cNvPr id="5" name="Title 1"/>
          <p:cNvSpPr txBox="1">
            <a:spLocks/>
          </p:cNvSpPr>
          <p:nvPr/>
        </p:nvSpPr>
        <p:spPr>
          <a:xfrm>
            <a:off x="457200" y="1905000"/>
            <a:ext cx="6972300" cy="1981200"/>
          </a:xfrm>
          <a:prstGeom prst="rect">
            <a:avLst/>
          </a:prstGeom>
        </p:spPr>
        <p:txBody>
          <a:bodyPr vert="horz" lIns="91440" tIns="45720" rIns="91440" bIns="45720" rtlCol="0" anchor="ctr">
            <a:normAutofit/>
          </a:bodyPr>
          <a:lstStyle/>
          <a:p>
            <a:pPr algn="ctr" defTabSz="914446">
              <a:spcBef>
                <a:spcPct val="0"/>
              </a:spcBef>
              <a:buClrTx/>
              <a:buFontTx/>
              <a:buNone/>
              <a:defRPr/>
            </a:pPr>
            <a:r>
              <a:rPr lang="en-US" sz="3200" b="1" i="1" kern="1200" dirty="0">
                <a:solidFill>
                  <a:srgbClr val="FF0000"/>
                </a:solidFill>
                <a:latin typeface="Arrus-Black" pitchFamily="18" charset="0"/>
                <a:ea typeface="Arrus-Black" pitchFamily="18" charset="0"/>
                <a:cs typeface="Arrus-Black" pitchFamily="18" charset="0"/>
              </a:rPr>
              <a:t>CHÀO MỪNG QUÝ THẦY CÔ </a:t>
            </a:r>
          </a:p>
          <a:p>
            <a:pPr algn="ctr" defTabSz="914446">
              <a:spcBef>
                <a:spcPct val="0"/>
              </a:spcBef>
              <a:buClrTx/>
              <a:buFontTx/>
              <a:buNone/>
              <a:defRPr/>
            </a:pPr>
            <a:r>
              <a:rPr lang="en-US" sz="3200" b="1" i="1" kern="1200" dirty="0">
                <a:solidFill>
                  <a:srgbClr val="FF0000"/>
                </a:solidFill>
                <a:latin typeface="Arrus-Black" pitchFamily="18" charset="0"/>
                <a:ea typeface="Arrus-Black" pitchFamily="18" charset="0"/>
                <a:cs typeface="Arrus-Black" pitchFamily="18" charset="0"/>
              </a:rPr>
              <a:t>VỀ DỰ GIỜ LỚP CHÚNG TA!</a:t>
            </a:r>
            <a:endParaRPr lang="en-US" sz="2000" b="1" i="1" kern="1200" dirty="0">
              <a:solidFill>
                <a:srgbClr val="92D050"/>
              </a:solidFill>
              <a:latin typeface="Footlight MT Light" pitchFamily="18" charset="0"/>
              <a:ea typeface="Amherst" pitchFamily="18" charset="0"/>
              <a:cs typeface="Amherst" pitchFamily="18" charset="0"/>
            </a:endParaRPr>
          </a:p>
        </p:txBody>
      </p:sp>
      <p:sp>
        <p:nvSpPr>
          <p:cNvPr id="6" name="Title 1"/>
          <p:cNvSpPr txBox="1">
            <a:spLocks/>
          </p:cNvSpPr>
          <p:nvPr/>
        </p:nvSpPr>
        <p:spPr>
          <a:xfrm>
            <a:off x="1657350" y="3200400"/>
            <a:ext cx="5886450" cy="914400"/>
          </a:xfrm>
          <a:prstGeom prst="rect">
            <a:avLst/>
          </a:prstGeom>
        </p:spPr>
        <p:txBody>
          <a:bodyPr vert="horz" lIns="91440" tIns="45720" rIns="91440" bIns="45720" rtlCol="0" anchor="ctr">
            <a:normAutofit/>
          </a:bodyPr>
          <a:lstStyle/>
          <a:p>
            <a:pPr algn="ctr" defTabSz="914446">
              <a:spcBef>
                <a:spcPct val="0"/>
              </a:spcBef>
              <a:buClrTx/>
              <a:buFontTx/>
              <a:buNone/>
              <a:defRPr/>
            </a:pPr>
            <a:endParaRPr lang="en-US" sz="1600" b="1" kern="1200" dirty="0">
              <a:solidFill>
                <a:srgbClr val="92D050"/>
              </a:solidFill>
              <a:latin typeface="Amherst" pitchFamily="18" charset="0"/>
              <a:ea typeface="Amherst" pitchFamily="18" charset="0"/>
              <a:cs typeface="Amherst" pitchFamily="18" charset="0"/>
            </a:endParaRPr>
          </a:p>
        </p:txBody>
      </p:sp>
      <p:sp>
        <p:nvSpPr>
          <p:cNvPr id="7" name="Title 1"/>
          <p:cNvSpPr txBox="1">
            <a:spLocks/>
          </p:cNvSpPr>
          <p:nvPr/>
        </p:nvSpPr>
        <p:spPr>
          <a:xfrm>
            <a:off x="677011" y="3886200"/>
            <a:ext cx="6866792" cy="1219200"/>
          </a:xfrm>
          <a:prstGeom prst="rect">
            <a:avLst/>
          </a:prstGeom>
        </p:spPr>
        <p:txBody>
          <a:bodyPr vert="horz" lIns="91440" tIns="45720" rIns="91440" bIns="45720" rtlCol="0" anchor="ctr">
            <a:normAutofit fontScale="92500" lnSpcReduction="10000"/>
          </a:bodyPr>
          <a:lstStyle/>
          <a:p>
            <a:pPr defTabSz="914446">
              <a:spcBef>
                <a:spcPct val="0"/>
              </a:spcBef>
              <a:buClrTx/>
              <a:buFontTx/>
              <a:buNone/>
              <a:defRPr/>
            </a:pPr>
            <a:r>
              <a:rPr lang="en-US" sz="2000" b="1" kern="1200" dirty="0">
                <a:solidFill>
                  <a:srgbClr val="92D050"/>
                </a:solidFill>
                <a:latin typeface="Amherst" pitchFamily="18" charset="0"/>
                <a:ea typeface="Amherst" pitchFamily="18" charset="0"/>
                <a:cs typeface="Amherst" pitchFamily="18" charset="0"/>
              </a:rPr>
              <a:t>		</a:t>
            </a:r>
            <a:endParaRPr lang="en-US" sz="2000" b="1" kern="1200" dirty="0">
              <a:solidFill>
                <a:srgbClr val="0070C0"/>
              </a:solidFill>
              <a:latin typeface="Baskerville Old Face" pitchFamily="18" charset="0"/>
              <a:ea typeface="Amherst" pitchFamily="18" charset="0"/>
              <a:cs typeface="Amherst" pitchFamily="18" charset="0"/>
            </a:endParaRPr>
          </a:p>
          <a:p>
            <a:pPr defTabSz="914446">
              <a:spcBef>
                <a:spcPct val="0"/>
              </a:spcBef>
              <a:buClrTx/>
              <a:buFontTx/>
              <a:buNone/>
              <a:defRPr/>
            </a:pPr>
            <a:r>
              <a:rPr lang="en-US" sz="2000" b="1" kern="1200" dirty="0">
                <a:solidFill>
                  <a:srgbClr val="0070C0"/>
                </a:solidFill>
                <a:latin typeface="Baskerville Old Face" pitchFamily="18" charset="0"/>
                <a:ea typeface="Amherst" pitchFamily="18" charset="0"/>
                <a:cs typeface="Amherst" pitchFamily="18" charset="0"/>
              </a:rPr>
              <a:t>	</a:t>
            </a:r>
            <a:r>
              <a:rPr lang="en-US" sz="2000" b="1" kern="1200" dirty="0" smtClean="0">
                <a:solidFill>
                  <a:srgbClr val="0070C0"/>
                </a:solidFill>
                <a:latin typeface="Baskerville Old Face" pitchFamily="18" charset="0"/>
                <a:ea typeface="Amherst" pitchFamily="18" charset="0"/>
                <a:cs typeface="Amherst" pitchFamily="18" charset="0"/>
              </a:rPr>
              <a:t>        </a:t>
            </a:r>
            <a:r>
              <a:rPr lang="en-US" sz="2400" b="1" kern="1200" dirty="0" smtClean="0">
                <a:solidFill>
                  <a:srgbClr val="0070C0"/>
                </a:solidFill>
                <a:latin typeface="Baskerville Old Face" pitchFamily="18" charset="0"/>
                <a:ea typeface="Amherst" pitchFamily="18" charset="0"/>
                <a:cs typeface="Amherst" pitchFamily="18" charset="0"/>
              </a:rPr>
              <a:t>GV</a:t>
            </a:r>
            <a:r>
              <a:rPr lang="en-US" sz="2400" b="1" kern="1200" dirty="0">
                <a:solidFill>
                  <a:srgbClr val="0070C0"/>
                </a:solidFill>
                <a:latin typeface="Baskerville Old Face" pitchFamily="18" charset="0"/>
                <a:ea typeface="Amherst" pitchFamily="18" charset="0"/>
                <a:cs typeface="Amherst" pitchFamily="18" charset="0"/>
              </a:rPr>
              <a:t>: </a:t>
            </a:r>
            <a:r>
              <a:rPr lang="en-US" sz="2400" b="1" kern="1200" dirty="0" err="1">
                <a:solidFill>
                  <a:srgbClr val="0070C0"/>
                </a:solidFill>
                <a:latin typeface="Times New Roman" panose="02020603050405020304" pitchFamily="18" charset="0"/>
                <a:ea typeface="Amherst" pitchFamily="18" charset="0"/>
                <a:cs typeface="Times New Roman" panose="02020603050405020304" pitchFamily="18" charset="0"/>
              </a:rPr>
              <a:t>Nguyễn</a:t>
            </a:r>
            <a:r>
              <a:rPr lang="en-US" sz="2400" b="1" kern="1200" dirty="0">
                <a:solidFill>
                  <a:srgbClr val="0070C0"/>
                </a:solidFill>
                <a:latin typeface="Times New Roman" panose="02020603050405020304" pitchFamily="18" charset="0"/>
                <a:ea typeface="Amherst"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ea typeface="Amherst" pitchFamily="18" charset="0"/>
                <a:cs typeface="Times New Roman" panose="02020603050405020304" pitchFamily="18" charset="0"/>
              </a:rPr>
              <a:t>Văn</a:t>
            </a:r>
            <a:r>
              <a:rPr lang="en-US" sz="2400" b="1" kern="1200" dirty="0">
                <a:solidFill>
                  <a:srgbClr val="0070C0"/>
                </a:solidFill>
                <a:latin typeface="Times New Roman" panose="02020603050405020304" pitchFamily="18" charset="0"/>
                <a:ea typeface="Amherst"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ea typeface="Amherst" pitchFamily="18" charset="0"/>
                <a:cs typeface="Times New Roman" panose="02020603050405020304" pitchFamily="18" charset="0"/>
              </a:rPr>
              <a:t>Dũng</a:t>
            </a:r>
            <a:endParaRPr lang="en-US" sz="2400" b="1" kern="1200" dirty="0">
              <a:solidFill>
                <a:srgbClr val="0070C0"/>
              </a:solidFill>
              <a:latin typeface="Times New Roman" panose="02020603050405020304" pitchFamily="18" charset="0"/>
              <a:ea typeface="Amherst" pitchFamily="18" charset="0"/>
              <a:cs typeface="Times New Roman" panose="02020603050405020304" pitchFamily="18" charset="0"/>
            </a:endParaRPr>
          </a:p>
          <a:p>
            <a:pPr algn="just" defTabSz="914446">
              <a:spcBef>
                <a:spcPct val="0"/>
              </a:spcBef>
              <a:buClrTx/>
              <a:buFontTx/>
              <a:buNone/>
              <a:defRPr/>
            </a:pPr>
            <a:r>
              <a:rPr lang="en-US" sz="2400" b="1" kern="1200" dirty="0">
                <a:solidFill>
                  <a:srgbClr val="0070C0"/>
                </a:solidFill>
                <a:latin typeface="Baskerville Old Face" pitchFamily="18" charset="0"/>
                <a:ea typeface="Amherst" pitchFamily="18" charset="0"/>
                <a:cs typeface="Amherst" pitchFamily="18" charset="0"/>
              </a:rPr>
              <a:t>                    </a:t>
            </a:r>
            <a:r>
              <a:rPr lang="en-US" sz="2400" b="1" kern="1200" dirty="0" err="1" smtClean="0">
                <a:solidFill>
                  <a:srgbClr val="0070C0"/>
                </a:solidFill>
                <a:latin typeface="Baskerville Old Face" pitchFamily="18" charset="0"/>
                <a:ea typeface="Amherst" pitchFamily="18" charset="0"/>
                <a:cs typeface="Amherst" pitchFamily="18" charset="0"/>
              </a:rPr>
              <a:t>Tổ</a:t>
            </a:r>
            <a:r>
              <a:rPr lang="en-US" sz="2400" b="1" kern="1200" dirty="0">
                <a:solidFill>
                  <a:srgbClr val="0070C0"/>
                </a:solidFill>
                <a:latin typeface="Baskerville Old Face" pitchFamily="18" charset="0"/>
                <a:ea typeface="Amherst" pitchFamily="18" charset="0"/>
                <a:cs typeface="Amherst" pitchFamily="18" charset="0"/>
              </a:rPr>
              <a:t>: </a:t>
            </a:r>
            <a:r>
              <a:rPr lang="en-US" sz="2400" b="1" kern="1200" dirty="0" err="1" smtClean="0">
                <a:solidFill>
                  <a:srgbClr val="0070C0"/>
                </a:solidFill>
                <a:latin typeface="Times New Roman" panose="02020603050405020304" pitchFamily="18" charset="0"/>
                <a:ea typeface="Amherst" pitchFamily="18" charset="0"/>
                <a:cs typeface="Times New Roman" panose="02020603050405020304" pitchFamily="18" charset="0"/>
              </a:rPr>
              <a:t>Sinh</a:t>
            </a:r>
            <a:r>
              <a:rPr lang="en-US" sz="2400" b="1" kern="1200" dirty="0" smtClean="0">
                <a:solidFill>
                  <a:srgbClr val="0070C0"/>
                </a:solidFill>
                <a:latin typeface="Times New Roman" panose="02020603050405020304" pitchFamily="18" charset="0"/>
                <a:ea typeface="Amherst" pitchFamily="18" charset="0"/>
                <a:cs typeface="Times New Roman" panose="02020603050405020304" pitchFamily="18" charset="0"/>
              </a:rPr>
              <a:t> </a:t>
            </a:r>
            <a:r>
              <a:rPr lang="en-US" sz="2400" b="1" kern="1200" dirty="0">
                <a:solidFill>
                  <a:srgbClr val="0070C0"/>
                </a:solidFill>
                <a:latin typeface="Times New Roman" panose="02020603050405020304" pitchFamily="18" charset="0"/>
                <a:ea typeface="Amherst" pitchFamily="18" charset="0"/>
                <a:cs typeface="Times New Roman" panose="02020603050405020304" pitchFamily="18" charset="0"/>
              </a:rPr>
              <a:t>– CN- </a:t>
            </a:r>
            <a:r>
              <a:rPr lang="en-US" sz="2400" b="1" kern="1200" dirty="0" smtClean="0">
                <a:solidFill>
                  <a:srgbClr val="0070C0"/>
                </a:solidFill>
                <a:latin typeface="Times New Roman" panose="02020603050405020304" pitchFamily="18" charset="0"/>
                <a:ea typeface="Amherst" pitchFamily="18" charset="0"/>
                <a:cs typeface="Times New Roman" panose="02020603050405020304" pitchFamily="18" charset="0"/>
              </a:rPr>
              <a:t>GDTC</a:t>
            </a:r>
            <a:r>
              <a:rPr lang="en-US" sz="2400" b="1" kern="1200" dirty="0" smtClean="0">
                <a:solidFill>
                  <a:srgbClr val="0070C0"/>
                </a:solidFill>
                <a:latin typeface="Times New Roman" panose="02020603050405020304" pitchFamily="18" charset="0"/>
                <a:ea typeface="Amherst" pitchFamily="18" charset="0"/>
                <a:cs typeface="Times New Roman" panose="02020603050405020304" pitchFamily="18" charset="0"/>
              </a:rPr>
              <a:t> </a:t>
            </a:r>
            <a:r>
              <a:rPr lang="en-US" sz="2400" b="1" kern="1200" dirty="0">
                <a:solidFill>
                  <a:srgbClr val="0070C0"/>
                </a:solidFill>
                <a:latin typeface="Times New Roman" panose="02020603050405020304" pitchFamily="18" charset="0"/>
                <a:ea typeface="Amherst" pitchFamily="18" charset="0"/>
                <a:cs typeface="Times New Roman" panose="02020603050405020304" pitchFamily="18" charset="0"/>
              </a:rPr>
              <a:t>- GDQP</a:t>
            </a:r>
          </a:p>
          <a:p>
            <a:pPr defTabSz="914446">
              <a:spcBef>
                <a:spcPct val="0"/>
              </a:spcBef>
              <a:buClrTx/>
              <a:buFontTx/>
              <a:buNone/>
              <a:defRPr/>
            </a:pPr>
            <a:r>
              <a:rPr lang="en-US" sz="2000" b="1" kern="1200" dirty="0">
                <a:solidFill>
                  <a:srgbClr val="0070C0"/>
                </a:solidFill>
                <a:latin typeface="Baskerville Old Face" pitchFamily="18" charset="0"/>
                <a:ea typeface="Amherst" pitchFamily="18" charset="0"/>
                <a:cs typeface="Amherst" pitchFamily="18" charset="0"/>
              </a:rPr>
              <a:t>		  </a:t>
            </a:r>
          </a:p>
        </p:txBody>
      </p:sp>
    </p:spTree>
    <p:extLst>
      <p:ext uri="{BB962C8B-B14F-4D97-AF65-F5344CB8AC3E}">
        <p14:creationId xmlns:p14="http://schemas.microsoft.com/office/powerpoint/2010/main" val="728637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với hơn 72 về hình nền slide mới nhất - cdgdbentre.edu.vn">
            <a:extLst>
              <a:ext uri="{FF2B5EF4-FFF2-40B4-BE49-F238E27FC236}">
                <a16:creationId xmlns:a16="http://schemas.microsoft.com/office/drawing/2014/main" id="{AD21557C-7B8C-229F-EB70-357A79F56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A8BA06-371D-53DA-00C8-33B18F6A8F30}"/>
              </a:ext>
            </a:extLst>
          </p:cNvPr>
          <p:cNvSpPr txBox="1"/>
          <p:nvPr/>
        </p:nvSpPr>
        <p:spPr>
          <a:xfrm>
            <a:off x="1037492" y="1631192"/>
            <a:ext cx="7115052" cy="3072636"/>
          </a:xfrm>
          <a:prstGeom prst="rect">
            <a:avLst/>
          </a:prstGeom>
          <a:noFill/>
        </p:spPr>
        <p:txBody>
          <a:bodyPr wrap="square">
            <a:spAutoFit/>
          </a:bodyPr>
          <a:lstStyle/>
          <a:p>
            <a:pPr>
              <a:lnSpc>
                <a:spcPct val="150000"/>
              </a:lnSpc>
              <a:spcBef>
                <a:spcPts val="200"/>
              </a:spcBef>
              <a:buClrTx/>
              <a:buFontTx/>
              <a:buNone/>
            </a:pPr>
            <a:r>
              <a:rPr lang="en-US" sz="3200" u="sng" kern="1200" dirty="0" err="1">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Khám</a:t>
            </a:r>
            <a:r>
              <a:rPr lang="en-US" sz="3200" u="sng" kern="12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 </a:t>
            </a:r>
            <a:r>
              <a:rPr lang="en-US" sz="3200" u="sng" kern="1200" dirty="0" err="1">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phá</a:t>
            </a:r>
            <a:r>
              <a:rPr lang="en-US" sz="3200" u="sng" kern="12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Bef>
                <a:spcPts val="200"/>
              </a:spcBef>
              <a:buClrTx/>
              <a:buFontTx/>
              <a:buNone/>
            </a:pP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bom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vũ</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vũ</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vũ</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hại</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56964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I. Phòng, tránh bom, mìn, đạn, vũ khí hóa học, vũ </a:t>
            </a:r>
            <a:br>
              <a:rPr kumimoji="0" lang="en-US" sz="2800" b="1" i="0" u="none" strike="noStrike" kern="0" cap="none" spc="0" normalizeH="0" baseline="0" noProof="0">
                <a:ln>
                  <a:noFill/>
                </a:ln>
                <a:solidFill>
                  <a:srgbClr val="FF0000"/>
                </a:solidFill>
                <a:effectLst/>
                <a:uLnTx/>
                <a:uFillTx/>
                <a:latin typeface="Arial"/>
                <a:ea typeface="Arial"/>
                <a:cs typeface="Arial"/>
                <a:sym typeface="Arial"/>
              </a:rPr>
            </a:b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khí sinh học và vũ khí công nghệ cao</a:t>
            </a:r>
            <a:endParaRPr kumimoji="0" sz="2800" b="1" i="0" u="none" strike="noStrike" kern="0" cap="none" spc="0" normalizeH="0" baseline="0" noProof="0">
              <a:ln>
                <a:noFill/>
              </a:ln>
              <a:solidFill>
                <a:srgbClr val="C00000"/>
              </a:solidFill>
              <a:effectLst/>
              <a:uLnTx/>
              <a:uFillTx/>
              <a:latin typeface="Arial"/>
              <a:ea typeface="Arial"/>
              <a:cs typeface="Arial"/>
              <a:sym typeface="Arial"/>
            </a:endParaRPr>
          </a:p>
        </p:txBody>
      </p:sp>
      <p:sp>
        <p:nvSpPr>
          <p:cNvPr id="180" name="Google Shape;180;p5"/>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Bài 5:</a:t>
            </a:r>
            <a: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 THƯỜNG THỨC PHÒNG TRÁNH</a:t>
            </a:r>
            <a:b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br>
            <a: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MỘT SỐ LOẠI BOM ĐẠN, THIÊN TAI</a:t>
            </a: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nvGrpSpPr>
          <p:cNvPr id="182" name="Google Shape;182;p5"/>
          <p:cNvGrpSpPr/>
          <p:nvPr/>
        </p:nvGrpSpPr>
        <p:grpSpPr>
          <a:xfrm>
            <a:off x="-71698" y="-74786"/>
            <a:ext cx="9144000" cy="1447800"/>
            <a:chOff x="0" y="-8659"/>
            <a:chExt cx="9144000" cy="1447800"/>
          </a:xfrm>
        </p:grpSpPr>
        <p:pic>
          <p:nvPicPr>
            <p:cNvPr id="183" name="Google Shape;183;p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186" name="Google Shape;186;p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endParaRPr>
            </a:p>
          </p:txBody>
        </p:sp>
      </p:grpSp>
      <p:sp>
        <p:nvSpPr>
          <p:cNvPr id="188" name="Google Shape;188;p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FFFF00"/>
                </a:solidFill>
                <a:effectLst/>
                <a:uLnTx/>
                <a:uFillTx/>
                <a:latin typeface="Times New Roman"/>
                <a:ea typeface="Times New Roman"/>
                <a:cs typeface="Times New Roman"/>
                <a:sym typeface="Times New Roman"/>
              </a:rPr>
              <a:t>Bài</a:t>
            </a: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 11 : THƯỜNG THỨC PHÒNG TRÁNH MỘT SỐ LOẠI BOM,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MÌN, ĐẠN, VŨ KHÍ HÓA HỌC, VŨ KHÍ SINH HỌC, VŨ KHÍ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CÔNG NGHỆ CAO,THIÊN TAI, DỊCH BỆNH, CHÁY NỔ</a:t>
            </a:r>
            <a:endParaRPr kumimoji="0" sz="2200" b="1" i="0" u="none" strike="noStrike" kern="0" cap="none" spc="0" normalizeH="0" baseline="0" noProof="0" dirty="0">
              <a:ln>
                <a:noFill/>
              </a:ln>
              <a:solidFill>
                <a:srgbClr val="FFFF00"/>
              </a:solidFill>
              <a:effectLst/>
              <a:uLnTx/>
              <a:uFillTx/>
              <a:latin typeface="Trebuchet MS"/>
              <a:ea typeface="Trebuchet MS"/>
              <a:cs typeface="Trebuchet MS"/>
              <a:sym typeface="Trebuchet MS"/>
            </a:endParaRPr>
          </a:p>
        </p:txBody>
      </p:sp>
      <p:sp>
        <p:nvSpPr>
          <p:cNvPr id="189" name="Google Shape;189;p5"/>
          <p:cNvSpPr txBox="1"/>
          <p:nvPr/>
        </p:nvSpPr>
        <p:spPr>
          <a:xfrm>
            <a:off x="179512" y="2113133"/>
            <a:ext cx="8816590" cy="1164421"/>
          </a:xfrm>
          <a:prstGeom prst="rect">
            <a:avLst/>
          </a:prstGeom>
          <a:noFill/>
          <a:ln>
            <a:noFill/>
          </a:ln>
        </p:spPr>
        <p:txBody>
          <a:bodyPr spcFirstLastPara="1" wrap="square" lIns="91425" tIns="45700" rIns="91425" bIns="45700" anchor="t" anchorCtr="0">
            <a:spAutoFit/>
          </a:bodyPr>
          <a:lstStyle/>
          <a:p>
            <a:pPr marL="457200" marR="0" lvl="0" indent="-457200" algn="just" defTabSz="914400" rtl="0" eaLnBrk="1" fontAlgn="auto" latinLnBrk="0" hangingPunct="1">
              <a:lnSpc>
                <a:spcPct val="100000"/>
              </a:lnSpc>
              <a:spcBef>
                <a:spcPts val="0"/>
              </a:spcBef>
              <a:spcAft>
                <a:spcPts val="0"/>
              </a:spcAft>
              <a:buClr>
                <a:srgbClr val="060606"/>
              </a:buClr>
              <a:buSzPts val="2400"/>
              <a:buFont typeface="Arial"/>
              <a:buAutoNum type="arabicPeriod"/>
              <a:tabLst/>
              <a:defRPr/>
            </a:pPr>
            <a:r>
              <a:rPr kumimoji="0" lang="en-US" sz="2400" b="1" i="0" u="none" strike="noStrike" kern="0" cap="none" spc="0" normalizeH="0" baseline="0" noProof="0" dirty="0" err="1">
                <a:ln>
                  <a:noFill/>
                </a:ln>
                <a:solidFill>
                  <a:srgbClr val="000000"/>
                </a:solidFill>
                <a:effectLst/>
                <a:uLnTx/>
                <a:uFillTx/>
                <a:latin typeface="Arial"/>
                <a:ea typeface="Arial"/>
                <a:cs typeface="Arial"/>
                <a:sym typeface="Arial"/>
              </a:rPr>
              <a:t>Tác</a:t>
            </a: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Arial"/>
                <a:ea typeface="Arial"/>
                <a:cs typeface="Arial"/>
                <a:sym typeface="Arial"/>
              </a:rPr>
              <a:t>hại</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20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Arial"/>
                <a:ea typeface="Arial"/>
                <a:cs typeface="Arial"/>
                <a:sym typeface="Arial"/>
              </a:rPr>
              <a:t>a. Bom: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Là</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thiết</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bị</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nổ</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sức</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phá</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lớn</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hủy</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diệt</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sự</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sống</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gây</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thiệt</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hại</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vô</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cùng</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to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lớn</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về</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và</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tài</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ea typeface="Arial"/>
                <a:cs typeface="Arial"/>
                <a:sym typeface="Arial"/>
              </a:rPr>
              <a:t>sản</a:t>
            </a: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90" name="Google Shape;190;p5" descr="Nhiều vật liệu nổ rất khó nhận biết"/>
          <p:cNvPicPr preferRelativeResize="0"/>
          <p:nvPr/>
        </p:nvPicPr>
        <p:blipFill rotWithShape="1">
          <a:blip r:embed="rId4">
            <a:alphaModFix/>
          </a:blip>
          <a:srcRect/>
          <a:stretch/>
        </p:blipFill>
        <p:spPr>
          <a:xfrm>
            <a:off x="91151" y="3350851"/>
            <a:ext cx="4332951" cy="2757333"/>
          </a:xfrm>
          <a:prstGeom prst="rect">
            <a:avLst/>
          </a:prstGeom>
          <a:noFill/>
          <a:ln>
            <a:noFill/>
          </a:ln>
        </p:spPr>
      </p:pic>
      <p:sp>
        <p:nvSpPr>
          <p:cNvPr id="191" name="Google Shape;191;p5"/>
          <p:cNvSpPr txBox="1"/>
          <p:nvPr/>
        </p:nvSpPr>
        <p:spPr>
          <a:xfrm>
            <a:off x="1269901" y="5622837"/>
            <a:ext cx="500676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00"/>
                </a:solidFill>
                <a:effectLst/>
                <a:uLnTx/>
                <a:uFillTx/>
                <a:latin typeface="Trebuchet MS"/>
                <a:ea typeface="Trebuchet MS"/>
                <a:cs typeface="Trebuchet MS"/>
                <a:sym typeface="Trebuchet MS"/>
              </a:rPr>
              <a:t>Bom bi quả dứa, quả cam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2" name="Google Shape;192;p5" descr="Loạt bom mìn quái đản của Mỹ thời chiến tranh Việt Nam"/>
          <p:cNvPicPr preferRelativeResize="0"/>
          <p:nvPr/>
        </p:nvPicPr>
        <p:blipFill rotWithShape="1">
          <a:blip r:embed="rId5">
            <a:alphaModFix/>
          </a:blip>
          <a:srcRect/>
          <a:stretch/>
        </p:blipFill>
        <p:spPr>
          <a:xfrm>
            <a:off x="4456625" y="3350851"/>
            <a:ext cx="4576539" cy="2757333"/>
          </a:xfrm>
          <a:prstGeom prst="rect">
            <a:avLst/>
          </a:prstGeom>
          <a:noFill/>
          <a:ln>
            <a:noFill/>
          </a:ln>
        </p:spPr>
      </p:pic>
      <p:sp>
        <p:nvSpPr>
          <p:cNvPr id="193" name="Google Shape;193;p5"/>
          <p:cNvSpPr txBox="1"/>
          <p:nvPr/>
        </p:nvSpPr>
        <p:spPr>
          <a:xfrm>
            <a:off x="4716016" y="3896184"/>
            <a:ext cx="500676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00"/>
                </a:solidFill>
                <a:effectLst/>
                <a:uLnTx/>
                <a:uFillTx/>
                <a:latin typeface="Trebuchet MS"/>
                <a:ea typeface="Trebuchet MS"/>
                <a:cs typeface="Trebuchet MS"/>
                <a:sym typeface="Trebuchet MS"/>
              </a:rPr>
              <a:t>Bom bi quả ổi</a:t>
            </a:r>
            <a:endParaRPr kumimoji="0" sz="1800" b="0" i="0" u="none" strike="noStrike" kern="0" cap="none" spc="0" normalizeH="0" baseline="0" noProof="0">
              <a:ln>
                <a:noFill/>
              </a:ln>
              <a:solidFill>
                <a:srgbClr val="FFFF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2375528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p:tgtEl>
                                          <p:spTgt spid="17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9">
                                            <p:txEl>
                                              <p:pRg st="0" end="0"/>
                                            </p:txEl>
                                          </p:spTgt>
                                        </p:tgtEl>
                                        <p:attrNameLst>
                                          <p:attrName>style.visibility</p:attrName>
                                        </p:attrNameLst>
                                      </p:cBhvr>
                                      <p:to>
                                        <p:strVal val="visible"/>
                                      </p:to>
                                    </p:set>
                                    <p:anim calcmode="lin" valueType="num">
                                      <p:cBhvr additive="base">
                                        <p:cTn id="12" dur="500"/>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9">
                                            <p:txEl>
                                              <p:pRg st="1" end="1"/>
                                            </p:txEl>
                                          </p:spTgt>
                                        </p:tgtEl>
                                        <p:attrNameLst>
                                          <p:attrName>style.visibility</p:attrName>
                                        </p:attrNameLst>
                                      </p:cBhvr>
                                      <p:to>
                                        <p:strVal val="visible"/>
                                      </p:to>
                                    </p:set>
                                    <p:anim calcmode="lin" valueType="num">
                                      <p:cBhvr additive="base">
                                        <p:cTn id="17" dur="500"/>
                                        <p:tgtEl>
                                          <p:spTgt spid="1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fade">
                                      <p:cBhvr>
                                        <p:cTn id="22" dur="1000"/>
                                        <p:tgtEl>
                                          <p:spTgt spid="190"/>
                                        </p:tgtEl>
                                      </p:cBhvr>
                                    </p:animEffect>
                                  </p:childTnLst>
                                </p:cTn>
                              </p:par>
                              <p:par>
                                <p:cTn id="23" presetID="10"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fade">
                                      <p:cBhvr>
                                        <p:cTn id="25" dur="1000"/>
                                        <p:tgtEl>
                                          <p:spTgt spid="1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2"/>
                                        </p:tgtEl>
                                        <p:attrNameLst>
                                          <p:attrName>style.visibility</p:attrName>
                                        </p:attrNameLst>
                                      </p:cBhvr>
                                      <p:to>
                                        <p:strVal val="visible"/>
                                      </p:to>
                                    </p:set>
                                    <p:animEffect transition="in" filter="fade">
                                      <p:cBhvr>
                                        <p:cTn id="30" dur="1000"/>
                                        <p:tgtEl>
                                          <p:spTgt spid="192"/>
                                        </p:tgtEl>
                                      </p:cBhvr>
                                    </p:animEffect>
                                  </p:childTnLst>
                                </p:cTn>
                              </p:par>
                              <p:par>
                                <p:cTn id="31" presetID="10" presetClass="entr" presetSubtype="0" fill="hold" nodeType="withEffect">
                                  <p:stCondLst>
                                    <p:cond delay="0"/>
                                  </p:stCondLst>
                                  <p:childTnLst>
                                    <p:set>
                                      <p:cBhvr>
                                        <p:cTn id="32" dur="1" fill="hold">
                                          <p:stCondLst>
                                            <p:cond delay="0"/>
                                          </p:stCondLst>
                                        </p:cTn>
                                        <p:tgtEl>
                                          <p:spTgt spid="193"/>
                                        </p:tgtEl>
                                        <p:attrNameLst>
                                          <p:attrName>style.visibility</p:attrName>
                                        </p:attrNameLst>
                                      </p:cBhvr>
                                      <p:to>
                                        <p:strVal val="visible"/>
                                      </p:to>
                                    </p:set>
                                    <p:animEffect transition="in" filter="fade">
                                      <p:cBhvr>
                                        <p:cTn id="33"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6"/>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00" name="Google Shape;200;p6"/>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02" name="Google Shape;202;p6"/>
          <p:cNvGrpSpPr/>
          <p:nvPr/>
        </p:nvGrpSpPr>
        <p:grpSpPr>
          <a:xfrm>
            <a:off x="-71698" y="-74786"/>
            <a:ext cx="9144000" cy="1447800"/>
            <a:chOff x="0" y="-8659"/>
            <a:chExt cx="9144000" cy="1447800"/>
          </a:xfrm>
        </p:grpSpPr>
        <p:pic>
          <p:nvPicPr>
            <p:cNvPr id="203" name="Google Shape;203;p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206" name="Google Shape;206;p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08" name="Google Shape;208;p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BÀI 11 :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HÓA HỌC, VŨ KHÍ SINH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
        <p:nvSpPr>
          <p:cNvPr id="209" name="Google Shape;209;p6"/>
          <p:cNvSpPr txBox="1"/>
          <p:nvPr/>
        </p:nvSpPr>
        <p:spPr>
          <a:xfrm>
            <a:off x="179512" y="2113132"/>
            <a:ext cx="8816590" cy="1841489"/>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dirty="0" err="1">
                <a:solidFill>
                  <a:schemeClr val="dk1"/>
                </a:solidFill>
                <a:latin typeface="Arial"/>
                <a:ea typeface="Arial"/>
                <a:cs typeface="Arial"/>
                <a:sym typeface="Arial"/>
              </a:rPr>
              <a:t>Tác</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hại</a:t>
            </a:r>
            <a:endParaRPr sz="2400" b="1" dirty="0">
              <a:solidFill>
                <a:schemeClr val="dk1"/>
              </a:solidFill>
              <a:latin typeface="Arial"/>
              <a:ea typeface="Arial"/>
              <a:cs typeface="Arial"/>
              <a:sym typeface="Arial"/>
            </a:endParaRPr>
          </a:p>
          <a:p>
            <a:pPr marL="0" marR="0" lvl="0" indent="0" algn="just" rtl="0">
              <a:spcBef>
                <a:spcPts val="200"/>
              </a:spcBef>
              <a:spcAft>
                <a:spcPts val="0"/>
              </a:spcAft>
              <a:buNone/>
            </a:pPr>
            <a:r>
              <a:rPr lang="en-US" sz="2200" b="1" dirty="0">
                <a:solidFill>
                  <a:schemeClr val="dk1"/>
                </a:solidFill>
                <a:latin typeface="Arial"/>
                <a:ea typeface="Arial"/>
                <a:cs typeface="Arial"/>
                <a:sym typeface="Arial"/>
              </a:rPr>
              <a:t>b. </a:t>
            </a:r>
            <a:r>
              <a:rPr lang="en-US" sz="2200" b="1" dirty="0" err="1">
                <a:solidFill>
                  <a:schemeClr val="dk1"/>
                </a:solidFill>
                <a:latin typeface="Arial"/>
                <a:ea typeface="Arial"/>
                <a:cs typeface="Arial"/>
                <a:sym typeface="Arial"/>
              </a:rPr>
              <a:t>Mìn</a:t>
            </a:r>
            <a:r>
              <a:rPr lang="en-US" sz="2200" b="1"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một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loại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vũ</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khí</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trên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bộ</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nhằm</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tiêu</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diệt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sinh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lực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phá</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hoại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công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trình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tiện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dùng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làm</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vật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cản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ngăn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chặn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cơ</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động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của</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đối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Mìn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hủy</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diệt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môi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trường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sống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để</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lại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hậu</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quả</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nặng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nề</a:t>
            </a:r>
            <a:r>
              <a:rPr lang="en-US" sz="2200" dirty="0">
                <a:solidFill>
                  <a:schemeClr val="dk1"/>
                </a:solidFill>
                <a:latin typeface="Arial"/>
                <a:ea typeface="Arial"/>
                <a:cs typeface="Arial"/>
                <a:sym typeface="Arial"/>
              </a:rPr>
              <a:t>.</a:t>
            </a:r>
            <a:endParaRPr sz="2200" dirty="0">
              <a:solidFill>
                <a:schemeClr val="dk1"/>
              </a:solidFill>
              <a:latin typeface="Arial"/>
              <a:ea typeface="Arial"/>
              <a:cs typeface="Arial"/>
              <a:sym typeface="Arial"/>
            </a:endParaRPr>
          </a:p>
        </p:txBody>
      </p:sp>
      <p:pic>
        <p:nvPicPr>
          <p:cNvPr id="210" name="Google Shape;210;p6" descr="Bảo tàng Chứng tích Chiến tranh | Mytour.vn"/>
          <p:cNvPicPr preferRelativeResize="0"/>
          <p:nvPr/>
        </p:nvPicPr>
        <p:blipFill rotWithShape="1">
          <a:blip r:embed="rId4">
            <a:alphaModFix/>
          </a:blip>
          <a:srcRect/>
          <a:stretch/>
        </p:blipFill>
        <p:spPr>
          <a:xfrm>
            <a:off x="4424102" y="3979340"/>
            <a:ext cx="4140582" cy="2761826"/>
          </a:xfrm>
          <a:prstGeom prst="rect">
            <a:avLst/>
          </a:prstGeom>
          <a:noFill/>
          <a:ln>
            <a:noFill/>
          </a:ln>
        </p:spPr>
      </p:pic>
      <p:pic>
        <p:nvPicPr>
          <p:cNvPr id="211" name="Google Shape;211;p6" descr="Mìn M18A1 – Wikipedia tiếng Việt"/>
          <p:cNvPicPr preferRelativeResize="0"/>
          <p:nvPr/>
        </p:nvPicPr>
        <p:blipFill rotWithShape="1">
          <a:blip r:embed="rId5">
            <a:alphaModFix/>
          </a:blip>
          <a:srcRect/>
          <a:stretch/>
        </p:blipFill>
        <p:spPr>
          <a:xfrm>
            <a:off x="176098" y="3979340"/>
            <a:ext cx="3654596" cy="2769994"/>
          </a:xfrm>
          <a:prstGeom prst="rect">
            <a:avLst/>
          </a:prstGeom>
          <a:noFill/>
          <a:ln>
            <a:noFill/>
          </a:ln>
        </p:spPr>
      </p:pic>
      <p:sp>
        <p:nvSpPr>
          <p:cNvPr id="212" name="Google Shape;212;p6"/>
          <p:cNvSpPr txBox="1"/>
          <p:nvPr/>
        </p:nvSpPr>
        <p:spPr>
          <a:xfrm rot="-5400000">
            <a:off x="-77912" y="2118302"/>
            <a:ext cx="682087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Mìn M18A1</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500"/>
                                        <p:tgtEl>
                                          <p:spTgt spid="19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9">
                                            <p:txEl>
                                              <p:pRg st="0" end="0"/>
                                            </p:txEl>
                                          </p:spTgt>
                                        </p:tgtEl>
                                        <p:attrNameLst>
                                          <p:attrName>style.visibility</p:attrName>
                                        </p:attrNameLst>
                                      </p:cBhvr>
                                      <p:to>
                                        <p:strVal val="visible"/>
                                      </p:to>
                                    </p:set>
                                    <p:anim calcmode="lin" valueType="num">
                                      <p:cBhvr additive="base">
                                        <p:cTn id="12" dur="500"/>
                                        <p:tgtEl>
                                          <p:spTgt spid="20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
                                            <p:txEl>
                                              <p:pRg st="1" end="1"/>
                                            </p:txEl>
                                          </p:spTgt>
                                        </p:tgtEl>
                                        <p:attrNameLst>
                                          <p:attrName>style.visibility</p:attrName>
                                        </p:attrNameLst>
                                      </p:cBhvr>
                                      <p:to>
                                        <p:strVal val="visible"/>
                                      </p:to>
                                    </p:set>
                                    <p:anim calcmode="lin" valueType="num">
                                      <p:cBhvr additive="base">
                                        <p:cTn id="17" dur="500"/>
                                        <p:tgtEl>
                                          <p:spTgt spid="20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gtEl>
                                        <p:attrNameLst>
                                          <p:attrName>style.visibility</p:attrName>
                                        </p:attrNameLst>
                                      </p:cBhvr>
                                      <p:to>
                                        <p:strVal val="visible"/>
                                      </p:to>
                                    </p:set>
                                    <p:animEffect transition="in" filter="fade">
                                      <p:cBhvr>
                                        <p:cTn id="22" dur="1000"/>
                                        <p:tgtEl>
                                          <p:spTgt spid="2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1"/>
                                        </p:tgtEl>
                                        <p:attrNameLst>
                                          <p:attrName>style.visibility</p:attrName>
                                        </p:attrNameLst>
                                      </p:cBhvr>
                                      <p:to>
                                        <p:strVal val="visible"/>
                                      </p:to>
                                    </p:set>
                                    <p:animEffect transition="in" filter="fade">
                                      <p:cBhvr>
                                        <p:cTn id="27" dur="1000"/>
                                        <p:tgtEl>
                                          <p:spTgt spid="211"/>
                                        </p:tgtEl>
                                      </p:cBhvr>
                                    </p:animEffect>
                                  </p:childTnLst>
                                </p:cTn>
                              </p:par>
                              <p:par>
                                <p:cTn id="28" presetID="10" presetClass="entr" presetSubtype="0" fill="hold"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fade">
                                      <p:cBhvr>
                                        <p:cTn id="30"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19" name="Google Shape;219;p7"/>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21" name="Google Shape;221;p7"/>
          <p:cNvGrpSpPr/>
          <p:nvPr/>
        </p:nvGrpSpPr>
        <p:grpSpPr>
          <a:xfrm>
            <a:off x="0" y="-47829"/>
            <a:ext cx="9144000" cy="1447800"/>
            <a:chOff x="0" y="-8659"/>
            <a:chExt cx="9144000" cy="1447800"/>
          </a:xfrm>
        </p:grpSpPr>
        <p:pic>
          <p:nvPicPr>
            <p:cNvPr id="222" name="Google Shape;222;p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225" name="Google Shape;225;p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27" name="Google Shape;227;p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28" name="Google Shape;228;p7"/>
          <p:cNvSpPr txBox="1"/>
          <p:nvPr/>
        </p:nvSpPr>
        <p:spPr>
          <a:xfrm>
            <a:off x="179512" y="2113107"/>
            <a:ext cx="8816590" cy="150297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dirty="0" err="1">
                <a:solidFill>
                  <a:schemeClr val="dk1"/>
                </a:solidFill>
                <a:latin typeface="Arial"/>
                <a:ea typeface="Arial"/>
                <a:cs typeface="Arial"/>
                <a:sym typeface="Arial"/>
              </a:rPr>
              <a:t>Tác</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hại</a:t>
            </a:r>
            <a:endParaRPr sz="2400" b="1" dirty="0">
              <a:solidFill>
                <a:schemeClr val="dk1"/>
              </a:solidFill>
              <a:latin typeface="Arial"/>
              <a:ea typeface="Arial"/>
              <a:cs typeface="Arial"/>
              <a:sym typeface="Arial"/>
            </a:endParaRPr>
          </a:p>
          <a:p>
            <a:pPr marL="0" marR="0" lvl="0" indent="0" algn="just" rtl="0">
              <a:spcBef>
                <a:spcPts val="200"/>
              </a:spcBef>
              <a:spcAft>
                <a:spcPts val="0"/>
              </a:spcAft>
              <a:buNone/>
            </a:pPr>
            <a:r>
              <a:rPr lang="en-US" sz="2200" b="1" dirty="0">
                <a:solidFill>
                  <a:schemeClr val="dk1"/>
                </a:solidFill>
                <a:latin typeface="Arial"/>
                <a:ea typeface="Arial"/>
                <a:cs typeface="Arial"/>
                <a:sym typeface="Arial"/>
              </a:rPr>
              <a:t>c. </a:t>
            </a:r>
            <a:r>
              <a:rPr lang="en-US" sz="2200" b="1" dirty="0" err="1">
                <a:solidFill>
                  <a:schemeClr val="dk1"/>
                </a:solidFill>
                <a:latin typeface="Arial"/>
                <a:ea typeface="Arial"/>
                <a:cs typeface="Arial"/>
                <a:sym typeface="Arial"/>
              </a:rPr>
              <a:t>Đạn</a:t>
            </a:r>
            <a:r>
              <a:rPr lang="en-US" sz="2200" b="1"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vật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thể</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mang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phần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tử</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sát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sinh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lực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phá</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hủy</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các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tiện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vũ</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khí</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trang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bị</a:t>
            </a:r>
            <a:r>
              <a:rPr lang="en-US" sz="2200" dirty="0">
                <a:solidFill>
                  <a:schemeClr val="dk1"/>
                </a:solidFill>
                <a:latin typeface="Trebuchet MS"/>
                <a:ea typeface="Trebuchet MS"/>
                <a:cs typeface="Trebuchet MS"/>
                <a:sym typeface="Trebuchet MS"/>
              </a:rPr>
              <a:t> </a:t>
            </a:r>
            <a:r>
              <a:rPr lang="en-US" sz="2200" dirty="0" err="1">
                <a:solidFill>
                  <a:schemeClr val="dk1"/>
                </a:solidFill>
                <a:latin typeface="Trebuchet MS"/>
                <a:ea typeface="Trebuchet MS"/>
                <a:cs typeface="Trebuchet MS"/>
                <a:sym typeface="Trebuchet MS"/>
              </a:rPr>
              <a:t>của</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đối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đạn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dễ</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nổ</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có</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khả</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năng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còn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sót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lại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rất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lớn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gây</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khó</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khăn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trong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dò</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tìm</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phát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hiện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xử</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lí</a:t>
            </a:r>
            <a:r>
              <a:rPr lang="en-US" sz="2200" dirty="0">
                <a:solidFill>
                  <a:schemeClr val="dk1"/>
                </a:solidFill>
                <a:latin typeface="Arial"/>
                <a:ea typeface="Arial"/>
                <a:cs typeface="Arial"/>
                <a:sym typeface="Arial"/>
              </a:rPr>
              <a:t>.</a:t>
            </a:r>
            <a:endParaRPr sz="2200" dirty="0">
              <a:solidFill>
                <a:schemeClr val="dk1"/>
              </a:solidFill>
              <a:latin typeface="Arial"/>
              <a:ea typeface="Arial"/>
              <a:cs typeface="Arial"/>
              <a:sym typeface="Arial"/>
            </a:endParaRPr>
          </a:p>
        </p:txBody>
      </p:sp>
      <p:pic>
        <p:nvPicPr>
          <p:cNvPr id="229" name="Google Shape;229;p7" descr="ERW"/>
          <p:cNvPicPr preferRelativeResize="0"/>
          <p:nvPr/>
        </p:nvPicPr>
        <p:blipFill rotWithShape="1">
          <a:blip r:embed="rId4">
            <a:alphaModFix/>
          </a:blip>
          <a:srcRect/>
          <a:stretch/>
        </p:blipFill>
        <p:spPr>
          <a:xfrm>
            <a:off x="237910" y="3643419"/>
            <a:ext cx="4586426" cy="3060006"/>
          </a:xfrm>
          <a:prstGeom prst="rect">
            <a:avLst/>
          </a:prstGeom>
          <a:noFill/>
          <a:ln>
            <a:noFill/>
          </a:ln>
        </p:spPr>
      </p:pic>
      <p:sp>
        <p:nvSpPr>
          <p:cNvPr id="230" name="Google Shape;230;p7"/>
          <p:cNvSpPr txBox="1"/>
          <p:nvPr/>
        </p:nvSpPr>
        <p:spPr>
          <a:xfrm>
            <a:off x="804602" y="5785838"/>
            <a:ext cx="83653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Đạn cối 81</a:t>
            </a:r>
            <a:endParaRPr/>
          </a:p>
        </p:txBody>
      </p:sp>
      <p:pic>
        <p:nvPicPr>
          <p:cNvPr id="231" name="Google Shape;231;p7" descr="Đắk Nông: Nổ đầu đạn M79 do va đập, 4 người nhập viện khẩn cấp | Xã hội |  Vietnam+ (VietnamPlus)"/>
          <p:cNvPicPr preferRelativeResize="0"/>
          <p:nvPr/>
        </p:nvPicPr>
        <p:blipFill rotWithShape="1">
          <a:blip r:embed="rId5">
            <a:alphaModFix/>
          </a:blip>
          <a:srcRect/>
          <a:stretch/>
        </p:blipFill>
        <p:spPr>
          <a:xfrm>
            <a:off x="4919929" y="3641327"/>
            <a:ext cx="4080008" cy="3060006"/>
          </a:xfrm>
          <a:prstGeom prst="rect">
            <a:avLst/>
          </a:prstGeom>
          <a:noFill/>
          <a:ln>
            <a:noFill/>
          </a:ln>
        </p:spPr>
      </p:pic>
      <p:sp>
        <p:nvSpPr>
          <p:cNvPr id="232" name="Google Shape;232;p7"/>
          <p:cNvSpPr txBox="1"/>
          <p:nvPr/>
        </p:nvSpPr>
        <p:spPr>
          <a:xfrm>
            <a:off x="5292080" y="5949280"/>
            <a:ext cx="83653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Đạn M79</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 calcmode="lin" valueType="num">
                                      <p:cBhvr additive="base">
                                        <p:cTn id="7" dur="500"/>
                                        <p:tgtEl>
                                          <p:spTgt spid="2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8">
                                            <p:txEl>
                                              <p:pRg st="0" end="0"/>
                                            </p:txEl>
                                          </p:spTgt>
                                        </p:tgtEl>
                                        <p:attrNameLst>
                                          <p:attrName>style.visibility</p:attrName>
                                        </p:attrNameLst>
                                      </p:cBhvr>
                                      <p:to>
                                        <p:strVal val="visible"/>
                                      </p:to>
                                    </p:set>
                                    <p:anim calcmode="lin" valueType="num">
                                      <p:cBhvr additive="base">
                                        <p:cTn id="12" dur="500"/>
                                        <p:tgtEl>
                                          <p:spTgt spid="2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8">
                                            <p:txEl>
                                              <p:pRg st="1" end="1"/>
                                            </p:txEl>
                                          </p:spTgt>
                                        </p:tgtEl>
                                        <p:attrNameLst>
                                          <p:attrName>style.visibility</p:attrName>
                                        </p:attrNameLst>
                                      </p:cBhvr>
                                      <p:to>
                                        <p:strVal val="visible"/>
                                      </p:to>
                                    </p:set>
                                    <p:anim calcmode="lin" valueType="num">
                                      <p:cBhvr additive="base">
                                        <p:cTn id="17" dur="500"/>
                                        <p:tgtEl>
                                          <p:spTgt spid="2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9"/>
                                        </p:tgtEl>
                                        <p:attrNameLst>
                                          <p:attrName>style.visibility</p:attrName>
                                        </p:attrNameLst>
                                      </p:cBhvr>
                                      <p:to>
                                        <p:strVal val="visible"/>
                                      </p:to>
                                    </p:set>
                                    <p:anim calcmode="lin" valueType="num">
                                      <p:cBhvr additive="base">
                                        <p:cTn id="22" dur="500"/>
                                        <p:tgtEl>
                                          <p:spTgt spid="229"/>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0"/>
                                        </p:tgtEl>
                                        <p:attrNameLst>
                                          <p:attrName>style.visibility</p:attrName>
                                        </p:attrNameLst>
                                      </p:cBhvr>
                                      <p:to>
                                        <p:strVal val="visible"/>
                                      </p:to>
                                    </p:set>
                                    <p:anim calcmode="lin" valueType="num">
                                      <p:cBhvr additive="base">
                                        <p:cTn id="25" dur="500"/>
                                        <p:tgtEl>
                                          <p:spTgt spid="2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1"/>
                                        </p:tgtEl>
                                        <p:attrNameLst>
                                          <p:attrName>style.visibility</p:attrName>
                                        </p:attrNameLst>
                                      </p:cBhvr>
                                      <p:to>
                                        <p:strVal val="visible"/>
                                      </p:to>
                                    </p:set>
                                    <p:animEffect transition="in" filter="fade">
                                      <p:cBhvr>
                                        <p:cTn id="30" dur="1000"/>
                                        <p:tgtEl>
                                          <p:spTgt spid="231"/>
                                        </p:tgtEl>
                                      </p:cBhvr>
                                    </p:animEffect>
                                  </p:childTnLst>
                                </p:cTn>
                              </p:par>
                              <p:par>
                                <p:cTn id="31" presetID="10" presetClass="entr" presetSubtype="0" fill="hold" nodeType="withEffect">
                                  <p:stCondLst>
                                    <p:cond delay="0"/>
                                  </p:stCondLst>
                                  <p:childTnLst>
                                    <p:set>
                                      <p:cBhvr>
                                        <p:cTn id="32" dur="1" fill="hold">
                                          <p:stCondLst>
                                            <p:cond delay="0"/>
                                          </p:stCondLst>
                                        </p:cTn>
                                        <p:tgtEl>
                                          <p:spTgt spid="232"/>
                                        </p:tgtEl>
                                        <p:attrNameLst>
                                          <p:attrName>style.visibility</p:attrName>
                                        </p:attrNameLst>
                                      </p:cBhvr>
                                      <p:to>
                                        <p:strVal val="visible"/>
                                      </p:to>
                                    </p:set>
                                    <p:animEffect transition="in" filter="fade">
                                      <p:cBhvr>
                                        <p:cTn id="33"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9"/>
          <p:cNvSpPr/>
          <p:nvPr/>
        </p:nvSpPr>
        <p:spPr>
          <a:xfrm>
            <a:off x="214756" y="1339493"/>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256" name="Google Shape;256;p9"/>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258" name="Google Shape;258;p9"/>
          <p:cNvGrpSpPr/>
          <p:nvPr/>
        </p:nvGrpSpPr>
        <p:grpSpPr>
          <a:xfrm>
            <a:off x="-71698" y="-74786"/>
            <a:ext cx="9144000" cy="1447800"/>
            <a:chOff x="0" y="-8659"/>
            <a:chExt cx="9144000" cy="1447800"/>
          </a:xfrm>
        </p:grpSpPr>
        <p:pic>
          <p:nvPicPr>
            <p:cNvPr id="259" name="Google Shape;259;p9"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262" name="Google Shape;262;p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264" name="Google Shape;264;p9"/>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65" name="Google Shape;265;p9"/>
          <p:cNvSpPr txBox="1"/>
          <p:nvPr/>
        </p:nvSpPr>
        <p:spPr>
          <a:xfrm>
            <a:off x="170061" y="2010227"/>
            <a:ext cx="4257924" cy="4549923"/>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rgbClr val="060606"/>
              </a:buClr>
              <a:buSzPts val="2400"/>
              <a:buFont typeface="Arial"/>
              <a:buAutoNum type="arabicPeriod"/>
            </a:pPr>
            <a:r>
              <a:rPr lang="en-US" sz="2400" b="1" dirty="0" err="1">
                <a:solidFill>
                  <a:schemeClr val="dk1"/>
                </a:solidFill>
                <a:latin typeface="Arial"/>
                <a:ea typeface="Arial"/>
                <a:cs typeface="Arial"/>
                <a:sym typeface="Arial"/>
              </a:rPr>
              <a:t>Tác</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hại</a:t>
            </a:r>
            <a:endParaRPr sz="2400" b="1" dirty="0">
              <a:solidFill>
                <a:schemeClr val="dk1"/>
              </a:solidFill>
              <a:latin typeface="Arial"/>
              <a:ea typeface="Arial"/>
              <a:cs typeface="Arial"/>
              <a:sym typeface="Arial"/>
            </a:endParaRPr>
          </a:p>
          <a:p>
            <a:pPr marL="0" marR="0" lvl="0" indent="0" algn="just" rtl="0">
              <a:spcBef>
                <a:spcPts val="200"/>
              </a:spcBef>
              <a:spcAft>
                <a:spcPts val="0"/>
              </a:spcAft>
              <a:buNone/>
            </a:pPr>
            <a:r>
              <a:rPr lang="en-US" sz="2200" b="1" dirty="0">
                <a:solidFill>
                  <a:schemeClr val="dk1"/>
                </a:solidFill>
                <a:latin typeface="Arial"/>
                <a:ea typeface="Arial"/>
                <a:cs typeface="Arial"/>
                <a:sym typeface="Arial"/>
              </a:rPr>
              <a:t>d. Vũ </a:t>
            </a:r>
            <a:r>
              <a:rPr lang="en-US" sz="2200" b="1" dirty="0" err="1">
                <a:solidFill>
                  <a:schemeClr val="dk1"/>
                </a:solidFill>
                <a:latin typeface="Arial"/>
                <a:ea typeface="Arial"/>
                <a:cs typeface="Arial"/>
                <a:sym typeface="Arial"/>
              </a:rPr>
              <a:t>khí</a:t>
            </a:r>
            <a:r>
              <a:rPr lang="en-US" sz="2200" b="1" dirty="0">
                <a:solidFill>
                  <a:schemeClr val="dk1"/>
                </a:solidFill>
                <a:latin typeface="Arial"/>
                <a:ea typeface="Arial"/>
                <a:cs typeface="Arial"/>
                <a:sym typeface="Arial"/>
              </a:rPr>
              <a:t> </a:t>
            </a:r>
            <a:r>
              <a:rPr lang="en-US" sz="2200" b="1" dirty="0" err="1">
                <a:solidFill>
                  <a:schemeClr val="dk1"/>
                </a:solidFill>
                <a:latin typeface="Arial"/>
                <a:ea typeface="Arial"/>
                <a:cs typeface="Arial"/>
                <a:sym typeface="Arial"/>
              </a:rPr>
              <a:t>hóa</a:t>
            </a:r>
            <a:r>
              <a:rPr lang="en-US" sz="2200" b="1" dirty="0">
                <a:solidFill>
                  <a:schemeClr val="dk1"/>
                </a:solidFill>
                <a:latin typeface="Arial"/>
                <a:ea typeface="Arial"/>
                <a:cs typeface="Arial"/>
                <a:sym typeface="Arial"/>
              </a:rPr>
              <a:t> </a:t>
            </a:r>
            <a:r>
              <a:rPr lang="en-US" sz="2200" b="1" dirty="0" err="1">
                <a:solidFill>
                  <a:schemeClr val="dk1"/>
                </a:solidFill>
                <a:latin typeface="Arial"/>
                <a:ea typeface="Arial"/>
                <a:cs typeface="Arial"/>
                <a:sym typeface="Arial"/>
              </a:rPr>
              <a:t>học</a:t>
            </a:r>
            <a:r>
              <a:rPr lang="en-US" sz="2200" b="1"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Một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loại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vũ</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khí</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dựa</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trên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đặc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tính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gây</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độc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cao</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tác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dụng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nhanh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của</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các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chất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độc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quân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sự</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gây</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cho</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đối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tổn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thất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lớn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về</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sinh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lực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phương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tiện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kĩ</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thuật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cơ</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sở</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kinh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tế</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quốc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phòng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môi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trường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sinh</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thái</a:t>
            </a:r>
            <a:r>
              <a:rPr lang="en-US" sz="2200" dirty="0">
                <a:solidFill>
                  <a:schemeClr val="dk1"/>
                </a:solidFill>
                <a:latin typeface="Arial"/>
                <a:ea typeface="Arial"/>
                <a:cs typeface="Arial"/>
                <a:sym typeface="Arial"/>
              </a:rPr>
              <a:t>. Vũ </a:t>
            </a:r>
            <a:r>
              <a:rPr lang="en-US" sz="2200" dirty="0" err="1">
                <a:solidFill>
                  <a:schemeClr val="dk1"/>
                </a:solidFill>
                <a:latin typeface="Arial"/>
                <a:ea typeface="Arial"/>
                <a:cs typeface="Arial"/>
                <a:sym typeface="Arial"/>
              </a:rPr>
              <a:t>khí</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hóa</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học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có</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phạm</a:t>
            </a:r>
            <a:r>
              <a:rPr lang="en-US" sz="2200" dirty="0">
                <a:solidFill>
                  <a:schemeClr val="dk1"/>
                </a:solidFill>
                <a:latin typeface="Arial"/>
                <a:ea typeface="Arial"/>
                <a:cs typeface="Arial"/>
                <a:sym typeface="Arial"/>
              </a:rPr>
              <a:t> vi </a:t>
            </a:r>
            <a:r>
              <a:rPr lang="en-US" sz="2200" dirty="0" err="1">
                <a:solidFill>
                  <a:schemeClr val="dk1"/>
                </a:solidFill>
                <a:latin typeface="Arial"/>
                <a:ea typeface="Arial"/>
                <a:cs typeface="Arial"/>
                <a:sym typeface="Arial"/>
              </a:rPr>
              <a:t>tác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động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lớn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về</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không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gian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thời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gian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khó</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phát</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hiện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kịp</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thời</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gây</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khó</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khăn</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phức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tạp</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trong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phòng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chống</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và</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khắc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phục</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hậu</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quả</a:t>
            </a:r>
            <a:r>
              <a:rPr lang="en-US" sz="2200" dirty="0">
                <a:solidFill>
                  <a:schemeClr val="dk1"/>
                </a:solidFill>
                <a:latin typeface="Arial"/>
                <a:ea typeface="Arial"/>
                <a:cs typeface="Arial"/>
                <a:sym typeface="Arial"/>
              </a:rPr>
              <a:t>. </a:t>
            </a:r>
            <a:endParaRPr sz="2200" dirty="0">
              <a:solidFill>
                <a:schemeClr val="dk1"/>
              </a:solidFill>
              <a:latin typeface="Arial"/>
              <a:ea typeface="Arial"/>
              <a:cs typeface="Arial"/>
              <a:sym typeface="Arial"/>
            </a:endParaRPr>
          </a:p>
        </p:txBody>
      </p:sp>
      <p:pic>
        <p:nvPicPr>
          <p:cNvPr id="266" name="Google Shape;266;p9"/>
          <p:cNvPicPr preferRelativeResize="0"/>
          <p:nvPr/>
        </p:nvPicPr>
        <p:blipFill rotWithShape="1">
          <a:blip r:embed="rId4">
            <a:alphaModFix/>
          </a:blip>
          <a:srcRect/>
          <a:stretch/>
        </p:blipFill>
        <p:spPr>
          <a:xfrm>
            <a:off x="4570105" y="2157344"/>
            <a:ext cx="3964322" cy="2351776"/>
          </a:xfrm>
          <a:prstGeom prst="rect">
            <a:avLst/>
          </a:prstGeom>
          <a:noFill/>
          <a:ln>
            <a:noFill/>
          </a:ln>
        </p:spPr>
      </p:pic>
      <p:pic>
        <p:nvPicPr>
          <p:cNvPr id="267" name="Google Shape;267;p9"/>
          <p:cNvPicPr preferRelativeResize="0"/>
          <p:nvPr/>
        </p:nvPicPr>
        <p:blipFill rotWithShape="1">
          <a:blip r:embed="rId5">
            <a:alphaModFix/>
          </a:blip>
          <a:srcRect/>
          <a:stretch/>
        </p:blipFill>
        <p:spPr>
          <a:xfrm>
            <a:off x="4585853" y="4509121"/>
            <a:ext cx="3948573" cy="22494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anim calcmode="lin" valueType="num">
                                      <p:cBhvr additive="base">
                                        <p:cTn id="7" dur="500"/>
                                        <p:tgtEl>
                                          <p:spTgt spid="2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5">
                                            <p:txEl>
                                              <p:pRg st="1" end="1"/>
                                            </p:txEl>
                                          </p:spTgt>
                                        </p:tgtEl>
                                        <p:attrNameLst>
                                          <p:attrName>style.visibility</p:attrName>
                                        </p:attrNameLst>
                                      </p:cBhvr>
                                      <p:to>
                                        <p:strVal val="visible"/>
                                      </p:to>
                                    </p:set>
                                    <p:anim calcmode="lin" valueType="num">
                                      <p:cBhvr additive="base">
                                        <p:cTn id="12" dur="500"/>
                                        <p:tgtEl>
                                          <p:spTgt spid="2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fade">
                                      <p:cBhvr>
                                        <p:cTn id="17" dur="1000"/>
                                        <p:tgtEl>
                                          <p:spTgt spid="266"/>
                                        </p:tgtEl>
                                      </p:cBhvr>
                                    </p:animEffect>
                                  </p:childTnLst>
                                </p:cTn>
                              </p:par>
                              <p:par>
                                <p:cTn id="18" presetID="10" presetClass="entr" presetSubtype="0" fill="hold" nodeType="withEffect">
                                  <p:stCondLst>
                                    <p:cond delay="0"/>
                                  </p:stCondLst>
                                  <p:childTnLst>
                                    <p:set>
                                      <p:cBhvr>
                                        <p:cTn id="19" dur="1" fill="hold">
                                          <p:stCondLst>
                                            <p:cond delay="0"/>
                                          </p:stCondLst>
                                        </p:cTn>
                                        <p:tgtEl>
                                          <p:spTgt spid="267"/>
                                        </p:tgtEl>
                                        <p:attrNameLst>
                                          <p:attrName>style.visibility</p:attrName>
                                        </p:attrNameLst>
                                      </p:cBhvr>
                                      <p:to>
                                        <p:strVal val="visible"/>
                                      </p:to>
                                    </p:set>
                                    <p:animEffect transition="in" filter="fade">
                                      <p:cBhvr>
                                        <p:cTn id="20"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p:nvPr/>
        </p:nvSpPr>
        <p:spPr>
          <a:xfrm>
            <a:off x="214756" y="1339493"/>
            <a:ext cx="8714509" cy="685800"/>
          </a:xfrm>
          <a:prstGeom prst="rect">
            <a:avLst/>
          </a:prstGeom>
          <a:noFill/>
          <a:ln>
            <a:noFill/>
          </a:ln>
        </p:spPr>
        <p:txBody>
          <a:bodyPr spcFirstLastPara="1" wrap="square" lIns="91425" tIns="45700" rIns="91425" bIns="45700" anchor="ctr" anchorCtr="0">
            <a:noAutofit/>
          </a:bodyPr>
          <a:lstStyle/>
          <a:p>
            <a:r>
              <a:rPr lang="en-US" sz="2800" b="1">
                <a:solidFill>
                  <a:srgbClr val="FF0000"/>
                </a:solidFill>
              </a:rPr>
              <a:t>I. Phòng, tránh bom, mìn, đạn, vũ khí hóa học, vũ </a:t>
            </a:r>
            <a:br>
              <a:rPr lang="en-US" sz="2800" b="1">
                <a:solidFill>
                  <a:srgbClr val="FF0000"/>
                </a:solidFill>
              </a:rPr>
            </a:br>
            <a:r>
              <a:rPr lang="en-US" sz="2800" b="1">
                <a:solidFill>
                  <a:srgbClr val="FF0000"/>
                </a:solidFill>
              </a:rPr>
              <a:t>khí sinh học và vũ khí công nghệ cao</a:t>
            </a:r>
            <a:endParaRPr sz="2800" b="1">
              <a:solidFill>
                <a:srgbClr val="C00000"/>
              </a:solidFill>
            </a:endParaRPr>
          </a:p>
        </p:txBody>
      </p:sp>
      <p:sp>
        <p:nvSpPr>
          <p:cNvPr id="274" name="Google Shape;274;p10"/>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algn="ct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latin typeface="Trebuchet MS"/>
              <a:ea typeface="Trebuchet MS"/>
              <a:cs typeface="Trebuchet MS"/>
              <a:sym typeface="Trebuchet MS"/>
            </a:endParaRPr>
          </a:p>
        </p:txBody>
      </p:sp>
      <p:grpSp>
        <p:nvGrpSpPr>
          <p:cNvPr id="276" name="Google Shape;276;p10"/>
          <p:cNvGrpSpPr/>
          <p:nvPr/>
        </p:nvGrpSpPr>
        <p:grpSpPr>
          <a:xfrm>
            <a:off x="-71698" y="-74786"/>
            <a:ext cx="9144000" cy="1447800"/>
            <a:chOff x="0" y="-8659"/>
            <a:chExt cx="9144000" cy="1447800"/>
          </a:xfrm>
        </p:grpSpPr>
        <p:pic>
          <p:nvPicPr>
            <p:cNvPr id="277" name="Google Shape;277;p1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280" name="Google Shape;280;p1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algn="ctr"/>
              <a:endParaRPr sz="2800" b="1">
                <a:solidFill>
                  <a:srgbClr val="FFFF00"/>
                </a:solidFill>
                <a:latin typeface="Times New Roman"/>
                <a:ea typeface="Times New Roman"/>
                <a:cs typeface="Times New Roman"/>
                <a:sym typeface="Times New Roman"/>
              </a:endParaRPr>
            </a:p>
            <a:p>
              <a:pPr algn="ctr"/>
              <a:endParaRPr sz="3200" b="1">
                <a:solidFill>
                  <a:srgbClr val="FFFF00"/>
                </a:solidFill>
                <a:latin typeface="Times New Roman"/>
                <a:ea typeface="Times New Roman"/>
                <a:cs typeface="Times New Roman"/>
                <a:sym typeface="Times New Roman"/>
              </a:endParaRPr>
            </a:p>
          </p:txBody>
        </p:sp>
      </p:grpSp>
      <p:sp>
        <p:nvSpPr>
          <p:cNvPr id="282" name="Google Shape;282;p10"/>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algn="ct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algn="ct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algn="ct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283" name="Google Shape;283;p10"/>
          <p:cNvSpPr txBox="1"/>
          <p:nvPr/>
        </p:nvSpPr>
        <p:spPr>
          <a:xfrm>
            <a:off x="170073" y="2010240"/>
            <a:ext cx="8826041" cy="1502935"/>
          </a:xfrm>
          <a:prstGeom prst="rect">
            <a:avLst/>
          </a:prstGeom>
          <a:noFill/>
          <a:ln>
            <a:noFill/>
          </a:ln>
        </p:spPr>
        <p:txBody>
          <a:bodyPr spcFirstLastPara="1" wrap="square" lIns="91425" tIns="45700" rIns="91425" bIns="45700" anchor="t" anchorCtr="0">
            <a:spAutoFit/>
          </a:bodyPr>
          <a:lstStyle/>
          <a:p>
            <a:pPr marL="457200" indent="-457200" algn="just">
              <a:buClr>
                <a:srgbClr val="060606"/>
              </a:buClr>
              <a:buSzPts val="2400"/>
              <a:buFont typeface="Arial"/>
              <a:buAutoNum type="arabicPeriod"/>
            </a:pPr>
            <a:r>
              <a:rPr lang="en-US" sz="2400" b="1"/>
              <a:t>Tác hại</a:t>
            </a:r>
            <a:endParaRPr sz="2400" b="1"/>
          </a:p>
          <a:p>
            <a:pPr algn="just">
              <a:spcBef>
                <a:spcPts val="200"/>
              </a:spcBef>
            </a:pPr>
            <a:r>
              <a:rPr lang="en-US" sz="2200" b="1"/>
              <a:t>e. Vũ khí sinh học: </a:t>
            </a:r>
            <a:r>
              <a:rPr lang="en-US" sz="2200"/>
              <a:t>Một loại vũ khí hủy diệt lớn, mà tác dụng sát thương trên cơ sở sử dụng các loại VSV khác nhau để gây bệnh cho người và động vật, cây cối, hoa màu.</a:t>
            </a:r>
            <a:endParaRPr/>
          </a:p>
        </p:txBody>
      </p:sp>
      <p:pic>
        <p:nvPicPr>
          <p:cNvPr id="284" name="Google Shape;284;p10"/>
          <p:cNvPicPr preferRelativeResize="0"/>
          <p:nvPr/>
        </p:nvPicPr>
        <p:blipFill rotWithShape="1">
          <a:blip r:embed="rId4">
            <a:alphaModFix/>
          </a:blip>
          <a:srcRect/>
          <a:stretch/>
        </p:blipFill>
        <p:spPr>
          <a:xfrm>
            <a:off x="4357103" y="3516126"/>
            <a:ext cx="4536504" cy="3077632"/>
          </a:xfrm>
          <a:prstGeom prst="rect">
            <a:avLst/>
          </a:prstGeom>
          <a:noFill/>
          <a:ln>
            <a:noFill/>
          </a:ln>
        </p:spPr>
      </p:pic>
      <p:pic>
        <p:nvPicPr>
          <p:cNvPr id="285" name="Google Shape;285;p10"/>
          <p:cNvPicPr preferRelativeResize="0"/>
          <p:nvPr/>
        </p:nvPicPr>
        <p:blipFill rotWithShape="1">
          <a:blip r:embed="rId5">
            <a:alphaModFix/>
          </a:blip>
          <a:srcRect/>
          <a:stretch/>
        </p:blipFill>
        <p:spPr>
          <a:xfrm>
            <a:off x="510193" y="3513217"/>
            <a:ext cx="3744416" cy="3064303"/>
          </a:xfrm>
          <a:prstGeom prst="rect">
            <a:avLst/>
          </a:prstGeom>
          <a:noFill/>
          <a:ln>
            <a:noFill/>
          </a:ln>
        </p:spPr>
      </p:pic>
    </p:spTree>
    <p:extLst>
      <p:ext uri="{BB962C8B-B14F-4D97-AF65-F5344CB8AC3E}">
        <p14:creationId xmlns:p14="http://schemas.microsoft.com/office/powerpoint/2010/main" val="421517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 calcmode="lin" valueType="num">
                                      <p:cBhvr additive="base">
                                        <p:cTn id="7" dur="500"/>
                                        <p:tgtEl>
                                          <p:spTgt spid="2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3">
                                            <p:txEl>
                                              <p:pRg st="1" end="1"/>
                                            </p:txEl>
                                          </p:spTgt>
                                        </p:tgtEl>
                                        <p:attrNameLst>
                                          <p:attrName>style.visibility</p:attrName>
                                        </p:attrNameLst>
                                      </p:cBhvr>
                                      <p:to>
                                        <p:strVal val="visible"/>
                                      </p:to>
                                    </p:set>
                                    <p:anim calcmode="lin" valueType="num">
                                      <p:cBhvr additive="base">
                                        <p:cTn id="12" dur="500"/>
                                        <p:tgtEl>
                                          <p:spTgt spid="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fade">
                                      <p:cBhvr>
                                        <p:cTn id="17" dur="1000"/>
                                        <p:tgtEl>
                                          <p:spTgt spid="285"/>
                                        </p:tgtEl>
                                      </p:cBhvr>
                                    </p:animEffect>
                                  </p:childTnLst>
                                </p:cTn>
                              </p:par>
                              <p:par>
                                <p:cTn id="18" presetID="10" presetClass="entr" presetSubtype="0" fill="hold" nodeType="with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fade">
                                      <p:cBhvr>
                                        <p:cTn id="20"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1"/>
          <p:cNvSpPr/>
          <p:nvPr/>
        </p:nvSpPr>
        <p:spPr>
          <a:xfrm>
            <a:off x="214756" y="1339493"/>
            <a:ext cx="8714509" cy="685800"/>
          </a:xfrm>
          <a:prstGeom prst="rect">
            <a:avLst/>
          </a:prstGeom>
          <a:noFill/>
          <a:ln>
            <a:noFill/>
          </a:ln>
        </p:spPr>
        <p:txBody>
          <a:bodyPr spcFirstLastPara="1" wrap="square" lIns="91425" tIns="45700" rIns="91425" bIns="45700" anchor="ctr" anchorCtr="0">
            <a:noAutofit/>
          </a:bodyPr>
          <a:lstStyle/>
          <a:p>
            <a:r>
              <a:rPr lang="en-US" sz="2800" b="1">
                <a:solidFill>
                  <a:srgbClr val="FF0000"/>
                </a:solidFill>
              </a:rPr>
              <a:t>I. Phòng, tránh bom, mìn, đạn, vũ khí hóa học, vũ </a:t>
            </a:r>
            <a:br>
              <a:rPr lang="en-US" sz="2800" b="1">
                <a:solidFill>
                  <a:srgbClr val="FF0000"/>
                </a:solidFill>
              </a:rPr>
            </a:br>
            <a:r>
              <a:rPr lang="en-US" sz="2800" b="1">
                <a:solidFill>
                  <a:srgbClr val="FF0000"/>
                </a:solidFill>
              </a:rPr>
              <a:t>khí sinh học và vũ khí công nghệ cao</a:t>
            </a:r>
            <a:endParaRPr sz="2800" b="1">
              <a:solidFill>
                <a:srgbClr val="C00000"/>
              </a:solidFill>
            </a:endParaRPr>
          </a:p>
        </p:txBody>
      </p:sp>
      <p:sp>
        <p:nvSpPr>
          <p:cNvPr id="292" name="Google Shape;292;p11"/>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algn="ct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latin typeface="Trebuchet MS"/>
              <a:ea typeface="Trebuchet MS"/>
              <a:cs typeface="Trebuchet MS"/>
              <a:sym typeface="Trebuchet MS"/>
            </a:endParaRPr>
          </a:p>
        </p:txBody>
      </p:sp>
      <p:grpSp>
        <p:nvGrpSpPr>
          <p:cNvPr id="294" name="Google Shape;294;p11"/>
          <p:cNvGrpSpPr/>
          <p:nvPr/>
        </p:nvGrpSpPr>
        <p:grpSpPr>
          <a:xfrm>
            <a:off x="-71698" y="-74786"/>
            <a:ext cx="9144000" cy="1447800"/>
            <a:chOff x="0" y="-8659"/>
            <a:chExt cx="9144000" cy="1447800"/>
          </a:xfrm>
        </p:grpSpPr>
        <p:pic>
          <p:nvPicPr>
            <p:cNvPr id="295" name="Google Shape;295;p1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298" name="Google Shape;298;p1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algn="ctr"/>
              <a:endParaRPr sz="2800" b="1">
                <a:solidFill>
                  <a:srgbClr val="FFFF00"/>
                </a:solidFill>
                <a:latin typeface="Times New Roman"/>
                <a:ea typeface="Times New Roman"/>
                <a:cs typeface="Times New Roman"/>
                <a:sym typeface="Times New Roman"/>
              </a:endParaRPr>
            </a:p>
            <a:p>
              <a:pPr algn="ctr"/>
              <a:endParaRPr sz="3200" b="1">
                <a:solidFill>
                  <a:srgbClr val="FFFF00"/>
                </a:solidFill>
                <a:latin typeface="Times New Roman"/>
                <a:ea typeface="Times New Roman"/>
                <a:cs typeface="Times New Roman"/>
                <a:sym typeface="Times New Roman"/>
              </a:endParaRPr>
            </a:p>
          </p:txBody>
        </p:sp>
      </p:grpSp>
      <p:sp>
        <p:nvSpPr>
          <p:cNvPr id="300" name="Google Shape;300;p1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algn="ctr"/>
            <a:r>
              <a:rPr lang="en-US" sz="2200" b="1">
                <a:solidFill>
                  <a:srgbClr val="FFFF00"/>
                </a:solidFill>
                <a:latin typeface="Times New Roman"/>
                <a:ea typeface="Times New Roman"/>
                <a:cs typeface="Times New Roman"/>
                <a:sym typeface="Times New Roman"/>
              </a:rPr>
              <a:t>Bài 7 : THƯỜNG THỨC PHÒNG TRÁNH MỘT SỐ LOẠIBOM, </a:t>
            </a:r>
            <a:endParaRPr/>
          </a:p>
          <a:p>
            <a:pPr algn="ct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algn="ct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01" name="Google Shape;301;p11"/>
          <p:cNvSpPr txBox="1"/>
          <p:nvPr/>
        </p:nvSpPr>
        <p:spPr>
          <a:xfrm>
            <a:off x="170074" y="2010228"/>
            <a:ext cx="8826041" cy="2180044"/>
          </a:xfrm>
          <a:prstGeom prst="rect">
            <a:avLst/>
          </a:prstGeom>
          <a:noFill/>
          <a:ln>
            <a:noFill/>
          </a:ln>
        </p:spPr>
        <p:txBody>
          <a:bodyPr spcFirstLastPara="1" wrap="square" lIns="91425" tIns="45700" rIns="91425" bIns="45700" anchor="t" anchorCtr="0">
            <a:spAutoFit/>
          </a:bodyPr>
          <a:lstStyle/>
          <a:p>
            <a:pPr marL="457200" indent="-457200" algn="just">
              <a:buClr>
                <a:srgbClr val="060606"/>
              </a:buClr>
              <a:buSzPts val="2400"/>
              <a:buFont typeface="Arial"/>
              <a:buAutoNum type="arabicPeriod"/>
            </a:pPr>
            <a:r>
              <a:rPr lang="en-US" sz="2400" b="1"/>
              <a:t>Tác hại</a:t>
            </a:r>
            <a:endParaRPr sz="2400" b="1"/>
          </a:p>
          <a:p>
            <a:pPr algn="just">
              <a:spcBef>
                <a:spcPts val="200"/>
              </a:spcBef>
            </a:pPr>
            <a:r>
              <a:rPr lang="en-US" sz="2200" b="1"/>
              <a:t>g. Vũ khí công nghệ cao</a:t>
            </a:r>
            <a:r>
              <a:rPr lang="en-US" sz="2200"/>
              <a:t>: được nghiên cứu, thiết kế, chế tạo dựa trên những thành tựu của cuộc cách mạng khoa học và công nghệ hiện đại, có sự nhảy vọt về chất lượng, tính năng kĩ – chiến thuật; có độ chính xác cao, tầm hoạt động xa, uy lực sát thương lớn…; có thể hoạt động trong điều kiện thời tiết phức tạp.</a:t>
            </a:r>
            <a:endParaRPr sz="2200"/>
          </a:p>
        </p:txBody>
      </p:sp>
      <p:pic>
        <p:nvPicPr>
          <p:cNvPr id="302" name="Google Shape;302;p11"/>
          <p:cNvPicPr preferRelativeResize="0"/>
          <p:nvPr/>
        </p:nvPicPr>
        <p:blipFill rotWithShape="1">
          <a:blip r:embed="rId4">
            <a:alphaModFix/>
          </a:blip>
          <a:srcRect/>
          <a:stretch/>
        </p:blipFill>
        <p:spPr>
          <a:xfrm>
            <a:off x="4468659" y="4190299"/>
            <a:ext cx="3600400" cy="2485032"/>
          </a:xfrm>
          <a:prstGeom prst="rect">
            <a:avLst/>
          </a:prstGeom>
          <a:noFill/>
          <a:ln>
            <a:noFill/>
          </a:ln>
        </p:spPr>
      </p:pic>
      <p:pic>
        <p:nvPicPr>
          <p:cNvPr id="303" name="Google Shape;303;p11"/>
          <p:cNvPicPr preferRelativeResize="0"/>
          <p:nvPr/>
        </p:nvPicPr>
        <p:blipFill rotWithShape="1">
          <a:blip r:embed="rId5">
            <a:alphaModFix/>
          </a:blip>
          <a:srcRect/>
          <a:stretch/>
        </p:blipFill>
        <p:spPr>
          <a:xfrm>
            <a:off x="1187637" y="4197695"/>
            <a:ext cx="3124415" cy="2491087"/>
          </a:xfrm>
          <a:prstGeom prst="rect">
            <a:avLst/>
          </a:prstGeom>
          <a:noFill/>
          <a:ln>
            <a:noFill/>
          </a:ln>
        </p:spPr>
      </p:pic>
    </p:spTree>
    <p:extLst>
      <p:ext uri="{BB962C8B-B14F-4D97-AF65-F5344CB8AC3E}">
        <p14:creationId xmlns:p14="http://schemas.microsoft.com/office/powerpoint/2010/main" val="1653975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 calcmode="lin" valueType="num">
                                      <p:cBhvr additive="base">
                                        <p:cTn id="7" dur="500"/>
                                        <p:tgtEl>
                                          <p:spTgt spid="3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 calcmode="lin" valueType="num">
                                      <p:cBhvr additive="base">
                                        <p:cTn id="12" dur="500"/>
                                        <p:tgtEl>
                                          <p:spTgt spid="30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1000"/>
                                        <p:tgtEl>
                                          <p:spTgt spid="303"/>
                                        </p:tgtEl>
                                      </p:cBhvr>
                                    </p:animEffect>
                                  </p:childTnLst>
                                </p:cTn>
                              </p:par>
                              <p:par>
                                <p:cTn id="18" presetID="10" presetClass="entr" presetSubtype="0" fill="hold" nodeType="withEffect">
                                  <p:stCondLst>
                                    <p:cond delay="0"/>
                                  </p:stCondLst>
                                  <p:childTnLst>
                                    <p:set>
                                      <p:cBhvr>
                                        <p:cTn id="19" dur="1" fill="hold">
                                          <p:stCondLst>
                                            <p:cond delay="0"/>
                                          </p:stCondLst>
                                        </p:cTn>
                                        <p:tgtEl>
                                          <p:spTgt spid="302"/>
                                        </p:tgtEl>
                                        <p:attrNameLst>
                                          <p:attrName>style.visibility</p:attrName>
                                        </p:attrNameLst>
                                      </p:cBhvr>
                                      <p:to>
                                        <p:strVal val="visible"/>
                                      </p:to>
                                    </p:set>
                                    <p:animEffect transition="in" filter="fade">
                                      <p:cBhvr>
                                        <p:cTn id="20"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10" name="Google Shape;310;p12"/>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12" name="Google Shape;312;p12"/>
          <p:cNvGrpSpPr/>
          <p:nvPr/>
        </p:nvGrpSpPr>
        <p:grpSpPr>
          <a:xfrm>
            <a:off x="-71698" y="-74786"/>
            <a:ext cx="9144000" cy="1447800"/>
            <a:chOff x="0" y="-8659"/>
            <a:chExt cx="9144000" cy="1447800"/>
          </a:xfrm>
        </p:grpSpPr>
        <p:pic>
          <p:nvPicPr>
            <p:cNvPr id="313" name="Google Shape;313;p1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316" name="Google Shape;316;p1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18" name="Google Shape;318;p1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HÓA HỌC, VŨ KHÍ SINH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
        <p:nvSpPr>
          <p:cNvPr id="319" name="Google Shape;319;p12"/>
          <p:cNvSpPr txBox="1"/>
          <p:nvPr/>
        </p:nvSpPr>
        <p:spPr>
          <a:xfrm>
            <a:off x="179512" y="2113133"/>
            <a:ext cx="8749740" cy="88229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spcBef>
                <a:spcPts val="400"/>
              </a:spcBef>
              <a:spcAft>
                <a:spcPts val="0"/>
              </a:spcAft>
              <a:buNone/>
            </a:pPr>
            <a:endParaRPr sz="2400">
              <a:solidFill>
                <a:schemeClr val="dk1"/>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43269" y="4019239"/>
            <a:ext cx="3810000" cy="2490951"/>
          </a:xfrm>
          <a:prstGeom prst="rect">
            <a:avLst/>
          </a:prstGeom>
          <a:noFill/>
          <a:ln>
            <a:noFill/>
          </a:ln>
        </p:spPr>
      </p:pic>
      <p:sp>
        <p:nvSpPr>
          <p:cNvPr id="321" name="Google Shape;321;p12"/>
          <p:cNvSpPr txBox="1"/>
          <p:nvPr/>
        </p:nvSpPr>
        <p:spPr>
          <a:xfrm>
            <a:off x="5539888" y="6525312"/>
            <a:ext cx="5007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333333"/>
                </a:solidFill>
                <a:latin typeface="Helvetica Neue"/>
                <a:ea typeface="Helvetica Neue"/>
                <a:cs typeface="Helvetica Neue"/>
                <a:sym typeface="Helvetica Neue"/>
              </a:rPr>
              <a:t>Hầm trú ẩn tại Metropole Hà Nội</a:t>
            </a:r>
            <a:endParaRPr sz="1800">
              <a:solidFill>
                <a:schemeClr val="dk1"/>
              </a:solidFill>
              <a:latin typeface="Trebuchet MS"/>
              <a:ea typeface="Trebuchet MS"/>
              <a:cs typeface="Trebuchet MS"/>
              <a:sym typeface="Trebuchet MS"/>
            </a:endParaRPr>
          </a:p>
        </p:txBody>
      </p:sp>
      <p:pic>
        <p:nvPicPr>
          <p:cNvPr id="322" name="Google Shape;322;p12" descr="Bí quyết ngụy trang của đặc công Việt Nam"/>
          <p:cNvPicPr preferRelativeResize="0"/>
          <p:nvPr/>
        </p:nvPicPr>
        <p:blipFill rotWithShape="1">
          <a:blip r:embed="rId5">
            <a:alphaModFix/>
          </a:blip>
          <a:srcRect/>
          <a:stretch/>
        </p:blipFill>
        <p:spPr>
          <a:xfrm>
            <a:off x="5940165" y="2204890"/>
            <a:ext cx="2501141" cy="1764037"/>
          </a:xfrm>
          <a:prstGeom prst="rect">
            <a:avLst/>
          </a:prstGeom>
          <a:noFill/>
          <a:ln>
            <a:noFill/>
          </a:ln>
        </p:spPr>
      </p:pic>
      <p:sp>
        <p:nvSpPr>
          <p:cNvPr id="323" name="Google Shape;323;p12"/>
          <p:cNvSpPr txBox="1"/>
          <p:nvPr/>
        </p:nvSpPr>
        <p:spPr>
          <a:xfrm>
            <a:off x="214743" y="2587341"/>
            <a:ext cx="4840834" cy="3914877"/>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dirty="0">
                <a:solidFill>
                  <a:srgbClr val="000000"/>
                </a:solidFill>
                <a:latin typeface="Arial"/>
                <a:ea typeface="Arial"/>
                <a:cs typeface="Arial"/>
                <a:sym typeface="Arial"/>
              </a:rPr>
              <a:t>+ </a:t>
            </a:r>
            <a:r>
              <a:rPr lang="en-US" sz="2400" b="1" u="sng" dirty="0" err="1">
                <a:solidFill>
                  <a:srgbClr val="000000"/>
                </a:solidFill>
                <a:effectLst>
                  <a:outerShdw blurRad="38100" dist="38100" dir="2700000" algn="tl">
                    <a:srgbClr val="000000">
                      <a:alpha val="43137"/>
                    </a:srgbClr>
                  </a:outerShdw>
                </a:effectLst>
                <a:latin typeface="Arial"/>
                <a:ea typeface="Arial"/>
                <a:cs typeface="Arial"/>
                <a:sym typeface="Arial"/>
              </a:rPr>
              <a:t>Nhóm</a:t>
            </a:r>
            <a:r>
              <a:rPr lang="en-US" sz="2400" b="1" u="sng" dirty="0">
                <a:solidFill>
                  <a:srgbClr val="000000"/>
                </a:solidFill>
                <a:effectLst>
                  <a:outerShdw blurRad="38100" dist="38100" dir="2700000" algn="tl">
                    <a:srgbClr val="000000">
                      <a:alpha val="43137"/>
                    </a:srgbClr>
                  </a:outerShdw>
                </a:effectLst>
                <a:latin typeface="Arial"/>
                <a:ea typeface="Arial"/>
                <a:cs typeface="Arial"/>
                <a:sym typeface="Arial"/>
              </a:rPr>
              <a:t> 1:</a:t>
            </a:r>
            <a:r>
              <a:rPr lang="en-US" sz="2400" b="1"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Tìm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về</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phòng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bom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mìn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đạn</a:t>
            </a:r>
            <a:r>
              <a:rPr lang="en-US" sz="2400" dirty="0">
                <a:solidFill>
                  <a:srgbClr val="000000"/>
                </a:solidFill>
                <a:latin typeface="Arial"/>
                <a:ea typeface="Arial"/>
                <a:cs typeface="Arial"/>
                <a:sym typeface="Arial"/>
              </a:rPr>
              <a:t>.</a:t>
            </a:r>
            <a:endParaRPr sz="2400" dirty="0">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dirty="0">
                <a:solidFill>
                  <a:srgbClr val="000000"/>
                </a:solidFill>
                <a:latin typeface="Arial"/>
                <a:ea typeface="Arial"/>
                <a:cs typeface="Arial"/>
                <a:sym typeface="Arial"/>
              </a:rPr>
              <a:t>+ </a:t>
            </a:r>
            <a:r>
              <a:rPr lang="en-US" sz="2400" b="1" u="sng" dirty="0" err="1">
                <a:solidFill>
                  <a:srgbClr val="000000"/>
                </a:solidFill>
                <a:effectLst>
                  <a:outerShdw blurRad="38100" dist="38100" dir="2700000" algn="tl">
                    <a:srgbClr val="000000">
                      <a:alpha val="43137"/>
                    </a:srgbClr>
                  </a:outerShdw>
                </a:effectLst>
                <a:latin typeface="Arial"/>
                <a:ea typeface="Arial"/>
                <a:cs typeface="Arial"/>
                <a:sym typeface="Arial"/>
              </a:rPr>
              <a:t>Nhóm</a:t>
            </a:r>
            <a:r>
              <a:rPr lang="en-US" sz="2400" b="1" u="sng" dirty="0">
                <a:solidFill>
                  <a:srgbClr val="000000"/>
                </a:solidFill>
                <a:effectLst>
                  <a:outerShdw blurRad="38100" dist="38100" dir="2700000" algn="tl">
                    <a:srgbClr val="000000">
                      <a:alpha val="43137"/>
                    </a:srgbClr>
                  </a:outerShdw>
                </a:effectLst>
                <a:latin typeface="Arial"/>
                <a:ea typeface="Arial"/>
                <a:cs typeface="Arial"/>
                <a:sym typeface="Arial"/>
              </a:rPr>
              <a:t> 2:</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Tìm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về</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phòng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vũ</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khí</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hóa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học</a:t>
            </a:r>
            <a:r>
              <a:rPr lang="en-US" sz="2400" dirty="0">
                <a:solidFill>
                  <a:srgbClr val="000000"/>
                </a:solidFill>
                <a:latin typeface="Arial"/>
                <a:ea typeface="Arial"/>
                <a:cs typeface="Arial"/>
                <a:sym typeface="Arial"/>
              </a:rPr>
              <a:t>.</a:t>
            </a:r>
            <a:endParaRPr sz="2400" dirty="0">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dirty="0">
                <a:solidFill>
                  <a:srgbClr val="000000"/>
                </a:solidFill>
                <a:latin typeface="Arial"/>
                <a:ea typeface="Arial"/>
                <a:cs typeface="Arial"/>
                <a:sym typeface="Arial"/>
              </a:rPr>
              <a:t>+ </a:t>
            </a:r>
            <a:r>
              <a:rPr lang="en-US" sz="2400" b="1" u="sng" dirty="0" err="1">
                <a:solidFill>
                  <a:srgbClr val="000000"/>
                </a:solidFill>
                <a:effectLst>
                  <a:outerShdw blurRad="38100" dist="38100" dir="2700000" algn="tl">
                    <a:srgbClr val="000000">
                      <a:alpha val="43137"/>
                    </a:srgbClr>
                  </a:outerShdw>
                </a:effectLst>
                <a:latin typeface="Arial"/>
                <a:ea typeface="Arial"/>
                <a:cs typeface="Arial"/>
                <a:sym typeface="Arial"/>
              </a:rPr>
              <a:t>Nhóm</a:t>
            </a:r>
            <a:r>
              <a:rPr lang="en-US" sz="2400" b="1" u="sng" dirty="0">
                <a:solidFill>
                  <a:srgbClr val="000000"/>
                </a:solidFill>
                <a:effectLst>
                  <a:outerShdw blurRad="38100" dist="38100" dir="2700000" algn="tl">
                    <a:srgbClr val="000000">
                      <a:alpha val="43137"/>
                    </a:srgbClr>
                  </a:outerShdw>
                </a:effectLst>
                <a:latin typeface="Arial"/>
                <a:ea typeface="Arial"/>
                <a:cs typeface="Arial"/>
                <a:sym typeface="Arial"/>
              </a:rPr>
              <a:t> 3:</a:t>
            </a:r>
            <a:r>
              <a:rPr lang="en-US" sz="2400" b="1" dirty="0">
                <a:solidFill>
                  <a:srgbClr val="000000"/>
                </a:solidFill>
                <a:effectLst>
                  <a:outerShdw blurRad="38100" dist="38100" dir="2700000" algn="tl">
                    <a:srgbClr val="000000">
                      <a:alpha val="43137"/>
                    </a:srgbClr>
                  </a:outerShdw>
                </a:effectLst>
                <a:latin typeface="Arial"/>
                <a:ea typeface="Arial"/>
                <a:cs typeface="Arial"/>
                <a:sym typeface="Arial"/>
              </a:rPr>
              <a:t> </a:t>
            </a:r>
            <a:r>
              <a:rPr lang="en-US" sz="2400" dirty="0" err="1">
                <a:solidFill>
                  <a:srgbClr val="000000"/>
                </a:solidFill>
                <a:latin typeface="Arial"/>
                <a:ea typeface="Arial"/>
                <a:cs typeface="Arial"/>
                <a:sym typeface="Arial"/>
              </a:rPr>
              <a:t>Tìm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phòng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vũ</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khí</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sinh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học</a:t>
            </a:r>
            <a:r>
              <a:rPr lang="en-US" sz="2400" dirty="0">
                <a:solidFill>
                  <a:srgbClr val="000000"/>
                </a:solidFill>
                <a:latin typeface="Arial"/>
                <a:ea typeface="Arial"/>
                <a:cs typeface="Arial"/>
                <a:sym typeface="Arial"/>
              </a:rPr>
              <a:t>.</a:t>
            </a:r>
            <a:endParaRPr sz="2400" dirty="0">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dirty="0">
                <a:solidFill>
                  <a:srgbClr val="000000"/>
                </a:solidFill>
                <a:latin typeface="Arial"/>
                <a:ea typeface="Arial"/>
                <a:cs typeface="Arial"/>
                <a:sym typeface="Arial"/>
              </a:rPr>
              <a:t>+ </a:t>
            </a:r>
            <a:r>
              <a:rPr lang="en-US" sz="2400" b="1" u="sng" dirty="0" err="1">
                <a:effectLst>
                  <a:outerShdw blurRad="38100" dist="38100" dir="2700000" algn="tl">
                    <a:srgbClr val="000000">
                      <a:alpha val="43137"/>
                    </a:srgbClr>
                  </a:outerShdw>
                </a:effectLst>
              </a:rPr>
              <a:t>N</a:t>
            </a:r>
            <a:r>
              <a:rPr lang="en-US" sz="2400" b="1" u="sng" dirty="0" err="1">
                <a:solidFill>
                  <a:srgbClr val="000000"/>
                </a:solidFill>
                <a:effectLst>
                  <a:outerShdw blurRad="38100" dist="38100" dir="2700000" algn="tl">
                    <a:srgbClr val="000000">
                      <a:alpha val="43137"/>
                    </a:srgbClr>
                  </a:outerShdw>
                </a:effectLst>
                <a:sym typeface="Arial"/>
              </a:rPr>
              <a:t>hóm</a:t>
            </a:r>
            <a:r>
              <a:rPr lang="en-US" sz="2400" b="1" u="sng" dirty="0">
                <a:solidFill>
                  <a:srgbClr val="000000"/>
                </a:solidFill>
                <a:effectLst>
                  <a:outerShdw blurRad="38100" dist="38100" dir="2700000" algn="tl">
                    <a:srgbClr val="000000">
                      <a:alpha val="43137"/>
                    </a:srgbClr>
                  </a:outerShdw>
                </a:effectLst>
                <a:sym typeface="Arial"/>
              </a:rPr>
              <a:t> 4:</a:t>
            </a:r>
            <a:r>
              <a:rPr lang="en-US" sz="2400" b="1" dirty="0">
                <a:solidFill>
                  <a:srgbClr val="000000"/>
                </a:solidFill>
                <a:effectLst>
                  <a:outerShdw blurRad="38100" dist="38100" dir="2700000" algn="tl">
                    <a:srgbClr val="000000">
                      <a:alpha val="43137"/>
                    </a:srgbClr>
                  </a:outerShdw>
                </a:effectLst>
                <a:sym typeface="Arial"/>
              </a:rPr>
              <a:t> </a:t>
            </a:r>
            <a:r>
              <a:rPr lang="en-US" sz="2400" dirty="0" err="1"/>
              <a:t>T</a:t>
            </a:r>
            <a:r>
              <a:rPr lang="en-US" sz="2400" dirty="0" err="1">
                <a:solidFill>
                  <a:srgbClr val="000000"/>
                </a:solidFill>
                <a:latin typeface="Arial"/>
                <a:ea typeface="Arial"/>
                <a:cs typeface="Arial"/>
                <a:sym typeface="Arial"/>
              </a:rPr>
              <a:t>ìm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về</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phòng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vũ</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khí</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công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nghệ</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cao</a:t>
            </a:r>
            <a:r>
              <a:rPr lang="en-US" sz="2400" dirty="0">
                <a:solidFill>
                  <a:srgbClr val="000000"/>
                </a:solidFill>
                <a:latin typeface="Arial"/>
                <a:ea typeface="Arial"/>
                <a:cs typeface="Arial"/>
                <a:sym typeface="Arial"/>
              </a:rPr>
              <a:t>.</a:t>
            </a:r>
            <a:endParaRPr sz="24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 calcmode="lin" valueType="num">
                                      <p:cBhvr additive="base">
                                        <p:cTn id="7" dur="500"/>
                                        <p:tgtEl>
                                          <p:spTgt spid="3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 calcmode="lin" valueType="num">
                                      <p:cBhvr additive="base">
                                        <p:cTn id="12" dur="500"/>
                                        <p:tgtEl>
                                          <p:spTgt spid="3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p:tgtEl>
                                          <p:spTgt spid="32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20"/>
                                        </p:tgtEl>
                                        <p:attrNameLst>
                                          <p:attrName>style.visibility</p:attrName>
                                        </p:attrNameLst>
                                      </p:cBhvr>
                                      <p:to>
                                        <p:strVal val="visible"/>
                                      </p:to>
                                    </p:set>
                                    <p:anim calcmode="lin" valueType="num">
                                      <p:cBhvr additive="base">
                                        <p:cTn id="20" dur="500"/>
                                        <p:tgtEl>
                                          <p:spTgt spid="320"/>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anim calcmode="lin" valueType="num">
                                      <p:cBhvr additive="base">
                                        <p:cTn id="23" dur="500"/>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3"/>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30" name="Google Shape;330;p13"/>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32" name="Google Shape;332;p13"/>
          <p:cNvGrpSpPr/>
          <p:nvPr/>
        </p:nvGrpSpPr>
        <p:grpSpPr>
          <a:xfrm>
            <a:off x="-71698" y="-74786"/>
            <a:ext cx="9144000" cy="1447800"/>
            <a:chOff x="0" y="-8659"/>
            <a:chExt cx="9144000" cy="1447800"/>
          </a:xfrm>
        </p:grpSpPr>
        <p:pic>
          <p:nvPicPr>
            <p:cNvPr id="333" name="Google Shape;333;p1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336" name="Google Shape;336;p1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38" name="Google Shape;338;p1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Bài 1: THƯỜNG THỨC PHÒNG TRÁNH MỘT SỐ LOẠIBOM,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MÌN, ĐẠN, VŨ KHÍ SINH HỌC, VŨ KHÍ HÓA HỌC, VŨ KHÍ </a:t>
            </a:r>
            <a:endParaRPr/>
          </a:p>
          <a:p>
            <a:pPr marL="0" marR="0" lvl="0" indent="0" algn="ctr" rtl="0">
              <a:spcBef>
                <a:spcPts val="0"/>
              </a:spcBef>
              <a:spcAft>
                <a:spcPts val="0"/>
              </a:spcAft>
              <a:buNone/>
            </a:pPr>
            <a:r>
              <a:rPr lang="en-US" sz="2200" b="1">
                <a:solidFill>
                  <a:srgbClr val="FFFF00"/>
                </a:solidFill>
                <a:latin typeface="Times New Roman"/>
                <a:ea typeface="Times New Roman"/>
                <a:cs typeface="Times New Roman"/>
                <a:sym typeface="Times New Roman"/>
              </a:rPr>
              <a:t>CÔNG NGHỆ CAO,THIÊN TAI,DỊCH BỆNH, CHÁY NỔ</a:t>
            </a:r>
            <a:endParaRPr sz="2200" b="1">
              <a:solidFill>
                <a:srgbClr val="FFFF00"/>
              </a:solidFill>
              <a:latin typeface="Trebuchet MS"/>
              <a:ea typeface="Trebuchet MS"/>
              <a:cs typeface="Trebuchet MS"/>
              <a:sym typeface="Trebuchet MS"/>
            </a:endParaRPr>
          </a:p>
        </p:txBody>
      </p:sp>
      <p:sp>
        <p:nvSpPr>
          <p:cNvPr id="339" name="Google Shape;339;p13"/>
          <p:cNvSpPr txBox="1"/>
          <p:nvPr/>
        </p:nvSpPr>
        <p:spPr>
          <a:xfrm>
            <a:off x="113506" y="2204864"/>
            <a:ext cx="8944694"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400">
                <a:solidFill>
                  <a:schemeClr val="dk1"/>
                </a:solidFill>
                <a:latin typeface="Arial"/>
                <a:ea typeface="Arial"/>
                <a:cs typeface="Arial"/>
                <a:sym typeface="Arial"/>
              </a:rPr>
              <a:t>- Tích cực tham gia các hoạt động tuyên truyền, giáo dục do nhà trường, khu dân cư tổ chức về tác hại của bom, mìn, đạn, vũ khí hóa học, vũ khí sinh học, vũ khí công nghệ cao; nâng cao ý thức và chủ động phòng tránh nguy cơ tiềm ẩn do chúng gây ra.</a:t>
            </a:r>
            <a:endParaRPr sz="2400">
              <a:solidFill>
                <a:schemeClr val="dk1"/>
              </a:solidFill>
              <a:latin typeface="Arial"/>
              <a:ea typeface="Arial"/>
              <a:cs typeface="Arial"/>
              <a:sym typeface="Arial"/>
            </a:endParaRPr>
          </a:p>
        </p:txBody>
      </p:sp>
      <p:pic>
        <p:nvPicPr>
          <p:cNvPr id="340" name="Google Shape;340;p13" descr="Giáo dục phòng tránh bom mìn cho học sinh | VOV.VN"/>
          <p:cNvPicPr preferRelativeResize="0"/>
          <p:nvPr/>
        </p:nvPicPr>
        <p:blipFill rotWithShape="1">
          <a:blip r:embed="rId4">
            <a:alphaModFix/>
          </a:blip>
          <a:srcRect/>
          <a:stretch/>
        </p:blipFill>
        <p:spPr>
          <a:xfrm>
            <a:off x="1979712" y="4143856"/>
            <a:ext cx="4752528" cy="2670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4"/>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dirty="0">
                <a:solidFill>
                  <a:srgbClr val="FF0000"/>
                </a:solidFill>
                <a:latin typeface="Arial"/>
                <a:ea typeface="Arial"/>
                <a:cs typeface="Arial"/>
                <a:sym typeface="Arial"/>
              </a:rPr>
              <a:t>I. </a:t>
            </a:r>
            <a:r>
              <a:rPr lang="en-US" sz="2800" b="1" dirty="0" err="1">
                <a:solidFill>
                  <a:srgbClr val="FF0000"/>
                </a:solidFill>
                <a:latin typeface="Arial"/>
                <a:ea typeface="Arial"/>
                <a:cs typeface="Arial"/>
                <a:sym typeface="Arial"/>
              </a:rPr>
              <a:t>Phòng</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tránh</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bom</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mìn</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đạn</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vũ</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khí</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hóa</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học</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vũ</a:t>
            </a:r>
            <a:r>
              <a:rPr lang="en-US" sz="2800" b="1" dirty="0">
                <a:solidFill>
                  <a:srgbClr val="FF0000"/>
                </a:solidFill>
                <a:latin typeface="Arial"/>
                <a:ea typeface="Arial"/>
                <a:cs typeface="Arial"/>
                <a:sym typeface="Arial"/>
              </a:rPr>
              <a:t> </a:t>
            </a:r>
            <a:br>
              <a:rPr lang="en-US" sz="2800" b="1" dirty="0">
                <a:solidFill>
                  <a:srgbClr val="FF0000"/>
                </a:solidFill>
                <a:latin typeface="Arial"/>
                <a:ea typeface="Arial"/>
                <a:cs typeface="Arial"/>
                <a:sym typeface="Arial"/>
              </a:rPr>
            </a:br>
            <a:r>
              <a:rPr lang="en-US" sz="2800" b="1" dirty="0" err="1">
                <a:solidFill>
                  <a:srgbClr val="FF0000"/>
                </a:solidFill>
                <a:latin typeface="Arial"/>
                <a:ea typeface="Arial"/>
                <a:cs typeface="Arial"/>
                <a:sym typeface="Arial"/>
              </a:rPr>
              <a:t>khí</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sinh</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học</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và</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vũ</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khí</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công</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nghệ</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cao</a:t>
            </a:r>
            <a:endParaRPr sz="2800" b="1" dirty="0">
              <a:solidFill>
                <a:srgbClr val="C00000"/>
              </a:solidFill>
              <a:latin typeface="Arial"/>
              <a:ea typeface="Arial"/>
              <a:cs typeface="Arial"/>
              <a:sym typeface="Arial"/>
            </a:endParaRPr>
          </a:p>
        </p:txBody>
      </p:sp>
      <p:sp>
        <p:nvSpPr>
          <p:cNvPr id="347" name="Google Shape;347;p14"/>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49" name="Google Shape;349;p14"/>
          <p:cNvGrpSpPr/>
          <p:nvPr/>
        </p:nvGrpSpPr>
        <p:grpSpPr>
          <a:xfrm>
            <a:off x="-71698" y="-74786"/>
            <a:ext cx="9144000" cy="1447800"/>
            <a:chOff x="0" y="-8659"/>
            <a:chExt cx="9144000" cy="1447800"/>
          </a:xfrm>
        </p:grpSpPr>
        <p:pic>
          <p:nvPicPr>
            <p:cNvPr id="350" name="Google Shape;350;p14"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353" name="Google Shape;353;p14"/>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55" name="Google Shape;355;p14"/>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HÓA HỌC, VŨ KHÍ SINH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
        <p:nvSpPr>
          <p:cNvPr id="356" name="Google Shape;356;p14"/>
          <p:cNvSpPr txBox="1"/>
          <p:nvPr/>
        </p:nvSpPr>
        <p:spPr>
          <a:xfrm>
            <a:off x="214745" y="2154444"/>
            <a:ext cx="5221353" cy="258528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Tích cực, chủ động tìm hiểu thực trạng và hậu quả do bom mìn, đạn sót lại sau chiến tranh gây ra; không tự ý đào bới bom, mìn, đạn và vật liệu nổ còn sót lại.</a:t>
            </a:r>
            <a:endParaRPr sz="2400">
              <a:solidFill>
                <a:schemeClr val="dk1"/>
              </a:solidFill>
              <a:latin typeface="Arial"/>
              <a:ea typeface="Arial"/>
              <a:cs typeface="Arial"/>
              <a:sym typeface="Arial"/>
            </a:endParaRPr>
          </a:p>
        </p:txBody>
      </p:sp>
      <p:pic>
        <p:nvPicPr>
          <p:cNvPr id="357" name="Google Shape;357;p14" descr="Công binh dò gỡ mìn ở biên giới Hà Giang - VnExpress"/>
          <p:cNvPicPr preferRelativeResize="0"/>
          <p:nvPr/>
        </p:nvPicPr>
        <p:blipFill rotWithShape="1">
          <a:blip r:embed="rId4">
            <a:alphaModFix/>
          </a:blip>
          <a:srcRect/>
          <a:stretch/>
        </p:blipFill>
        <p:spPr>
          <a:xfrm>
            <a:off x="5652133" y="2229146"/>
            <a:ext cx="3170071" cy="4418041"/>
          </a:xfrm>
          <a:prstGeom prst="rect">
            <a:avLst/>
          </a:prstGeom>
          <a:noFill/>
          <a:ln>
            <a:noFill/>
          </a:ln>
        </p:spPr>
      </p:pic>
      <p:pic>
        <p:nvPicPr>
          <p:cNvPr id="358" name="Google Shape;358;p14" descr="Nỗ lực khắc phục hậu quả bom mìn và duy trì hoà bình bền vững - Báo Công an  Nhân dân điện tử"/>
          <p:cNvPicPr preferRelativeResize="0"/>
          <p:nvPr/>
        </p:nvPicPr>
        <p:blipFill rotWithShape="1">
          <a:blip r:embed="rId5">
            <a:alphaModFix/>
          </a:blip>
          <a:srcRect/>
          <a:stretch/>
        </p:blipFill>
        <p:spPr>
          <a:xfrm>
            <a:off x="611560" y="4635409"/>
            <a:ext cx="4128972" cy="2222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 calcmode="lin" valueType="num">
                                      <p:cBhvr additive="base">
                                        <p:cTn id="7" dur="500"/>
                                        <p:tgtEl>
                                          <p:spTgt spid="3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
                                        </p:tgtEl>
                                        <p:attrNameLst>
                                          <p:attrName>style.visibility</p:attrName>
                                        </p:attrNameLst>
                                      </p:cBhvr>
                                      <p:to>
                                        <p:strVal val="visible"/>
                                      </p:to>
                                    </p:set>
                                    <p:animEffect transition="in" filter="fade">
                                      <p:cBhvr>
                                        <p:cTn id="12"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5+ hình nền Powerpoint học tập chất lượng Full HD cực đẹp - Điện Máy  VVC | Sản Phẩm Điện Tử | Điện Lạnh | Phụ Kiện Máy Móc Gia Đình">
            <a:extLst>
              <a:ext uri="{FF2B5EF4-FFF2-40B4-BE49-F238E27FC236}">
                <a16:creationId xmlns:a16="http://schemas.microsoft.com/office/drawing/2014/main" id="{9B013481-BA30-6D34-1319-DB10E548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739722-8D7B-D3A1-F9DC-037FE141B4AD}"/>
              </a:ext>
            </a:extLst>
          </p:cNvPr>
          <p:cNvSpPr txBox="1"/>
          <p:nvPr/>
        </p:nvSpPr>
        <p:spPr>
          <a:xfrm>
            <a:off x="1347201" y="1708628"/>
            <a:ext cx="6449602" cy="3669594"/>
          </a:xfrm>
          <a:prstGeom prst="rect">
            <a:avLst/>
          </a:prstGeom>
          <a:noFill/>
        </p:spPr>
        <p:txBody>
          <a:bodyPr wrap="square">
            <a:spAutoFit/>
          </a:bodyPr>
          <a:lstStyle/>
          <a:p>
            <a:pPr algn="ctr">
              <a:lnSpc>
                <a:spcPct val="150000"/>
              </a:lnSpc>
              <a:spcBef>
                <a:spcPts val="200"/>
              </a:spcBef>
              <a:buClrTx/>
              <a:buFontTx/>
              <a:buNone/>
              <a:defRPr/>
            </a:pPr>
            <a:r>
              <a:rPr lang="en-US" sz="2700" b="1" u="sng" kern="1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 11</a:t>
            </a:r>
            <a:r>
              <a:rPr lang="en-US" sz="2700" b="1" kern="1200" dirty="0">
                <a:latin typeface="Times New Roman" panose="02020603050405020304" pitchFamily="18" charset="0"/>
                <a:ea typeface="Times New Roman" panose="02020603050405020304" pitchFamily="18" charset="0"/>
                <a:cs typeface="Times New Roman" panose="02020603050405020304" pitchFamily="18" charset="0"/>
              </a:rPr>
              <a:t>: THƯỜNG THỨC PHÒNG TRÁNH MỘT SỐ LOẠI BOM, MÌN, ĐẠN, VŨ KHÍ HÓA HỌC, VŨ KHÍ SINH HỌC, VŨ KHÍ CÔNG NGHỆ CAO, THIÊN TAI, DỊCH BỆNH VÀ CHÁY NỔ</a:t>
            </a:r>
            <a:endParaRPr lang="en-US" sz="2700" b="1" kern="1200"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endParaRPr>
          </a:p>
          <a:p>
            <a:pPr algn="r">
              <a:lnSpc>
                <a:spcPct val="107000"/>
              </a:lnSpc>
              <a:spcAft>
                <a:spcPts val="800"/>
              </a:spcAft>
              <a:buClrTx/>
              <a:buFontTx/>
              <a:buNone/>
              <a:defRPr/>
            </a:pPr>
            <a:r>
              <a:rPr lang="nl-NL" sz="2800"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1023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5"/>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65" name="Google Shape;365;p15"/>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66" name="Google Shape;366;p15"/>
          <p:cNvGrpSpPr/>
          <p:nvPr/>
        </p:nvGrpSpPr>
        <p:grpSpPr>
          <a:xfrm>
            <a:off x="-414598" y="-74786"/>
            <a:ext cx="9486900" cy="1456459"/>
            <a:chOff x="-342900" y="-8659"/>
            <a:chExt cx="9486900" cy="1456459"/>
          </a:xfrm>
        </p:grpSpPr>
        <p:grpSp>
          <p:nvGrpSpPr>
            <p:cNvPr id="367" name="Google Shape;367;p15"/>
            <p:cNvGrpSpPr/>
            <p:nvPr/>
          </p:nvGrpSpPr>
          <p:grpSpPr>
            <a:xfrm>
              <a:off x="0" y="-8659"/>
              <a:ext cx="9144000" cy="1447800"/>
              <a:chOff x="0" y="-8659"/>
              <a:chExt cx="9144000" cy="1447800"/>
            </a:xfrm>
          </p:grpSpPr>
          <p:pic>
            <p:nvPicPr>
              <p:cNvPr id="368" name="Google Shape;368;p1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pic>
            <p:nvPicPr>
              <p:cNvPr id="369" name="Google Shape;369;p15" descr="quocky"/>
              <p:cNvPicPr preferRelativeResize="0"/>
              <p:nvPr/>
            </p:nvPicPr>
            <p:blipFill rotWithShape="1">
              <a:blip r:embed="rId4">
                <a:alphaModFix/>
              </a:blip>
              <a:srcRect/>
              <a:stretch/>
            </p:blipFill>
            <p:spPr>
              <a:xfrm>
                <a:off x="7810500" y="171450"/>
                <a:ext cx="1257300" cy="941388"/>
              </a:xfrm>
              <a:prstGeom prst="rect">
                <a:avLst/>
              </a:prstGeom>
              <a:noFill/>
              <a:ln>
                <a:noFill/>
              </a:ln>
            </p:spPr>
          </p:pic>
          <p:pic>
            <p:nvPicPr>
              <p:cNvPr id="370" name="Google Shape;370;p15" descr="ringworld2_w"/>
              <p:cNvPicPr preferRelativeResize="0"/>
              <p:nvPr/>
            </p:nvPicPr>
            <p:blipFill rotWithShape="1">
              <a:blip r:embed="rId5">
                <a:alphaModFix/>
              </a:blip>
              <a:srcRect/>
              <a:stretch/>
            </p:blipFill>
            <p:spPr>
              <a:xfrm>
                <a:off x="48491" y="157090"/>
                <a:ext cx="1066800" cy="868363"/>
              </a:xfrm>
              <a:prstGeom prst="rect">
                <a:avLst/>
              </a:prstGeom>
              <a:noFill/>
              <a:ln>
                <a:noFill/>
              </a:ln>
            </p:spPr>
          </p:pic>
          <p:sp>
            <p:nvSpPr>
              <p:cNvPr id="371" name="Google Shape;371;p1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72" name="Google Shape;372;p15"/>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373" name="Google Shape;373;p1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
        <p:nvSpPr>
          <p:cNvPr id="374" name="Google Shape;374;p15"/>
          <p:cNvSpPr txBox="1"/>
          <p:nvPr/>
        </p:nvSpPr>
        <p:spPr>
          <a:xfrm>
            <a:off x="214745" y="2154432"/>
            <a:ext cx="8929257" cy="173581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US" sz="2400">
                <a:solidFill>
                  <a:srgbClr val="000000"/>
                </a:solidFill>
                <a:latin typeface="Arial"/>
                <a:ea typeface="Arial"/>
                <a:cs typeface="Arial"/>
                <a:sym typeface="Arial"/>
              </a:rPr>
              <a:t>- Hạn chế đến những nơi nghi bị nhiễm chất độc hại sau chiến tranh; thận trọng khi sử dụng lương thực, thực phẩm, nguồn nước sinh hoạt ở những nơi này…</a:t>
            </a:r>
            <a:endParaRPr sz="2400">
              <a:solidFill>
                <a:schemeClr val="dk1"/>
              </a:solidFill>
              <a:latin typeface="Arial"/>
              <a:ea typeface="Arial"/>
              <a:cs typeface="Arial"/>
              <a:sym typeface="Arial"/>
            </a:endParaRPr>
          </a:p>
        </p:txBody>
      </p:sp>
      <p:pic>
        <p:nvPicPr>
          <p:cNvPr id="375" name="Google Shape;375;p15" descr="Thảm họa “Màu da cam”"/>
          <p:cNvPicPr preferRelativeResize="0"/>
          <p:nvPr/>
        </p:nvPicPr>
        <p:blipFill rotWithShape="1">
          <a:blip r:embed="rId6">
            <a:alphaModFix/>
          </a:blip>
          <a:srcRect/>
          <a:stretch/>
        </p:blipFill>
        <p:spPr>
          <a:xfrm>
            <a:off x="107506" y="3822328"/>
            <a:ext cx="4893710" cy="2936226"/>
          </a:xfrm>
          <a:prstGeom prst="rect">
            <a:avLst/>
          </a:prstGeom>
          <a:noFill/>
          <a:ln>
            <a:noFill/>
          </a:ln>
        </p:spPr>
      </p:pic>
      <p:pic>
        <p:nvPicPr>
          <p:cNvPr id="376" name="Google Shape;376;p15"/>
          <p:cNvPicPr preferRelativeResize="0"/>
          <p:nvPr/>
        </p:nvPicPr>
        <p:blipFill rotWithShape="1">
          <a:blip r:embed="rId7">
            <a:alphaModFix/>
          </a:blip>
          <a:srcRect/>
          <a:stretch/>
        </p:blipFill>
        <p:spPr>
          <a:xfrm>
            <a:off x="4646526" y="3822354"/>
            <a:ext cx="4425778" cy="2930349"/>
          </a:xfrm>
          <a:prstGeom prst="rect">
            <a:avLst/>
          </a:prstGeom>
          <a:noFill/>
          <a:ln>
            <a:noFill/>
          </a:ln>
        </p:spPr>
      </p:pic>
      <p:sp>
        <p:nvSpPr>
          <p:cNvPr id="377" name="Google Shape;377;p15"/>
          <p:cNvSpPr txBox="1"/>
          <p:nvPr/>
        </p:nvSpPr>
        <p:spPr>
          <a:xfrm>
            <a:off x="4788024" y="3989191"/>
            <a:ext cx="41412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1">
                <a:solidFill>
                  <a:srgbClr val="3E3E3E"/>
                </a:solidFill>
                <a:latin typeface="Roboto"/>
                <a:ea typeface="Roboto"/>
                <a:cs typeface="Roboto"/>
                <a:sym typeface="Roboto"/>
              </a:rPr>
              <a:t>Bộ đội Hóa học tiêu tẩy cho người và trang bị sau khi thực hiện nhiệm vụ ở khu nhiễm.</a:t>
            </a:r>
            <a:endParaRPr sz="1400">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par>
                                <p:cTn id="8" presetID="10" presetClass="entr" presetSubtype="0" fill="hold"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fade">
                                      <p:cBhvr>
                                        <p:cTn id="10" dur="1000"/>
                                        <p:tgtEl>
                                          <p:spTgt spid="377"/>
                                        </p:tgtEl>
                                      </p:cBhvr>
                                    </p:animEffect>
                                  </p:childTnLst>
                                </p:cTn>
                              </p:par>
                              <p:par>
                                <p:cTn id="11" presetID="10" presetClass="entr" presetSubtype="0" fill="hold" nodeType="withEffect">
                                  <p:stCondLst>
                                    <p:cond delay="0"/>
                                  </p:stCondLst>
                                  <p:childTnLst>
                                    <p:set>
                                      <p:cBhvr>
                                        <p:cTn id="12" dur="1" fill="hold">
                                          <p:stCondLst>
                                            <p:cond delay="0"/>
                                          </p:stCondLst>
                                        </p:cTn>
                                        <p:tgtEl>
                                          <p:spTgt spid="376"/>
                                        </p:tgtEl>
                                        <p:attrNameLst>
                                          <p:attrName>style.visibility</p:attrName>
                                        </p:attrNameLst>
                                      </p:cBhvr>
                                      <p:to>
                                        <p:strVal val="visible"/>
                                      </p:to>
                                    </p:set>
                                    <p:animEffect transition="in" filter="fade">
                                      <p:cBhvr>
                                        <p:cTn id="13"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6"/>
          <p:cNvSpPr/>
          <p:nvPr/>
        </p:nvSpPr>
        <p:spPr>
          <a:xfrm>
            <a:off x="214756" y="1399971"/>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 Phòng, tránh bom, mìn, đạn, vũ khí hóa học, vũ </a:t>
            </a:r>
            <a:br>
              <a:rPr lang="en-US" sz="2800" b="1">
                <a:solidFill>
                  <a:srgbClr val="FF0000"/>
                </a:solidFill>
                <a:latin typeface="Arial"/>
                <a:ea typeface="Arial"/>
                <a:cs typeface="Arial"/>
                <a:sym typeface="Arial"/>
              </a:rPr>
            </a:br>
            <a:r>
              <a:rPr lang="en-US" sz="2800" b="1">
                <a:solidFill>
                  <a:srgbClr val="FF0000"/>
                </a:solidFill>
                <a:latin typeface="Arial"/>
                <a:ea typeface="Arial"/>
                <a:cs typeface="Arial"/>
                <a:sym typeface="Arial"/>
              </a:rPr>
              <a:t>khí sinh học và vũ khí công nghệ cao</a:t>
            </a:r>
            <a:endParaRPr sz="2800" b="1">
              <a:solidFill>
                <a:srgbClr val="C00000"/>
              </a:solidFill>
              <a:latin typeface="Arial"/>
              <a:ea typeface="Arial"/>
              <a:cs typeface="Arial"/>
              <a:sym typeface="Arial"/>
            </a:endParaRPr>
          </a:p>
        </p:txBody>
      </p:sp>
      <p:sp>
        <p:nvSpPr>
          <p:cNvPr id="384" name="Google Shape;384;p16"/>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386" name="Google Shape;386;p16"/>
          <p:cNvGrpSpPr/>
          <p:nvPr/>
        </p:nvGrpSpPr>
        <p:grpSpPr>
          <a:xfrm>
            <a:off x="-71698" y="-74786"/>
            <a:ext cx="9144000" cy="1447800"/>
            <a:chOff x="0" y="-8659"/>
            <a:chExt cx="9144000" cy="1447800"/>
          </a:xfrm>
        </p:grpSpPr>
        <p:pic>
          <p:nvPicPr>
            <p:cNvPr id="387" name="Google Shape;387;p16"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390" name="Google Shape;390;p1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392" name="Google Shape;392;p1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CAO,THIÊN TAI, DỊCH BỆNH, CHÁY NỔ</a:t>
            </a:r>
            <a:endParaRPr sz="2200" b="1" dirty="0">
              <a:solidFill>
                <a:srgbClr val="FFFF00"/>
              </a:solidFill>
              <a:latin typeface="Trebuchet MS"/>
              <a:ea typeface="Trebuchet MS"/>
              <a:cs typeface="Trebuchet MS"/>
              <a:sym typeface="Trebuchet MS"/>
            </a:endParaRPr>
          </a:p>
        </p:txBody>
      </p:sp>
      <p:sp>
        <p:nvSpPr>
          <p:cNvPr id="393" name="Google Shape;393;p16"/>
          <p:cNvSpPr txBox="1"/>
          <p:nvPr/>
        </p:nvSpPr>
        <p:spPr>
          <a:xfrm>
            <a:off x="214756" y="2204889"/>
            <a:ext cx="8781359" cy="18158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chemeClr val="dk1"/>
                </a:solidFill>
                <a:latin typeface="Arial"/>
                <a:ea typeface="Arial"/>
                <a:cs typeface="Arial"/>
                <a:sym typeface="Arial"/>
              </a:rPr>
              <a:t>2. Một số biện pháp phòng, tránh</a:t>
            </a:r>
            <a:endParaRPr sz="2400" b="1">
              <a:solidFill>
                <a:schemeClr val="dk1"/>
              </a:solidFill>
              <a:latin typeface="Arial"/>
              <a:ea typeface="Arial"/>
              <a:cs typeface="Arial"/>
              <a:sym typeface="Arial"/>
            </a:endParaRPr>
          </a:p>
          <a:p>
            <a:pPr marL="0" marR="0" lvl="0" indent="0" algn="just" rtl="0">
              <a:spcBef>
                <a:spcPts val="0"/>
              </a:spcBef>
              <a:spcAft>
                <a:spcPts val="0"/>
              </a:spcAft>
              <a:buNone/>
            </a:pPr>
            <a:r>
              <a:rPr lang="en-US" sz="2200">
                <a:solidFill>
                  <a:schemeClr val="dk1"/>
                </a:solidFill>
                <a:latin typeface="Arial"/>
                <a:ea typeface="Arial"/>
                <a:cs typeface="Arial"/>
                <a:sym typeface="Arial"/>
              </a:rPr>
              <a:t>Hiện nay, Việt Nam đã tham gia công ước quốc tế về cấm phát triển, sản xuất, tàng trữ, sử dụng dụng vũ khí hóa học và tiêu hủy chúng (1993) và cấm phát triển, sản xuất, tàng trữ, sử dụng vũ khí sinh học và độc tố (1972).</a:t>
            </a:r>
            <a:endParaRPr sz="2200">
              <a:solidFill>
                <a:schemeClr val="dk1"/>
              </a:solidFill>
              <a:latin typeface="Arial"/>
              <a:ea typeface="Arial"/>
              <a:cs typeface="Arial"/>
              <a:sym typeface="Arial"/>
            </a:endParaRPr>
          </a:p>
        </p:txBody>
      </p:sp>
      <p:pic>
        <p:nvPicPr>
          <p:cNvPr id="394" name="Google Shape;394;p16" descr="Những nội dung chính của công ước cấm vũ khí hoá học - Trang tin điện tử  Binh chủng Hoá học"/>
          <p:cNvPicPr preferRelativeResize="0"/>
          <p:nvPr/>
        </p:nvPicPr>
        <p:blipFill rotWithShape="1">
          <a:blip r:embed="rId4">
            <a:alphaModFix/>
          </a:blip>
          <a:srcRect/>
          <a:stretch/>
        </p:blipFill>
        <p:spPr>
          <a:xfrm>
            <a:off x="2699792" y="3933081"/>
            <a:ext cx="5039010" cy="28312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8"/>
          <p:cNvSpPr/>
          <p:nvPr/>
        </p:nvSpPr>
        <p:spPr>
          <a:xfrm>
            <a:off x="21475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a:ea typeface="Arial"/>
                <a:cs typeface="Arial"/>
                <a:sym typeface="Arial"/>
              </a:rPr>
              <a:t>II. </a:t>
            </a:r>
            <a:r>
              <a:rPr kumimoji="0" lang="en-US" sz="2800" b="1" i="0" u="none" strike="noStrike" kern="0" cap="none" spc="0" normalizeH="0" baseline="0" noProof="0" dirty="0" err="1">
                <a:ln>
                  <a:noFill/>
                </a:ln>
                <a:solidFill>
                  <a:srgbClr val="FF0000"/>
                </a:solidFill>
                <a:effectLst/>
                <a:uLnTx/>
                <a:uFillTx/>
                <a:latin typeface="Arial"/>
                <a:ea typeface="Arial"/>
                <a:cs typeface="Arial"/>
                <a:sym typeface="Arial"/>
              </a:rPr>
              <a:t>Phòng</a:t>
            </a:r>
            <a:r>
              <a:rPr kumimoji="0" lang="en-US" sz="2800" b="1"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800" b="1" i="0" u="none" strike="noStrike" kern="0" cap="none" spc="0" normalizeH="0" baseline="0" noProof="0" dirty="0" err="1">
                <a:ln>
                  <a:noFill/>
                </a:ln>
                <a:solidFill>
                  <a:srgbClr val="FF0000"/>
                </a:solidFill>
                <a:effectLst/>
                <a:uLnTx/>
                <a:uFillTx/>
                <a:latin typeface="Arial"/>
                <a:ea typeface="Arial"/>
                <a:cs typeface="Arial"/>
                <a:sym typeface="Arial"/>
              </a:rPr>
              <a:t>chống</a:t>
            </a:r>
            <a:r>
              <a:rPr kumimoji="0" lang="en-US" sz="2800" b="1"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800" b="1" i="0" u="none" strike="noStrike" kern="0" cap="none" spc="0" normalizeH="0" baseline="0" noProof="0" dirty="0" err="1">
                <a:ln>
                  <a:noFill/>
                </a:ln>
                <a:solidFill>
                  <a:srgbClr val="FF0000"/>
                </a:solidFill>
                <a:effectLst/>
                <a:uLnTx/>
                <a:uFillTx/>
                <a:latin typeface="Arial"/>
                <a:ea typeface="Arial"/>
                <a:cs typeface="Arial"/>
                <a:sym typeface="Arial"/>
              </a:rPr>
              <a:t>thiên</a:t>
            </a:r>
            <a:r>
              <a:rPr kumimoji="0" lang="en-US" sz="2800" b="1" i="0" u="none" strike="noStrike" kern="0" cap="none" spc="0" normalizeH="0" baseline="0" noProof="0" dirty="0">
                <a:ln>
                  <a:noFill/>
                </a:ln>
                <a:solidFill>
                  <a:srgbClr val="FF0000"/>
                </a:solidFill>
                <a:effectLst/>
                <a:uLnTx/>
                <a:uFillTx/>
                <a:latin typeface="Arial"/>
                <a:ea typeface="Arial"/>
                <a:cs typeface="Arial"/>
                <a:sym typeface="Arial"/>
              </a:rPr>
              <a:t> tai</a:t>
            </a:r>
            <a:endParaRPr kumimoji="0" sz="2800" b="1" i="0" u="none" strike="noStrike" kern="0" cap="none" spc="0" normalizeH="0" baseline="0" noProof="0" dirty="0">
              <a:ln>
                <a:noFill/>
              </a:ln>
              <a:solidFill>
                <a:srgbClr val="C00000"/>
              </a:solidFill>
              <a:effectLst/>
              <a:uLnTx/>
              <a:uFillTx/>
              <a:latin typeface="Arial"/>
              <a:ea typeface="Arial"/>
              <a:cs typeface="Arial"/>
              <a:sym typeface="Arial"/>
            </a:endParaRPr>
          </a:p>
        </p:txBody>
      </p:sp>
      <p:sp>
        <p:nvSpPr>
          <p:cNvPr id="420" name="Google Shape;420;p18"/>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Bài 5:</a:t>
            </a:r>
            <a: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 THƯỜNG THỨC PHÒNG TRÁNH</a:t>
            </a:r>
            <a:b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br>
            <a: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MỘT SỐ LOẠI BOM ĐẠN, THIÊN TAI</a:t>
            </a: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nvGrpSpPr>
          <p:cNvPr id="422" name="Google Shape;422;p18"/>
          <p:cNvGrpSpPr/>
          <p:nvPr/>
        </p:nvGrpSpPr>
        <p:grpSpPr>
          <a:xfrm>
            <a:off x="-71698" y="-74786"/>
            <a:ext cx="9144000" cy="1447800"/>
            <a:chOff x="0" y="-8659"/>
            <a:chExt cx="9144000" cy="1447800"/>
          </a:xfrm>
        </p:grpSpPr>
        <p:pic>
          <p:nvPicPr>
            <p:cNvPr id="423" name="Google Shape;423;p18"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426" name="Google Shape;426;p1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endParaRPr>
            </a:p>
          </p:txBody>
        </p:sp>
      </p:grpSp>
      <p:sp>
        <p:nvSpPr>
          <p:cNvPr id="428" name="Google Shape;428;p1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FFFF00"/>
                </a:solidFill>
                <a:effectLst/>
                <a:uLnTx/>
                <a:uFillTx/>
                <a:latin typeface="Times New Roman"/>
                <a:ea typeface="Times New Roman"/>
                <a:cs typeface="Times New Roman"/>
                <a:sym typeface="Times New Roman"/>
              </a:rPr>
              <a:t>Bài</a:t>
            </a: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 11: THƯỜNG THỨC PHÒNG TRÁNH MỘT SỐ LOẠIBOM,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MÌN, ĐẠN, VŨ KHÍ SINH HỌC, VŨ KHÍ HÓA HỌC, VŨ KHÍ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CÔNG NGHỆ CAO, THIÊN TAI, DỊCH BỆNH, CHÁY NỔ</a:t>
            </a:r>
            <a:endParaRPr kumimoji="0" sz="2200" b="1" i="0" u="none" strike="noStrike" kern="0" cap="none" spc="0" normalizeH="0" baseline="0" noProof="0" dirty="0">
              <a:ln>
                <a:noFill/>
              </a:ln>
              <a:solidFill>
                <a:srgbClr val="FFFF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2119807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với hơn 72 về hình nền slide mới nhất - cdgdbentre.edu.vn">
            <a:extLst>
              <a:ext uri="{FF2B5EF4-FFF2-40B4-BE49-F238E27FC236}">
                <a16:creationId xmlns:a16="http://schemas.microsoft.com/office/drawing/2014/main" id="{AD21557C-7B8C-229F-EB70-357A79F56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3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A8BA06-371D-53DA-00C8-33B18F6A8F30}"/>
              </a:ext>
            </a:extLst>
          </p:cNvPr>
          <p:cNvSpPr txBox="1"/>
          <p:nvPr/>
        </p:nvSpPr>
        <p:spPr>
          <a:xfrm>
            <a:off x="1037492" y="927808"/>
            <a:ext cx="7115052" cy="4626908"/>
          </a:xfrm>
          <a:prstGeom prst="rect">
            <a:avLst/>
          </a:prstGeom>
          <a:noFill/>
        </p:spPr>
        <p:txBody>
          <a:bodyPr wrap="square">
            <a:spAutoFit/>
          </a:bodyPr>
          <a:lstStyle/>
          <a:p>
            <a:pPr>
              <a:lnSpc>
                <a:spcPct val="150000"/>
              </a:lnSpc>
              <a:spcBef>
                <a:spcPts val="200"/>
              </a:spcBef>
              <a:buClrTx/>
              <a:buFontTx/>
              <a:buNone/>
            </a:pPr>
            <a:r>
              <a:rPr lang="en-US" sz="3200" u="sng" kern="1200" dirty="0" err="1">
                <a:solidFill>
                  <a:srgbClr val="0D8EC5"/>
                </a:solidFill>
                <a:latin typeface="Times New Roman" panose="02020603050405020304" pitchFamily="18" charset="0"/>
                <a:ea typeface="Calibri" panose="020F0502020204030204" pitchFamily="34" charset="0"/>
                <a:cs typeface="Times New Roman" panose="02020603050405020304" pitchFamily="18" charset="0"/>
              </a:rPr>
              <a:t>Khám</a:t>
            </a:r>
            <a:r>
              <a:rPr lang="en-US" sz="3200" u="sng" kern="1200" dirty="0">
                <a:solidFill>
                  <a:srgbClr val="0D8EC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u="sng" kern="1200" dirty="0" err="1">
                <a:solidFill>
                  <a:srgbClr val="0D8EC5"/>
                </a:solidFill>
                <a:latin typeface="Times New Roman" panose="02020603050405020304" pitchFamily="18" charset="0"/>
                <a:ea typeface="Calibri" panose="020F0502020204030204" pitchFamily="34" charset="0"/>
                <a:cs typeface="Times New Roman" panose="02020603050405020304" pitchFamily="18" charset="0"/>
              </a:rPr>
              <a:t>phá</a:t>
            </a:r>
            <a:r>
              <a:rPr lang="en-US" sz="3200" u="sng" kern="1200" dirty="0">
                <a:solidFill>
                  <a:srgbClr val="0D8EC5"/>
                </a:solidFill>
                <a:latin typeface="Times New Roman" panose="02020603050405020304" pitchFamily="18" charset="0"/>
                <a:ea typeface="Calibri" panose="020F0502020204030204" pitchFamily="34" charset="0"/>
                <a:cs typeface="Times New Roman" panose="02020603050405020304" pitchFamily="18" charset="0"/>
              </a:rPr>
              <a:t> : </a:t>
            </a:r>
          </a:p>
          <a:p>
            <a:pPr marL="514350" indent="-514350">
              <a:lnSpc>
                <a:spcPct val="150000"/>
              </a:lnSpc>
              <a:spcBef>
                <a:spcPts val="200"/>
              </a:spcBef>
              <a:buClrTx/>
              <a:buFontTx/>
              <a:buAutoNum type="arabicPeriod"/>
            </a:pPr>
            <a:endParaRPr lang="en-US" sz="3200" u="sng" kern="1200" dirty="0">
              <a:solidFill>
                <a:srgbClr val="0D8EC5"/>
              </a:solidFill>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50000"/>
              </a:lnSpc>
              <a:spcBef>
                <a:spcPts val="200"/>
              </a:spcBef>
              <a:buClrTx/>
              <a:buFontTx/>
              <a:buAutoNum type="arabicPeriod"/>
            </a:pPr>
            <a:endParaRPr lang="en-US" sz="3200" u="sng" kern="1200" dirty="0">
              <a:solidFill>
                <a:srgbClr val="0D8EC5"/>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200"/>
              </a:spcBef>
              <a:buClrTx/>
            </a:pPr>
            <a:endParaRPr lang="en-US" sz="3200" u="sng" kern="1200" dirty="0">
              <a:solidFill>
                <a:srgbClr val="0D8EC5"/>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200"/>
              </a:spcBef>
              <a:buClrTx/>
            </a:pPr>
            <a:r>
              <a:rPr lang="en-US" sz="3200" kern="1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Em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tai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xảy</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hằng</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Nam?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tai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hại</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Google Shape;411;p17"/>
          <p:cNvPicPr preferRelativeResize="0"/>
          <p:nvPr/>
        </p:nvPicPr>
        <p:blipFill rotWithShape="1">
          <a:blip r:embed="rId3">
            <a:alphaModFix/>
          </a:blip>
          <a:srcRect/>
          <a:stretch/>
        </p:blipFill>
        <p:spPr>
          <a:xfrm>
            <a:off x="1037493" y="1681077"/>
            <a:ext cx="2347546" cy="2328215"/>
          </a:xfrm>
          <a:prstGeom prst="rect">
            <a:avLst/>
          </a:prstGeom>
          <a:noFill/>
          <a:ln>
            <a:noFill/>
          </a:ln>
        </p:spPr>
      </p:pic>
      <p:pic>
        <p:nvPicPr>
          <p:cNvPr id="7" name="Google Shape;412;p17" descr="http://moitruong.com.vn/Upload/48/Nam_2015/Thang_10/Ngay_13/nhungconsovethamhoathientai.jpg"/>
          <p:cNvPicPr preferRelativeResize="0"/>
          <p:nvPr/>
        </p:nvPicPr>
        <p:blipFill rotWithShape="1">
          <a:blip r:embed="rId4">
            <a:alphaModFix/>
          </a:blip>
          <a:srcRect/>
          <a:stretch/>
        </p:blipFill>
        <p:spPr>
          <a:xfrm>
            <a:off x="3484036" y="1679249"/>
            <a:ext cx="2327679" cy="2330043"/>
          </a:xfrm>
          <a:prstGeom prst="rect">
            <a:avLst/>
          </a:prstGeom>
          <a:noFill/>
          <a:ln>
            <a:noFill/>
          </a:ln>
        </p:spPr>
      </p:pic>
      <p:pic>
        <p:nvPicPr>
          <p:cNvPr id="8" name="Google Shape;413;p17"/>
          <p:cNvPicPr preferRelativeResize="0"/>
          <p:nvPr/>
        </p:nvPicPr>
        <p:blipFill rotWithShape="1">
          <a:blip r:embed="rId5">
            <a:alphaModFix/>
          </a:blip>
          <a:srcRect/>
          <a:stretch/>
        </p:blipFill>
        <p:spPr>
          <a:xfrm>
            <a:off x="5890846" y="1679249"/>
            <a:ext cx="2373923" cy="2330043"/>
          </a:xfrm>
          <a:prstGeom prst="rect">
            <a:avLst/>
          </a:prstGeom>
          <a:noFill/>
          <a:ln>
            <a:noFill/>
          </a:ln>
        </p:spPr>
      </p:pic>
    </p:spTree>
    <p:extLst>
      <p:ext uri="{BB962C8B-B14F-4D97-AF65-F5344CB8AC3E}">
        <p14:creationId xmlns:p14="http://schemas.microsoft.com/office/powerpoint/2010/main" val="1158933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8"/>
          <p:cNvSpPr/>
          <p:nvPr/>
        </p:nvSpPr>
        <p:spPr>
          <a:xfrm>
            <a:off x="21475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dirty="0">
                <a:solidFill>
                  <a:srgbClr val="FF0000"/>
                </a:solidFill>
                <a:latin typeface="Arial"/>
                <a:ea typeface="Arial"/>
                <a:cs typeface="Arial"/>
                <a:sym typeface="Arial"/>
              </a:rPr>
              <a:t>II. </a:t>
            </a:r>
            <a:r>
              <a:rPr lang="en-US" sz="2800" b="1" dirty="0" err="1">
                <a:solidFill>
                  <a:srgbClr val="FF0000"/>
                </a:solidFill>
                <a:latin typeface="Arial"/>
                <a:ea typeface="Arial"/>
                <a:cs typeface="Arial"/>
                <a:sym typeface="Arial"/>
              </a:rPr>
              <a:t>Phòng</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chống</a:t>
            </a:r>
            <a:r>
              <a:rPr lang="en-US" sz="2800" b="1" dirty="0">
                <a:solidFill>
                  <a:srgbClr val="FF0000"/>
                </a:solidFill>
                <a:latin typeface="Arial"/>
                <a:ea typeface="Arial"/>
                <a:cs typeface="Arial"/>
                <a:sym typeface="Arial"/>
              </a:rPr>
              <a:t> </a:t>
            </a:r>
            <a:r>
              <a:rPr lang="en-US" sz="2800" b="1" dirty="0" err="1">
                <a:solidFill>
                  <a:srgbClr val="FF0000"/>
                </a:solidFill>
                <a:latin typeface="Arial"/>
                <a:ea typeface="Arial"/>
                <a:cs typeface="Arial"/>
                <a:sym typeface="Arial"/>
              </a:rPr>
              <a:t>thiên</a:t>
            </a:r>
            <a:r>
              <a:rPr lang="en-US" sz="2800" b="1" dirty="0">
                <a:solidFill>
                  <a:srgbClr val="FF0000"/>
                </a:solidFill>
                <a:latin typeface="Arial"/>
                <a:ea typeface="Arial"/>
                <a:cs typeface="Arial"/>
                <a:sym typeface="Arial"/>
              </a:rPr>
              <a:t> tai</a:t>
            </a:r>
            <a:endParaRPr sz="2800" b="1" dirty="0">
              <a:solidFill>
                <a:srgbClr val="C00000"/>
              </a:solidFill>
              <a:latin typeface="Arial"/>
              <a:ea typeface="Arial"/>
              <a:cs typeface="Arial"/>
              <a:sym typeface="Arial"/>
            </a:endParaRPr>
          </a:p>
        </p:txBody>
      </p:sp>
      <p:sp>
        <p:nvSpPr>
          <p:cNvPr id="420" name="Google Shape;420;p18"/>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422" name="Google Shape;422;p18"/>
          <p:cNvGrpSpPr/>
          <p:nvPr/>
        </p:nvGrpSpPr>
        <p:grpSpPr>
          <a:xfrm>
            <a:off x="-71698" y="-74786"/>
            <a:ext cx="9144000" cy="1447800"/>
            <a:chOff x="0" y="-8659"/>
            <a:chExt cx="9144000" cy="1447800"/>
          </a:xfrm>
        </p:grpSpPr>
        <p:pic>
          <p:nvPicPr>
            <p:cNvPr id="423" name="Google Shape;423;p18"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426" name="Google Shape;426;p1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28" name="Google Shape;428;p1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11: THƯỜNG THỨC PHÒNG TRÁNH MỘT SỐ LOẠIBOM,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
        <p:nvSpPr>
          <p:cNvPr id="429" name="Google Shape;429;p18"/>
          <p:cNvSpPr txBox="1"/>
          <p:nvPr/>
        </p:nvSpPr>
        <p:spPr>
          <a:xfrm>
            <a:off x="214756" y="1744341"/>
            <a:ext cx="8781359" cy="4524275"/>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400"/>
              <a:buFont typeface="Arial"/>
              <a:buAutoNum type="arabicPeriod"/>
            </a:pPr>
            <a:r>
              <a:rPr lang="en-US" sz="3200" b="1" dirty="0" err="1">
                <a:solidFill>
                  <a:schemeClr val="dk1"/>
                </a:solidFill>
                <a:latin typeface="Arial"/>
                <a:ea typeface="Arial"/>
                <a:cs typeface="Arial"/>
                <a:sym typeface="Arial"/>
              </a:rPr>
              <a:t>Tác</a:t>
            </a:r>
            <a:r>
              <a:rPr lang="en-US" sz="3200" b="1" dirty="0">
                <a:solidFill>
                  <a:schemeClr val="dk1"/>
                </a:solidFill>
                <a:latin typeface="Arial"/>
                <a:ea typeface="Arial"/>
                <a:cs typeface="Arial"/>
                <a:sym typeface="Arial"/>
              </a:rPr>
              <a:t> </a:t>
            </a:r>
            <a:r>
              <a:rPr lang="en-US" sz="3200" b="1" dirty="0" err="1">
                <a:solidFill>
                  <a:schemeClr val="dk1"/>
                </a:solidFill>
                <a:latin typeface="Arial"/>
                <a:ea typeface="Arial"/>
                <a:cs typeface="Arial"/>
                <a:sym typeface="Arial"/>
              </a:rPr>
              <a:t>hại</a:t>
            </a:r>
            <a:endParaRPr sz="3200" b="1" dirty="0">
              <a:solidFill>
                <a:schemeClr val="dk1"/>
              </a:solidFill>
              <a:latin typeface="Arial"/>
              <a:ea typeface="Arial"/>
              <a:cs typeface="Arial"/>
              <a:sym typeface="Arial"/>
            </a:endParaRPr>
          </a:p>
          <a:p>
            <a:pPr marL="0" marR="0" lvl="0" indent="0" algn="just" rtl="0">
              <a:spcBef>
                <a:spcPts val="0"/>
              </a:spcBef>
              <a:spcAft>
                <a:spcPts val="0"/>
              </a:spcAft>
              <a:buNone/>
            </a:pP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Thiên</a:t>
            </a:r>
            <a:r>
              <a:rPr lang="en-US" sz="3200" dirty="0">
                <a:solidFill>
                  <a:schemeClr val="dk1"/>
                </a:solidFill>
                <a:latin typeface="Arial"/>
                <a:ea typeface="Arial"/>
                <a:cs typeface="Arial"/>
                <a:sym typeface="Arial"/>
              </a:rPr>
              <a:t> tai </a:t>
            </a:r>
            <a:r>
              <a:rPr lang="en-US" sz="3200" dirty="0" err="1">
                <a:solidFill>
                  <a:schemeClr val="dk1"/>
                </a:solidFill>
                <a:latin typeface="Arial"/>
                <a:ea typeface="Arial"/>
                <a:cs typeface="Arial"/>
                <a:sym typeface="Arial"/>
              </a:rPr>
              <a:t>là</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hiện</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tượng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tự</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nhiên</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bất</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thường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có</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thể</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gây</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thiệt</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hại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về</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người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tài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sản</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môi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trường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điều</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kiện</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sống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và</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các</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hoạt</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động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kinh</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tế</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xã</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hội</a:t>
            </a:r>
            <a:r>
              <a:rPr lang="en-US" sz="3200" dirty="0">
                <a:solidFill>
                  <a:schemeClr val="dk1"/>
                </a:solidFill>
                <a:latin typeface="Arial"/>
                <a:ea typeface="Arial"/>
                <a:cs typeface="Arial"/>
                <a:sym typeface="Arial"/>
              </a:rPr>
              <a:t>.</a:t>
            </a:r>
            <a:endParaRPr sz="3200" dirty="0">
              <a:solidFill>
                <a:schemeClr val="dk1"/>
              </a:solidFill>
              <a:latin typeface="Arial"/>
              <a:ea typeface="Arial"/>
              <a:cs typeface="Arial"/>
              <a:sym typeface="Arial"/>
            </a:endParaRPr>
          </a:p>
          <a:p>
            <a:pPr marL="0" marR="0" lvl="0" indent="0" algn="just" rtl="0">
              <a:spcBef>
                <a:spcPts val="0"/>
              </a:spcBef>
              <a:spcAft>
                <a:spcPts val="0"/>
              </a:spcAft>
              <a:buNone/>
            </a:pP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Thiên</a:t>
            </a:r>
            <a:r>
              <a:rPr lang="en-US" sz="3200" dirty="0">
                <a:solidFill>
                  <a:schemeClr val="dk1"/>
                </a:solidFill>
                <a:latin typeface="Arial"/>
                <a:ea typeface="Arial"/>
                <a:cs typeface="Arial"/>
                <a:sym typeface="Arial"/>
              </a:rPr>
              <a:t> tai </a:t>
            </a:r>
            <a:r>
              <a:rPr lang="en-US" sz="3200" dirty="0" err="1">
                <a:solidFill>
                  <a:schemeClr val="dk1"/>
                </a:solidFill>
                <a:latin typeface="Arial"/>
                <a:ea typeface="Arial"/>
                <a:cs typeface="Arial"/>
                <a:sym typeface="Arial"/>
              </a:rPr>
              <a:t>gây</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ra</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hậu</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quả</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nghiêm</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trọng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sau</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thiên</a:t>
            </a:r>
            <a:r>
              <a:rPr lang="en-US" sz="3200" dirty="0">
                <a:solidFill>
                  <a:schemeClr val="dk1"/>
                </a:solidFill>
                <a:latin typeface="Arial"/>
                <a:ea typeface="Arial"/>
                <a:cs typeface="Arial"/>
                <a:sym typeface="Arial"/>
              </a:rPr>
              <a:t> tai </a:t>
            </a:r>
            <a:r>
              <a:rPr lang="en-US" sz="3200" dirty="0" err="1">
                <a:solidFill>
                  <a:schemeClr val="dk1"/>
                </a:solidFill>
                <a:latin typeface="Arial"/>
                <a:ea typeface="Arial"/>
                <a:cs typeface="Arial"/>
                <a:sym typeface="Arial"/>
              </a:rPr>
              <a:t>tác</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hại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gây</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ra</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vẫn</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diễn</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ra</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phức</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tạp</a:t>
            </a:r>
            <a:r>
              <a:rPr lang="en-US" sz="3200" dirty="0">
                <a:solidFill>
                  <a:schemeClr val="dk1"/>
                </a:solidFill>
                <a:latin typeface="Arial"/>
                <a:ea typeface="Arial"/>
                <a:cs typeface="Arial"/>
                <a:sym typeface="Arial"/>
              </a:rPr>
              <a:t> : </a:t>
            </a:r>
            <a:r>
              <a:rPr lang="en-US" sz="3200" dirty="0" err="1">
                <a:solidFill>
                  <a:schemeClr val="dk1"/>
                </a:solidFill>
                <a:latin typeface="Arial"/>
                <a:ea typeface="Arial"/>
                <a:cs typeface="Arial"/>
                <a:sym typeface="Arial"/>
              </a:rPr>
              <a:t>phát</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sinh</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dịch</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bệnh</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cơ</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sở</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vật</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chất</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bị</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phá</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hủy</a:t>
            </a:r>
            <a:r>
              <a:rPr lang="en-US" sz="3200" dirty="0">
                <a:solidFill>
                  <a:schemeClr val="dk1"/>
                </a:solidFill>
                <a:latin typeface="Arial"/>
                <a:ea typeface="Arial"/>
                <a:cs typeface="Arial"/>
                <a:sym typeface="Arial"/>
              </a:rPr>
              <a:t>, ô </a:t>
            </a:r>
            <a:r>
              <a:rPr lang="en-US" sz="3200" dirty="0" err="1">
                <a:solidFill>
                  <a:schemeClr val="dk1"/>
                </a:solidFill>
                <a:latin typeface="Arial"/>
                <a:ea typeface="Arial"/>
                <a:cs typeface="Arial"/>
                <a:sym typeface="Arial"/>
              </a:rPr>
              <a:t>nhiễm</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môi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trường</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kinh</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tế</a:t>
            </a:r>
            <a:r>
              <a:rPr lang="en-US" sz="3200" dirty="0">
                <a:solidFill>
                  <a:schemeClr val="dk1"/>
                </a:solidFill>
                <a:latin typeface="Arial"/>
                <a:ea typeface="Arial"/>
                <a:cs typeface="Arial"/>
                <a:sym typeface="Arial"/>
              </a:rPr>
              <a:t> - </a:t>
            </a:r>
            <a:r>
              <a:rPr lang="en-US" sz="3200" dirty="0" err="1">
                <a:solidFill>
                  <a:schemeClr val="dk1"/>
                </a:solidFill>
                <a:latin typeface="Arial"/>
                <a:ea typeface="Arial"/>
                <a:cs typeface="Arial"/>
                <a:sym typeface="Arial"/>
              </a:rPr>
              <a:t>xã</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hội</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bị</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ảnh</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hưởng</a:t>
            </a:r>
            <a:r>
              <a:rPr lang="en-US" sz="3200" dirty="0">
                <a:solidFill>
                  <a:schemeClr val="dk1"/>
                </a:solidFill>
                <a:latin typeface="Arial"/>
                <a:ea typeface="Arial"/>
                <a:cs typeface="Arial"/>
                <a:sym typeface="Arial"/>
              </a:rPr>
              <a:t>.</a:t>
            </a:r>
            <a:endParaRPr sz="32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animEffect transition="in" filter="fade">
                                      <p:cBhvr>
                                        <p:cTn id="7" dur="1000"/>
                                        <p:tgtEl>
                                          <p:spTgt spid="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
                                            <p:txEl>
                                              <p:pRg st="1" end="1"/>
                                            </p:txEl>
                                          </p:spTgt>
                                        </p:tgtEl>
                                        <p:attrNameLst>
                                          <p:attrName>style.visibility</p:attrName>
                                        </p:attrNameLst>
                                      </p:cBhvr>
                                      <p:to>
                                        <p:strVal val="visible"/>
                                      </p:to>
                                    </p:set>
                                    <p:animEffect transition="in" filter="fade">
                                      <p:cBhvr>
                                        <p:cTn id="12" dur="1000"/>
                                        <p:tgtEl>
                                          <p:spTgt spid="4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
                                            <p:txEl>
                                              <p:pRg st="2" end="2"/>
                                            </p:txEl>
                                          </p:spTgt>
                                        </p:tgtEl>
                                        <p:attrNameLst>
                                          <p:attrName>style.visibility</p:attrName>
                                        </p:attrNameLst>
                                      </p:cBhvr>
                                      <p:to>
                                        <p:strVal val="visible"/>
                                      </p:to>
                                    </p:set>
                                    <p:animEffect transition="in" filter="fade">
                                      <p:cBhvr>
                                        <p:cTn id="17" dur="1000"/>
                                        <p:tgtEl>
                                          <p:spTgt spid="4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2" name="Google Shape;452;p20"/>
          <p:cNvGrpSpPr/>
          <p:nvPr/>
        </p:nvGrpSpPr>
        <p:grpSpPr>
          <a:xfrm>
            <a:off x="0" y="-8659"/>
            <a:ext cx="9144000" cy="1447800"/>
            <a:chOff x="0" y="-8659"/>
            <a:chExt cx="9144000" cy="1447800"/>
          </a:xfrm>
        </p:grpSpPr>
        <p:pic>
          <p:nvPicPr>
            <p:cNvPr id="453" name="Google Shape;453;p2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456" name="Google Shape;456;p2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58" name="Google Shape;458;p20"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59" name="Google Shape;459;p20"/>
          <p:cNvPicPr preferRelativeResize="0"/>
          <p:nvPr/>
        </p:nvPicPr>
        <p:blipFill rotWithShape="1">
          <a:blip r:embed="rId4">
            <a:alphaModFix/>
          </a:blip>
          <a:srcRect/>
          <a:stretch/>
        </p:blipFill>
        <p:spPr>
          <a:xfrm>
            <a:off x="0" y="2499864"/>
            <a:ext cx="5148064" cy="3959994"/>
          </a:xfrm>
          <a:prstGeom prst="rect">
            <a:avLst/>
          </a:prstGeom>
          <a:noFill/>
          <a:ln>
            <a:noFill/>
          </a:ln>
        </p:spPr>
      </p:pic>
      <p:sp>
        <p:nvSpPr>
          <p:cNvPr id="460" name="Google Shape;460;p20"/>
          <p:cNvSpPr/>
          <p:nvPr/>
        </p:nvSpPr>
        <p:spPr>
          <a:xfrm>
            <a:off x="121123" y="1737669"/>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Bão:</a:t>
            </a:r>
            <a:endParaRPr sz="3200" i="1" u="sng">
              <a:solidFill>
                <a:schemeClr val="dk1"/>
              </a:solidFill>
              <a:latin typeface="Times New Roman"/>
              <a:ea typeface="Times New Roman"/>
              <a:cs typeface="Times New Roman"/>
              <a:sym typeface="Times New Roman"/>
            </a:endParaRPr>
          </a:p>
        </p:txBody>
      </p:sp>
      <p:sp>
        <p:nvSpPr>
          <p:cNvPr id="461" name="Google Shape;461;p20" descr="http://m.f29.img.vnecdn.net/2013/10/01/hurricanekatrina-8139-1380616242.jpg"/>
          <p:cNvSpPr/>
          <p:nvPr/>
        </p:nvSpPr>
        <p:spPr>
          <a:xfrm>
            <a:off x="307975" y="79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62" name="Google Shape;462;p20"/>
          <p:cNvPicPr preferRelativeResize="0"/>
          <p:nvPr/>
        </p:nvPicPr>
        <p:blipFill rotWithShape="1">
          <a:blip r:embed="rId5">
            <a:alphaModFix/>
          </a:blip>
          <a:srcRect/>
          <a:stretch/>
        </p:blipFill>
        <p:spPr>
          <a:xfrm>
            <a:off x="5148064" y="2499864"/>
            <a:ext cx="3995936" cy="3959994"/>
          </a:xfrm>
          <a:prstGeom prst="rect">
            <a:avLst/>
          </a:prstGeom>
          <a:noFill/>
          <a:ln>
            <a:noFill/>
          </a:ln>
        </p:spPr>
      </p:pic>
      <p:sp>
        <p:nvSpPr>
          <p:cNvPr id="463" name="Google Shape;463;p20"/>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70" name="Google Shape;470;p21"/>
          <p:cNvGrpSpPr/>
          <p:nvPr/>
        </p:nvGrpSpPr>
        <p:grpSpPr>
          <a:xfrm>
            <a:off x="0" y="-8659"/>
            <a:ext cx="9144000" cy="1447800"/>
            <a:chOff x="0" y="-8659"/>
            <a:chExt cx="9144000" cy="1447800"/>
          </a:xfrm>
        </p:grpSpPr>
        <p:pic>
          <p:nvPicPr>
            <p:cNvPr id="471" name="Google Shape;471;p2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474" name="Google Shape;474;p2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76" name="Google Shape;476;p21"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77" name="Google Shape;477;p21"/>
          <p:cNvSpPr/>
          <p:nvPr/>
        </p:nvSpPr>
        <p:spPr>
          <a:xfrm>
            <a:off x="68918" y="1260285"/>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Lũ lụt:</a:t>
            </a:r>
            <a:endParaRPr sz="3200" i="1" u="sng">
              <a:solidFill>
                <a:schemeClr val="dk1"/>
              </a:solidFill>
              <a:latin typeface="Times New Roman"/>
              <a:ea typeface="Times New Roman"/>
              <a:cs typeface="Times New Roman"/>
              <a:sym typeface="Times New Roman"/>
            </a:endParaRPr>
          </a:p>
        </p:txBody>
      </p:sp>
      <p:sp>
        <p:nvSpPr>
          <p:cNvPr id="478" name="Google Shape;478;p21" descr="http://m.f29.img.vnecdn.net/2013/10/01/hurricanekatrina-8139-1380616242.jpg"/>
          <p:cNvSpPr/>
          <p:nvPr/>
        </p:nvSpPr>
        <p:spPr>
          <a:xfrm>
            <a:off x="307975" y="79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79" name="Google Shape;479;p21" descr="http://moitruong.com.vn/Upload/48/Nam_2015/Thang_10/Ngay_13/nhungconsovethamhoathientai.jpg"/>
          <p:cNvPicPr preferRelativeResize="0"/>
          <p:nvPr/>
        </p:nvPicPr>
        <p:blipFill rotWithShape="1">
          <a:blip r:embed="rId4">
            <a:alphaModFix/>
          </a:blip>
          <a:srcRect/>
          <a:stretch/>
        </p:blipFill>
        <p:spPr>
          <a:xfrm>
            <a:off x="8142" y="1973262"/>
            <a:ext cx="4892134" cy="3993112"/>
          </a:xfrm>
          <a:prstGeom prst="rect">
            <a:avLst/>
          </a:prstGeom>
          <a:noFill/>
          <a:ln>
            <a:noFill/>
          </a:ln>
        </p:spPr>
      </p:pic>
      <p:sp>
        <p:nvSpPr>
          <p:cNvPr id="480" name="Google Shape;480;p21" descr="http://quechoablog.files.wordpress.com/2010/10/typhonlekima_vietnam071007x4322.jpg"/>
          <p:cNvSpPr/>
          <p:nvPr/>
        </p:nvSpPr>
        <p:spPr>
          <a:xfrm>
            <a:off x="460375" y="1603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81" name="Google Shape;481;p21"/>
          <p:cNvPicPr preferRelativeResize="0"/>
          <p:nvPr/>
        </p:nvPicPr>
        <p:blipFill rotWithShape="1">
          <a:blip r:embed="rId5">
            <a:alphaModFix/>
          </a:blip>
          <a:srcRect/>
          <a:stretch/>
        </p:blipFill>
        <p:spPr>
          <a:xfrm>
            <a:off x="4900275" y="1972614"/>
            <a:ext cx="4283968" cy="3993659"/>
          </a:xfrm>
          <a:prstGeom prst="rect">
            <a:avLst/>
          </a:prstGeom>
          <a:noFill/>
          <a:ln>
            <a:noFill/>
          </a:ln>
        </p:spPr>
      </p:pic>
      <p:sp>
        <p:nvSpPr>
          <p:cNvPr id="482" name="Google Shape;482;p2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89" name="Google Shape;489;p22"/>
          <p:cNvGrpSpPr/>
          <p:nvPr/>
        </p:nvGrpSpPr>
        <p:grpSpPr>
          <a:xfrm>
            <a:off x="0" y="-6503"/>
            <a:ext cx="9144000" cy="1447800"/>
            <a:chOff x="0" y="-8659"/>
            <a:chExt cx="9144000" cy="1447800"/>
          </a:xfrm>
        </p:grpSpPr>
        <p:pic>
          <p:nvPicPr>
            <p:cNvPr id="490" name="Google Shape;490;p2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493" name="Google Shape;493;p2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495" name="Google Shape;495;p22"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96" name="Google Shape;496;p22"/>
          <p:cNvSpPr/>
          <p:nvPr/>
        </p:nvSpPr>
        <p:spPr>
          <a:xfrm>
            <a:off x="155588" y="1407926"/>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Lũ quét và bùn đá:</a:t>
            </a:r>
            <a:endParaRPr sz="3200" i="1" u="sng">
              <a:solidFill>
                <a:schemeClr val="dk1"/>
              </a:solidFill>
              <a:latin typeface="Times New Roman"/>
              <a:ea typeface="Times New Roman"/>
              <a:cs typeface="Times New Roman"/>
              <a:sym typeface="Times New Roman"/>
            </a:endParaRPr>
          </a:p>
        </p:txBody>
      </p:sp>
      <p:sp>
        <p:nvSpPr>
          <p:cNvPr id="497" name="Google Shape;497;p22" descr="http://m.f29.img.vnecdn.net/2013/10/01/hurricanekatrina-8139-1380616242.jpg"/>
          <p:cNvSpPr/>
          <p:nvPr/>
        </p:nvSpPr>
        <p:spPr>
          <a:xfrm>
            <a:off x="307975" y="79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98" name="Google Shape;498;p22" descr="http://quechoablog.files.wordpress.com/2010/10/typhonlekima_vietnam071007x4322.jpg"/>
          <p:cNvSpPr/>
          <p:nvPr/>
        </p:nvSpPr>
        <p:spPr>
          <a:xfrm>
            <a:off x="460375" y="1603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99" name="Google Shape;499;p22"/>
          <p:cNvPicPr preferRelativeResize="0"/>
          <p:nvPr/>
        </p:nvPicPr>
        <p:blipFill rotWithShape="1">
          <a:blip r:embed="rId4">
            <a:alphaModFix/>
          </a:blip>
          <a:srcRect/>
          <a:stretch/>
        </p:blipFill>
        <p:spPr>
          <a:xfrm>
            <a:off x="876300" y="2207254"/>
            <a:ext cx="7315200" cy="3945665"/>
          </a:xfrm>
          <a:prstGeom prst="rect">
            <a:avLst/>
          </a:prstGeom>
          <a:noFill/>
          <a:ln>
            <a:noFill/>
          </a:ln>
        </p:spPr>
      </p:pic>
      <p:sp>
        <p:nvSpPr>
          <p:cNvPr id="500" name="Google Shape;500;p2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3"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507" name="Google Shape;507;p23" descr="http://m.f29.img.vnecdn.net/2013/10/01/hurricanekatrina-8139-1380616242.jpg"/>
          <p:cNvSpPr/>
          <p:nvPr/>
        </p:nvSpPr>
        <p:spPr>
          <a:xfrm>
            <a:off x="307975" y="79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508" name="Google Shape;508;p23" descr="http://quechoablog.files.wordpress.com/2010/10/typhonlekima_vietnam071007x4322.jpg"/>
          <p:cNvSpPr/>
          <p:nvPr/>
        </p:nvSpPr>
        <p:spPr>
          <a:xfrm>
            <a:off x="460375" y="1603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509" name="Google Shape;509;p23"/>
          <p:cNvPicPr preferRelativeResize="0"/>
          <p:nvPr/>
        </p:nvPicPr>
        <p:blipFill rotWithShape="1">
          <a:blip r:embed="rId3">
            <a:alphaModFix/>
          </a:blip>
          <a:srcRect/>
          <a:stretch/>
        </p:blipFill>
        <p:spPr>
          <a:xfrm>
            <a:off x="0" y="2117646"/>
            <a:ext cx="4495800" cy="3801123"/>
          </a:xfrm>
          <a:prstGeom prst="rect">
            <a:avLst/>
          </a:prstGeom>
          <a:noFill/>
          <a:ln>
            <a:noFill/>
          </a:ln>
        </p:spPr>
      </p:pic>
      <p:pic>
        <p:nvPicPr>
          <p:cNvPr id="510" name="Google Shape;510;p23"/>
          <p:cNvPicPr preferRelativeResize="0"/>
          <p:nvPr/>
        </p:nvPicPr>
        <p:blipFill rotWithShape="1">
          <a:blip r:embed="rId4">
            <a:alphaModFix/>
          </a:blip>
          <a:srcRect/>
          <a:stretch/>
        </p:blipFill>
        <p:spPr>
          <a:xfrm>
            <a:off x="4521999" y="2117646"/>
            <a:ext cx="4648200" cy="3801123"/>
          </a:xfrm>
          <a:prstGeom prst="rect">
            <a:avLst/>
          </a:prstGeom>
          <a:noFill/>
          <a:ln>
            <a:noFill/>
          </a:ln>
        </p:spPr>
      </p:pic>
      <p:grpSp>
        <p:nvGrpSpPr>
          <p:cNvPr id="511" name="Google Shape;511;p23"/>
          <p:cNvGrpSpPr/>
          <p:nvPr/>
        </p:nvGrpSpPr>
        <p:grpSpPr>
          <a:xfrm>
            <a:off x="0" y="-8659"/>
            <a:ext cx="9144000" cy="2004361"/>
            <a:chOff x="0" y="-8659"/>
            <a:chExt cx="9144000" cy="2004361"/>
          </a:xfrm>
        </p:grpSpPr>
        <p:grpSp>
          <p:nvGrpSpPr>
            <p:cNvPr id="513" name="Google Shape;513;p23"/>
            <p:cNvGrpSpPr/>
            <p:nvPr/>
          </p:nvGrpSpPr>
          <p:grpSpPr>
            <a:xfrm>
              <a:off x="0" y="-8659"/>
              <a:ext cx="9144000" cy="1447800"/>
              <a:chOff x="0" y="-8659"/>
              <a:chExt cx="9144000" cy="1447800"/>
            </a:xfrm>
          </p:grpSpPr>
          <p:pic>
            <p:nvPicPr>
              <p:cNvPr id="514" name="Google Shape;514;p23" descr="BD21318_"/>
              <p:cNvPicPr preferRelativeResize="0"/>
              <p:nvPr/>
            </p:nvPicPr>
            <p:blipFill rotWithShape="1">
              <a:blip r:embed="rId5">
                <a:alphaModFix/>
              </a:blip>
              <a:srcRect/>
              <a:stretch/>
            </p:blipFill>
            <p:spPr>
              <a:xfrm>
                <a:off x="0" y="-8659"/>
                <a:ext cx="9144000" cy="1447800"/>
              </a:xfrm>
              <a:prstGeom prst="rect">
                <a:avLst/>
              </a:prstGeom>
              <a:noFill/>
              <a:ln>
                <a:noFill/>
              </a:ln>
            </p:spPr>
          </p:pic>
          <p:sp>
            <p:nvSpPr>
              <p:cNvPr id="517" name="Google Shape;517;p2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519" name="Google Shape;519;p23"/>
            <p:cNvSpPr/>
            <p:nvPr/>
          </p:nvSpPr>
          <p:spPr>
            <a:xfrm>
              <a:off x="131942" y="1410927"/>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u="sng">
                  <a:solidFill>
                    <a:schemeClr val="dk1"/>
                  </a:solidFill>
                  <a:latin typeface="Times New Roman"/>
                  <a:ea typeface="Times New Roman"/>
                  <a:cs typeface="Times New Roman"/>
                  <a:sym typeface="Times New Roman"/>
                </a:rPr>
                <a:t>Hạn hán và sa mạc hóa:</a:t>
              </a:r>
              <a:endParaRPr sz="3200" i="1" u="sng">
                <a:solidFill>
                  <a:schemeClr val="dk1"/>
                </a:solidFill>
                <a:latin typeface="Times New Roman"/>
                <a:ea typeface="Times New Roman"/>
                <a:cs typeface="Times New Roman"/>
                <a:sym typeface="Times New Roman"/>
              </a:endParaRPr>
            </a:p>
          </p:txBody>
        </p:sp>
      </p:grpSp>
      <p:sp>
        <p:nvSpPr>
          <p:cNvPr id="520" name="Google Shape;520;p2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25"/>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577" name="Google Shape;577;p25"/>
          <p:cNvSpPr/>
          <p:nvPr/>
        </p:nvSpPr>
        <p:spPr>
          <a:xfrm>
            <a:off x="48491" y="1417057"/>
            <a:ext cx="9077966" cy="1446550"/>
          </a:xfrm>
          <a:prstGeom prst="rect">
            <a:avLst/>
          </a:prstGeom>
          <a:noFill/>
          <a:ln>
            <a:noFill/>
          </a:ln>
        </p:spPr>
        <p:txBody>
          <a:bodyPr spcFirstLastPara="1" wrap="square" lIns="91425" tIns="45700" rIns="91425" bIns="45700" anchor="ctr" anchorCtr="0">
            <a:spAutoFit/>
          </a:bodyPr>
          <a:lstStyle/>
          <a:p>
            <a:pPr marL="228600" marR="0" lvl="0" indent="-228600" algn="just" rtl="0">
              <a:spcBef>
                <a:spcPts val="0"/>
              </a:spcBef>
              <a:spcAft>
                <a:spcPts val="0"/>
              </a:spcAft>
              <a:buClr>
                <a:srgbClr val="060606"/>
              </a:buClr>
              <a:buSzPts val="3200"/>
              <a:buFont typeface="Times New Roman"/>
              <a:buChar char="•"/>
            </a:pPr>
            <a:r>
              <a:rPr lang="en-US" sz="3200" u="sng">
                <a:solidFill>
                  <a:srgbClr val="060606"/>
                </a:solidFill>
                <a:latin typeface="Times New Roman"/>
                <a:ea typeface="Times New Roman"/>
                <a:cs typeface="Times New Roman"/>
                <a:sym typeface="Times New Roman"/>
              </a:rPr>
              <a:t>Núi lửa</a:t>
            </a:r>
            <a:r>
              <a:rPr lang="en-US" sz="3200">
                <a:solidFill>
                  <a:srgbClr val="060606"/>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Phun nham thạch.</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578" name="Google Shape;578;p25" descr="http://a9.vietbao.vn/images/vn955/the-gioi/55237271-volcano2.jpg"/>
          <p:cNvPicPr preferRelativeResize="0"/>
          <p:nvPr/>
        </p:nvPicPr>
        <p:blipFill rotWithShape="1">
          <a:blip r:embed="rId3">
            <a:alphaModFix/>
          </a:blip>
          <a:srcRect/>
          <a:stretch/>
        </p:blipFill>
        <p:spPr>
          <a:xfrm>
            <a:off x="-50055" y="2348880"/>
            <a:ext cx="4571998" cy="3993108"/>
          </a:xfrm>
          <a:prstGeom prst="rect">
            <a:avLst/>
          </a:prstGeom>
          <a:noFill/>
          <a:ln>
            <a:noFill/>
          </a:ln>
        </p:spPr>
      </p:pic>
      <p:grpSp>
        <p:nvGrpSpPr>
          <p:cNvPr id="579" name="Google Shape;579;p25"/>
          <p:cNvGrpSpPr/>
          <p:nvPr/>
        </p:nvGrpSpPr>
        <p:grpSpPr>
          <a:xfrm>
            <a:off x="-74373" y="44624"/>
            <a:ext cx="9200830" cy="6866660"/>
            <a:chOff x="0" y="-8659"/>
            <a:chExt cx="9200830" cy="6866660"/>
          </a:xfrm>
        </p:grpSpPr>
        <p:grpSp>
          <p:nvGrpSpPr>
            <p:cNvPr id="581" name="Google Shape;581;p25"/>
            <p:cNvGrpSpPr/>
            <p:nvPr/>
          </p:nvGrpSpPr>
          <p:grpSpPr>
            <a:xfrm>
              <a:off x="0" y="-8659"/>
              <a:ext cx="9144000" cy="1447800"/>
              <a:chOff x="0" y="-8659"/>
              <a:chExt cx="9144000" cy="1447800"/>
            </a:xfrm>
          </p:grpSpPr>
          <p:pic>
            <p:nvPicPr>
              <p:cNvPr id="582" name="Google Shape;582;p25" descr="BD21318_"/>
              <p:cNvPicPr preferRelativeResize="0"/>
              <p:nvPr/>
            </p:nvPicPr>
            <p:blipFill rotWithShape="1">
              <a:blip r:embed="rId4">
                <a:alphaModFix/>
              </a:blip>
              <a:srcRect/>
              <a:stretch/>
            </p:blipFill>
            <p:spPr>
              <a:xfrm>
                <a:off x="0" y="-8659"/>
                <a:ext cx="9144000" cy="1447800"/>
              </a:xfrm>
              <a:prstGeom prst="rect">
                <a:avLst/>
              </a:prstGeom>
              <a:noFill/>
              <a:ln>
                <a:noFill/>
              </a:ln>
            </p:spPr>
          </p:pic>
          <p:sp>
            <p:nvSpPr>
              <p:cNvPr id="585" name="Google Shape;585;p2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pic>
          <p:nvPicPr>
            <p:cNvPr id="587" name="Google Shape;587;p25" descr="Những ngọn núi lửa kỳ vĩ nhất thế giới, Chuyện lạ, Phi thường - kỳ quặc, "/>
            <p:cNvPicPr preferRelativeResize="0"/>
            <p:nvPr/>
          </p:nvPicPr>
          <p:blipFill rotWithShape="1">
            <a:blip r:embed="rId5">
              <a:alphaModFix/>
            </a:blip>
            <a:srcRect/>
            <a:stretch/>
          </p:blipFill>
          <p:spPr>
            <a:xfrm>
              <a:off x="4611202" y="2864893"/>
              <a:ext cx="4589628" cy="3993108"/>
            </a:xfrm>
            <a:prstGeom prst="rect">
              <a:avLst/>
            </a:prstGeom>
            <a:noFill/>
            <a:ln>
              <a:noFill/>
            </a:ln>
          </p:spPr>
        </p:pic>
        <p:sp>
          <p:nvSpPr>
            <p:cNvPr id="588" name="Google Shape;588;p25"/>
            <p:cNvSpPr txBox="1"/>
            <p:nvPr/>
          </p:nvSpPr>
          <p:spPr>
            <a:xfrm rot="5400000">
              <a:off x="7542382" y="4607607"/>
              <a:ext cx="305083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accent1"/>
                  </a:solidFill>
                  <a:latin typeface="Times New Roman"/>
                  <a:ea typeface="Times New Roman"/>
                  <a:cs typeface="Times New Roman"/>
                  <a:sym typeface="Times New Roman"/>
                </a:rPr>
                <a:t>THIỆN NGUYỄN THPT LÊ QUÝ ĐÔN TPHCM</a:t>
              </a:r>
              <a:endParaRPr/>
            </a:p>
          </p:txBody>
        </p:sp>
      </p:grpSp>
      <p:sp>
        <p:nvSpPr>
          <p:cNvPr id="589" name="Google Shape;589;p25"/>
          <p:cNvSpPr/>
          <p:nvPr/>
        </p:nvSpPr>
        <p:spPr>
          <a:xfrm>
            <a:off x="-241735" y="209134"/>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2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A454A-0F10-5960-F9E9-7A0356974B84}"/>
            </a:ext>
          </a:extLst>
        </p:cNvPr>
        <p:cNvGrpSpPr/>
        <p:nvPr/>
      </p:nvGrpSpPr>
      <p:grpSpPr>
        <a:xfrm>
          <a:off x="0" y="0"/>
          <a:ext cx="0" cy="0"/>
          <a:chOff x="0" y="0"/>
          <a:chExt cx="0" cy="0"/>
        </a:xfrm>
      </p:grpSpPr>
      <p:pic>
        <p:nvPicPr>
          <p:cNvPr id="545796" name="Picture 2" descr="C:\Users\Dell\Videos\images.png">
            <a:extLst>
              <a:ext uri="{FF2B5EF4-FFF2-40B4-BE49-F238E27FC236}">
                <a16:creationId xmlns:a16="http://schemas.microsoft.com/office/drawing/2014/main" id="{4134D443-BC9B-FEFA-0465-ADFFBE9A6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85" y="857249"/>
            <a:ext cx="8247183" cy="568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C7B3F8BE-CAC4-22A5-F3CC-BA4CDAB2F688}"/>
              </a:ext>
            </a:extLst>
          </p:cNvPr>
          <p:cNvSpPr/>
          <p:nvPr/>
        </p:nvSpPr>
        <p:spPr>
          <a:xfrm>
            <a:off x="457200" y="2000249"/>
            <a:ext cx="7156938" cy="16991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000" b="1" kern="1200"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25:</a:t>
            </a:r>
          </a:p>
          <a:p>
            <a:pPr marL="514350" indent="-514350" algn="ctr" defTabSz="685800">
              <a:buClrTx/>
              <a:buAutoNum type="romanUcPeriod"/>
              <a:defRPr/>
            </a:pP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PHÒNG TRÁNH BOM, MÌN, ĐẠN, VŨ KHÍ HÓA HỌC, VŨ KHÍ SINH HỌC, VŨ KHÍ CÔNG NGHỆ CAO.</a:t>
            </a:r>
          </a:p>
          <a:p>
            <a:pPr marL="514350" indent="-514350" defTabSz="685800">
              <a:buClrTx/>
              <a:buAutoNum type="romanUcPeriod"/>
              <a:defRPr/>
            </a:pP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PHÒNG, CHỐNG THIÊN TAI.</a:t>
            </a:r>
          </a:p>
        </p:txBody>
      </p:sp>
      <p:sp>
        <p:nvSpPr>
          <p:cNvPr id="6" name="Rounded Rectangle 5">
            <a:extLst>
              <a:ext uri="{FF2B5EF4-FFF2-40B4-BE49-F238E27FC236}">
                <a16:creationId xmlns:a16="http://schemas.microsoft.com/office/drawing/2014/main" id="{3F30EBE4-9C36-0F38-8577-2B1398DA8417}"/>
              </a:ext>
            </a:extLst>
          </p:cNvPr>
          <p:cNvSpPr/>
          <p:nvPr/>
        </p:nvSpPr>
        <p:spPr>
          <a:xfrm>
            <a:off x="1529861" y="3837841"/>
            <a:ext cx="6550269" cy="12089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000" b="1" kern="1200"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26:</a:t>
            </a:r>
          </a:p>
          <a:p>
            <a:pPr defTabSz="685800">
              <a:buClrTx/>
              <a:defRPr/>
            </a:pP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III. PHÒNG, CHỐNG DỊCH BỆNH</a:t>
            </a:r>
          </a:p>
          <a:p>
            <a:pPr defTabSz="685800">
              <a:buClrTx/>
              <a:defRPr/>
            </a:pP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IV. PHÒNG, CHỐNG CHÁY, NỔ</a:t>
            </a:r>
          </a:p>
        </p:txBody>
      </p:sp>
      <p:sp>
        <p:nvSpPr>
          <p:cNvPr id="7" name="Rounded Rectangle 6">
            <a:extLst>
              <a:ext uri="{FF2B5EF4-FFF2-40B4-BE49-F238E27FC236}">
                <a16:creationId xmlns:a16="http://schemas.microsoft.com/office/drawing/2014/main" id="{989E2B35-C79A-D31D-818B-AA72A6AA1A19}"/>
              </a:ext>
            </a:extLst>
          </p:cNvPr>
          <p:cNvSpPr/>
          <p:nvPr/>
        </p:nvSpPr>
        <p:spPr>
          <a:xfrm>
            <a:off x="3429000" y="5205045"/>
            <a:ext cx="5196253" cy="10023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TIẾT 27:</a:t>
            </a:r>
          </a:p>
          <a:p>
            <a:pPr algn="ctr" defTabSz="685800">
              <a:buClrTx/>
              <a:defRPr/>
            </a:pPr>
            <a:r>
              <a:rPr lang="en-US" sz="2000" b="1" kern="120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THỰC </a:t>
            </a:r>
            <a:r>
              <a:rPr lang="en-US" sz="2000" b="1" kern="12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HÀNH; VẬN DỤNG CẢ BÀI</a:t>
            </a:r>
          </a:p>
        </p:txBody>
      </p:sp>
      <p:sp>
        <p:nvSpPr>
          <p:cNvPr id="5" name="Rectangle 4">
            <a:extLst>
              <a:ext uri="{FF2B5EF4-FFF2-40B4-BE49-F238E27FC236}">
                <a16:creationId xmlns:a16="http://schemas.microsoft.com/office/drawing/2014/main" id="{B8BD5489-AA07-9449-C6B7-45637DD3AC20}"/>
              </a:ext>
            </a:extLst>
          </p:cNvPr>
          <p:cNvSpPr>
            <a:spLocks noChangeArrowheads="1"/>
          </p:cNvSpPr>
          <p:nvPr/>
        </p:nvSpPr>
        <p:spPr bwMode="auto">
          <a:xfrm>
            <a:off x="457200" y="1085851"/>
            <a:ext cx="5657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r>
              <a:rPr lang="en-US" altLang="en-US" sz="2400" b="1" kern="1200" dirty="0">
                <a:solidFill>
                  <a:srgbClr val="7030A0"/>
                </a:solidFill>
                <a:latin typeface="Times New Roman" panose="02020603050405020304" pitchFamily="18" charset="0"/>
                <a:ea typeface="+mn-ea"/>
                <a:cs typeface="Times New Roman" panose="02020603050405020304" pitchFamily="18" charset="0"/>
              </a:rPr>
              <a:t>CẤU TRÚC BÀI HỌC  </a:t>
            </a:r>
          </a:p>
        </p:txBody>
      </p:sp>
    </p:spTree>
    <p:extLst>
      <p:ext uri="{BB962C8B-B14F-4D97-AF65-F5344CB8AC3E}">
        <p14:creationId xmlns:p14="http://schemas.microsoft.com/office/powerpoint/2010/main" val="721687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6"/>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596" name="Google Shape;596;p26"/>
          <p:cNvSpPr/>
          <p:nvPr/>
        </p:nvSpPr>
        <p:spPr>
          <a:xfrm>
            <a:off x="44680" y="1581965"/>
            <a:ext cx="9077966" cy="1938952"/>
          </a:xfrm>
          <a:prstGeom prst="rect">
            <a:avLst/>
          </a:prstGeom>
          <a:noFill/>
          <a:ln>
            <a:noFill/>
          </a:ln>
        </p:spPr>
        <p:txBody>
          <a:bodyPr spcFirstLastPara="1" wrap="square" lIns="91425" tIns="45700" rIns="91425" bIns="45700" anchor="ctr" anchorCtr="0">
            <a:spAutoFit/>
          </a:bodyPr>
          <a:lstStyle/>
          <a:p>
            <a:pPr marL="228600" marR="0" lvl="0" indent="-228600" algn="just" rtl="0">
              <a:spcBef>
                <a:spcPts val="0"/>
              </a:spcBef>
              <a:spcAft>
                <a:spcPts val="0"/>
              </a:spcAft>
              <a:buClr>
                <a:srgbClr val="060606"/>
              </a:buClr>
              <a:buSzPts val="3200"/>
              <a:buFont typeface="Times New Roman"/>
              <a:buChar char="•"/>
            </a:pPr>
            <a:r>
              <a:rPr lang="en-US" sz="3200" u="sng">
                <a:solidFill>
                  <a:srgbClr val="060606"/>
                </a:solidFill>
                <a:latin typeface="Times New Roman"/>
                <a:ea typeface="Times New Roman"/>
                <a:cs typeface="Times New Roman"/>
                <a:sym typeface="Times New Roman"/>
              </a:rPr>
              <a:t>Sóng t</a:t>
            </a:r>
            <a:r>
              <a:rPr lang="en-US" sz="3200" u="sng">
                <a:solidFill>
                  <a:schemeClr val="dk1"/>
                </a:solidFill>
                <a:latin typeface="Times New Roman"/>
                <a:ea typeface="Times New Roman"/>
                <a:cs typeface="Times New Roman"/>
                <a:sym typeface="Times New Roman"/>
              </a:rPr>
              <a:t>hần</a:t>
            </a:r>
            <a:r>
              <a:rPr lang="en-US" sz="3200">
                <a:solidFill>
                  <a:schemeClr val="dk1"/>
                </a:solidFill>
                <a:latin typeface="Times New Roman"/>
                <a:ea typeface="Times New Roman"/>
                <a:cs typeface="Times New Roman"/>
                <a:sym typeface="Times New Roman"/>
              </a:rPr>
              <a:t>: Phá hủy các công trình trên biển và trên mặt đất.</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597" name="Google Shape;597;p26" descr="https://i.ytimg.com/vi/aRqS0puGRuw/maxresdefault.jpg"/>
          <p:cNvPicPr preferRelativeResize="0"/>
          <p:nvPr/>
        </p:nvPicPr>
        <p:blipFill rotWithShape="1">
          <a:blip r:embed="rId3">
            <a:alphaModFix/>
          </a:blip>
          <a:srcRect/>
          <a:stretch/>
        </p:blipFill>
        <p:spPr>
          <a:xfrm>
            <a:off x="72221" y="2708920"/>
            <a:ext cx="6865443" cy="3861812"/>
          </a:xfrm>
          <a:prstGeom prst="rect">
            <a:avLst/>
          </a:prstGeom>
          <a:noFill/>
          <a:ln>
            <a:noFill/>
          </a:ln>
        </p:spPr>
      </p:pic>
      <p:sp>
        <p:nvSpPr>
          <p:cNvPr id="598" name="Google Shape;598;p26"/>
          <p:cNvSpPr/>
          <p:nvPr/>
        </p:nvSpPr>
        <p:spPr>
          <a:xfrm>
            <a:off x="7164288" y="3834415"/>
            <a:ext cx="1594338"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Sóng thần Tōhoku ở Nhật Bản năm 2011</a:t>
            </a:r>
            <a:endParaRPr sz="2800">
              <a:solidFill>
                <a:schemeClr val="dk1"/>
              </a:solidFill>
              <a:latin typeface="Times New Roman"/>
              <a:ea typeface="Times New Roman"/>
              <a:cs typeface="Times New Roman"/>
              <a:sym typeface="Times New Roman"/>
            </a:endParaRPr>
          </a:p>
        </p:txBody>
      </p:sp>
      <p:grpSp>
        <p:nvGrpSpPr>
          <p:cNvPr id="600" name="Google Shape;600;p26"/>
          <p:cNvGrpSpPr/>
          <p:nvPr/>
        </p:nvGrpSpPr>
        <p:grpSpPr>
          <a:xfrm>
            <a:off x="0" y="-8659"/>
            <a:ext cx="9144000" cy="1447800"/>
            <a:chOff x="0" y="-8659"/>
            <a:chExt cx="9144000" cy="1447800"/>
          </a:xfrm>
        </p:grpSpPr>
        <p:pic>
          <p:nvPicPr>
            <p:cNvPr id="601" name="Google Shape;601;p26" descr="BD21318_"/>
            <p:cNvPicPr preferRelativeResize="0"/>
            <p:nvPr/>
          </p:nvPicPr>
          <p:blipFill rotWithShape="1">
            <a:blip r:embed="rId4">
              <a:alphaModFix/>
            </a:blip>
            <a:srcRect/>
            <a:stretch/>
          </p:blipFill>
          <p:spPr>
            <a:xfrm>
              <a:off x="0" y="-8659"/>
              <a:ext cx="9144000" cy="1447800"/>
            </a:xfrm>
            <a:prstGeom prst="rect">
              <a:avLst/>
            </a:prstGeom>
            <a:noFill/>
            <a:ln>
              <a:noFill/>
            </a:ln>
          </p:spPr>
        </p:pic>
        <p:sp>
          <p:nvSpPr>
            <p:cNvPr id="604" name="Google Shape;604;p26"/>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06" name="Google Shape;606;p26"/>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2000"/>
                                        <p:tgtEl>
                                          <p:spTgt spid="597"/>
                                        </p:tgtEl>
                                      </p:cBhvr>
                                    </p:animEffect>
                                  </p:childTnLst>
                                </p:cTn>
                              </p:par>
                              <p:par>
                                <p:cTn id="13" presetID="10" presetClass="entr" presetSubtype="0" fill="hold" nodeType="withEffect">
                                  <p:stCondLst>
                                    <p:cond delay="0"/>
                                  </p:stCondLst>
                                  <p:childTnLst>
                                    <p:set>
                                      <p:cBhvr>
                                        <p:cTn id="14" dur="1" fill="hold">
                                          <p:stCondLst>
                                            <p:cond delay="0"/>
                                          </p:stCondLst>
                                        </p:cTn>
                                        <p:tgtEl>
                                          <p:spTgt spid="598"/>
                                        </p:tgtEl>
                                        <p:attrNameLst>
                                          <p:attrName>style.visibility</p:attrName>
                                        </p:attrNameLst>
                                      </p:cBhvr>
                                      <p:to>
                                        <p:strVal val="visible"/>
                                      </p:to>
                                    </p:set>
                                    <p:animEffect transition="in" filter="fade">
                                      <p:cBhvr>
                                        <p:cTn id="15" dur="2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7"/>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grpSp>
        <p:nvGrpSpPr>
          <p:cNvPr id="614" name="Google Shape;614;p27"/>
          <p:cNvGrpSpPr/>
          <p:nvPr/>
        </p:nvGrpSpPr>
        <p:grpSpPr>
          <a:xfrm>
            <a:off x="0" y="26"/>
            <a:ext cx="9144000" cy="1447800"/>
            <a:chOff x="0" y="-8659"/>
            <a:chExt cx="9144000" cy="1447800"/>
          </a:xfrm>
        </p:grpSpPr>
        <p:pic>
          <p:nvPicPr>
            <p:cNvPr id="615" name="Google Shape;615;p27"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618" name="Google Shape;618;p27"/>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20" name="Google Shape;620;p27"/>
          <p:cNvSpPr/>
          <p:nvPr/>
        </p:nvSpPr>
        <p:spPr>
          <a:xfrm>
            <a:off x="214032" y="1489579"/>
            <a:ext cx="9077966" cy="1446550"/>
          </a:xfrm>
          <a:prstGeom prst="rect">
            <a:avLst/>
          </a:prstGeom>
          <a:noFill/>
          <a:ln>
            <a:noFill/>
          </a:ln>
        </p:spPr>
        <p:txBody>
          <a:bodyPr spcFirstLastPara="1" wrap="square" lIns="91425" tIns="45700" rIns="91425" bIns="45700" anchor="ctr" anchorCtr="0">
            <a:spAutoFit/>
          </a:bodyPr>
          <a:lstStyle/>
          <a:p>
            <a:pPr marL="457200" marR="0" lvl="0" indent="-457200" algn="just" rtl="0">
              <a:spcBef>
                <a:spcPts val="0"/>
              </a:spcBef>
              <a:spcAft>
                <a:spcPts val="0"/>
              </a:spcAft>
              <a:buClr>
                <a:srgbClr val="060606"/>
              </a:buClr>
              <a:buSzPts val="3200"/>
              <a:buFont typeface="Arial"/>
              <a:buChar char="•"/>
            </a:pPr>
            <a:r>
              <a:rPr lang="en-US" sz="3200" u="sng">
                <a:solidFill>
                  <a:srgbClr val="060606"/>
                </a:solidFill>
                <a:latin typeface="Times New Roman"/>
                <a:ea typeface="Times New Roman"/>
                <a:cs typeface="Times New Roman"/>
                <a:sym typeface="Times New Roman"/>
              </a:rPr>
              <a:t>Nứt lớn</a:t>
            </a:r>
            <a:r>
              <a:rPr lang="en-US" sz="3200">
                <a:solidFill>
                  <a:schemeClr val="dk1"/>
                </a:solidFill>
                <a:latin typeface="Times New Roman"/>
                <a:ea typeface="Times New Roman"/>
                <a:cs typeface="Times New Roman"/>
                <a:sym typeface="Times New Roman"/>
              </a:rPr>
              <a:t>: Phá hủy công trình</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621" name="Google Shape;621;p27" descr="Xuất hiện vết nứt nguy hiểm cạnh hiện trường sạt lở Thái Nguyên"/>
          <p:cNvPicPr preferRelativeResize="0"/>
          <p:nvPr/>
        </p:nvPicPr>
        <p:blipFill rotWithShape="1">
          <a:blip r:embed="rId4">
            <a:alphaModFix/>
          </a:blip>
          <a:srcRect/>
          <a:stretch/>
        </p:blipFill>
        <p:spPr>
          <a:xfrm>
            <a:off x="24632" y="2420888"/>
            <a:ext cx="4762500" cy="4032836"/>
          </a:xfrm>
          <a:prstGeom prst="rect">
            <a:avLst/>
          </a:prstGeom>
          <a:noFill/>
          <a:ln>
            <a:noFill/>
          </a:ln>
        </p:spPr>
      </p:pic>
      <p:pic>
        <p:nvPicPr>
          <p:cNvPr id="622" name="Google Shape;622;p27" descr="http://st.galaxypub.vn/staticFile/Subject/2015/08/09/432162/se-co-dai-duong-moi-tu-vet-nut-o-ethiopiabr_91557556.jpg"/>
          <p:cNvPicPr preferRelativeResize="0"/>
          <p:nvPr/>
        </p:nvPicPr>
        <p:blipFill rotWithShape="1">
          <a:blip r:embed="rId5">
            <a:alphaModFix/>
          </a:blip>
          <a:srcRect/>
          <a:stretch/>
        </p:blipFill>
        <p:spPr>
          <a:xfrm>
            <a:off x="4844388" y="2396725"/>
            <a:ext cx="4286250" cy="4057025"/>
          </a:xfrm>
          <a:prstGeom prst="rect">
            <a:avLst/>
          </a:prstGeom>
          <a:noFill/>
          <a:ln>
            <a:noFill/>
          </a:ln>
        </p:spPr>
      </p:pic>
      <p:sp>
        <p:nvSpPr>
          <p:cNvPr id="623" name="Google Shape;623;p27"/>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fade">
                                      <p:cBhvr>
                                        <p:cTn id="7" dur="1000"/>
                                        <p:tgtEl>
                                          <p:spTgt spid="6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
                                        </p:tgtEl>
                                        <p:attrNameLst>
                                          <p:attrName>style.visibility</p:attrName>
                                        </p:attrNameLst>
                                      </p:cBhvr>
                                      <p:to>
                                        <p:strVal val="visible"/>
                                      </p:to>
                                    </p:set>
                                    <p:animEffect transition="in" filter="fade">
                                      <p:cBhvr>
                                        <p:cTn id="12" dur="500"/>
                                        <p:tgtEl>
                                          <p:spTgt spid="621"/>
                                        </p:tgtEl>
                                      </p:cBhvr>
                                    </p:animEffect>
                                  </p:childTnLst>
                                </p:cTn>
                              </p:par>
                              <p:par>
                                <p:cTn id="13" presetID="10" presetClass="entr" presetSubtype="0" fill="hold" nodeType="withEffect">
                                  <p:stCondLst>
                                    <p:cond delay="0"/>
                                  </p:stCondLst>
                                  <p:childTnLst>
                                    <p:set>
                                      <p:cBhvr>
                                        <p:cTn id="14" dur="1" fill="hold">
                                          <p:stCondLst>
                                            <p:cond delay="0"/>
                                          </p:stCondLst>
                                        </p:cTn>
                                        <p:tgtEl>
                                          <p:spTgt spid="622"/>
                                        </p:tgtEl>
                                        <p:attrNameLst>
                                          <p:attrName>style.visibility</p:attrName>
                                        </p:attrNameLst>
                                      </p:cBhvr>
                                      <p:to>
                                        <p:strVal val="visible"/>
                                      </p:to>
                                    </p:set>
                                    <p:animEffect transition="in" filter="fade">
                                      <p:cBhvr>
                                        <p:cTn id="15" dur="5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8"/>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630" name="Google Shape;630;p28"/>
          <p:cNvSpPr/>
          <p:nvPr/>
        </p:nvSpPr>
        <p:spPr>
          <a:xfrm>
            <a:off x="1" y="1390389"/>
            <a:ext cx="9077966" cy="3662541"/>
          </a:xfrm>
          <a:prstGeom prst="rect">
            <a:avLst/>
          </a:prstGeom>
          <a:noFill/>
          <a:ln>
            <a:noFill/>
          </a:ln>
        </p:spPr>
        <p:txBody>
          <a:bodyPr spcFirstLastPara="1" wrap="square" lIns="91425" tIns="45700" rIns="91425" bIns="45700" anchor="ctr" anchorCtr="0">
            <a:spAutoFit/>
          </a:bodyPr>
          <a:lstStyle/>
          <a:p>
            <a:pPr marL="457200" marR="0" lvl="0" indent="-457200" algn="just" rtl="0">
              <a:spcBef>
                <a:spcPts val="0"/>
              </a:spcBef>
              <a:spcAft>
                <a:spcPts val="0"/>
              </a:spcAft>
              <a:buClr>
                <a:srgbClr val="060606"/>
              </a:buClr>
              <a:buSzPts val="3200"/>
              <a:buFont typeface="Arial"/>
              <a:buChar char="•"/>
            </a:pPr>
            <a:r>
              <a:rPr lang="en-US" sz="3200" u="sng">
                <a:solidFill>
                  <a:srgbClr val="060606"/>
                </a:solidFill>
                <a:latin typeface="Times New Roman"/>
                <a:ea typeface="Times New Roman"/>
                <a:cs typeface="Times New Roman"/>
                <a:sym typeface="Times New Roman"/>
              </a:rPr>
              <a:t>Hiệu ứng nhà kính:</a:t>
            </a:r>
            <a:endParaRPr/>
          </a:p>
          <a:p>
            <a:pPr marL="0" marR="0" lvl="0" indent="228600" algn="just" rtl="0">
              <a:spcBef>
                <a:spcPts val="160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 Tăng nhiệt độ trái đất.</a:t>
            </a:r>
            <a:endParaRPr/>
          </a:p>
          <a:p>
            <a:pPr marL="0" marR="0" lvl="0" indent="228600" algn="just" rtl="0">
              <a:spcBef>
                <a:spcPts val="160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 Biến đổi khí hậu toàn cầu.</a:t>
            </a:r>
            <a:endParaRPr/>
          </a:p>
          <a:p>
            <a:pPr marL="0" marR="0" lvl="0" indent="0" algn="just" rtl="0">
              <a:spcBef>
                <a:spcPts val="1600"/>
              </a:spcBef>
              <a:spcAft>
                <a:spcPts val="0"/>
              </a:spcAft>
              <a:buNone/>
            </a:pPr>
            <a:r>
              <a:rPr lang="en-US" sz="3200" u="sng">
                <a:solidFill>
                  <a:srgbClr val="060606"/>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631" name="Google Shape;631;p28" descr="http://lh6.ggpht.com/-Pbh2MVsI3No/TsC3JC_Fm7I/AAAAAAAAODE/XoIChBR8LJE/climate-change_thumb%25255B1%25255D.jpg?imgmax=800"/>
          <p:cNvPicPr preferRelativeResize="0"/>
          <p:nvPr/>
        </p:nvPicPr>
        <p:blipFill rotWithShape="1">
          <a:blip r:embed="rId3">
            <a:alphaModFix/>
          </a:blip>
          <a:srcRect/>
          <a:stretch/>
        </p:blipFill>
        <p:spPr>
          <a:xfrm>
            <a:off x="0" y="4005064"/>
            <a:ext cx="4495800" cy="2852936"/>
          </a:xfrm>
          <a:prstGeom prst="rect">
            <a:avLst/>
          </a:prstGeom>
          <a:noFill/>
          <a:ln>
            <a:noFill/>
          </a:ln>
        </p:spPr>
      </p:pic>
      <p:pic>
        <p:nvPicPr>
          <p:cNvPr id="632" name="Google Shape;632;p28" descr="http://www.petrotimes.vn/stores/news_dataimages/duyhung/112012/20/14/Polarbear_Climate_Change.jpg"/>
          <p:cNvPicPr preferRelativeResize="0"/>
          <p:nvPr/>
        </p:nvPicPr>
        <p:blipFill rotWithShape="1">
          <a:blip r:embed="rId4">
            <a:alphaModFix/>
          </a:blip>
          <a:srcRect/>
          <a:stretch/>
        </p:blipFill>
        <p:spPr>
          <a:xfrm>
            <a:off x="4478776" y="4005064"/>
            <a:ext cx="4665224" cy="2852936"/>
          </a:xfrm>
          <a:prstGeom prst="rect">
            <a:avLst/>
          </a:prstGeom>
          <a:noFill/>
          <a:ln>
            <a:noFill/>
          </a:ln>
        </p:spPr>
      </p:pic>
      <p:grpSp>
        <p:nvGrpSpPr>
          <p:cNvPr id="633" name="Google Shape;633;p28"/>
          <p:cNvGrpSpPr/>
          <p:nvPr/>
        </p:nvGrpSpPr>
        <p:grpSpPr>
          <a:xfrm>
            <a:off x="2" y="-8659"/>
            <a:ext cx="9198585" cy="6272468"/>
            <a:chOff x="0" y="-8659"/>
            <a:chExt cx="9198585" cy="6272468"/>
          </a:xfrm>
        </p:grpSpPr>
        <p:grpSp>
          <p:nvGrpSpPr>
            <p:cNvPr id="635" name="Google Shape;635;p28"/>
            <p:cNvGrpSpPr/>
            <p:nvPr/>
          </p:nvGrpSpPr>
          <p:grpSpPr>
            <a:xfrm>
              <a:off x="0" y="-8659"/>
              <a:ext cx="9144000" cy="1447800"/>
              <a:chOff x="0" y="-8659"/>
              <a:chExt cx="9144000" cy="1447800"/>
            </a:xfrm>
          </p:grpSpPr>
          <p:pic>
            <p:nvPicPr>
              <p:cNvPr id="636" name="Google Shape;636;p28" descr="BD21318_"/>
              <p:cNvPicPr preferRelativeResize="0"/>
              <p:nvPr/>
            </p:nvPicPr>
            <p:blipFill rotWithShape="1">
              <a:blip r:embed="rId5">
                <a:alphaModFix/>
              </a:blip>
              <a:srcRect/>
              <a:stretch/>
            </p:blipFill>
            <p:spPr>
              <a:xfrm>
                <a:off x="0" y="-8659"/>
                <a:ext cx="9144000" cy="1447800"/>
              </a:xfrm>
              <a:prstGeom prst="rect">
                <a:avLst/>
              </a:prstGeom>
              <a:noFill/>
              <a:ln>
                <a:noFill/>
              </a:ln>
            </p:spPr>
          </p:pic>
          <p:sp>
            <p:nvSpPr>
              <p:cNvPr id="639" name="Google Shape;639;p28"/>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pic>
          <p:nvPicPr>
            <p:cNvPr id="641" name="Google Shape;641;p28" descr="http://media.tinmoitruong.vn/public/media/media/picture/03/co%202.jpg"/>
            <p:cNvPicPr preferRelativeResize="0"/>
            <p:nvPr/>
          </p:nvPicPr>
          <p:blipFill rotWithShape="1">
            <a:blip r:embed="rId6">
              <a:alphaModFix/>
            </a:blip>
            <a:srcRect/>
            <a:stretch/>
          </p:blipFill>
          <p:spPr>
            <a:xfrm>
              <a:off x="5148064" y="1895396"/>
              <a:ext cx="3995936" cy="2109668"/>
            </a:xfrm>
            <a:prstGeom prst="rect">
              <a:avLst/>
            </a:prstGeom>
            <a:noFill/>
            <a:ln>
              <a:noFill/>
            </a:ln>
          </p:spPr>
        </p:pic>
        <p:sp>
          <p:nvSpPr>
            <p:cNvPr id="642" name="Google Shape;642;p28"/>
            <p:cNvSpPr txBox="1"/>
            <p:nvPr/>
          </p:nvSpPr>
          <p:spPr>
            <a:xfrm rot="5400000">
              <a:off x="7542382" y="4607607"/>
              <a:ext cx="305083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accent1"/>
                  </a:solidFill>
                  <a:latin typeface="Times New Roman"/>
                  <a:ea typeface="Times New Roman"/>
                  <a:cs typeface="Times New Roman"/>
                  <a:sym typeface="Times New Roman"/>
                </a:rPr>
                <a:t>THIỆN NGUYỄN THPT LÊ QUÝ ĐÔN TPHCM</a:t>
              </a:r>
              <a:endParaRPr/>
            </a:p>
          </p:txBody>
        </p:sp>
      </p:grpSp>
      <p:sp>
        <p:nvSpPr>
          <p:cNvPr id="643" name="Google Shape;643;p28"/>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9"/>
          <p:cNvSpPr/>
          <p:nvPr/>
        </p:nvSpPr>
        <p:spPr>
          <a:xfrm>
            <a:off x="72219" y="4005064"/>
            <a:ext cx="8534400" cy="3240360"/>
          </a:xfrm>
          <a:prstGeom prst="rect">
            <a:avLst/>
          </a:prstGeom>
          <a:noFill/>
          <a:ln>
            <a:noFill/>
          </a:ln>
        </p:spPr>
        <p:txBody>
          <a:bodyPr spcFirstLastPara="1" wrap="square" lIns="91425" tIns="45700" rIns="91425" bIns="45700" anchor="ctr" anchorCtr="0">
            <a:noAutofit/>
          </a:bodyPr>
          <a:lstStyle/>
          <a:p>
            <a:pPr marL="457200" marR="0" lvl="0" indent="-254000" algn="l" rtl="0">
              <a:lnSpc>
                <a:spcPct val="119937"/>
              </a:lnSpc>
              <a:spcBef>
                <a:spcPts val="0"/>
              </a:spcBef>
              <a:spcAft>
                <a:spcPts val="0"/>
              </a:spcAft>
              <a:buClr>
                <a:srgbClr val="060606"/>
              </a:buClr>
              <a:buSzPts val="3200"/>
              <a:buFont typeface="Arial"/>
              <a:buNone/>
            </a:pPr>
            <a:endParaRPr sz="3200" b="0">
              <a:solidFill>
                <a:schemeClr val="dk1"/>
              </a:solidFill>
              <a:latin typeface="Times New Roman"/>
              <a:ea typeface="Times New Roman"/>
              <a:cs typeface="Times New Roman"/>
              <a:sym typeface="Times New Roman"/>
            </a:endParaRPr>
          </a:p>
          <a:p>
            <a:pPr marL="457200" marR="0" lvl="0" indent="-254000" algn="l" rtl="0">
              <a:lnSpc>
                <a:spcPct val="119937"/>
              </a:lnSpc>
              <a:spcBef>
                <a:spcPts val="600"/>
              </a:spcBef>
              <a:spcAft>
                <a:spcPts val="0"/>
              </a:spcAft>
              <a:buClr>
                <a:srgbClr val="060606"/>
              </a:buClr>
              <a:buSzPts val="3200"/>
              <a:buFont typeface="Arial"/>
              <a:buNone/>
            </a:pPr>
            <a:endParaRPr sz="3200" b="0" i="1">
              <a:solidFill>
                <a:schemeClr val="dk1"/>
              </a:solidFill>
              <a:latin typeface="Times New Roman"/>
              <a:ea typeface="Times New Roman"/>
              <a:cs typeface="Times New Roman"/>
              <a:sym typeface="Times New Roman"/>
            </a:endParaRPr>
          </a:p>
          <a:p>
            <a:pPr marL="0" marR="0" lvl="0" indent="0" algn="just" rtl="0">
              <a:spcBef>
                <a:spcPts val="200"/>
              </a:spcBef>
              <a:spcAft>
                <a:spcPts val="0"/>
              </a:spcAft>
              <a:buNone/>
            </a:pPr>
            <a:endParaRPr sz="2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1">
              <a:solidFill>
                <a:schemeClr val="accent2"/>
              </a:solidFill>
              <a:latin typeface="Times New Roman"/>
              <a:ea typeface="Times New Roman"/>
              <a:cs typeface="Times New Roman"/>
              <a:sym typeface="Times New Roman"/>
            </a:endParaRPr>
          </a:p>
        </p:txBody>
      </p:sp>
      <p:sp>
        <p:nvSpPr>
          <p:cNvPr id="650" name="Google Shape;650;p29"/>
          <p:cNvSpPr/>
          <p:nvPr/>
        </p:nvSpPr>
        <p:spPr>
          <a:xfrm>
            <a:off x="48491" y="1406386"/>
            <a:ext cx="9077966" cy="1446550"/>
          </a:xfrm>
          <a:prstGeom prst="rect">
            <a:avLst/>
          </a:prstGeom>
          <a:noFill/>
          <a:ln>
            <a:noFill/>
          </a:ln>
        </p:spPr>
        <p:txBody>
          <a:bodyPr spcFirstLastPara="1" wrap="square" lIns="91425" tIns="45700" rIns="91425" bIns="45700" anchor="ctr" anchorCtr="0">
            <a:spAutoFit/>
          </a:bodyPr>
          <a:lstStyle/>
          <a:p>
            <a:pPr marL="457200" marR="0" lvl="0" indent="-457200" algn="just" rtl="0">
              <a:spcBef>
                <a:spcPts val="0"/>
              </a:spcBef>
              <a:spcAft>
                <a:spcPts val="0"/>
              </a:spcAft>
              <a:buClr>
                <a:srgbClr val="060606"/>
              </a:buClr>
              <a:buSzPts val="3200"/>
              <a:buFont typeface="Arial"/>
              <a:buChar char="•"/>
            </a:pPr>
            <a:r>
              <a:rPr lang="en-US" sz="3200" u="sng">
                <a:solidFill>
                  <a:srgbClr val="060606"/>
                </a:solidFill>
                <a:latin typeface="Times New Roman"/>
                <a:ea typeface="Times New Roman"/>
                <a:cs typeface="Times New Roman"/>
                <a:sym typeface="Times New Roman"/>
              </a:rPr>
              <a:t>Va chạm của thiên thạch</a:t>
            </a:r>
            <a:r>
              <a:rPr lang="en-US" sz="3200">
                <a:solidFill>
                  <a:schemeClr val="dk1"/>
                </a:solidFill>
                <a:latin typeface="Times New Roman"/>
                <a:ea typeface="Times New Roman"/>
                <a:cs typeface="Times New Roman"/>
                <a:sym typeface="Times New Roman"/>
              </a:rPr>
              <a:t>: Vụ nổ</a:t>
            </a:r>
            <a:endParaRPr sz="3200">
              <a:solidFill>
                <a:schemeClr val="dk1"/>
              </a:solidFill>
              <a:latin typeface="Times New Roman"/>
              <a:ea typeface="Times New Roman"/>
              <a:cs typeface="Times New Roman"/>
              <a:sym typeface="Times New Roman"/>
            </a:endParaRPr>
          </a:p>
          <a:p>
            <a:pPr marL="457200" marR="0" lvl="0" indent="-279400" algn="just" rtl="0">
              <a:spcBef>
                <a:spcPts val="0"/>
              </a:spcBef>
              <a:spcAft>
                <a:spcPts val="0"/>
              </a:spcAft>
              <a:buClr>
                <a:srgbClr val="060606"/>
              </a:buClr>
              <a:buSzPts val="2800"/>
              <a:buFont typeface="Tahoma"/>
              <a:buNone/>
            </a:pPr>
            <a:endParaRPr sz="2800">
              <a:solidFill>
                <a:schemeClr val="dk1"/>
              </a:solidFill>
              <a:latin typeface="Tahoma"/>
              <a:ea typeface="Tahoma"/>
              <a:cs typeface="Tahoma"/>
              <a:sym typeface="Tahoma"/>
            </a:endParaRPr>
          </a:p>
          <a:p>
            <a:pPr marL="457200" marR="0" lvl="0" indent="-279400" algn="just" rtl="0">
              <a:spcBef>
                <a:spcPts val="0"/>
              </a:spcBef>
              <a:spcAft>
                <a:spcPts val="0"/>
              </a:spcAft>
              <a:buClr>
                <a:srgbClr val="060606"/>
              </a:buClr>
              <a:buSzPts val="2800"/>
              <a:buFont typeface="Tahoma"/>
              <a:buNone/>
            </a:pPr>
            <a:endParaRPr sz="2800">
              <a:solidFill>
                <a:srgbClr val="060606"/>
              </a:solidFill>
              <a:latin typeface="Times New Roman"/>
              <a:ea typeface="Times New Roman"/>
              <a:cs typeface="Times New Roman"/>
              <a:sym typeface="Times New Roman"/>
            </a:endParaRPr>
          </a:p>
        </p:txBody>
      </p:sp>
      <p:pic>
        <p:nvPicPr>
          <p:cNvPr id="651" name="Google Shape;651;p29" descr="thien-2565-1383817860.jpg"/>
          <p:cNvPicPr preferRelativeResize="0"/>
          <p:nvPr/>
        </p:nvPicPr>
        <p:blipFill rotWithShape="1">
          <a:blip r:embed="rId3">
            <a:alphaModFix/>
          </a:blip>
          <a:srcRect/>
          <a:stretch/>
        </p:blipFill>
        <p:spPr>
          <a:xfrm>
            <a:off x="4399043" y="2046591"/>
            <a:ext cx="4762500" cy="3476627"/>
          </a:xfrm>
          <a:prstGeom prst="rect">
            <a:avLst/>
          </a:prstGeom>
          <a:noFill/>
          <a:ln>
            <a:noFill/>
          </a:ln>
        </p:spPr>
      </p:pic>
      <p:pic>
        <p:nvPicPr>
          <p:cNvPr id="652" name="Google Shape;652;p29" descr="Cảnh tượng thiên thạch nổ trên không trung trong đoạn video do một người dân Nga quay hôm 15/2. Ảnh: RIA Novosti."/>
          <p:cNvPicPr preferRelativeResize="0"/>
          <p:nvPr/>
        </p:nvPicPr>
        <p:blipFill rotWithShape="1">
          <a:blip r:embed="rId4">
            <a:alphaModFix/>
          </a:blip>
          <a:srcRect/>
          <a:stretch/>
        </p:blipFill>
        <p:spPr>
          <a:xfrm>
            <a:off x="17543" y="2046591"/>
            <a:ext cx="4381500" cy="3476627"/>
          </a:xfrm>
          <a:prstGeom prst="rect">
            <a:avLst/>
          </a:prstGeom>
          <a:noFill/>
          <a:ln>
            <a:noFill/>
          </a:ln>
        </p:spPr>
      </p:pic>
      <p:sp>
        <p:nvSpPr>
          <p:cNvPr id="653" name="Google Shape;653;p29"/>
          <p:cNvSpPr/>
          <p:nvPr/>
        </p:nvSpPr>
        <p:spPr>
          <a:xfrm>
            <a:off x="-126268" y="5706534"/>
            <a:ext cx="939653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Khối thiên thạch gần như chạm vào mặt trời trước khi rơi xuống trái đất và nổ tung ở Nga khiến hơn 1.500 người bị thương vào 15/2/2015.</a:t>
            </a:r>
            <a:endParaRPr sz="2400">
              <a:solidFill>
                <a:schemeClr val="dk1"/>
              </a:solidFill>
              <a:latin typeface="Times New Roman"/>
              <a:ea typeface="Times New Roman"/>
              <a:cs typeface="Times New Roman"/>
              <a:sym typeface="Times New Roman"/>
            </a:endParaRPr>
          </a:p>
        </p:txBody>
      </p:sp>
      <p:grpSp>
        <p:nvGrpSpPr>
          <p:cNvPr id="655" name="Google Shape;655;p29"/>
          <p:cNvGrpSpPr/>
          <p:nvPr/>
        </p:nvGrpSpPr>
        <p:grpSpPr>
          <a:xfrm>
            <a:off x="0" y="-8659"/>
            <a:ext cx="9144000" cy="1447800"/>
            <a:chOff x="0" y="-8659"/>
            <a:chExt cx="9144000" cy="1447800"/>
          </a:xfrm>
        </p:grpSpPr>
        <p:pic>
          <p:nvPicPr>
            <p:cNvPr id="656" name="Google Shape;656;p29" descr="BD21318_"/>
            <p:cNvPicPr preferRelativeResize="0"/>
            <p:nvPr/>
          </p:nvPicPr>
          <p:blipFill rotWithShape="1">
            <a:blip r:embed="rId5">
              <a:alphaModFix/>
            </a:blip>
            <a:srcRect/>
            <a:stretch/>
          </p:blipFill>
          <p:spPr>
            <a:xfrm>
              <a:off x="0" y="-8659"/>
              <a:ext cx="9144000" cy="1447800"/>
            </a:xfrm>
            <a:prstGeom prst="rect">
              <a:avLst/>
            </a:prstGeom>
            <a:noFill/>
            <a:ln>
              <a:noFill/>
            </a:ln>
          </p:spPr>
        </p:pic>
        <p:sp>
          <p:nvSpPr>
            <p:cNvPr id="659" name="Google Shape;659;p29"/>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61" name="Google Shape;661;p29"/>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 calcmode="lin" valueType="num">
                                      <p:cBhvr additive="base">
                                        <p:cTn id="7" dur="500"/>
                                        <p:tgtEl>
                                          <p:spTgt spid="6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2"/>
                                        </p:tgtEl>
                                        <p:attrNameLst>
                                          <p:attrName>style.visibility</p:attrName>
                                        </p:attrNameLst>
                                      </p:cBhvr>
                                      <p:to>
                                        <p:strVal val="visible"/>
                                      </p:to>
                                    </p:set>
                                    <p:animEffect transition="in" filter="fade">
                                      <p:cBhvr>
                                        <p:cTn id="12" dur="500"/>
                                        <p:tgtEl>
                                          <p:spTgt spid="652"/>
                                        </p:tgtEl>
                                      </p:cBhvr>
                                    </p:animEffect>
                                  </p:childTnLst>
                                </p:cTn>
                              </p:par>
                              <p:par>
                                <p:cTn id="13" presetID="10" presetClass="entr" presetSubtype="0" fill="hold" nodeType="withEffect">
                                  <p:stCondLst>
                                    <p:cond delay="0"/>
                                  </p:stCondLst>
                                  <p:childTnLst>
                                    <p:set>
                                      <p:cBhvr>
                                        <p:cTn id="14" dur="1" fill="hold">
                                          <p:stCondLst>
                                            <p:cond delay="0"/>
                                          </p:stCondLst>
                                        </p:cTn>
                                        <p:tgtEl>
                                          <p:spTgt spid="653"/>
                                        </p:tgtEl>
                                        <p:attrNameLst>
                                          <p:attrName>style.visibility</p:attrName>
                                        </p:attrNameLst>
                                      </p:cBhvr>
                                      <p:to>
                                        <p:strVal val="visible"/>
                                      </p:to>
                                    </p:set>
                                    <p:animEffect transition="in" filter="fade">
                                      <p:cBhvr>
                                        <p:cTn id="15" dur="500"/>
                                        <p:tgtEl>
                                          <p:spTgt spid="653"/>
                                        </p:tgtEl>
                                      </p:cBhvr>
                                    </p:animEffect>
                                  </p:childTnLst>
                                </p:cTn>
                              </p:par>
                              <p:par>
                                <p:cTn id="16" presetID="10" presetClass="entr" presetSubtype="0" fill="hold" nodeType="withEffect">
                                  <p:stCondLst>
                                    <p:cond delay="0"/>
                                  </p:stCondLst>
                                  <p:childTnLst>
                                    <p:set>
                                      <p:cBhvr>
                                        <p:cTn id="17" dur="1" fill="hold">
                                          <p:stCondLst>
                                            <p:cond delay="0"/>
                                          </p:stCondLst>
                                        </p:cTn>
                                        <p:tgtEl>
                                          <p:spTgt spid="651"/>
                                        </p:tgtEl>
                                        <p:attrNameLst>
                                          <p:attrName>style.visibility</p:attrName>
                                        </p:attrNameLst>
                                      </p:cBhvr>
                                      <p:to>
                                        <p:strVal val="visible"/>
                                      </p:to>
                                    </p:set>
                                    <p:animEffect transition="in" filter="fade">
                                      <p:cBhvr>
                                        <p:cTn id="18" dur="5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0"/>
          <p:cNvSpPr/>
          <p:nvPr/>
        </p:nvSpPr>
        <p:spPr>
          <a:xfrm>
            <a:off x="214756" y="1230304"/>
            <a:ext cx="8714509"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Arial"/>
                <a:ea typeface="Arial"/>
                <a:cs typeface="Arial"/>
                <a:sym typeface="Arial"/>
              </a:rPr>
              <a:t>II. Phòng, chống thiên tai</a:t>
            </a:r>
            <a:endParaRPr sz="2800" b="1">
              <a:solidFill>
                <a:srgbClr val="C00000"/>
              </a:solidFill>
              <a:latin typeface="Arial"/>
              <a:ea typeface="Arial"/>
              <a:cs typeface="Arial"/>
              <a:sym typeface="Arial"/>
            </a:endParaRPr>
          </a:p>
        </p:txBody>
      </p:sp>
      <p:sp>
        <p:nvSpPr>
          <p:cNvPr id="668" name="Google Shape;668;p30"/>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imes New Roman"/>
                <a:ea typeface="Times New Roman"/>
                <a:cs typeface="Times New Roman"/>
                <a:sym typeface="Times New Roman"/>
              </a:rPr>
              <a:t>Bài 5:</a:t>
            </a:r>
            <a:r>
              <a:rPr lang="en-US" sz="2800">
                <a:solidFill>
                  <a:srgbClr val="FFFF00"/>
                </a:solidFill>
                <a:latin typeface="Times New Roman"/>
                <a:ea typeface="Times New Roman"/>
                <a:cs typeface="Times New Roman"/>
                <a:sym typeface="Times New Roman"/>
              </a:rPr>
              <a:t> THƯỜNG THỨC PHÒNG TRÁNH</a:t>
            </a:r>
            <a:br>
              <a:rPr lang="en-US" sz="2800">
                <a:solidFill>
                  <a:srgbClr val="FFFF00"/>
                </a:solidFill>
                <a:latin typeface="Times New Roman"/>
                <a:ea typeface="Times New Roman"/>
                <a:cs typeface="Times New Roman"/>
                <a:sym typeface="Times New Roman"/>
              </a:rPr>
            </a:br>
            <a:r>
              <a:rPr lang="en-US" sz="2800">
                <a:solidFill>
                  <a:srgbClr val="FFFF00"/>
                </a:solidFill>
                <a:latin typeface="Times New Roman"/>
                <a:ea typeface="Times New Roman"/>
                <a:cs typeface="Times New Roman"/>
                <a:sym typeface="Times New Roman"/>
              </a:rPr>
              <a:t>MỘT SỐ LOẠI BOM ĐẠN, THIÊN TAI</a:t>
            </a:r>
            <a:endParaRPr sz="1800">
              <a:solidFill>
                <a:schemeClr val="dk1"/>
              </a:solidFill>
              <a:latin typeface="Trebuchet MS"/>
              <a:ea typeface="Trebuchet MS"/>
              <a:cs typeface="Trebuchet MS"/>
              <a:sym typeface="Trebuchet MS"/>
            </a:endParaRPr>
          </a:p>
        </p:txBody>
      </p:sp>
      <p:grpSp>
        <p:nvGrpSpPr>
          <p:cNvPr id="670" name="Google Shape;670;p30"/>
          <p:cNvGrpSpPr/>
          <p:nvPr/>
        </p:nvGrpSpPr>
        <p:grpSpPr>
          <a:xfrm>
            <a:off x="-71698" y="-74786"/>
            <a:ext cx="9144000" cy="1447800"/>
            <a:chOff x="0" y="-8659"/>
            <a:chExt cx="9144000" cy="1447800"/>
          </a:xfrm>
        </p:grpSpPr>
        <p:pic>
          <p:nvPicPr>
            <p:cNvPr id="671" name="Google Shape;671;p30"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674" name="Google Shape;674;p30"/>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76" name="Google Shape;676;p30"/>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sp>
        <p:nvSpPr>
          <p:cNvPr id="677" name="Google Shape;677;p30"/>
          <p:cNvSpPr txBox="1"/>
          <p:nvPr/>
        </p:nvSpPr>
        <p:spPr>
          <a:xfrm>
            <a:off x="107504" y="1726168"/>
            <a:ext cx="8888598" cy="45242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2.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Một</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số</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biện</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pháp</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phòng</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chống</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và</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giảm</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nhẹ</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b="1" u="sng"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thiên</a:t>
            </a:r>
            <a:r>
              <a:rPr lang="en-US"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a:t>
            </a:r>
            <a:endParaRPr sz="2400" b="1" u="sng"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Thực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hiện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phương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châm</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4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chỗ</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chỉ</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huy</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chỗ</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lực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lượng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chỗ</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phương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tiện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chỗ</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vật</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tư</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chỗ</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hậu</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cần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chỗ</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a:t>
            </a:r>
            <a:endParaRPr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Thường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xuyên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theo</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dõi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thông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tin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dự</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báo</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cảnh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báo</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về</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thiên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thực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hiện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nghiêm</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túc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kế</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hoạch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phòng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chống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thiên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phương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án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ứng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phó</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thiên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địa</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phương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gia</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cố</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nhà</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công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trình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chuẩn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bị</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sẵn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lương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thực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nước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uống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thuốc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chữa</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bệnh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chủ</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động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sơ</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tán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người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tài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sản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ở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những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không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an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toàn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chủ</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động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thực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hiện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vệ</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sinh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môi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trường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phòng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chống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dịch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bệnh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sau</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thiên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a:t>
            </a:r>
            <a:endParaRPr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Tích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cực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tham</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gia</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các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hoạt</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động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xây</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dựng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trường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học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an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toàn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phòng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tránh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nạn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thương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tích</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đuối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nước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tuyên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truyền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giáo</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dục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phòng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chống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thiên</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tai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trong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trường</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học</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và</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nơi</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a:t>
            </a:r>
            <a:r>
              <a:rPr lang="en-US" sz="2400" dirty="0" err="1">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em</a:t>
            </a:r>
            <a:r>
              <a:rPr lang="en-US"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rPr>
              <a:t> ở.</a:t>
            </a:r>
            <a:endParaRPr sz="2400" dirty="0">
              <a:solidFill>
                <a:schemeClr val="dk1"/>
              </a:solidFill>
              <a:latin typeface="Times New Roman" panose="02020603050405020304" pitchFamily="18" charset="0"/>
              <a:ea typeface="STKaiti" panose="02010600040101010101" pitchFamily="2" charset="-122"/>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
                                            <p:txEl>
                                              <p:pRg st="0" end="0"/>
                                            </p:txEl>
                                          </p:spTgt>
                                        </p:tgtEl>
                                        <p:attrNameLst>
                                          <p:attrName>style.visibility</p:attrName>
                                        </p:attrNameLst>
                                      </p:cBhvr>
                                      <p:to>
                                        <p:strVal val="visible"/>
                                      </p:to>
                                    </p:set>
                                    <p:animEffect transition="in" filter="fade">
                                      <p:cBhvr>
                                        <p:cTn id="7" dur="1000"/>
                                        <p:tgtEl>
                                          <p:spTgt spid="6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7">
                                            <p:txEl>
                                              <p:pRg st="1" end="1"/>
                                            </p:txEl>
                                          </p:spTgt>
                                        </p:tgtEl>
                                        <p:attrNameLst>
                                          <p:attrName>style.visibility</p:attrName>
                                        </p:attrNameLst>
                                      </p:cBhvr>
                                      <p:to>
                                        <p:strVal val="visible"/>
                                      </p:to>
                                    </p:set>
                                    <p:animEffect transition="in" filter="fade">
                                      <p:cBhvr>
                                        <p:cTn id="12" dur="1000"/>
                                        <p:tgtEl>
                                          <p:spTgt spid="6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7">
                                            <p:txEl>
                                              <p:pRg st="2" end="2"/>
                                            </p:txEl>
                                          </p:spTgt>
                                        </p:tgtEl>
                                        <p:attrNameLst>
                                          <p:attrName>style.visibility</p:attrName>
                                        </p:attrNameLst>
                                      </p:cBhvr>
                                      <p:to>
                                        <p:strVal val="visible"/>
                                      </p:to>
                                    </p:set>
                                    <p:animEffect transition="in" filter="fade">
                                      <p:cBhvr>
                                        <p:cTn id="17" dur="1000"/>
                                        <p:tgtEl>
                                          <p:spTgt spid="6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7">
                                            <p:txEl>
                                              <p:pRg st="3" end="3"/>
                                            </p:txEl>
                                          </p:spTgt>
                                        </p:tgtEl>
                                        <p:attrNameLst>
                                          <p:attrName>style.visibility</p:attrName>
                                        </p:attrNameLst>
                                      </p:cBhvr>
                                      <p:to>
                                        <p:strVal val="visible"/>
                                      </p:to>
                                    </p:set>
                                    <p:animEffect transition="in" filter="fade">
                                      <p:cBhvr>
                                        <p:cTn id="22" dur="1000"/>
                                        <p:tgtEl>
                                          <p:spTgt spid="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1" descr="http://imgs.vietnamnet.vn/Images/vnn/2013/11/05/15/20131105150209-20131014183936-gio.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684" name="Google Shape;684;p31" descr="http://m.f29.img.vnecdn.net/2013/10/01/hurricanekatrina-8139-1380616242.jpg"/>
          <p:cNvSpPr/>
          <p:nvPr/>
        </p:nvSpPr>
        <p:spPr>
          <a:xfrm>
            <a:off x="307975" y="79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685" name="Google Shape;685;p31" descr="http://quechoablog.files.wordpress.com/2010/10/typhonlekima_vietnam071007x4322.jpg"/>
          <p:cNvSpPr/>
          <p:nvPr/>
        </p:nvSpPr>
        <p:spPr>
          <a:xfrm>
            <a:off x="460375" y="1603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686" name="Google Shape;686;p31"/>
          <p:cNvGrpSpPr/>
          <p:nvPr/>
        </p:nvGrpSpPr>
        <p:grpSpPr>
          <a:xfrm>
            <a:off x="-342900" y="-8659"/>
            <a:ext cx="9486900" cy="2004361"/>
            <a:chOff x="-342900" y="-8659"/>
            <a:chExt cx="9486900" cy="2004361"/>
          </a:xfrm>
        </p:grpSpPr>
        <p:grpSp>
          <p:nvGrpSpPr>
            <p:cNvPr id="687" name="Google Shape;687;p31"/>
            <p:cNvGrpSpPr/>
            <p:nvPr/>
          </p:nvGrpSpPr>
          <p:grpSpPr>
            <a:xfrm>
              <a:off x="-342900" y="-8659"/>
              <a:ext cx="9486900" cy="1456459"/>
              <a:chOff x="-342900" y="-8659"/>
              <a:chExt cx="9486900" cy="1456459"/>
            </a:xfrm>
          </p:grpSpPr>
          <p:grpSp>
            <p:nvGrpSpPr>
              <p:cNvPr id="688" name="Google Shape;688;p31"/>
              <p:cNvGrpSpPr/>
              <p:nvPr/>
            </p:nvGrpSpPr>
            <p:grpSpPr>
              <a:xfrm>
                <a:off x="0" y="-8659"/>
                <a:ext cx="9144000" cy="1447800"/>
                <a:chOff x="0" y="-8659"/>
                <a:chExt cx="9144000" cy="1447800"/>
              </a:xfrm>
            </p:grpSpPr>
            <p:pic>
              <p:nvPicPr>
                <p:cNvPr id="689" name="Google Shape;689;p31"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692" name="Google Shape;692;p31"/>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693" name="Google Shape;693;p31"/>
              <p:cNvSpPr/>
              <p:nvPr/>
            </p:nvSpPr>
            <p:spPr>
              <a:xfrm>
                <a:off x="-342900" y="838200"/>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a:solidFill>
                      <a:srgbClr val="FFFF00"/>
                    </a:solidFill>
                    <a:latin typeface="Times New Roman"/>
                    <a:ea typeface="Times New Roman"/>
                    <a:cs typeface="Times New Roman"/>
                    <a:sym typeface="Times New Roman"/>
                  </a:rPr>
                  <a:t>           GDQP KHỐI 10</a:t>
                </a:r>
                <a:endParaRPr/>
              </a:p>
            </p:txBody>
          </p:sp>
        </p:grpSp>
        <p:sp>
          <p:nvSpPr>
            <p:cNvPr id="694" name="Google Shape;694;p31"/>
            <p:cNvSpPr/>
            <p:nvPr/>
          </p:nvSpPr>
          <p:spPr>
            <a:xfrm>
              <a:off x="131942" y="1410927"/>
              <a:ext cx="845507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3200" i="1" u="sng">
                <a:solidFill>
                  <a:schemeClr val="dk1"/>
                </a:solidFill>
                <a:latin typeface="Times New Roman"/>
                <a:ea typeface="Times New Roman"/>
                <a:cs typeface="Times New Roman"/>
                <a:sym typeface="Times New Roman"/>
              </a:endParaRPr>
            </a:p>
          </p:txBody>
        </p:sp>
      </p:grpSp>
      <p:sp>
        <p:nvSpPr>
          <p:cNvPr id="695" name="Google Shape;695;p31"/>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pic>
        <p:nvPicPr>
          <p:cNvPr id="696" name="Google Shape;696;p31" descr="Chuyên nghiệp hóa lực lượng xung kích phòng chống thiên tai tại cơ sở | Báo  Dân tộc và Phát triển"/>
          <p:cNvPicPr preferRelativeResize="0"/>
          <p:nvPr/>
        </p:nvPicPr>
        <p:blipFill rotWithShape="1">
          <a:blip r:embed="rId4">
            <a:alphaModFix/>
          </a:blip>
          <a:srcRect/>
          <a:stretch/>
        </p:blipFill>
        <p:spPr>
          <a:xfrm>
            <a:off x="282168" y="1447800"/>
            <a:ext cx="3999832" cy="2999874"/>
          </a:xfrm>
          <a:prstGeom prst="rect">
            <a:avLst/>
          </a:prstGeom>
          <a:noFill/>
          <a:ln>
            <a:noFill/>
          </a:ln>
        </p:spPr>
      </p:pic>
      <p:pic>
        <p:nvPicPr>
          <p:cNvPr id="697" name="Google Shape;697;p31"/>
          <p:cNvPicPr preferRelativeResize="0"/>
          <p:nvPr/>
        </p:nvPicPr>
        <p:blipFill rotWithShape="1">
          <a:blip r:embed="rId5">
            <a:alphaModFix/>
          </a:blip>
          <a:srcRect/>
          <a:stretch/>
        </p:blipFill>
        <p:spPr>
          <a:xfrm>
            <a:off x="4475193" y="1456622"/>
            <a:ext cx="4000500" cy="3000375"/>
          </a:xfrm>
          <a:prstGeom prst="rect">
            <a:avLst/>
          </a:prstGeom>
          <a:noFill/>
          <a:ln>
            <a:noFill/>
          </a:ln>
        </p:spPr>
      </p:pic>
      <p:pic>
        <p:nvPicPr>
          <p:cNvPr id="698" name="Google Shape;698;p31" descr="Thủ tướng chỉ đạo sẵn sàng ứng phó với thiên tai, có phương án theo phương  châm &quot;4 tại chỗ&quot; - Nhịp sống kinh tế Việt Nam &amp; Thế giới"/>
          <p:cNvPicPr preferRelativeResize="0"/>
          <p:nvPr/>
        </p:nvPicPr>
        <p:blipFill rotWithShape="1">
          <a:blip r:embed="rId6">
            <a:alphaModFix/>
          </a:blip>
          <a:srcRect/>
          <a:stretch/>
        </p:blipFill>
        <p:spPr>
          <a:xfrm>
            <a:off x="282170" y="4339792"/>
            <a:ext cx="3999831" cy="2494036"/>
          </a:xfrm>
          <a:prstGeom prst="rect">
            <a:avLst/>
          </a:prstGeom>
          <a:noFill/>
          <a:ln>
            <a:noFill/>
          </a:ln>
        </p:spPr>
      </p:pic>
      <p:pic>
        <p:nvPicPr>
          <p:cNvPr id="699" name="Google Shape;699;p31" descr="Vĩnh Linh chủ động phòng, chống thiên tai, tìm kiếm cứu nạn"/>
          <p:cNvPicPr preferRelativeResize="0"/>
          <p:nvPr/>
        </p:nvPicPr>
        <p:blipFill rotWithShape="1">
          <a:blip r:embed="rId7">
            <a:alphaModFix/>
          </a:blip>
          <a:srcRect/>
          <a:stretch/>
        </p:blipFill>
        <p:spPr>
          <a:xfrm>
            <a:off x="4475206" y="4401875"/>
            <a:ext cx="4031131" cy="24319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animEffect transition="in" filter="fade">
                                      <p:cBhvr>
                                        <p:cTn id="7" dur="1000"/>
                                        <p:tgtEl>
                                          <p:spTgt spid="696"/>
                                        </p:tgtEl>
                                      </p:cBhvr>
                                    </p:animEffect>
                                  </p:childTnLst>
                                </p:cTn>
                              </p:par>
                              <p:par>
                                <p:cTn id="8" presetID="10" presetClass="entr" presetSubtype="0" fill="hold" nodeType="withEffect">
                                  <p:stCondLst>
                                    <p:cond delay="0"/>
                                  </p:stCondLst>
                                  <p:childTnLst>
                                    <p:set>
                                      <p:cBhvr>
                                        <p:cTn id="9" dur="1" fill="hold">
                                          <p:stCondLst>
                                            <p:cond delay="0"/>
                                          </p:stCondLst>
                                        </p:cTn>
                                        <p:tgtEl>
                                          <p:spTgt spid="697"/>
                                        </p:tgtEl>
                                        <p:attrNameLst>
                                          <p:attrName>style.visibility</p:attrName>
                                        </p:attrNameLst>
                                      </p:cBhvr>
                                      <p:to>
                                        <p:strVal val="visible"/>
                                      </p:to>
                                    </p:set>
                                    <p:animEffect transition="in" filter="fade">
                                      <p:cBhvr>
                                        <p:cTn id="10" dur="1000"/>
                                        <p:tgtEl>
                                          <p:spTgt spid="6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8"/>
                                        </p:tgtEl>
                                        <p:attrNameLst>
                                          <p:attrName>style.visibility</p:attrName>
                                        </p:attrNameLst>
                                      </p:cBhvr>
                                      <p:to>
                                        <p:strVal val="visible"/>
                                      </p:to>
                                    </p:set>
                                    <p:animEffect transition="in" filter="fade">
                                      <p:cBhvr>
                                        <p:cTn id="15" dur="1000"/>
                                        <p:tgtEl>
                                          <p:spTgt spid="6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9"/>
                                        </p:tgtEl>
                                        <p:attrNameLst>
                                          <p:attrName>style.visibility</p:attrName>
                                        </p:attrNameLst>
                                      </p:cBhvr>
                                      <p:to>
                                        <p:strVal val="visible"/>
                                      </p:to>
                                    </p:set>
                                    <p:animEffect transition="in" filter="fade">
                                      <p:cBhvr>
                                        <p:cTn id="20" dur="10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A5E244-D4A8-B5E1-17A0-904BDFB8A7E8}"/>
              </a:ext>
            </a:extLst>
          </p:cNvPr>
          <p:cNvSpPr/>
          <p:nvPr/>
        </p:nvSpPr>
        <p:spPr>
          <a:xfrm>
            <a:off x="1396605" y="446091"/>
            <a:ext cx="6350794" cy="5965825"/>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zh-CN" altLang="en-US" sz="1800" kern="1200">
              <a:solidFill>
                <a:prstClr val="white"/>
              </a:solidFill>
            </a:endParaRPr>
          </a:p>
        </p:txBody>
      </p:sp>
      <p:pic>
        <p:nvPicPr>
          <p:cNvPr id="529411" name="图片 3">
            <a:extLst>
              <a:ext uri="{FF2B5EF4-FFF2-40B4-BE49-F238E27FC236}">
                <a16:creationId xmlns:a16="http://schemas.microsoft.com/office/drawing/2014/main" id="{13E6621C-51DB-ACDB-A40E-E56BF3F0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231" y="-233363"/>
            <a:ext cx="3013472"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2" name="图片 4">
            <a:extLst>
              <a:ext uri="{FF2B5EF4-FFF2-40B4-BE49-F238E27FC236}">
                <a16:creationId xmlns:a16="http://schemas.microsoft.com/office/drawing/2014/main" id="{0ABC78EB-8A27-73D9-3083-4248BA5245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499" y="4379913"/>
            <a:ext cx="217289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183DE3F8-9829-6C6B-B4A6-E3B47682E787}"/>
              </a:ext>
            </a:extLst>
          </p:cNvPr>
          <p:cNvSpPr txBox="1"/>
          <p:nvPr/>
        </p:nvSpPr>
        <p:spPr>
          <a:xfrm>
            <a:off x="878120" y="2857639"/>
            <a:ext cx="6920475" cy="1323439"/>
          </a:xfrm>
          <a:prstGeom prst="rect">
            <a:avLst/>
          </a:prstGeom>
          <a:noFill/>
        </p:spPr>
        <p:txBody>
          <a:bodyPr wrap="square" anchor="ctr">
            <a:spAutoFit/>
          </a:bodyPr>
          <a:lstStyle/>
          <a:p>
            <a:pPr algn="ctr">
              <a:buClrTx/>
              <a:buFontTx/>
              <a:buNone/>
              <a:defRPr/>
            </a:pPr>
            <a:r>
              <a:rPr lang="en-US" altLang="zh-CN" sz="8000" b="1" kern="1200" spc="300" dirty="0">
                <a:solidFill>
                  <a:srgbClr val="FF0000"/>
                </a:solidFill>
                <a:latin typeface="Times New Roman" pitchFamily="18" charset="0"/>
                <a:ea typeface="Microsoft YaHei UI" panose="020B0503020204020204" pitchFamily="34" charset="-122"/>
                <a:cs typeface="Times New Roman" pitchFamily="18" charset="0"/>
              </a:rPr>
              <a:t>LUYỆN</a:t>
            </a:r>
            <a:r>
              <a:rPr lang="zh-CN" altLang="en-US" sz="8000" b="1" kern="1200" spc="300" dirty="0">
                <a:solidFill>
                  <a:srgbClr val="FF0000"/>
                </a:solidFill>
                <a:latin typeface="Times New Roman" pitchFamily="18" charset="0"/>
                <a:ea typeface="Microsoft YaHei UI" panose="020B0503020204020204" pitchFamily="34" charset="-122"/>
                <a:cs typeface="Times New Roman" pitchFamily="18" charset="0"/>
              </a:rPr>
              <a:t> </a:t>
            </a:r>
            <a:r>
              <a:rPr lang="en-US" altLang="zh-CN" sz="8000" b="1" kern="1200" spc="300" dirty="0">
                <a:solidFill>
                  <a:srgbClr val="FF0000"/>
                </a:solidFill>
                <a:latin typeface="Times New Roman" pitchFamily="18" charset="0"/>
                <a:ea typeface="Microsoft YaHei UI" panose="020B0503020204020204" pitchFamily="34" charset="-122"/>
                <a:cs typeface="Times New Roman" pitchFamily="18" charset="0"/>
              </a:rPr>
              <a:t>TẬP</a:t>
            </a:r>
            <a:endParaRPr lang="zh-CN" altLang="en-US" sz="8000" b="1" kern="1200" spc="300" dirty="0">
              <a:solidFill>
                <a:srgbClr val="FF0000"/>
              </a:solidFill>
              <a:latin typeface="Times New Roman" pitchFamily="18" charset="0"/>
              <a:ea typeface="Microsoft YaHei UI" panose="020B0503020204020204" pitchFamily="34" charset="-122"/>
              <a:cs typeface="Times New Roman" pitchFamily="18" charset="0"/>
            </a:endParaRPr>
          </a:p>
        </p:txBody>
      </p:sp>
    </p:spTree>
    <p:extLst>
      <p:ext uri="{BB962C8B-B14F-4D97-AF65-F5344CB8AC3E}">
        <p14:creationId xmlns:p14="http://schemas.microsoft.com/office/powerpoint/2010/main" val="342147205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với hơn 72 về hình nền slide mới nhất - cdgdbentre.edu.vn">
            <a:extLst>
              <a:ext uri="{FF2B5EF4-FFF2-40B4-BE49-F238E27FC236}">
                <a16:creationId xmlns:a16="http://schemas.microsoft.com/office/drawing/2014/main" id="{AD21557C-7B8C-229F-EB70-357A79F56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A8BA06-371D-53DA-00C8-33B18F6A8F30}"/>
              </a:ext>
            </a:extLst>
          </p:cNvPr>
          <p:cNvSpPr txBox="1"/>
          <p:nvPr/>
        </p:nvSpPr>
        <p:spPr>
          <a:xfrm>
            <a:off x="1122055" y="1253123"/>
            <a:ext cx="6991959" cy="3565079"/>
          </a:xfrm>
          <a:prstGeom prst="rect">
            <a:avLst/>
          </a:prstGeom>
          <a:noFill/>
        </p:spPr>
        <p:txBody>
          <a:bodyPr wrap="square">
            <a:spAutoFit/>
          </a:bodyPr>
          <a:lstStyle/>
          <a:p>
            <a:pPr algn="just">
              <a:spcBef>
                <a:spcPts val="200"/>
              </a:spcBef>
              <a:buClrTx/>
            </a:pPr>
            <a:r>
              <a:rPr lang="en-US" sz="3200" b="1"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Em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báo</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vực</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bom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mìn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200"/>
              </a:spcBef>
              <a:buClrTx/>
            </a:pP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r>
              <a:rPr lang="en-US" sz="32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cờ</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Bình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bom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nằm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gần</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bờ</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Nếu</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Bình</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sẽ</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xử</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86810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DD60F8A-1B20-7B26-6C79-1C40F6B583EB}"/>
              </a:ext>
            </a:extLst>
          </p:cNvPr>
          <p:cNvSpPr/>
          <p:nvPr/>
        </p:nvSpPr>
        <p:spPr>
          <a:xfrm>
            <a:off x="1396605" y="1191817"/>
            <a:ext cx="6350794" cy="4474369"/>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等线"/>
              <a:ea typeface="等线" panose="02010600030101010101" pitchFamily="2" charset="-122"/>
              <a:cs typeface="+mn-cs"/>
              <a:sym typeface="Arial"/>
            </a:endParaRPr>
          </a:p>
        </p:txBody>
      </p:sp>
      <p:pic>
        <p:nvPicPr>
          <p:cNvPr id="532483" name="图片 3">
            <a:extLst>
              <a:ext uri="{FF2B5EF4-FFF2-40B4-BE49-F238E27FC236}">
                <a16:creationId xmlns:a16="http://schemas.microsoft.com/office/drawing/2014/main" id="{98708865-753F-C963-E2DA-7F8AEEA07F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229" y="682228"/>
            <a:ext cx="3013472" cy="256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4" name="图片 4">
            <a:extLst>
              <a:ext uri="{FF2B5EF4-FFF2-40B4-BE49-F238E27FC236}">
                <a16:creationId xmlns:a16="http://schemas.microsoft.com/office/drawing/2014/main" id="{68FAC189-AE62-C09C-DDBA-E4C307FEAE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499" y="4142185"/>
            <a:ext cx="217289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D51FE9-B658-0C2A-C0F1-10576B20F63D}"/>
              </a:ext>
            </a:extLst>
          </p:cNvPr>
          <p:cNvSpPr txBox="1"/>
          <p:nvPr/>
        </p:nvSpPr>
        <p:spPr>
          <a:xfrm>
            <a:off x="2095929" y="3353870"/>
            <a:ext cx="4292029"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3086248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DEA150D-DFC8-0B59-F2A2-B71A92215BC3}"/>
              </a:ext>
            </a:extLst>
          </p:cNvPr>
          <p:cNvSpPr/>
          <p:nvPr/>
        </p:nvSpPr>
        <p:spPr>
          <a:xfrm>
            <a:off x="2932386" y="116139"/>
            <a:ext cx="3799490" cy="500672"/>
          </a:xfrm>
          <a:prstGeom prst="roundRect">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TRÒ CHƠI Ô CHỮ</a:t>
            </a:r>
          </a:p>
        </p:txBody>
      </p:sp>
      <p:graphicFrame>
        <p:nvGraphicFramePr>
          <p:cNvPr id="5" name="Table 4">
            <a:extLst>
              <a:ext uri="{FF2B5EF4-FFF2-40B4-BE49-F238E27FC236}">
                <a16:creationId xmlns:a16="http://schemas.microsoft.com/office/drawing/2014/main" id="{37301395-E8FB-0EB7-2064-CC0F8C3D7B18}"/>
              </a:ext>
            </a:extLst>
          </p:cNvPr>
          <p:cNvGraphicFramePr>
            <a:graphicFrameLocks noGrp="1"/>
          </p:cNvGraphicFramePr>
          <p:nvPr>
            <p:extLst>
              <p:ext uri="{D42A27DB-BD31-4B8C-83A1-F6EECF244321}">
                <p14:modId xmlns:p14="http://schemas.microsoft.com/office/powerpoint/2010/main" val="3266348675"/>
              </p:ext>
            </p:extLst>
          </p:nvPr>
        </p:nvGraphicFramePr>
        <p:xfrm>
          <a:off x="3595663" y="683133"/>
          <a:ext cx="1952673" cy="552650"/>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2626631216"/>
                    </a:ext>
                  </a:extLst>
                </a:gridCol>
                <a:gridCol w="650891">
                  <a:extLst>
                    <a:ext uri="{9D8B030D-6E8A-4147-A177-3AD203B41FA5}">
                      <a16:colId xmlns:a16="http://schemas.microsoft.com/office/drawing/2014/main" val="2397338871"/>
                    </a:ext>
                  </a:extLst>
                </a:gridCol>
                <a:gridCol w="650891">
                  <a:extLst>
                    <a:ext uri="{9D8B030D-6E8A-4147-A177-3AD203B41FA5}">
                      <a16:colId xmlns:a16="http://schemas.microsoft.com/office/drawing/2014/main" val="2201367909"/>
                    </a:ext>
                  </a:extLst>
                </a:gridCol>
              </a:tblGrid>
              <a:tr h="552650">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6" name="Table 5">
            <a:extLst>
              <a:ext uri="{FF2B5EF4-FFF2-40B4-BE49-F238E27FC236}">
                <a16:creationId xmlns:a16="http://schemas.microsoft.com/office/drawing/2014/main" id="{45F4AC0D-B390-3929-813E-8C1EC81099FB}"/>
              </a:ext>
            </a:extLst>
          </p:cNvPr>
          <p:cNvGraphicFramePr>
            <a:graphicFrameLocks noGrp="1"/>
          </p:cNvGraphicFramePr>
          <p:nvPr>
            <p:extLst>
              <p:ext uri="{D42A27DB-BD31-4B8C-83A1-F6EECF244321}">
                <p14:modId xmlns:p14="http://schemas.microsoft.com/office/powerpoint/2010/main" val="1419173190"/>
              </p:ext>
            </p:extLst>
          </p:nvPr>
        </p:nvGraphicFramePr>
        <p:xfrm>
          <a:off x="2944773" y="1244322"/>
          <a:ext cx="3254455" cy="552650"/>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tblGrid>
              <a:tr h="552650">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8" name="Table 7">
            <a:extLst>
              <a:ext uri="{FF2B5EF4-FFF2-40B4-BE49-F238E27FC236}">
                <a16:creationId xmlns:a16="http://schemas.microsoft.com/office/drawing/2014/main" id="{AE463CA7-B092-83D3-EA7F-2420CED5D964}"/>
              </a:ext>
            </a:extLst>
          </p:cNvPr>
          <p:cNvGraphicFramePr>
            <a:graphicFrameLocks noGrp="1"/>
          </p:cNvGraphicFramePr>
          <p:nvPr>
            <p:extLst>
              <p:ext uri="{D42A27DB-BD31-4B8C-83A1-F6EECF244321}">
                <p14:modId xmlns:p14="http://schemas.microsoft.com/office/powerpoint/2010/main" val="3244141126"/>
              </p:ext>
            </p:extLst>
          </p:nvPr>
        </p:nvGraphicFramePr>
        <p:xfrm>
          <a:off x="2944773" y="2390412"/>
          <a:ext cx="3254455" cy="552650"/>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tblGrid>
              <a:tr h="552650">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11" name="Table 10">
            <a:extLst>
              <a:ext uri="{FF2B5EF4-FFF2-40B4-BE49-F238E27FC236}">
                <a16:creationId xmlns:a16="http://schemas.microsoft.com/office/drawing/2014/main" id="{7F85DDBF-7C80-9FDC-8D63-1EB06B6FF127}"/>
              </a:ext>
            </a:extLst>
          </p:cNvPr>
          <p:cNvGraphicFramePr>
            <a:graphicFrameLocks noGrp="1"/>
          </p:cNvGraphicFramePr>
          <p:nvPr>
            <p:extLst>
              <p:ext uri="{D42A27DB-BD31-4B8C-83A1-F6EECF244321}">
                <p14:modId xmlns:p14="http://schemas.microsoft.com/office/powerpoint/2010/main" val="1218700104"/>
              </p:ext>
            </p:extLst>
          </p:nvPr>
        </p:nvGraphicFramePr>
        <p:xfrm>
          <a:off x="2293880" y="4720587"/>
          <a:ext cx="4556237" cy="552650"/>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gridCol w="650891">
                  <a:extLst>
                    <a:ext uri="{9D8B030D-6E8A-4147-A177-3AD203B41FA5}">
                      <a16:colId xmlns:a16="http://schemas.microsoft.com/office/drawing/2014/main" val="2397338871"/>
                    </a:ext>
                  </a:extLst>
                </a:gridCol>
                <a:gridCol w="650891">
                  <a:extLst>
                    <a:ext uri="{9D8B030D-6E8A-4147-A177-3AD203B41FA5}">
                      <a16:colId xmlns:a16="http://schemas.microsoft.com/office/drawing/2014/main" val="2201367909"/>
                    </a:ext>
                  </a:extLst>
                </a:gridCol>
              </a:tblGrid>
              <a:tr h="552650">
                <a:tc>
                  <a:txBody>
                    <a:bodyPr/>
                    <a:lstStyle/>
                    <a:p>
                      <a:endParaRPr lang="en-US" sz="1400"/>
                    </a:p>
                  </a:txBody>
                  <a:tcPr>
                    <a:solidFill>
                      <a:schemeClr val="accent3">
                        <a:lumMod val="40000"/>
                        <a:lumOff val="60000"/>
                      </a:schemeClr>
                    </a:solidFill>
                  </a:tcPr>
                </a:tc>
                <a:tc>
                  <a:txBody>
                    <a:bodyPr/>
                    <a:lstStyle/>
                    <a:p>
                      <a:endParaRPr lang="en-US" sz="1400"/>
                    </a:p>
                  </a:txBody>
                  <a:tcPr>
                    <a:solidFill>
                      <a:schemeClr val="accent3">
                        <a:lumMod val="40000"/>
                        <a:lumOff val="60000"/>
                      </a:schemeClr>
                    </a:solidFill>
                  </a:tcPr>
                </a:tc>
                <a:tc>
                  <a:txBody>
                    <a:bodyPr/>
                    <a:lstStyle/>
                    <a:p>
                      <a:endParaRPr lang="en-US" sz="1400"/>
                    </a:p>
                  </a:txBody>
                  <a:tcPr>
                    <a:solidFill>
                      <a:schemeClr val="accent3">
                        <a:lumMod val="40000"/>
                        <a:lumOff val="60000"/>
                      </a:schemeClr>
                    </a:solidFill>
                  </a:tcPr>
                </a:tc>
                <a:tc>
                  <a:txBody>
                    <a:bodyPr/>
                    <a:lstStyle/>
                    <a:p>
                      <a:endParaRPr lang="en-US" sz="1400"/>
                    </a:p>
                  </a:txBody>
                  <a:tcPr>
                    <a:solidFill>
                      <a:schemeClr val="accent3">
                        <a:lumMod val="40000"/>
                        <a:lumOff val="60000"/>
                      </a:schemeClr>
                    </a:solidFill>
                  </a:tcPr>
                </a:tc>
                <a:tc>
                  <a:txBody>
                    <a:bodyPr/>
                    <a:lstStyle/>
                    <a:p>
                      <a:endParaRPr lang="en-US" sz="1400"/>
                    </a:p>
                  </a:txBody>
                  <a:tcPr>
                    <a:solidFill>
                      <a:schemeClr val="accent3">
                        <a:lumMod val="40000"/>
                        <a:lumOff val="60000"/>
                      </a:schemeClr>
                    </a:solidFill>
                  </a:tcPr>
                </a:tc>
                <a:tc>
                  <a:txBody>
                    <a:bodyPr/>
                    <a:lstStyle/>
                    <a:p>
                      <a:endParaRPr lang="en-US" sz="1400"/>
                    </a:p>
                  </a:txBody>
                  <a:tcPr>
                    <a:solidFill>
                      <a:schemeClr val="accent3">
                        <a:lumMod val="40000"/>
                        <a:lumOff val="60000"/>
                      </a:schemeClr>
                    </a:solidFill>
                  </a:tcPr>
                </a:tc>
                <a:tc>
                  <a:txBody>
                    <a:bodyPr/>
                    <a:lstStyle/>
                    <a:p>
                      <a:endParaRPr lang="en-US" sz="1400"/>
                    </a:p>
                  </a:txBody>
                  <a:tcPr>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12" name="Table 11">
            <a:extLst>
              <a:ext uri="{FF2B5EF4-FFF2-40B4-BE49-F238E27FC236}">
                <a16:creationId xmlns:a16="http://schemas.microsoft.com/office/drawing/2014/main" id="{1085634E-78ED-1041-C0CA-017DE4C267F9}"/>
              </a:ext>
            </a:extLst>
          </p:cNvPr>
          <p:cNvGraphicFramePr>
            <a:graphicFrameLocks noGrp="1"/>
          </p:cNvGraphicFramePr>
          <p:nvPr>
            <p:extLst>
              <p:ext uri="{D42A27DB-BD31-4B8C-83A1-F6EECF244321}">
                <p14:modId xmlns:p14="http://schemas.microsoft.com/office/powerpoint/2010/main" val="3033742375"/>
              </p:ext>
            </p:extLst>
          </p:nvPr>
        </p:nvGraphicFramePr>
        <p:xfrm>
          <a:off x="2944773" y="5283111"/>
          <a:ext cx="3254455" cy="607915"/>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tblGrid>
              <a:tr h="607915">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13" name="Table 12">
            <a:extLst>
              <a:ext uri="{FF2B5EF4-FFF2-40B4-BE49-F238E27FC236}">
                <a16:creationId xmlns:a16="http://schemas.microsoft.com/office/drawing/2014/main" id="{DC5E7DB6-B717-44A4-F3E1-82E7859B6356}"/>
              </a:ext>
            </a:extLst>
          </p:cNvPr>
          <p:cNvGraphicFramePr>
            <a:graphicFrameLocks noGrp="1"/>
          </p:cNvGraphicFramePr>
          <p:nvPr>
            <p:extLst>
              <p:ext uri="{D42A27DB-BD31-4B8C-83A1-F6EECF244321}">
                <p14:modId xmlns:p14="http://schemas.microsoft.com/office/powerpoint/2010/main" val="2492633360"/>
              </p:ext>
            </p:extLst>
          </p:nvPr>
        </p:nvGraphicFramePr>
        <p:xfrm>
          <a:off x="2944773" y="1789745"/>
          <a:ext cx="3905346" cy="607915"/>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gridCol w="650891">
                  <a:extLst>
                    <a:ext uri="{9D8B030D-6E8A-4147-A177-3AD203B41FA5}">
                      <a16:colId xmlns:a16="http://schemas.microsoft.com/office/drawing/2014/main" val="2397338871"/>
                    </a:ext>
                  </a:extLst>
                </a:gridCol>
              </a:tblGrid>
              <a:tr h="607915">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14" name="Table 13">
            <a:extLst>
              <a:ext uri="{FF2B5EF4-FFF2-40B4-BE49-F238E27FC236}">
                <a16:creationId xmlns:a16="http://schemas.microsoft.com/office/drawing/2014/main" id="{3F1403C4-73D1-E886-10A1-EEDEF58C422E}"/>
              </a:ext>
            </a:extLst>
          </p:cNvPr>
          <p:cNvGraphicFramePr>
            <a:graphicFrameLocks noGrp="1"/>
          </p:cNvGraphicFramePr>
          <p:nvPr>
            <p:extLst>
              <p:ext uri="{D42A27DB-BD31-4B8C-83A1-F6EECF244321}">
                <p14:modId xmlns:p14="http://schemas.microsoft.com/office/powerpoint/2010/main" val="1374987368"/>
              </p:ext>
            </p:extLst>
          </p:nvPr>
        </p:nvGraphicFramePr>
        <p:xfrm>
          <a:off x="2293882" y="2956666"/>
          <a:ext cx="3905346" cy="607915"/>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gridCol w="650891">
                  <a:extLst>
                    <a:ext uri="{9D8B030D-6E8A-4147-A177-3AD203B41FA5}">
                      <a16:colId xmlns:a16="http://schemas.microsoft.com/office/drawing/2014/main" val="2397338871"/>
                    </a:ext>
                  </a:extLst>
                </a:gridCol>
              </a:tblGrid>
              <a:tr h="607915">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15" name="Table 14">
            <a:extLst>
              <a:ext uri="{FF2B5EF4-FFF2-40B4-BE49-F238E27FC236}">
                <a16:creationId xmlns:a16="http://schemas.microsoft.com/office/drawing/2014/main" id="{7B89BA50-00CD-D087-A8E1-9C166306C726}"/>
              </a:ext>
            </a:extLst>
          </p:cNvPr>
          <p:cNvGraphicFramePr>
            <a:graphicFrameLocks noGrp="1"/>
          </p:cNvGraphicFramePr>
          <p:nvPr>
            <p:extLst>
              <p:ext uri="{D42A27DB-BD31-4B8C-83A1-F6EECF244321}">
                <p14:modId xmlns:p14="http://schemas.microsoft.com/office/powerpoint/2010/main" val="3864363225"/>
              </p:ext>
            </p:extLst>
          </p:nvPr>
        </p:nvGraphicFramePr>
        <p:xfrm>
          <a:off x="2944773" y="3557354"/>
          <a:ext cx="3905346" cy="607915"/>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732673908"/>
                    </a:ext>
                  </a:extLst>
                </a:gridCol>
                <a:gridCol w="650891">
                  <a:extLst>
                    <a:ext uri="{9D8B030D-6E8A-4147-A177-3AD203B41FA5}">
                      <a16:colId xmlns:a16="http://schemas.microsoft.com/office/drawing/2014/main" val="1830348425"/>
                    </a:ext>
                  </a:extLst>
                </a:gridCol>
                <a:gridCol w="650891">
                  <a:extLst>
                    <a:ext uri="{9D8B030D-6E8A-4147-A177-3AD203B41FA5}">
                      <a16:colId xmlns:a16="http://schemas.microsoft.com/office/drawing/2014/main" val="2321939528"/>
                    </a:ext>
                  </a:extLst>
                </a:gridCol>
                <a:gridCol w="650891">
                  <a:extLst>
                    <a:ext uri="{9D8B030D-6E8A-4147-A177-3AD203B41FA5}">
                      <a16:colId xmlns:a16="http://schemas.microsoft.com/office/drawing/2014/main" val="666062579"/>
                    </a:ext>
                  </a:extLst>
                </a:gridCol>
                <a:gridCol w="650891">
                  <a:extLst>
                    <a:ext uri="{9D8B030D-6E8A-4147-A177-3AD203B41FA5}">
                      <a16:colId xmlns:a16="http://schemas.microsoft.com/office/drawing/2014/main" val="2626631216"/>
                    </a:ext>
                  </a:extLst>
                </a:gridCol>
                <a:gridCol w="650891">
                  <a:extLst>
                    <a:ext uri="{9D8B030D-6E8A-4147-A177-3AD203B41FA5}">
                      <a16:colId xmlns:a16="http://schemas.microsoft.com/office/drawing/2014/main" val="2397338871"/>
                    </a:ext>
                  </a:extLst>
                </a:gridCol>
              </a:tblGrid>
              <a:tr h="607915">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tc>
                  <a:txBody>
                    <a:bodyPr/>
                    <a:lstStyle/>
                    <a:p>
                      <a:endParaRPr lang="en-US" sz="1500"/>
                    </a:p>
                  </a:txBody>
                  <a:tcPr marT="50292" marB="50292">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graphicFrame>
        <p:nvGraphicFramePr>
          <p:cNvPr id="16" name="Table 15">
            <a:extLst>
              <a:ext uri="{FF2B5EF4-FFF2-40B4-BE49-F238E27FC236}">
                <a16:creationId xmlns:a16="http://schemas.microsoft.com/office/drawing/2014/main" id="{265C3058-E057-E77B-59A0-8D9646A872E3}"/>
              </a:ext>
            </a:extLst>
          </p:cNvPr>
          <p:cNvGraphicFramePr>
            <a:graphicFrameLocks noGrp="1"/>
          </p:cNvGraphicFramePr>
          <p:nvPr>
            <p:extLst>
              <p:ext uri="{D42A27DB-BD31-4B8C-83A1-F6EECF244321}">
                <p14:modId xmlns:p14="http://schemas.microsoft.com/office/powerpoint/2010/main" val="532855589"/>
              </p:ext>
            </p:extLst>
          </p:nvPr>
        </p:nvGraphicFramePr>
        <p:xfrm>
          <a:off x="4246554" y="4166603"/>
          <a:ext cx="1952673" cy="552650"/>
        </p:xfrm>
        <a:graphic>
          <a:graphicData uri="http://schemas.openxmlformats.org/drawingml/2006/table">
            <a:tbl>
              <a:tblPr firstRow="1" bandRow="1">
                <a:tableStyleId>{5940675A-B579-460E-94D1-54222C63F5DA}</a:tableStyleId>
              </a:tblPr>
              <a:tblGrid>
                <a:gridCol w="650891">
                  <a:extLst>
                    <a:ext uri="{9D8B030D-6E8A-4147-A177-3AD203B41FA5}">
                      <a16:colId xmlns:a16="http://schemas.microsoft.com/office/drawing/2014/main" val="2626631216"/>
                    </a:ext>
                  </a:extLst>
                </a:gridCol>
                <a:gridCol w="650891">
                  <a:extLst>
                    <a:ext uri="{9D8B030D-6E8A-4147-A177-3AD203B41FA5}">
                      <a16:colId xmlns:a16="http://schemas.microsoft.com/office/drawing/2014/main" val="2397338871"/>
                    </a:ext>
                  </a:extLst>
                </a:gridCol>
                <a:gridCol w="650891">
                  <a:extLst>
                    <a:ext uri="{9D8B030D-6E8A-4147-A177-3AD203B41FA5}">
                      <a16:colId xmlns:a16="http://schemas.microsoft.com/office/drawing/2014/main" val="2201367909"/>
                    </a:ext>
                  </a:extLst>
                </a:gridCol>
              </a:tblGrid>
              <a:tr h="552650">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tc>
                  <a:txBody>
                    <a:bodyPr/>
                    <a:lstStyle/>
                    <a:p>
                      <a:endParaRPr lang="en-US"/>
                    </a:p>
                  </a:txBody>
                  <a:tcPr>
                    <a:solidFill>
                      <a:schemeClr val="accent3">
                        <a:lumMod val="40000"/>
                        <a:lumOff val="60000"/>
                      </a:schemeClr>
                    </a:solidFill>
                  </a:tcPr>
                </a:tc>
                <a:extLst>
                  <a:ext uri="{0D108BD9-81ED-4DB2-BD59-A6C34878D82A}">
                    <a16:rowId xmlns:a16="http://schemas.microsoft.com/office/drawing/2014/main" val="1611634707"/>
                  </a:ext>
                </a:extLst>
              </a:tr>
            </a:tbl>
          </a:graphicData>
        </a:graphic>
      </p:graphicFrame>
      <p:sp>
        <p:nvSpPr>
          <p:cNvPr id="17" name="Heptagon 16">
            <a:extLst>
              <a:ext uri="{FF2B5EF4-FFF2-40B4-BE49-F238E27FC236}">
                <a16:creationId xmlns:a16="http://schemas.microsoft.com/office/drawing/2014/main" id="{056524B2-D65E-0CED-D40F-9B541DEBF288}"/>
              </a:ext>
            </a:extLst>
          </p:cNvPr>
          <p:cNvSpPr/>
          <p:nvPr/>
        </p:nvSpPr>
        <p:spPr>
          <a:xfrm>
            <a:off x="441433" y="756739"/>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1</a:t>
            </a:r>
          </a:p>
        </p:txBody>
      </p:sp>
      <p:sp>
        <p:nvSpPr>
          <p:cNvPr id="18" name="Heptagon 17">
            <a:extLst>
              <a:ext uri="{FF2B5EF4-FFF2-40B4-BE49-F238E27FC236}">
                <a16:creationId xmlns:a16="http://schemas.microsoft.com/office/drawing/2014/main" id="{B0D6955E-3605-A2A5-2E09-DE3686504D2B}"/>
              </a:ext>
            </a:extLst>
          </p:cNvPr>
          <p:cNvSpPr/>
          <p:nvPr/>
        </p:nvSpPr>
        <p:spPr>
          <a:xfrm>
            <a:off x="441433" y="1366082"/>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2</a:t>
            </a:r>
          </a:p>
        </p:txBody>
      </p:sp>
      <p:sp>
        <p:nvSpPr>
          <p:cNvPr id="19" name="Heptagon 18">
            <a:extLst>
              <a:ext uri="{FF2B5EF4-FFF2-40B4-BE49-F238E27FC236}">
                <a16:creationId xmlns:a16="http://schemas.microsoft.com/office/drawing/2014/main" id="{E08109EC-D9BB-9934-8971-6148DFB534AB}"/>
              </a:ext>
            </a:extLst>
          </p:cNvPr>
          <p:cNvSpPr/>
          <p:nvPr/>
        </p:nvSpPr>
        <p:spPr>
          <a:xfrm>
            <a:off x="441433" y="1966770"/>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3</a:t>
            </a:r>
          </a:p>
        </p:txBody>
      </p:sp>
      <p:sp>
        <p:nvSpPr>
          <p:cNvPr id="20" name="Heptagon 19">
            <a:extLst>
              <a:ext uri="{FF2B5EF4-FFF2-40B4-BE49-F238E27FC236}">
                <a16:creationId xmlns:a16="http://schemas.microsoft.com/office/drawing/2014/main" id="{D31338FD-3416-F74D-E3DC-57D5A8338EC3}"/>
              </a:ext>
            </a:extLst>
          </p:cNvPr>
          <p:cNvSpPr/>
          <p:nvPr/>
        </p:nvSpPr>
        <p:spPr>
          <a:xfrm>
            <a:off x="441433" y="2524024"/>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4</a:t>
            </a:r>
          </a:p>
        </p:txBody>
      </p:sp>
      <p:sp>
        <p:nvSpPr>
          <p:cNvPr id="21" name="Heptagon 20">
            <a:extLst>
              <a:ext uri="{FF2B5EF4-FFF2-40B4-BE49-F238E27FC236}">
                <a16:creationId xmlns:a16="http://schemas.microsoft.com/office/drawing/2014/main" id="{9C06169A-0941-7F5D-2E8C-A3E403D8CEAB}"/>
              </a:ext>
            </a:extLst>
          </p:cNvPr>
          <p:cNvSpPr/>
          <p:nvPr/>
        </p:nvSpPr>
        <p:spPr>
          <a:xfrm>
            <a:off x="441433" y="3126464"/>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5</a:t>
            </a:r>
          </a:p>
        </p:txBody>
      </p:sp>
      <p:sp>
        <p:nvSpPr>
          <p:cNvPr id="22" name="Heptagon 21">
            <a:extLst>
              <a:ext uri="{FF2B5EF4-FFF2-40B4-BE49-F238E27FC236}">
                <a16:creationId xmlns:a16="http://schemas.microsoft.com/office/drawing/2014/main" id="{DBBCAE39-506C-5F76-93E8-50ECEB753C63}"/>
              </a:ext>
            </a:extLst>
          </p:cNvPr>
          <p:cNvSpPr/>
          <p:nvPr/>
        </p:nvSpPr>
        <p:spPr>
          <a:xfrm>
            <a:off x="441433" y="3734379"/>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6</a:t>
            </a:r>
          </a:p>
        </p:txBody>
      </p:sp>
      <p:sp>
        <p:nvSpPr>
          <p:cNvPr id="23" name="Heptagon 22">
            <a:extLst>
              <a:ext uri="{FF2B5EF4-FFF2-40B4-BE49-F238E27FC236}">
                <a16:creationId xmlns:a16="http://schemas.microsoft.com/office/drawing/2014/main" id="{CB20A91A-105B-D0E0-5F47-EFADCE9142CE}"/>
              </a:ext>
            </a:extLst>
          </p:cNvPr>
          <p:cNvSpPr/>
          <p:nvPr/>
        </p:nvSpPr>
        <p:spPr>
          <a:xfrm>
            <a:off x="441433" y="4288363"/>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7</a:t>
            </a:r>
          </a:p>
        </p:txBody>
      </p:sp>
      <p:sp>
        <p:nvSpPr>
          <p:cNvPr id="24" name="Heptagon 23">
            <a:extLst>
              <a:ext uri="{FF2B5EF4-FFF2-40B4-BE49-F238E27FC236}">
                <a16:creationId xmlns:a16="http://schemas.microsoft.com/office/drawing/2014/main" id="{958C82F3-7824-AB37-3B21-5649004DF185}"/>
              </a:ext>
            </a:extLst>
          </p:cNvPr>
          <p:cNvSpPr/>
          <p:nvPr/>
        </p:nvSpPr>
        <p:spPr>
          <a:xfrm>
            <a:off x="441433" y="4842347"/>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8</a:t>
            </a:r>
          </a:p>
        </p:txBody>
      </p:sp>
      <p:sp>
        <p:nvSpPr>
          <p:cNvPr id="25" name="Heptagon 24">
            <a:extLst>
              <a:ext uri="{FF2B5EF4-FFF2-40B4-BE49-F238E27FC236}">
                <a16:creationId xmlns:a16="http://schemas.microsoft.com/office/drawing/2014/main" id="{C2F949E7-7BF9-1424-EB1B-0C71A1EF1D88}"/>
              </a:ext>
            </a:extLst>
          </p:cNvPr>
          <p:cNvSpPr/>
          <p:nvPr/>
        </p:nvSpPr>
        <p:spPr>
          <a:xfrm>
            <a:off x="441433" y="5439097"/>
            <a:ext cx="425669" cy="42566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9</a:t>
            </a:r>
          </a:p>
        </p:txBody>
      </p:sp>
      <p:sp>
        <p:nvSpPr>
          <p:cNvPr id="26" name="Oval 25">
            <a:hlinkClick r:id="rId3" action="ppaction://hlinksldjump"/>
            <a:extLst>
              <a:ext uri="{FF2B5EF4-FFF2-40B4-BE49-F238E27FC236}">
                <a16:creationId xmlns:a16="http://schemas.microsoft.com/office/drawing/2014/main" id="{000CDD20-920B-AF3E-32E9-05A02AC57281}"/>
              </a:ext>
            </a:extLst>
          </p:cNvPr>
          <p:cNvSpPr/>
          <p:nvPr/>
        </p:nvSpPr>
        <p:spPr>
          <a:xfrm>
            <a:off x="7800552" y="761959"/>
            <a:ext cx="283780" cy="283780"/>
          </a:xfrm>
          <a:prstGeom prst="ellipse">
            <a:avLst/>
          </a:prstGeom>
          <a:solidFill>
            <a:srgbClr val="00206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hlinkClick r:id="rId4" action="ppaction://hlinksldjump"/>
            <a:extLst>
              <a:ext uri="{FF2B5EF4-FFF2-40B4-BE49-F238E27FC236}">
                <a16:creationId xmlns:a16="http://schemas.microsoft.com/office/drawing/2014/main" id="{1C8DD699-1E23-7144-F882-6903D3F9484A}"/>
              </a:ext>
            </a:extLst>
          </p:cNvPr>
          <p:cNvSpPr/>
          <p:nvPr/>
        </p:nvSpPr>
        <p:spPr>
          <a:xfrm>
            <a:off x="7800552" y="1371302"/>
            <a:ext cx="283780" cy="283780"/>
          </a:xfrm>
          <a:prstGeom prst="ellipse">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hlinkClick r:id="rId5" action="ppaction://hlinksldjump"/>
            <a:extLst>
              <a:ext uri="{FF2B5EF4-FFF2-40B4-BE49-F238E27FC236}">
                <a16:creationId xmlns:a16="http://schemas.microsoft.com/office/drawing/2014/main" id="{45B7203E-DAF4-2CCE-055F-95C70ECF3523}"/>
              </a:ext>
            </a:extLst>
          </p:cNvPr>
          <p:cNvSpPr/>
          <p:nvPr/>
        </p:nvSpPr>
        <p:spPr>
          <a:xfrm>
            <a:off x="7800552" y="1951812"/>
            <a:ext cx="283780" cy="283780"/>
          </a:xfrm>
          <a:prstGeom prst="ellipse">
            <a:avLst/>
          </a:prstGeom>
          <a:solidFill>
            <a:schemeClr val="bg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6" action="ppaction://hlinksldjump"/>
            <a:extLst>
              <a:ext uri="{FF2B5EF4-FFF2-40B4-BE49-F238E27FC236}">
                <a16:creationId xmlns:a16="http://schemas.microsoft.com/office/drawing/2014/main" id="{0C72AC01-7131-E1AD-5D80-2375DF5BC15F}"/>
              </a:ext>
            </a:extLst>
          </p:cNvPr>
          <p:cNvSpPr/>
          <p:nvPr/>
        </p:nvSpPr>
        <p:spPr>
          <a:xfrm>
            <a:off x="7800552" y="2568214"/>
            <a:ext cx="283780" cy="283780"/>
          </a:xfrm>
          <a:prstGeom prst="ellipse">
            <a:avLst/>
          </a:prstGeom>
          <a:solidFill>
            <a:schemeClr val="accent6">
              <a:lumMod val="5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hlinkClick r:id="rId7" action="ppaction://hlinksldjump"/>
            <a:extLst>
              <a:ext uri="{FF2B5EF4-FFF2-40B4-BE49-F238E27FC236}">
                <a16:creationId xmlns:a16="http://schemas.microsoft.com/office/drawing/2014/main" id="{0208433A-797E-F496-2998-EC6616579F11}"/>
              </a:ext>
            </a:extLst>
          </p:cNvPr>
          <p:cNvSpPr/>
          <p:nvPr/>
        </p:nvSpPr>
        <p:spPr>
          <a:xfrm>
            <a:off x="7800552" y="3118733"/>
            <a:ext cx="283780" cy="283780"/>
          </a:xfrm>
          <a:prstGeom prst="ellipse">
            <a:avLst/>
          </a:prstGeom>
          <a:solidFill>
            <a:schemeClr val="bg2">
              <a:lumMod val="5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8" action="ppaction://hlinksldjump"/>
            <a:extLst>
              <a:ext uri="{FF2B5EF4-FFF2-40B4-BE49-F238E27FC236}">
                <a16:creationId xmlns:a16="http://schemas.microsoft.com/office/drawing/2014/main" id="{56D72103-105F-7273-961A-2F35DF981823}"/>
              </a:ext>
            </a:extLst>
          </p:cNvPr>
          <p:cNvSpPr/>
          <p:nvPr/>
        </p:nvSpPr>
        <p:spPr>
          <a:xfrm>
            <a:off x="7800552" y="3669252"/>
            <a:ext cx="283780" cy="283780"/>
          </a:xfrm>
          <a:prstGeom prst="ellipse">
            <a:avLst/>
          </a:prstGeom>
          <a:solidFill>
            <a:schemeClr val="accent3">
              <a:lumMod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480" name="Oval 532479">
            <a:hlinkClick r:id="rId9" action="ppaction://hlinksldjump"/>
            <a:extLst>
              <a:ext uri="{FF2B5EF4-FFF2-40B4-BE49-F238E27FC236}">
                <a16:creationId xmlns:a16="http://schemas.microsoft.com/office/drawing/2014/main" id="{CDE8E221-C569-9170-7CA6-8C615D2B92F6}"/>
              </a:ext>
            </a:extLst>
          </p:cNvPr>
          <p:cNvSpPr/>
          <p:nvPr/>
        </p:nvSpPr>
        <p:spPr>
          <a:xfrm>
            <a:off x="7800552" y="4219771"/>
            <a:ext cx="283780" cy="283780"/>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481" name="Oval 532480">
            <a:hlinkClick r:id="rId10" action="ppaction://hlinksldjump"/>
            <a:extLst>
              <a:ext uri="{FF2B5EF4-FFF2-40B4-BE49-F238E27FC236}">
                <a16:creationId xmlns:a16="http://schemas.microsoft.com/office/drawing/2014/main" id="{3412945A-973D-C188-36D4-C4ECA5CA5422}"/>
              </a:ext>
            </a:extLst>
          </p:cNvPr>
          <p:cNvSpPr/>
          <p:nvPr/>
        </p:nvSpPr>
        <p:spPr>
          <a:xfrm>
            <a:off x="7800552" y="4847567"/>
            <a:ext cx="283780" cy="283780"/>
          </a:xfrm>
          <a:prstGeom prst="ellipse">
            <a:avLst/>
          </a:prstGeom>
          <a:solidFill>
            <a:schemeClr val="accent5">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482" name="Oval 532481">
            <a:hlinkClick r:id="rId11" action="ppaction://hlinksldjump"/>
            <a:extLst>
              <a:ext uri="{FF2B5EF4-FFF2-40B4-BE49-F238E27FC236}">
                <a16:creationId xmlns:a16="http://schemas.microsoft.com/office/drawing/2014/main" id="{025FBEB7-264F-58FA-ABC3-09DB72B1B337}"/>
              </a:ext>
            </a:extLst>
          </p:cNvPr>
          <p:cNvSpPr/>
          <p:nvPr/>
        </p:nvSpPr>
        <p:spPr>
          <a:xfrm>
            <a:off x="7800552" y="5444317"/>
            <a:ext cx="283780" cy="283780"/>
          </a:xfrm>
          <a:prstGeom prst="ellipse">
            <a:avLst/>
          </a:prstGeom>
          <a:solidFill>
            <a:schemeClr val="tx2">
              <a:lumMod val="9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485" name="TextBox 532484">
            <a:extLst>
              <a:ext uri="{FF2B5EF4-FFF2-40B4-BE49-F238E27FC236}">
                <a16:creationId xmlns:a16="http://schemas.microsoft.com/office/drawing/2014/main" id="{4C79CC2F-9B38-D2F0-B0E1-C6933300768E}"/>
              </a:ext>
            </a:extLst>
          </p:cNvPr>
          <p:cNvSpPr txBox="1"/>
          <p:nvPr/>
        </p:nvSpPr>
        <p:spPr>
          <a:xfrm>
            <a:off x="3646334" y="669529"/>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B</a:t>
            </a:r>
          </a:p>
        </p:txBody>
      </p:sp>
      <p:sp>
        <p:nvSpPr>
          <p:cNvPr id="532486" name="TextBox 532485">
            <a:extLst>
              <a:ext uri="{FF2B5EF4-FFF2-40B4-BE49-F238E27FC236}">
                <a16:creationId xmlns:a16="http://schemas.microsoft.com/office/drawing/2014/main" id="{2EB31809-A8AC-0F65-AC77-C0FA689D2708}"/>
              </a:ext>
            </a:extLst>
          </p:cNvPr>
          <p:cNvSpPr txBox="1"/>
          <p:nvPr/>
        </p:nvSpPr>
        <p:spPr>
          <a:xfrm>
            <a:off x="4280335" y="669529"/>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Ã</a:t>
            </a:r>
          </a:p>
        </p:txBody>
      </p:sp>
      <p:sp>
        <p:nvSpPr>
          <p:cNvPr id="532487" name="TextBox 532486">
            <a:extLst>
              <a:ext uri="{FF2B5EF4-FFF2-40B4-BE49-F238E27FC236}">
                <a16:creationId xmlns:a16="http://schemas.microsoft.com/office/drawing/2014/main" id="{2EF774E9-1396-3C78-C611-B2781405512B}"/>
              </a:ext>
            </a:extLst>
          </p:cNvPr>
          <p:cNvSpPr txBox="1"/>
          <p:nvPr/>
        </p:nvSpPr>
        <p:spPr>
          <a:xfrm>
            <a:off x="4914335" y="669529"/>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O</a:t>
            </a:r>
          </a:p>
        </p:txBody>
      </p:sp>
      <p:sp>
        <p:nvSpPr>
          <p:cNvPr id="532489" name="TextBox 532488">
            <a:extLst>
              <a:ext uri="{FF2B5EF4-FFF2-40B4-BE49-F238E27FC236}">
                <a16:creationId xmlns:a16="http://schemas.microsoft.com/office/drawing/2014/main" id="{B92BA35C-F6C2-A5CC-EC15-8CBC1C2E8D80}"/>
              </a:ext>
            </a:extLst>
          </p:cNvPr>
          <p:cNvSpPr txBox="1"/>
          <p:nvPr/>
        </p:nvSpPr>
        <p:spPr>
          <a:xfrm>
            <a:off x="3646334" y="125087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I</a:t>
            </a:r>
          </a:p>
        </p:txBody>
      </p:sp>
      <p:sp>
        <p:nvSpPr>
          <p:cNvPr id="532490" name="TextBox 532489">
            <a:extLst>
              <a:ext uri="{FF2B5EF4-FFF2-40B4-BE49-F238E27FC236}">
                <a16:creationId xmlns:a16="http://schemas.microsoft.com/office/drawing/2014/main" id="{3589FBAD-B017-AC59-943F-27DD921EB374}"/>
              </a:ext>
            </a:extLst>
          </p:cNvPr>
          <p:cNvSpPr txBox="1"/>
          <p:nvPr/>
        </p:nvSpPr>
        <p:spPr>
          <a:xfrm>
            <a:off x="3003891" y="125087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G</a:t>
            </a:r>
          </a:p>
        </p:txBody>
      </p:sp>
      <p:sp>
        <p:nvSpPr>
          <p:cNvPr id="532491" name="TextBox 532490">
            <a:extLst>
              <a:ext uri="{FF2B5EF4-FFF2-40B4-BE49-F238E27FC236}">
                <a16:creationId xmlns:a16="http://schemas.microsoft.com/office/drawing/2014/main" id="{17D55EF2-5356-5D75-860A-2871871700C5}"/>
              </a:ext>
            </a:extLst>
          </p:cNvPr>
          <p:cNvSpPr txBox="1"/>
          <p:nvPr/>
        </p:nvSpPr>
        <p:spPr>
          <a:xfrm>
            <a:off x="4229659" y="125087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A</a:t>
            </a:r>
          </a:p>
        </p:txBody>
      </p:sp>
      <p:sp>
        <p:nvSpPr>
          <p:cNvPr id="532492" name="TextBox 532491">
            <a:extLst>
              <a:ext uri="{FF2B5EF4-FFF2-40B4-BE49-F238E27FC236}">
                <a16:creationId xmlns:a16="http://schemas.microsoft.com/office/drawing/2014/main" id="{CE2D7334-DDE5-AB5B-92D4-0ADEA0C04B84}"/>
              </a:ext>
            </a:extLst>
          </p:cNvPr>
          <p:cNvSpPr txBox="1"/>
          <p:nvPr/>
        </p:nvSpPr>
        <p:spPr>
          <a:xfrm>
            <a:off x="4924470" y="125087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C</a:t>
            </a:r>
          </a:p>
        </p:txBody>
      </p:sp>
      <p:sp>
        <p:nvSpPr>
          <p:cNvPr id="532493" name="TextBox 532492">
            <a:extLst>
              <a:ext uri="{FF2B5EF4-FFF2-40B4-BE49-F238E27FC236}">
                <a16:creationId xmlns:a16="http://schemas.microsoft.com/office/drawing/2014/main" id="{653BF3B8-7037-57D0-A549-DB704969AFC7}"/>
              </a:ext>
            </a:extLst>
          </p:cNvPr>
          <p:cNvSpPr txBox="1"/>
          <p:nvPr/>
        </p:nvSpPr>
        <p:spPr>
          <a:xfrm>
            <a:off x="5507795" y="1250876"/>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Ố</a:t>
            </a:r>
          </a:p>
        </p:txBody>
      </p:sp>
      <p:sp>
        <p:nvSpPr>
          <p:cNvPr id="532494" name="TextBox 532493">
            <a:extLst>
              <a:ext uri="{FF2B5EF4-FFF2-40B4-BE49-F238E27FC236}">
                <a16:creationId xmlns:a16="http://schemas.microsoft.com/office/drawing/2014/main" id="{60AE9467-B80B-F5DF-964F-ADC5F9C1E6BA}"/>
              </a:ext>
            </a:extLst>
          </p:cNvPr>
          <p:cNvSpPr txBox="1"/>
          <p:nvPr/>
        </p:nvSpPr>
        <p:spPr>
          <a:xfrm>
            <a:off x="5569732" y="184220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À</a:t>
            </a:r>
          </a:p>
        </p:txBody>
      </p:sp>
      <p:sp>
        <p:nvSpPr>
          <p:cNvPr id="532495" name="TextBox 532494">
            <a:extLst>
              <a:ext uri="{FF2B5EF4-FFF2-40B4-BE49-F238E27FC236}">
                <a16:creationId xmlns:a16="http://schemas.microsoft.com/office/drawing/2014/main" id="{BC97459F-2381-1A19-4F5C-ED061D026CED}"/>
              </a:ext>
            </a:extLst>
          </p:cNvPr>
          <p:cNvSpPr txBox="1"/>
          <p:nvPr/>
        </p:nvSpPr>
        <p:spPr>
          <a:xfrm>
            <a:off x="6199227" y="184220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N</a:t>
            </a:r>
          </a:p>
        </p:txBody>
      </p:sp>
      <p:sp>
        <p:nvSpPr>
          <p:cNvPr id="532496" name="TextBox 532495">
            <a:extLst>
              <a:ext uri="{FF2B5EF4-FFF2-40B4-BE49-F238E27FC236}">
                <a16:creationId xmlns:a16="http://schemas.microsoft.com/office/drawing/2014/main" id="{8F2C09EC-F522-A691-8097-9840207DE1E7}"/>
              </a:ext>
            </a:extLst>
          </p:cNvPr>
          <p:cNvSpPr txBox="1"/>
          <p:nvPr/>
        </p:nvSpPr>
        <p:spPr>
          <a:xfrm>
            <a:off x="2990944" y="184220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A</a:t>
            </a:r>
          </a:p>
        </p:txBody>
      </p:sp>
      <p:sp>
        <p:nvSpPr>
          <p:cNvPr id="532497" name="TextBox 532496">
            <a:extLst>
              <a:ext uri="{FF2B5EF4-FFF2-40B4-BE49-F238E27FC236}">
                <a16:creationId xmlns:a16="http://schemas.microsoft.com/office/drawing/2014/main" id="{31DB407E-4C00-0992-7C61-474693E20EC6}"/>
              </a:ext>
            </a:extLst>
          </p:cNvPr>
          <p:cNvSpPr txBox="1"/>
          <p:nvPr/>
        </p:nvSpPr>
        <p:spPr>
          <a:xfrm>
            <a:off x="3620439" y="1842205"/>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N</a:t>
            </a:r>
          </a:p>
        </p:txBody>
      </p:sp>
      <p:sp>
        <p:nvSpPr>
          <p:cNvPr id="532498" name="TextBox 532497">
            <a:extLst>
              <a:ext uri="{FF2B5EF4-FFF2-40B4-BE49-F238E27FC236}">
                <a16:creationId xmlns:a16="http://schemas.microsoft.com/office/drawing/2014/main" id="{900D9E97-A119-102F-7237-D46056B3C0F1}"/>
              </a:ext>
            </a:extLst>
          </p:cNvPr>
          <p:cNvSpPr txBox="1"/>
          <p:nvPr/>
        </p:nvSpPr>
        <p:spPr>
          <a:xfrm>
            <a:off x="4296669" y="184220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T</a:t>
            </a:r>
          </a:p>
        </p:txBody>
      </p:sp>
      <p:sp>
        <p:nvSpPr>
          <p:cNvPr id="532499" name="TextBox 532498">
            <a:extLst>
              <a:ext uri="{FF2B5EF4-FFF2-40B4-BE49-F238E27FC236}">
                <a16:creationId xmlns:a16="http://schemas.microsoft.com/office/drawing/2014/main" id="{8FDE04EC-0230-FB6F-930B-F148825EE37B}"/>
              </a:ext>
            </a:extLst>
          </p:cNvPr>
          <p:cNvSpPr txBox="1"/>
          <p:nvPr/>
        </p:nvSpPr>
        <p:spPr>
          <a:xfrm>
            <a:off x="4926164" y="184220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O</a:t>
            </a:r>
          </a:p>
        </p:txBody>
      </p:sp>
      <p:sp>
        <p:nvSpPr>
          <p:cNvPr id="532500" name="TextBox 532499">
            <a:extLst>
              <a:ext uri="{FF2B5EF4-FFF2-40B4-BE49-F238E27FC236}">
                <a16:creationId xmlns:a16="http://schemas.microsoft.com/office/drawing/2014/main" id="{D64004CC-07DE-3AC3-0EEE-2EDEACB0AE84}"/>
              </a:ext>
            </a:extLst>
          </p:cNvPr>
          <p:cNvSpPr txBox="1"/>
          <p:nvPr/>
        </p:nvSpPr>
        <p:spPr>
          <a:xfrm>
            <a:off x="2985880" y="2347390"/>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S</a:t>
            </a:r>
          </a:p>
        </p:txBody>
      </p:sp>
      <p:sp>
        <p:nvSpPr>
          <p:cNvPr id="532501" name="TextBox 532500">
            <a:extLst>
              <a:ext uri="{FF2B5EF4-FFF2-40B4-BE49-F238E27FC236}">
                <a16:creationId xmlns:a16="http://schemas.microsoft.com/office/drawing/2014/main" id="{C88E439C-5151-1552-05DF-C8F8D93CFADF}"/>
              </a:ext>
            </a:extLst>
          </p:cNvPr>
          <p:cNvSpPr txBox="1"/>
          <p:nvPr/>
        </p:nvSpPr>
        <p:spPr>
          <a:xfrm>
            <a:off x="3645777" y="2347390"/>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Ơ</a:t>
            </a:r>
          </a:p>
        </p:txBody>
      </p:sp>
      <p:sp>
        <p:nvSpPr>
          <p:cNvPr id="532503" name="TextBox 532502">
            <a:extLst>
              <a:ext uri="{FF2B5EF4-FFF2-40B4-BE49-F238E27FC236}">
                <a16:creationId xmlns:a16="http://schemas.microsoft.com/office/drawing/2014/main" id="{048D86C1-3981-1432-943D-CEED611041A6}"/>
              </a:ext>
            </a:extLst>
          </p:cNvPr>
          <p:cNvSpPr txBox="1"/>
          <p:nvPr/>
        </p:nvSpPr>
        <p:spPr>
          <a:xfrm>
            <a:off x="4937143" y="2347390"/>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Á</a:t>
            </a:r>
          </a:p>
        </p:txBody>
      </p:sp>
      <p:sp>
        <p:nvSpPr>
          <p:cNvPr id="532504" name="TextBox 532503">
            <a:extLst>
              <a:ext uri="{FF2B5EF4-FFF2-40B4-BE49-F238E27FC236}">
                <a16:creationId xmlns:a16="http://schemas.microsoft.com/office/drawing/2014/main" id="{366096FA-AB32-E247-F59B-A7F01FCF0076}"/>
              </a:ext>
            </a:extLst>
          </p:cNvPr>
          <p:cNvSpPr txBox="1"/>
          <p:nvPr/>
        </p:nvSpPr>
        <p:spPr>
          <a:xfrm>
            <a:off x="5566077" y="2347390"/>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N</a:t>
            </a:r>
          </a:p>
        </p:txBody>
      </p:sp>
      <p:sp>
        <p:nvSpPr>
          <p:cNvPr id="532505" name="TextBox 532504">
            <a:extLst>
              <a:ext uri="{FF2B5EF4-FFF2-40B4-BE49-F238E27FC236}">
                <a16:creationId xmlns:a16="http://schemas.microsoft.com/office/drawing/2014/main" id="{FA8D8260-FC68-DA91-2072-1CD069F8FBA0}"/>
              </a:ext>
            </a:extLst>
          </p:cNvPr>
          <p:cNvSpPr txBox="1"/>
          <p:nvPr/>
        </p:nvSpPr>
        <p:spPr>
          <a:xfrm>
            <a:off x="2985880" y="2929895"/>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Ạ</a:t>
            </a:r>
          </a:p>
        </p:txBody>
      </p:sp>
      <p:sp>
        <p:nvSpPr>
          <p:cNvPr id="532506" name="TextBox 532505">
            <a:extLst>
              <a:ext uri="{FF2B5EF4-FFF2-40B4-BE49-F238E27FC236}">
                <a16:creationId xmlns:a16="http://schemas.microsoft.com/office/drawing/2014/main" id="{0F4A9FDF-AC64-0256-243D-3070A35DDE33}"/>
              </a:ext>
            </a:extLst>
          </p:cNvPr>
          <p:cNvSpPr txBox="1"/>
          <p:nvPr/>
        </p:nvSpPr>
        <p:spPr>
          <a:xfrm>
            <a:off x="3645777" y="292989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N</a:t>
            </a:r>
          </a:p>
        </p:txBody>
      </p:sp>
      <p:sp>
        <p:nvSpPr>
          <p:cNvPr id="532507" name="TextBox 532506">
            <a:extLst>
              <a:ext uri="{FF2B5EF4-FFF2-40B4-BE49-F238E27FC236}">
                <a16:creationId xmlns:a16="http://schemas.microsoft.com/office/drawing/2014/main" id="{4490FA2F-AB10-34D8-DC9A-43F08D2E491B}"/>
              </a:ext>
            </a:extLst>
          </p:cNvPr>
          <p:cNvSpPr txBox="1"/>
          <p:nvPr/>
        </p:nvSpPr>
        <p:spPr>
          <a:xfrm>
            <a:off x="4274711" y="292989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H</a:t>
            </a:r>
          </a:p>
        </p:txBody>
      </p:sp>
      <p:sp>
        <p:nvSpPr>
          <p:cNvPr id="532508" name="TextBox 532507">
            <a:extLst>
              <a:ext uri="{FF2B5EF4-FFF2-40B4-BE49-F238E27FC236}">
                <a16:creationId xmlns:a16="http://schemas.microsoft.com/office/drawing/2014/main" id="{857A6973-DB5C-482B-6A8E-79DC80A67793}"/>
              </a:ext>
            </a:extLst>
          </p:cNvPr>
          <p:cNvSpPr txBox="1"/>
          <p:nvPr/>
        </p:nvSpPr>
        <p:spPr>
          <a:xfrm>
            <a:off x="4937143" y="292989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Á</a:t>
            </a:r>
          </a:p>
        </p:txBody>
      </p:sp>
      <p:sp>
        <p:nvSpPr>
          <p:cNvPr id="532509" name="TextBox 532508">
            <a:extLst>
              <a:ext uri="{FF2B5EF4-FFF2-40B4-BE49-F238E27FC236}">
                <a16:creationId xmlns:a16="http://schemas.microsoft.com/office/drawing/2014/main" id="{F30D636E-638C-B130-09C2-C85DA8FAD414}"/>
              </a:ext>
            </a:extLst>
          </p:cNvPr>
          <p:cNvSpPr txBox="1"/>
          <p:nvPr/>
        </p:nvSpPr>
        <p:spPr>
          <a:xfrm>
            <a:off x="5566077" y="2929895"/>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N</a:t>
            </a:r>
          </a:p>
        </p:txBody>
      </p:sp>
      <p:sp>
        <p:nvSpPr>
          <p:cNvPr id="532510" name="TextBox 532509">
            <a:extLst>
              <a:ext uri="{FF2B5EF4-FFF2-40B4-BE49-F238E27FC236}">
                <a16:creationId xmlns:a16="http://schemas.microsoft.com/office/drawing/2014/main" id="{8FB8E4BA-5837-654F-96DB-B91F987E087F}"/>
              </a:ext>
            </a:extLst>
          </p:cNvPr>
          <p:cNvSpPr txBox="1"/>
          <p:nvPr/>
        </p:nvSpPr>
        <p:spPr>
          <a:xfrm>
            <a:off x="2985880" y="356088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V</a:t>
            </a:r>
          </a:p>
        </p:txBody>
      </p:sp>
      <p:sp>
        <p:nvSpPr>
          <p:cNvPr id="532511" name="TextBox 532510">
            <a:extLst>
              <a:ext uri="{FF2B5EF4-FFF2-40B4-BE49-F238E27FC236}">
                <a16:creationId xmlns:a16="http://schemas.microsoft.com/office/drawing/2014/main" id="{39D99D98-5354-7577-07EB-E3F255F2B658}"/>
              </a:ext>
            </a:extLst>
          </p:cNvPr>
          <p:cNvSpPr txBox="1"/>
          <p:nvPr/>
        </p:nvSpPr>
        <p:spPr>
          <a:xfrm>
            <a:off x="3645777" y="356088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Ệ</a:t>
            </a:r>
          </a:p>
        </p:txBody>
      </p:sp>
      <p:sp>
        <p:nvSpPr>
          <p:cNvPr id="532512" name="TextBox 532511">
            <a:extLst>
              <a:ext uri="{FF2B5EF4-FFF2-40B4-BE49-F238E27FC236}">
                <a16:creationId xmlns:a16="http://schemas.microsoft.com/office/drawing/2014/main" id="{454C6881-8239-9D80-B313-FCE040C6B1DA}"/>
              </a:ext>
            </a:extLst>
          </p:cNvPr>
          <p:cNvSpPr txBox="1"/>
          <p:nvPr/>
        </p:nvSpPr>
        <p:spPr>
          <a:xfrm>
            <a:off x="4274711" y="356088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S</a:t>
            </a:r>
          </a:p>
        </p:txBody>
      </p:sp>
      <p:sp>
        <p:nvSpPr>
          <p:cNvPr id="532513" name="TextBox 532512">
            <a:extLst>
              <a:ext uri="{FF2B5EF4-FFF2-40B4-BE49-F238E27FC236}">
                <a16:creationId xmlns:a16="http://schemas.microsoft.com/office/drawing/2014/main" id="{0F6A41DD-2DD6-AF3C-3B87-01B9A8B87B2C}"/>
              </a:ext>
            </a:extLst>
          </p:cNvPr>
          <p:cNvSpPr txBox="1"/>
          <p:nvPr/>
        </p:nvSpPr>
        <p:spPr>
          <a:xfrm>
            <a:off x="4937143" y="3560887"/>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I</a:t>
            </a:r>
          </a:p>
        </p:txBody>
      </p:sp>
      <p:sp>
        <p:nvSpPr>
          <p:cNvPr id="532514" name="TextBox 532513">
            <a:extLst>
              <a:ext uri="{FF2B5EF4-FFF2-40B4-BE49-F238E27FC236}">
                <a16:creationId xmlns:a16="http://schemas.microsoft.com/office/drawing/2014/main" id="{F2F31AC9-4229-BB26-00F4-088ED8A6A427}"/>
              </a:ext>
            </a:extLst>
          </p:cNvPr>
          <p:cNvSpPr txBox="1"/>
          <p:nvPr/>
        </p:nvSpPr>
        <p:spPr>
          <a:xfrm>
            <a:off x="5566077" y="356088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N</a:t>
            </a:r>
          </a:p>
        </p:txBody>
      </p:sp>
      <p:sp>
        <p:nvSpPr>
          <p:cNvPr id="532515" name="TextBox 532514">
            <a:extLst>
              <a:ext uri="{FF2B5EF4-FFF2-40B4-BE49-F238E27FC236}">
                <a16:creationId xmlns:a16="http://schemas.microsoft.com/office/drawing/2014/main" id="{9A441B10-C59F-237D-DB93-FAC8C62C533A}"/>
              </a:ext>
            </a:extLst>
          </p:cNvPr>
          <p:cNvSpPr txBox="1"/>
          <p:nvPr/>
        </p:nvSpPr>
        <p:spPr>
          <a:xfrm>
            <a:off x="2985880" y="4695026"/>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H</a:t>
            </a:r>
          </a:p>
        </p:txBody>
      </p:sp>
      <p:sp>
        <p:nvSpPr>
          <p:cNvPr id="532516" name="TextBox 532515">
            <a:extLst>
              <a:ext uri="{FF2B5EF4-FFF2-40B4-BE49-F238E27FC236}">
                <a16:creationId xmlns:a16="http://schemas.microsoft.com/office/drawing/2014/main" id="{CB8694A1-C320-24CC-5117-740377219333}"/>
              </a:ext>
            </a:extLst>
          </p:cNvPr>
          <p:cNvSpPr txBox="1"/>
          <p:nvPr/>
        </p:nvSpPr>
        <p:spPr>
          <a:xfrm>
            <a:off x="3645777" y="469502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Á</a:t>
            </a:r>
          </a:p>
        </p:txBody>
      </p:sp>
      <p:sp>
        <p:nvSpPr>
          <p:cNvPr id="532517" name="TextBox 532516">
            <a:extLst>
              <a:ext uri="{FF2B5EF4-FFF2-40B4-BE49-F238E27FC236}">
                <a16:creationId xmlns:a16="http://schemas.microsoft.com/office/drawing/2014/main" id="{736E5C99-9CE5-A640-3CEE-CA41A8C9BCF1}"/>
              </a:ext>
            </a:extLst>
          </p:cNvPr>
          <p:cNvSpPr txBox="1"/>
          <p:nvPr/>
        </p:nvSpPr>
        <p:spPr>
          <a:xfrm>
            <a:off x="4274711" y="469502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R</a:t>
            </a:r>
          </a:p>
        </p:txBody>
      </p:sp>
      <p:sp>
        <p:nvSpPr>
          <p:cNvPr id="532518" name="TextBox 532517">
            <a:extLst>
              <a:ext uri="{FF2B5EF4-FFF2-40B4-BE49-F238E27FC236}">
                <a16:creationId xmlns:a16="http://schemas.microsoft.com/office/drawing/2014/main" id="{C45BD522-6A97-0B12-A443-3823E50F0CBB}"/>
              </a:ext>
            </a:extLst>
          </p:cNvPr>
          <p:cNvSpPr txBox="1"/>
          <p:nvPr/>
        </p:nvSpPr>
        <p:spPr>
          <a:xfrm>
            <a:off x="4937143" y="469502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Ừ</a:t>
            </a:r>
          </a:p>
        </p:txBody>
      </p:sp>
      <p:sp>
        <p:nvSpPr>
          <p:cNvPr id="532519" name="TextBox 532518">
            <a:extLst>
              <a:ext uri="{FF2B5EF4-FFF2-40B4-BE49-F238E27FC236}">
                <a16:creationId xmlns:a16="http://schemas.microsoft.com/office/drawing/2014/main" id="{0450E188-88A8-6A92-2688-6347DDC84045}"/>
              </a:ext>
            </a:extLst>
          </p:cNvPr>
          <p:cNvSpPr txBox="1"/>
          <p:nvPr/>
        </p:nvSpPr>
        <p:spPr>
          <a:xfrm>
            <a:off x="5566077" y="469502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N</a:t>
            </a:r>
          </a:p>
        </p:txBody>
      </p:sp>
      <p:sp>
        <p:nvSpPr>
          <p:cNvPr id="532520" name="TextBox 532519">
            <a:extLst>
              <a:ext uri="{FF2B5EF4-FFF2-40B4-BE49-F238E27FC236}">
                <a16:creationId xmlns:a16="http://schemas.microsoft.com/office/drawing/2014/main" id="{2D8A8A25-07AC-0553-D009-5EF223B085BD}"/>
              </a:ext>
            </a:extLst>
          </p:cNvPr>
          <p:cNvSpPr txBox="1"/>
          <p:nvPr/>
        </p:nvSpPr>
        <p:spPr>
          <a:xfrm>
            <a:off x="2985880" y="5283111"/>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H</a:t>
            </a:r>
          </a:p>
        </p:txBody>
      </p:sp>
      <p:sp>
        <p:nvSpPr>
          <p:cNvPr id="532521" name="TextBox 532520">
            <a:extLst>
              <a:ext uri="{FF2B5EF4-FFF2-40B4-BE49-F238E27FC236}">
                <a16:creationId xmlns:a16="http://schemas.microsoft.com/office/drawing/2014/main" id="{6CD7C542-3147-575F-EBCC-FB16DBE4FEE1}"/>
              </a:ext>
            </a:extLst>
          </p:cNvPr>
          <p:cNvSpPr txBox="1"/>
          <p:nvPr/>
        </p:nvSpPr>
        <p:spPr>
          <a:xfrm>
            <a:off x="3645777" y="5283111"/>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Ỗ</a:t>
            </a:r>
          </a:p>
        </p:txBody>
      </p:sp>
      <p:sp>
        <p:nvSpPr>
          <p:cNvPr id="532522" name="TextBox 532521">
            <a:extLst>
              <a:ext uri="{FF2B5EF4-FFF2-40B4-BE49-F238E27FC236}">
                <a16:creationId xmlns:a16="http://schemas.microsoft.com/office/drawing/2014/main" id="{9DDCE9FD-A6C7-0F90-C8FC-472107D13702}"/>
              </a:ext>
            </a:extLst>
          </p:cNvPr>
          <p:cNvSpPr txBox="1"/>
          <p:nvPr/>
        </p:nvSpPr>
        <p:spPr>
          <a:xfrm>
            <a:off x="4274711" y="5283111"/>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T</a:t>
            </a:r>
          </a:p>
        </p:txBody>
      </p:sp>
      <p:sp>
        <p:nvSpPr>
          <p:cNvPr id="532523" name="TextBox 532522">
            <a:extLst>
              <a:ext uri="{FF2B5EF4-FFF2-40B4-BE49-F238E27FC236}">
                <a16:creationId xmlns:a16="http://schemas.microsoft.com/office/drawing/2014/main" id="{18EF1C37-89E9-1C44-34AD-4B8075715380}"/>
              </a:ext>
            </a:extLst>
          </p:cNvPr>
          <p:cNvSpPr txBox="1"/>
          <p:nvPr/>
        </p:nvSpPr>
        <p:spPr>
          <a:xfrm>
            <a:off x="4937143" y="5283111"/>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R</a:t>
            </a:r>
          </a:p>
        </p:txBody>
      </p:sp>
      <p:sp>
        <p:nvSpPr>
          <p:cNvPr id="532524" name="TextBox 532523">
            <a:extLst>
              <a:ext uri="{FF2B5EF4-FFF2-40B4-BE49-F238E27FC236}">
                <a16:creationId xmlns:a16="http://schemas.microsoft.com/office/drawing/2014/main" id="{26BF2417-180A-511E-475C-C67F13949228}"/>
              </a:ext>
            </a:extLst>
          </p:cNvPr>
          <p:cNvSpPr txBox="1"/>
          <p:nvPr/>
        </p:nvSpPr>
        <p:spPr>
          <a:xfrm>
            <a:off x="5566077" y="5283111"/>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Ợ</a:t>
            </a:r>
          </a:p>
        </p:txBody>
      </p:sp>
      <p:sp>
        <p:nvSpPr>
          <p:cNvPr id="532525" name="TextBox 532524">
            <a:extLst>
              <a:ext uri="{FF2B5EF4-FFF2-40B4-BE49-F238E27FC236}">
                <a16:creationId xmlns:a16="http://schemas.microsoft.com/office/drawing/2014/main" id="{09C296A5-85A0-6559-6282-CB3121114353}"/>
              </a:ext>
            </a:extLst>
          </p:cNvPr>
          <p:cNvSpPr txBox="1"/>
          <p:nvPr/>
        </p:nvSpPr>
        <p:spPr>
          <a:xfrm>
            <a:off x="4274711" y="412824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L</a:t>
            </a:r>
          </a:p>
        </p:txBody>
      </p:sp>
      <p:sp>
        <p:nvSpPr>
          <p:cNvPr id="532526" name="TextBox 532525">
            <a:extLst>
              <a:ext uri="{FF2B5EF4-FFF2-40B4-BE49-F238E27FC236}">
                <a16:creationId xmlns:a16="http://schemas.microsoft.com/office/drawing/2014/main" id="{8550772E-2D54-0E96-D87F-B6EC62AF6F8C}"/>
              </a:ext>
            </a:extLst>
          </p:cNvPr>
          <p:cNvSpPr txBox="1"/>
          <p:nvPr/>
        </p:nvSpPr>
        <p:spPr>
          <a:xfrm>
            <a:off x="4937143" y="412824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Ố</a:t>
            </a:r>
          </a:p>
        </p:txBody>
      </p:sp>
      <p:sp>
        <p:nvSpPr>
          <p:cNvPr id="532527" name="TextBox 532526">
            <a:extLst>
              <a:ext uri="{FF2B5EF4-FFF2-40B4-BE49-F238E27FC236}">
                <a16:creationId xmlns:a16="http://schemas.microsoft.com/office/drawing/2014/main" id="{58A576B5-7819-8177-2FF2-3FDB070D3AED}"/>
              </a:ext>
            </a:extLst>
          </p:cNvPr>
          <p:cNvSpPr txBox="1"/>
          <p:nvPr/>
        </p:nvSpPr>
        <p:spPr>
          <a:xfrm>
            <a:off x="5566077" y="4128247"/>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C</a:t>
            </a:r>
          </a:p>
        </p:txBody>
      </p:sp>
      <p:sp>
        <p:nvSpPr>
          <p:cNvPr id="532528" name="TextBox 532527">
            <a:extLst>
              <a:ext uri="{FF2B5EF4-FFF2-40B4-BE49-F238E27FC236}">
                <a16:creationId xmlns:a16="http://schemas.microsoft.com/office/drawing/2014/main" id="{736259D4-BB05-728C-62A0-6F2C57DCD06E}"/>
              </a:ext>
            </a:extLst>
          </p:cNvPr>
          <p:cNvSpPr txBox="1"/>
          <p:nvPr/>
        </p:nvSpPr>
        <p:spPr>
          <a:xfrm>
            <a:off x="6247374" y="469502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G</a:t>
            </a:r>
          </a:p>
        </p:txBody>
      </p:sp>
      <p:sp>
        <p:nvSpPr>
          <p:cNvPr id="532529" name="TextBox 532528">
            <a:extLst>
              <a:ext uri="{FF2B5EF4-FFF2-40B4-BE49-F238E27FC236}">
                <a16:creationId xmlns:a16="http://schemas.microsoft.com/office/drawing/2014/main" id="{0FDAB03F-DAA6-63B5-DE0E-5B5CCA322470}"/>
              </a:ext>
            </a:extLst>
          </p:cNvPr>
          <p:cNvSpPr txBox="1"/>
          <p:nvPr/>
        </p:nvSpPr>
        <p:spPr>
          <a:xfrm>
            <a:off x="2307956" y="4695026"/>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P</a:t>
            </a:r>
          </a:p>
        </p:txBody>
      </p:sp>
      <p:sp>
        <p:nvSpPr>
          <p:cNvPr id="532530" name="TextBox 532529">
            <a:extLst>
              <a:ext uri="{FF2B5EF4-FFF2-40B4-BE49-F238E27FC236}">
                <a16:creationId xmlns:a16="http://schemas.microsoft.com/office/drawing/2014/main" id="{F6FEE8B6-8A4F-9830-B3E7-B654985565D2}"/>
              </a:ext>
            </a:extLst>
          </p:cNvPr>
          <p:cNvSpPr txBox="1"/>
          <p:nvPr/>
        </p:nvSpPr>
        <p:spPr>
          <a:xfrm>
            <a:off x="2307956" y="2928814"/>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H</a:t>
            </a:r>
          </a:p>
        </p:txBody>
      </p:sp>
      <p:sp>
        <p:nvSpPr>
          <p:cNvPr id="532531" name="TextBox 532530">
            <a:extLst>
              <a:ext uri="{FF2B5EF4-FFF2-40B4-BE49-F238E27FC236}">
                <a16:creationId xmlns:a16="http://schemas.microsoft.com/office/drawing/2014/main" id="{AF5F98FA-9F82-C36F-8009-C9DA766C27AC}"/>
              </a:ext>
            </a:extLst>
          </p:cNvPr>
          <p:cNvSpPr txBox="1"/>
          <p:nvPr/>
        </p:nvSpPr>
        <p:spPr>
          <a:xfrm>
            <a:off x="6257924" y="3560887"/>
            <a:ext cx="583325"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H</a:t>
            </a:r>
          </a:p>
        </p:txBody>
      </p:sp>
      <p:sp>
        <p:nvSpPr>
          <p:cNvPr id="532532" name="TextBox 532531">
            <a:extLst>
              <a:ext uri="{FF2B5EF4-FFF2-40B4-BE49-F238E27FC236}">
                <a16:creationId xmlns:a16="http://schemas.microsoft.com/office/drawing/2014/main" id="{7F16651F-9991-7857-9053-B477D3111517}"/>
              </a:ext>
            </a:extLst>
          </p:cNvPr>
          <p:cNvSpPr txBox="1"/>
          <p:nvPr/>
        </p:nvSpPr>
        <p:spPr>
          <a:xfrm>
            <a:off x="4293013" y="2347390"/>
            <a:ext cx="583325" cy="584775"/>
          </a:xfrm>
          <a:prstGeom prst="rect">
            <a:avLst/>
          </a:prstGeom>
          <a:noFill/>
        </p:spPr>
        <p:txBody>
          <a:bodyPr wrap="square"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T</a:t>
            </a:r>
          </a:p>
        </p:txBody>
      </p:sp>
      <p:graphicFrame>
        <p:nvGraphicFramePr>
          <p:cNvPr id="532533" name="Table 532532">
            <a:extLst>
              <a:ext uri="{FF2B5EF4-FFF2-40B4-BE49-F238E27FC236}">
                <a16:creationId xmlns:a16="http://schemas.microsoft.com/office/drawing/2014/main" id="{0222DB92-B32A-CD58-823D-E212EF824691}"/>
              </a:ext>
            </a:extLst>
          </p:cNvPr>
          <p:cNvGraphicFramePr>
            <a:graphicFrameLocks noGrp="1"/>
          </p:cNvGraphicFramePr>
          <p:nvPr>
            <p:extLst>
              <p:ext uri="{D42A27DB-BD31-4B8C-83A1-F6EECF244321}">
                <p14:modId xmlns:p14="http://schemas.microsoft.com/office/powerpoint/2010/main" val="4256785464"/>
              </p:ext>
            </p:extLst>
          </p:nvPr>
        </p:nvGraphicFramePr>
        <p:xfrm>
          <a:off x="2028503" y="6025044"/>
          <a:ext cx="6095997" cy="552649"/>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1009321714"/>
                    </a:ext>
                  </a:extLst>
                </a:gridCol>
                <a:gridCol w="677333">
                  <a:extLst>
                    <a:ext uri="{9D8B030D-6E8A-4147-A177-3AD203B41FA5}">
                      <a16:colId xmlns:a16="http://schemas.microsoft.com/office/drawing/2014/main" val="2791163895"/>
                    </a:ext>
                  </a:extLst>
                </a:gridCol>
                <a:gridCol w="677333">
                  <a:extLst>
                    <a:ext uri="{9D8B030D-6E8A-4147-A177-3AD203B41FA5}">
                      <a16:colId xmlns:a16="http://schemas.microsoft.com/office/drawing/2014/main" val="1048445815"/>
                    </a:ext>
                  </a:extLst>
                </a:gridCol>
                <a:gridCol w="677333">
                  <a:extLst>
                    <a:ext uri="{9D8B030D-6E8A-4147-A177-3AD203B41FA5}">
                      <a16:colId xmlns:a16="http://schemas.microsoft.com/office/drawing/2014/main" val="298055769"/>
                    </a:ext>
                  </a:extLst>
                </a:gridCol>
                <a:gridCol w="677333">
                  <a:extLst>
                    <a:ext uri="{9D8B030D-6E8A-4147-A177-3AD203B41FA5}">
                      <a16:colId xmlns:a16="http://schemas.microsoft.com/office/drawing/2014/main" val="3919226561"/>
                    </a:ext>
                  </a:extLst>
                </a:gridCol>
                <a:gridCol w="677333">
                  <a:extLst>
                    <a:ext uri="{9D8B030D-6E8A-4147-A177-3AD203B41FA5}">
                      <a16:colId xmlns:a16="http://schemas.microsoft.com/office/drawing/2014/main" val="2938999067"/>
                    </a:ext>
                  </a:extLst>
                </a:gridCol>
                <a:gridCol w="677333">
                  <a:extLst>
                    <a:ext uri="{9D8B030D-6E8A-4147-A177-3AD203B41FA5}">
                      <a16:colId xmlns:a16="http://schemas.microsoft.com/office/drawing/2014/main" val="1021300405"/>
                    </a:ext>
                  </a:extLst>
                </a:gridCol>
                <a:gridCol w="677333">
                  <a:extLst>
                    <a:ext uri="{9D8B030D-6E8A-4147-A177-3AD203B41FA5}">
                      <a16:colId xmlns:a16="http://schemas.microsoft.com/office/drawing/2014/main" val="825500026"/>
                    </a:ext>
                  </a:extLst>
                </a:gridCol>
                <a:gridCol w="677333">
                  <a:extLst>
                    <a:ext uri="{9D8B030D-6E8A-4147-A177-3AD203B41FA5}">
                      <a16:colId xmlns:a16="http://schemas.microsoft.com/office/drawing/2014/main" val="1475865915"/>
                    </a:ext>
                  </a:extLst>
                </a:gridCol>
              </a:tblGrid>
              <a:tr h="552649">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extLst>
                  <a:ext uri="{0D108BD9-81ED-4DB2-BD59-A6C34878D82A}">
                    <a16:rowId xmlns:a16="http://schemas.microsoft.com/office/drawing/2014/main" val="3998529471"/>
                  </a:ext>
                </a:extLst>
              </a:tr>
            </a:tbl>
          </a:graphicData>
        </a:graphic>
      </p:graphicFrame>
      <p:sp>
        <p:nvSpPr>
          <p:cNvPr id="532534" name="TextBox 532533">
            <a:extLst>
              <a:ext uri="{FF2B5EF4-FFF2-40B4-BE49-F238E27FC236}">
                <a16:creationId xmlns:a16="http://schemas.microsoft.com/office/drawing/2014/main" id="{1874B0EF-AAB3-F4E9-4BB1-68854E7CB45E}"/>
              </a:ext>
            </a:extLst>
          </p:cNvPr>
          <p:cNvSpPr txBox="1"/>
          <p:nvPr/>
        </p:nvSpPr>
        <p:spPr>
          <a:xfrm>
            <a:off x="2075809"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B</a:t>
            </a:r>
          </a:p>
        </p:txBody>
      </p:sp>
      <p:sp>
        <p:nvSpPr>
          <p:cNvPr id="532535" name="TextBox 532534">
            <a:extLst>
              <a:ext uri="{FF2B5EF4-FFF2-40B4-BE49-F238E27FC236}">
                <a16:creationId xmlns:a16="http://schemas.microsoft.com/office/drawing/2014/main" id="{9B035F11-1AC7-F6FA-4430-BA48A454ABCE}"/>
              </a:ext>
            </a:extLst>
          </p:cNvPr>
          <p:cNvSpPr txBox="1"/>
          <p:nvPr/>
        </p:nvSpPr>
        <p:spPr>
          <a:xfrm>
            <a:off x="2766850"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Ố</a:t>
            </a:r>
          </a:p>
        </p:txBody>
      </p:sp>
      <p:sp>
        <p:nvSpPr>
          <p:cNvPr id="532536" name="TextBox 532535">
            <a:extLst>
              <a:ext uri="{FF2B5EF4-FFF2-40B4-BE49-F238E27FC236}">
                <a16:creationId xmlns:a16="http://schemas.microsoft.com/office/drawing/2014/main" id="{26B75791-5410-3E2B-C691-BA17B95AE62E}"/>
              </a:ext>
            </a:extLst>
          </p:cNvPr>
          <p:cNvSpPr txBox="1"/>
          <p:nvPr/>
        </p:nvSpPr>
        <p:spPr>
          <a:xfrm>
            <a:off x="3449275"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N</a:t>
            </a:r>
          </a:p>
        </p:txBody>
      </p:sp>
      <p:sp>
        <p:nvSpPr>
          <p:cNvPr id="532537" name="TextBox 532536">
            <a:extLst>
              <a:ext uri="{FF2B5EF4-FFF2-40B4-BE49-F238E27FC236}">
                <a16:creationId xmlns:a16="http://schemas.microsoft.com/office/drawing/2014/main" id="{D9E3111D-741D-05F9-DD48-D0AFBC334692}"/>
              </a:ext>
            </a:extLst>
          </p:cNvPr>
          <p:cNvSpPr txBox="1"/>
          <p:nvPr/>
        </p:nvSpPr>
        <p:spPr>
          <a:xfrm>
            <a:off x="4080273"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T</a:t>
            </a:r>
          </a:p>
        </p:txBody>
      </p:sp>
      <p:sp>
        <p:nvSpPr>
          <p:cNvPr id="532538" name="TextBox 532537">
            <a:extLst>
              <a:ext uri="{FF2B5EF4-FFF2-40B4-BE49-F238E27FC236}">
                <a16:creationId xmlns:a16="http://schemas.microsoft.com/office/drawing/2014/main" id="{FE6FF520-FD35-F871-8EB9-8E2CFE60F008}"/>
              </a:ext>
            </a:extLst>
          </p:cNvPr>
          <p:cNvSpPr txBox="1"/>
          <p:nvPr/>
        </p:nvSpPr>
        <p:spPr>
          <a:xfrm>
            <a:off x="4787088"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Ạ</a:t>
            </a:r>
          </a:p>
        </p:txBody>
      </p:sp>
      <p:sp>
        <p:nvSpPr>
          <p:cNvPr id="532539" name="TextBox 532538">
            <a:extLst>
              <a:ext uri="{FF2B5EF4-FFF2-40B4-BE49-F238E27FC236}">
                <a16:creationId xmlns:a16="http://schemas.microsoft.com/office/drawing/2014/main" id="{93925D7C-88D9-5571-E84F-6BFC0D0A9F66}"/>
              </a:ext>
            </a:extLst>
          </p:cNvPr>
          <p:cNvSpPr txBox="1"/>
          <p:nvPr/>
        </p:nvSpPr>
        <p:spPr>
          <a:xfrm>
            <a:off x="5469513"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I</a:t>
            </a:r>
          </a:p>
        </p:txBody>
      </p:sp>
      <p:sp>
        <p:nvSpPr>
          <p:cNvPr id="532540" name="TextBox 532539">
            <a:extLst>
              <a:ext uri="{FF2B5EF4-FFF2-40B4-BE49-F238E27FC236}">
                <a16:creationId xmlns:a16="http://schemas.microsoft.com/office/drawing/2014/main" id="{6EF11EAA-D9B6-BBE2-9E15-CF2ED9F67934}"/>
              </a:ext>
            </a:extLst>
          </p:cNvPr>
          <p:cNvSpPr txBox="1"/>
          <p:nvPr/>
        </p:nvSpPr>
        <p:spPr>
          <a:xfrm>
            <a:off x="6120404"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C</a:t>
            </a:r>
          </a:p>
        </p:txBody>
      </p:sp>
      <p:sp>
        <p:nvSpPr>
          <p:cNvPr id="532541" name="TextBox 532540">
            <a:extLst>
              <a:ext uri="{FF2B5EF4-FFF2-40B4-BE49-F238E27FC236}">
                <a16:creationId xmlns:a16="http://schemas.microsoft.com/office/drawing/2014/main" id="{044E6798-A9A4-D8CB-01AA-85E1C67E2A60}"/>
              </a:ext>
            </a:extLst>
          </p:cNvPr>
          <p:cNvSpPr txBox="1"/>
          <p:nvPr/>
        </p:nvSpPr>
        <p:spPr>
          <a:xfrm>
            <a:off x="6827219"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H</a:t>
            </a:r>
          </a:p>
        </p:txBody>
      </p:sp>
      <p:sp>
        <p:nvSpPr>
          <p:cNvPr id="532542" name="TextBox 532541">
            <a:extLst>
              <a:ext uri="{FF2B5EF4-FFF2-40B4-BE49-F238E27FC236}">
                <a16:creationId xmlns:a16="http://schemas.microsoft.com/office/drawing/2014/main" id="{C0ED5BB5-57DA-26D0-75F5-8D4D7DA30BB3}"/>
              </a:ext>
            </a:extLst>
          </p:cNvPr>
          <p:cNvSpPr txBox="1"/>
          <p:nvPr/>
        </p:nvSpPr>
        <p:spPr>
          <a:xfrm>
            <a:off x="7509644" y="5995805"/>
            <a:ext cx="583325" cy="615553"/>
          </a:xfrm>
          <a:prstGeom prst="rect">
            <a:avLst/>
          </a:prstGeom>
          <a:noFill/>
        </p:spPr>
        <p:txBody>
          <a:bodyPr wrap="square" rtlCol="0">
            <a:spAutoFit/>
          </a:bodyPr>
          <a:lstStyle/>
          <a:p>
            <a:pPr algn="ctr"/>
            <a:r>
              <a:rPr lang="en-US" sz="3400" b="1">
                <a:solidFill>
                  <a:schemeClr val="accent6"/>
                </a:solidFill>
                <a:latin typeface="Times New Roman" panose="02020603050405020304" pitchFamily="18" charset="0"/>
                <a:cs typeface="Times New Roman" panose="02020603050405020304" pitchFamily="18" charset="0"/>
              </a:rPr>
              <a:t>Ỗ</a:t>
            </a:r>
          </a:p>
        </p:txBody>
      </p:sp>
      <p:pic>
        <p:nvPicPr>
          <p:cNvPr id="532544" name="Picture 532543">
            <a:extLst>
              <a:ext uri="{FF2B5EF4-FFF2-40B4-BE49-F238E27FC236}">
                <a16:creationId xmlns:a16="http://schemas.microsoft.com/office/drawing/2014/main" id="{049323FC-B436-3BFB-99B9-2D4A6A99B11C}"/>
              </a:ext>
            </a:extLst>
          </p:cNvPr>
          <p:cNvPicPr>
            <a:picLocks noChangeAspect="1"/>
          </p:cNvPicPr>
          <p:nvPr/>
        </p:nvPicPr>
        <p:blipFill>
          <a:blip r:embed="rId12"/>
          <a:stretch>
            <a:fillRect/>
          </a:stretch>
        </p:blipFill>
        <p:spPr>
          <a:xfrm>
            <a:off x="654267" y="6054876"/>
            <a:ext cx="1198179" cy="492984"/>
          </a:xfrm>
          <a:prstGeom prst="rect">
            <a:avLst/>
          </a:prstGeom>
        </p:spPr>
      </p:pic>
    </p:spTree>
    <p:extLst>
      <p:ext uri="{BB962C8B-B14F-4D97-AF65-F5344CB8AC3E}">
        <p14:creationId xmlns:p14="http://schemas.microsoft.com/office/powerpoint/2010/main" val="181666355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Effect transition="in" filter="wipe(left)">
                                      <p:cBhvr>
                                        <p:cTn id="7" dur="500"/>
                                        <p:tgtEl>
                                          <p:spTgt spid="53248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2486"/>
                                        </p:tgtEl>
                                        <p:attrNameLst>
                                          <p:attrName>style.visibility</p:attrName>
                                        </p:attrNameLst>
                                      </p:cBhvr>
                                      <p:to>
                                        <p:strVal val="visible"/>
                                      </p:to>
                                    </p:set>
                                    <p:animEffect transition="in" filter="wipe(left)">
                                      <p:cBhvr>
                                        <p:cTn id="10" dur="500"/>
                                        <p:tgtEl>
                                          <p:spTgt spid="53248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2485"/>
                                        </p:tgtEl>
                                        <p:attrNameLst>
                                          <p:attrName>style.visibility</p:attrName>
                                        </p:attrNameLst>
                                      </p:cBhvr>
                                      <p:to>
                                        <p:strVal val="visible"/>
                                      </p:to>
                                    </p:set>
                                    <p:animEffect transition="in" filter="wipe(left)">
                                      <p:cBhvr>
                                        <p:cTn id="13" dur="500"/>
                                        <p:tgtEl>
                                          <p:spTgt spid="532485"/>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32493"/>
                                        </p:tgtEl>
                                        <p:attrNameLst>
                                          <p:attrName>style.visibility</p:attrName>
                                        </p:attrNameLst>
                                      </p:cBhvr>
                                      <p:to>
                                        <p:strVal val="visible"/>
                                      </p:to>
                                    </p:set>
                                    <p:animEffect transition="in" filter="wipe(left)">
                                      <p:cBhvr>
                                        <p:cTn id="19" dur="500"/>
                                        <p:tgtEl>
                                          <p:spTgt spid="53249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32492"/>
                                        </p:tgtEl>
                                        <p:attrNameLst>
                                          <p:attrName>style.visibility</p:attrName>
                                        </p:attrNameLst>
                                      </p:cBhvr>
                                      <p:to>
                                        <p:strVal val="visible"/>
                                      </p:to>
                                    </p:set>
                                    <p:animEffect transition="in" filter="wipe(left)">
                                      <p:cBhvr>
                                        <p:cTn id="22" dur="500"/>
                                        <p:tgtEl>
                                          <p:spTgt spid="53249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32491"/>
                                        </p:tgtEl>
                                        <p:attrNameLst>
                                          <p:attrName>style.visibility</p:attrName>
                                        </p:attrNameLst>
                                      </p:cBhvr>
                                      <p:to>
                                        <p:strVal val="visible"/>
                                      </p:to>
                                    </p:set>
                                    <p:animEffect transition="in" filter="wipe(left)">
                                      <p:cBhvr>
                                        <p:cTn id="25" dur="500"/>
                                        <p:tgtEl>
                                          <p:spTgt spid="53249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32489"/>
                                        </p:tgtEl>
                                        <p:attrNameLst>
                                          <p:attrName>style.visibility</p:attrName>
                                        </p:attrNameLst>
                                      </p:cBhvr>
                                      <p:to>
                                        <p:strVal val="visible"/>
                                      </p:to>
                                    </p:set>
                                    <p:animEffect transition="in" filter="wipe(left)">
                                      <p:cBhvr>
                                        <p:cTn id="28" dur="500"/>
                                        <p:tgtEl>
                                          <p:spTgt spid="53248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32490"/>
                                        </p:tgtEl>
                                        <p:attrNameLst>
                                          <p:attrName>style.visibility</p:attrName>
                                        </p:attrNameLst>
                                      </p:cBhvr>
                                      <p:to>
                                        <p:strVal val="visible"/>
                                      </p:to>
                                    </p:set>
                                    <p:animEffect transition="in" filter="wipe(left)">
                                      <p:cBhvr>
                                        <p:cTn id="31" dur="500"/>
                                        <p:tgtEl>
                                          <p:spTgt spid="532490"/>
                                        </p:tgtEl>
                                      </p:cBhvr>
                                    </p:animEffec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2496"/>
                                        </p:tgtEl>
                                        <p:attrNameLst>
                                          <p:attrName>style.visibility</p:attrName>
                                        </p:attrNameLst>
                                      </p:cBhvr>
                                      <p:to>
                                        <p:strVal val="visible"/>
                                      </p:to>
                                    </p:set>
                                    <p:animEffect transition="in" filter="wipe(left)">
                                      <p:cBhvr>
                                        <p:cTn id="37" dur="500"/>
                                        <p:tgtEl>
                                          <p:spTgt spid="53249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32497"/>
                                        </p:tgtEl>
                                        <p:attrNameLst>
                                          <p:attrName>style.visibility</p:attrName>
                                        </p:attrNameLst>
                                      </p:cBhvr>
                                      <p:to>
                                        <p:strVal val="visible"/>
                                      </p:to>
                                    </p:set>
                                    <p:animEffect transition="in" filter="wipe(left)">
                                      <p:cBhvr>
                                        <p:cTn id="40" dur="500"/>
                                        <p:tgtEl>
                                          <p:spTgt spid="53249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32498"/>
                                        </p:tgtEl>
                                        <p:attrNameLst>
                                          <p:attrName>style.visibility</p:attrName>
                                        </p:attrNameLst>
                                      </p:cBhvr>
                                      <p:to>
                                        <p:strVal val="visible"/>
                                      </p:to>
                                    </p:set>
                                    <p:animEffect transition="in" filter="wipe(left)">
                                      <p:cBhvr>
                                        <p:cTn id="43" dur="500"/>
                                        <p:tgtEl>
                                          <p:spTgt spid="53249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32499"/>
                                        </p:tgtEl>
                                        <p:attrNameLst>
                                          <p:attrName>style.visibility</p:attrName>
                                        </p:attrNameLst>
                                      </p:cBhvr>
                                      <p:to>
                                        <p:strVal val="visible"/>
                                      </p:to>
                                    </p:set>
                                    <p:animEffect transition="in" filter="wipe(left)">
                                      <p:cBhvr>
                                        <p:cTn id="46" dur="500"/>
                                        <p:tgtEl>
                                          <p:spTgt spid="53249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32494"/>
                                        </p:tgtEl>
                                        <p:attrNameLst>
                                          <p:attrName>style.visibility</p:attrName>
                                        </p:attrNameLst>
                                      </p:cBhvr>
                                      <p:to>
                                        <p:strVal val="visible"/>
                                      </p:to>
                                    </p:set>
                                    <p:animEffect transition="in" filter="wipe(left)">
                                      <p:cBhvr>
                                        <p:cTn id="49" dur="500"/>
                                        <p:tgtEl>
                                          <p:spTgt spid="53249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32495"/>
                                        </p:tgtEl>
                                        <p:attrNameLst>
                                          <p:attrName>style.visibility</p:attrName>
                                        </p:attrNameLst>
                                      </p:cBhvr>
                                      <p:to>
                                        <p:strVal val="visible"/>
                                      </p:to>
                                    </p:set>
                                    <p:animEffect transition="in" filter="wipe(left)">
                                      <p:cBhvr>
                                        <p:cTn id="52" dur="500"/>
                                        <p:tgtEl>
                                          <p:spTgt spid="532495"/>
                                        </p:tgtEl>
                                      </p:cBhvr>
                                    </p:animEffec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32500"/>
                                        </p:tgtEl>
                                        <p:attrNameLst>
                                          <p:attrName>style.visibility</p:attrName>
                                        </p:attrNameLst>
                                      </p:cBhvr>
                                      <p:to>
                                        <p:strVal val="visible"/>
                                      </p:to>
                                    </p:set>
                                    <p:animEffect transition="in" filter="wipe(left)">
                                      <p:cBhvr>
                                        <p:cTn id="58" dur="500"/>
                                        <p:tgtEl>
                                          <p:spTgt spid="53250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32501"/>
                                        </p:tgtEl>
                                        <p:attrNameLst>
                                          <p:attrName>style.visibility</p:attrName>
                                        </p:attrNameLst>
                                      </p:cBhvr>
                                      <p:to>
                                        <p:strVal val="visible"/>
                                      </p:to>
                                    </p:set>
                                    <p:animEffect transition="in" filter="wipe(left)">
                                      <p:cBhvr>
                                        <p:cTn id="61" dur="500"/>
                                        <p:tgtEl>
                                          <p:spTgt spid="53250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32532"/>
                                        </p:tgtEl>
                                        <p:attrNameLst>
                                          <p:attrName>style.visibility</p:attrName>
                                        </p:attrNameLst>
                                      </p:cBhvr>
                                      <p:to>
                                        <p:strVal val="visible"/>
                                      </p:to>
                                    </p:set>
                                    <p:animEffect transition="in" filter="wipe(left)">
                                      <p:cBhvr>
                                        <p:cTn id="64" dur="500"/>
                                        <p:tgtEl>
                                          <p:spTgt spid="532532"/>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532503"/>
                                        </p:tgtEl>
                                        <p:attrNameLst>
                                          <p:attrName>style.visibility</p:attrName>
                                        </p:attrNameLst>
                                      </p:cBhvr>
                                      <p:to>
                                        <p:strVal val="visible"/>
                                      </p:to>
                                    </p:set>
                                    <p:animEffect transition="in" filter="wipe(left)">
                                      <p:cBhvr>
                                        <p:cTn id="67" dur="500"/>
                                        <p:tgtEl>
                                          <p:spTgt spid="53250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32504"/>
                                        </p:tgtEl>
                                        <p:attrNameLst>
                                          <p:attrName>style.visibility</p:attrName>
                                        </p:attrNameLst>
                                      </p:cBhvr>
                                      <p:to>
                                        <p:strVal val="visible"/>
                                      </p:to>
                                    </p:set>
                                    <p:animEffect transition="in" filter="wipe(left)">
                                      <p:cBhvr>
                                        <p:cTn id="70" dur="500"/>
                                        <p:tgtEl>
                                          <p:spTgt spid="532504"/>
                                        </p:tgtEl>
                                      </p:cBhvr>
                                    </p:animEffect>
                                  </p:child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32530"/>
                                        </p:tgtEl>
                                        <p:attrNameLst>
                                          <p:attrName>style.visibility</p:attrName>
                                        </p:attrNameLst>
                                      </p:cBhvr>
                                      <p:to>
                                        <p:strVal val="visible"/>
                                      </p:to>
                                    </p:set>
                                    <p:animEffect transition="in" filter="wipe(left)">
                                      <p:cBhvr>
                                        <p:cTn id="76" dur="500"/>
                                        <p:tgtEl>
                                          <p:spTgt spid="53253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32505"/>
                                        </p:tgtEl>
                                        <p:attrNameLst>
                                          <p:attrName>style.visibility</p:attrName>
                                        </p:attrNameLst>
                                      </p:cBhvr>
                                      <p:to>
                                        <p:strVal val="visible"/>
                                      </p:to>
                                    </p:set>
                                    <p:animEffect transition="in" filter="wipe(left)">
                                      <p:cBhvr>
                                        <p:cTn id="79" dur="500"/>
                                        <p:tgtEl>
                                          <p:spTgt spid="53250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532506"/>
                                        </p:tgtEl>
                                        <p:attrNameLst>
                                          <p:attrName>style.visibility</p:attrName>
                                        </p:attrNameLst>
                                      </p:cBhvr>
                                      <p:to>
                                        <p:strVal val="visible"/>
                                      </p:to>
                                    </p:set>
                                    <p:animEffect transition="in" filter="wipe(left)">
                                      <p:cBhvr>
                                        <p:cTn id="82" dur="500"/>
                                        <p:tgtEl>
                                          <p:spTgt spid="532506"/>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32507"/>
                                        </p:tgtEl>
                                        <p:attrNameLst>
                                          <p:attrName>style.visibility</p:attrName>
                                        </p:attrNameLst>
                                      </p:cBhvr>
                                      <p:to>
                                        <p:strVal val="visible"/>
                                      </p:to>
                                    </p:set>
                                    <p:animEffect transition="in" filter="wipe(left)">
                                      <p:cBhvr>
                                        <p:cTn id="85" dur="500"/>
                                        <p:tgtEl>
                                          <p:spTgt spid="532507"/>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532508"/>
                                        </p:tgtEl>
                                        <p:attrNameLst>
                                          <p:attrName>style.visibility</p:attrName>
                                        </p:attrNameLst>
                                      </p:cBhvr>
                                      <p:to>
                                        <p:strVal val="visible"/>
                                      </p:to>
                                    </p:set>
                                    <p:animEffect transition="in" filter="wipe(left)">
                                      <p:cBhvr>
                                        <p:cTn id="88" dur="500"/>
                                        <p:tgtEl>
                                          <p:spTgt spid="53250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32509"/>
                                        </p:tgtEl>
                                        <p:attrNameLst>
                                          <p:attrName>style.visibility</p:attrName>
                                        </p:attrNameLst>
                                      </p:cBhvr>
                                      <p:to>
                                        <p:strVal val="visible"/>
                                      </p:to>
                                    </p:set>
                                    <p:animEffect transition="in" filter="wipe(left)">
                                      <p:cBhvr>
                                        <p:cTn id="91" dur="500"/>
                                        <p:tgtEl>
                                          <p:spTgt spid="532509"/>
                                        </p:tgtEl>
                                      </p:cBhvr>
                                    </p:animEffec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532511"/>
                                        </p:tgtEl>
                                        <p:attrNameLst>
                                          <p:attrName>style.visibility</p:attrName>
                                        </p:attrNameLst>
                                      </p:cBhvr>
                                      <p:to>
                                        <p:strVal val="visible"/>
                                      </p:to>
                                    </p:set>
                                    <p:animEffect transition="in" filter="wipe(left)">
                                      <p:cBhvr>
                                        <p:cTn id="97" dur="500"/>
                                        <p:tgtEl>
                                          <p:spTgt spid="532511"/>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532510"/>
                                        </p:tgtEl>
                                        <p:attrNameLst>
                                          <p:attrName>style.visibility</p:attrName>
                                        </p:attrNameLst>
                                      </p:cBhvr>
                                      <p:to>
                                        <p:strVal val="visible"/>
                                      </p:to>
                                    </p:set>
                                    <p:animEffect transition="in" filter="wipe(left)">
                                      <p:cBhvr>
                                        <p:cTn id="100" dur="500"/>
                                        <p:tgtEl>
                                          <p:spTgt spid="532510"/>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532512"/>
                                        </p:tgtEl>
                                        <p:attrNameLst>
                                          <p:attrName>style.visibility</p:attrName>
                                        </p:attrNameLst>
                                      </p:cBhvr>
                                      <p:to>
                                        <p:strVal val="visible"/>
                                      </p:to>
                                    </p:set>
                                    <p:animEffect transition="in" filter="wipe(left)">
                                      <p:cBhvr>
                                        <p:cTn id="103" dur="500"/>
                                        <p:tgtEl>
                                          <p:spTgt spid="53251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532513"/>
                                        </p:tgtEl>
                                        <p:attrNameLst>
                                          <p:attrName>style.visibility</p:attrName>
                                        </p:attrNameLst>
                                      </p:cBhvr>
                                      <p:to>
                                        <p:strVal val="visible"/>
                                      </p:to>
                                    </p:set>
                                    <p:animEffect transition="in" filter="wipe(left)">
                                      <p:cBhvr>
                                        <p:cTn id="106" dur="500"/>
                                        <p:tgtEl>
                                          <p:spTgt spid="532513"/>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532514"/>
                                        </p:tgtEl>
                                        <p:attrNameLst>
                                          <p:attrName>style.visibility</p:attrName>
                                        </p:attrNameLst>
                                      </p:cBhvr>
                                      <p:to>
                                        <p:strVal val="visible"/>
                                      </p:to>
                                    </p:set>
                                    <p:animEffect transition="in" filter="wipe(left)">
                                      <p:cBhvr>
                                        <p:cTn id="109" dur="500"/>
                                        <p:tgtEl>
                                          <p:spTgt spid="532514"/>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532531"/>
                                        </p:tgtEl>
                                        <p:attrNameLst>
                                          <p:attrName>style.visibility</p:attrName>
                                        </p:attrNameLst>
                                      </p:cBhvr>
                                      <p:to>
                                        <p:strVal val="visible"/>
                                      </p:to>
                                    </p:set>
                                    <p:animEffect transition="in" filter="wipe(left)">
                                      <p:cBhvr>
                                        <p:cTn id="112" dur="500"/>
                                        <p:tgtEl>
                                          <p:spTgt spid="532531"/>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23"/>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532525"/>
                                        </p:tgtEl>
                                        <p:attrNameLst>
                                          <p:attrName>style.visibility</p:attrName>
                                        </p:attrNameLst>
                                      </p:cBhvr>
                                      <p:to>
                                        <p:strVal val="visible"/>
                                      </p:to>
                                    </p:set>
                                    <p:animEffect transition="in" filter="wipe(left)">
                                      <p:cBhvr>
                                        <p:cTn id="118" dur="500"/>
                                        <p:tgtEl>
                                          <p:spTgt spid="532525"/>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532526"/>
                                        </p:tgtEl>
                                        <p:attrNameLst>
                                          <p:attrName>style.visibility</p:attrName>
                                        </p:attrNameLst>
                                      </p:cBhvr>
                                      <p:to>
                                        <p:strVal val="visible"/>
                                      </p:to>
                                    </p:set>
                                    <p:animEffect transition="in" filter="wipe(left)">
                                      <p:cBhvr>
                                        <p:cTn id="121" dur="500"/>
                                        <p:tgtEl>
                                          <p:spTgt spid="532526"/>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532527"/>
                                        </p:tgtEl>
                                        <p:attrNameLst>
                                          <p:attrName>style.visibility</p:attrName>
                                        </p:attrNameLst>
                                      </p:cBhvr>
                                      <p:to>
                                        <p:strVal val="visible"/>
                                      </p:to>
                                    </p:set>
                                    <p:animEffect transition="in" filter="wipe(left)">
                                      <p:cBhvr>
                                        <p:cTn id="124" dur="500"/>
                                        <p:tgtEl>
                                          <p:spTgt spid="532527"/>
                                        </p:tgtEl>
                                      </p:cBhvr>
                                    </p:animEffect>
                                  </p:childTnLst>
                                </p:cTn>
                              </p:par>
                            </p:childTnLst>
                          </p:cTn>
                        </p:par>
                      </p:childTnLst>
                    </p:cTn>
                  </p:par>
                </p:childTnLst>
              </p:cTn>
              <p:nextCondLst>
                <p:cond evt="onClick" delay="0">
                  <p:tgtEl>
                    <p:spTgt spid="23"/>
                  </p:tgtEl>
                </p:cond>
              </p:nextCondLst>
            </p:seq>
            <p:seq concurrent="1" nextAc="seek">
              <p:cTn id="125" restart="whenNotActive" fill="hold" evtFilter="cancelBubble" nodeType="interactiveSeq">
                <p:stCondLst>
                  <p:cond evt="onClick" delay="0">
                    <p:tgtEl>
                      <p:spTgt spid="25"/>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532520"/>
                                        </p:tgtEl>
                                        <p:attrNameLst>
                                          <p:attrName>style.visibility</p:attrName>
                                        </p:attrNameLst>
                                      </p:cBhvr>
                                      <p:to>
                                        <p:strVal val="visible"/>
                                      </p:to>
                                    </p:set>
                                    <p:animEffect transition="in" filter="wipe(left)">
                                      <p:cBhvr>
                                        <p:cTn id="130" dur="500"/>
                                        <p:tgtEl>
                                          <p:spTgt spid="532520"/>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532521"/>
                                        </p:tgtEl>
                                        <p:attrNameLst>
                                          <p:attrName>style.visibility</p:attrName>
                                        </p:attrNameLst>
                                      </p:cBhvr>
                                      <p:to>
                                        <p:strVal val="visible"/>
                                      </p:to>
                                    </p:set>
                                    <p:animEffect transition="in" filter="wipe(left)">
                                      <p:cBhvr>
                                        <p:cTn id="133" dur="500"/>
                                        <p:tgtEl>
                                          <p:spTgt spid="532521"/>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532522"/>
                                        </p:tgtEl>
                                        <p:attrNameLst>
                                          <p:attrName>style.visibility</p:attrName>
                                        </p:attrNameLst>
                                      </p:cBhvr>
                                      <p:to>
                                        <p:strVal val="visible"/>
                                      </p:to>
                                    </p:set>
                                    <p:animEffect transition="in" filter="wipe(left)">
                                      <p:cBhvr>
                                        <p:cTn id="136" dur="500"/>
                                        <p:tgtEl>
                                          <p:spTgt spid="532522"/>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532523"/>
                                        </p:tgtEl>
                                        <p:attrNameLst>
                                          <p:attrName>style.visibility</p:attrName>
                                        </p:attrNameLst>
                                      </p:cBhvr>
                                      <p:to>
                                        <p:strVal val="visible"/>
                                      </p:to>
                                    </p:set>
                                    <p:animEffect transition="in" filter="wipe(left)">
                                      <p:cBhvr>
                                        <p:cTn id="139" dur="500"/>
                                        <p:tgtEl>
                                          <p:spTgt spid="532523"/>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532524"/>
                                        </p:tgtEl>
                                        <p:attrNameLst>
                                          <p:attrName>style.visibility</p:attrName>
                                        </p:attrNameLst>
                                      </p:cBhvr>
                                      <p:to>
                                        <p:strVal val="visible"/>
                                      </p:to>
                                    </p:set>
                                    <p:animEffect transition="in" filter="wipe(left)">
                                      <p:cBhvr>
                                        <p:cTn id="142" dur="500"/>
                                        <p:tgtEl>
                                          <p:spTgt spid="532524"/>
                                        </p:tgtEl>
                                      </p:cBhvr>
                                    </p:animEffect>
                                  </p:childTnLst>
                                </p:cTn>
                              </p:par>
                            </p:childTnLst>
                          </p:cTn>
                        </p:par>
                      </p:childTnLst>
                    </p:cTn>
                  </p:par>
                </p:childTnLst>
              </p:cTn>
              <p:nextCondLst>
                <p:cond evt="onClick" delay="0">
                  <p:tgtEl>
                    <p:spTgt spid="25"/>
                  </p:tgtEl>
                </p:cond>
              </p:nextCondLst>
            </p:seq>
            <p:seq concurrent="1" nextAc="seek">
              <p:cTn id="143" restart="whenNotActive" fill="hold" evtFilter="cancelBubble" nodeType="interactiveSeq">
                <p:stCondLst>
                  <p:cond evt="onClick" delay="0">
                    <p:tgtEl>
                      <p:spTgt spid="24"/>
                    </p:tgtEl>
                  </p:cond>
                </p:stCondLst>
                <p:endSync evt="end" delay="0">
                  <p:rtn val="all"/>
                </p:endSync>
                <p:childTnLst>
                  <p:par>
                    <p:cTn id="144" fill="hold">
                      <p:stCondLst>
                        <p:cond delay="0"/>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532528"/>
                                        </p:tgtEl>
                                        <p:attrNameLst>
                                          <p:attrName>style.visibility</p:attrName>
                                        </p:attrNameLst>
                                      </p:cBhvr>
                                      <p:to>
                                        <p:strVal val="visible"/>
                                      </p:to>
                                    </p:set>
                                    <p:animEffect transition="in" filter="wipe(left)">
                                      <p:cBhvr>
                                        <p:cTn id="148" dur="500"/>
                                        <p:tgtEl>
                                          <p:spTgt spid="532528"/>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532519"/>
                                        </p:tgtEl>
                                        <p:attrNameLst>
                                          <p:attrName>style.visibility</p:attrName>
                                        </p:attrNameLst>
                                      </p:cBhvr>
                                      <p:to>
                                        <p:strVal val="visible"/>
                                      </p:to>
                                    </p:set>
                                    <p:animEffect transition="in" filter="wipe(left)">
                                      <p:cBhvr>
                                        <p:cTn id="151" dur="500"/>
                                        <p:tgtEl>
                                          <p:spTgt spid="532519"/>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532518"/>
                                        </p:tgtEl>
                                        <p:attrNameLst>
                                          <p:attrName>style.visibility</p:attrName>
                                        </p:attrNameLst>
                                      </p:cBhvr>
                                      <p:to>
                                        <p:strVal val="visible"/>
                                      </p:to>
                                    </p:set>
                                    <p:animEffect transition="in" filter="wipe(left)">
                                      <p:cBhvr>
                                        <p:cTn id="154" dur="500"/>
                                        <p:tgtEl>
                                          <p:spTgt spid="532518"/>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532517"/>
                                        </p:tgtEl>
                                        <p:attrNameLst>
                                          <p:attrName>style.visibility</p:attrName>
                                        </p:attrNameLst>
                                      </p:cBhvr>
                                      <p:to>
                                        <p:strVal val="visible"/>
                                      </p:to>
                                    </p:set>
                                    <p:animEffect transition="in" filter="wipe(left)">
                                      <p:cBhvr>
                                        <p:cTn id="157" dur="500"/>
                                        <p:tgtEl>
                                          <p:spTgt spid="532517"/>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532516"/>
                                        </p:tgtEl>
                                        <p:attrNameLst>
                                          <p:attrName>style.visibility</p:attrName>
                                        </p:attrNameLst>
                                      </p:cBhvr>
                                      <p:to>
                                        <p:strVal val="visible"/>
                                      </p:to>
                                    </p:set>
                                    <p:animEffect transition="in" filter="wipe(left)">
                                      <p:cBhvr>
                                        <p:cTn id="160" dur="500"/>
                                        <p:tgtEl>
                                          <p:spTgt spid="532516"/>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532515"/>
                                        </p:tgtEl>
                                        <p:attrNameLst>
                                          <p:attrName>style.visibility</p:attrName>
                                        </p:attrNameLst>
                                      </p:cBhvr>
                                      <p:to>
                                        <p:strVal val="visible"/>
                                      </p:to>
                                    </p:set>
                                    <p:animEffect transition="in" filter="wipe(left)">
                                      <p:cBhvr>
                                        <p:cTn id="163" dur="500"/>
                                        <p:tgtEl>
                                          <p:spTgt spid="532515"/>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532529"/>
                                        </p:tgtEl>
                                        <p:attrNameLst>
                                          <p:attrName>style.visibility</p:attrName>
                                        </p:attrNameLst>
                                      </p:cBhvr>
                                      <p:to>
                                        <p:strVal val="visible"/>
                                      </p:to>
                                    </p:set>
                                    <p:animEffect transition="in" filter="wipe(left)">
                                      <p:cBhvr>
                                        <p:cTn id="166" dur="500"/>
                                        <p:tgtEl>
                                          <p:spTgt spid="532529"/>
                                        </p:tgtEl>
                                      </p:cBhvr>
                                    </p:animEffect>
                                  </p:childTnLst>
                                </p:cTn>
                              </p:par>
                            </p:childTnLst>
                          </p:cTn>
                        </p:par>
                      </p:childTnLst>
                    </p:cTn>
                  </p:par>
                </p:childTnLst>
              </p:cTn>
              <p:nextCondLst>
                <p:cond evt="onClick" delay="0">
                  <p:tgtEl>
                    <p:spTgt spid="24"/>
                  </p:tgtEl>
                </p:cond>
              </p:nextCondLst>
            </p:seq>
            <p:seq concurrent="1" nextAc="seek">
              <p:cTn id="167" restart="whenNotActive" fill="hold" evtFilter="cancelBubble" nodeType="interactiveSeq">
                <p:stCondLst>
                  <p:cond evt="onClick" delay="0">
                    <p:tgtEl>
                      <p:spTgt spid="532544"/>
                    </p:tgtEl>
                  </p:cond>
                </p:stCondLst>
                <p:endSync evt="end" delay="0">
                  <p:rtn val="all"/>
                </p:endSync>
                <p:childTnLst>
                  <p:par>
                    <p:cTn id="168" fill="hold">
                      <p:stCondLst>
                        <p:cond delay="0"/>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532534"/>
                                        </p:tgtEl>
                                        <p:attrNameLst>
                                          <p:attrName>style.visibility</p:attrName>
                                        </p:attrNameLst>
                                      </p:cBhvr>
                                      <p:to>
                                        <p:strVal val="visible"/>
                                      </p:to>
                                    </p:set>
                                    <p:animEffect transition="in" filter="wipe(left)">
                                      <p:cBhvr>
                                        <p:cTn id="172" dur="1250"/>
                                        <p:tgtEl>
                                          <p:spTgt spid="532534"/>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532535"/>
                                        </p:tgtEl>
                                        <p:attrNameLst>
                                          <p:attrName>style.visibility</p:attrName>
                                        </p:attrNameLst>
                                      </p:cBhvr>
                                      <p:to>
                                        <p:strVal val="visible"/>
                                      </p:to>
                                    </p:set>
                                    <p:animEffect transition="in" filter="wipe(left)">
                                      <p:cBhvr>
                                        <p:cTn id="175" dur="1250"/>
                                        <p:tgtEl>
                                          <p:spTgt spid="532535"/>
                                        </p:tgtEl>
                                      </p:cBhvr>
                                    </p:animEffect>
                                  </p:childTnLst>
                                </p:cTn>
                              </p:par>
                              <p:par>
                                <p:cTn id="176" presetID="22" presetClass="entr" presetSubtype="8" fill="hold" grpId="0" nodeType="withEffect">
                                  <p:stCondLst>
                                    <p:cond delay="0"/>
                                  </p:stCondLst>
                                  <p:childTnLst>
                                    <p:set>
                                      <p:cBhvr>
                                        <p:cTn id="177" dur="1" fill="hold">
                                          <p:stCondLst>
                                            <p:cond delay="0"/>
                                          </p:stCondLst>
                                        </p:cTn>
                                        <p:tgtEl>
                                          <p:spTgt spid="532536"/>
                                        </p:tgtEl>
                                        <p:attrNameLst>
                                          <p:attrName>style.visibility</p:attrName>
                                        </p:attrNameLst>
                                      </p:cBhvr>
                                      <p:to>
                                        <p:strVal val="visible"/>
                                      </p:to>
                                    </p:set>
                                    <p:animEffect transition="in" filter="wipe(left)">
                                      <p:cBhvr>
                                        <p:cTn id="178" dur="1250"/>
                                        <p:tgtEl>
                                          <p:spTgt spid="532536"/>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532537"/>
                                        </p:tgtEl>
                                        <p:attrNameLst>
                                          <p:attrName>style.visibility</p:attrName>
                                        </p:attrNameLst>
                                      </p:cBhvr>
                                      <p:to>
                                        <p:strVal val="visible"/>
                                      </p:to>
                                    </p:set>
                                    <p:animEffect transition="in" filter="wipe(left)">
                                      <p:cBhvr>
                                        <p:cTn id="181" dur="1250"/>
                                        <p:tgtEl>
                                          <p:spTgt spid="532537"/>
                                        </p:tgtEl>
                                      </p:cBhvr>
                                    </p:animEffect>
                                  </p:childTnLst>
                                </p:cTn>
                              </p:par>
                              <p:par>
                                <p:cTn id="182" presetID="22" presetClass="entr" presetSubtype="8" fill="hold" grpId="0" nodeType="withEffect">
                                  <p:stCondLst>
                                    <p:cond delay="0"/>
                                  </p:stCondLst>
                                  <p:childTnLst>
                                    <p:set>
                                      <p:cBhvr>
                                        <p:cTn id="183" dur="1" fill="hold">
                                          <p:stCondLst>
                                            <p:cond delay="0"/>
                                          </p:stCondLst>
                                        </p:cTn>
                                        <p:tgtEl>
                                          <p:spTgt spid="532538"/>
                                        </p:tgtEl>
                                        <p:attrNameLst>
                                          <p:attrName>style.visibility</p:attrName>
                                        </p:attrNameLst>
                                      </p:cBhvr>
                                      <p:to>
                                        <p:strVal val="visible"/>
                                      </p:to>
                                    </p:set>
                                    <p:animEffect transition="in" filter="wipe(left)">
                                      <p:cBhvr>
                                        <p:cTn id="184" dur="1250"/>
                                        <p:tgtEl>
                                          <p:spTgt spid="532538"/>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532539"/>
                                        </p:tgtEl>
                                        <p:attrNameLst>
                                          <p:attrName>style.visibility</p:attrName>
                                        </p:attrNameLst>
                                      </p:cBhvr>
                                      <p:to>
                                        <p:strVal val="visible"/>
                                      </p:to>
                                    </p:set>
                                    <p:animEffect transition="in" filter="wipe(left)">
                                      <p:cBhvr>
                                        <p:cTn id="187" dur="1250"/>
                                        <p:tgtEl>
                                          <p:spTgt spid="532539"/>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532540"/>
                                        </p:tgtEl>
                                        <p:attrNameLst>
                                          <p:attrName>style.visibility</p:attrName>
                                        </p:attrNameLst>
                                      </p:cBhvr>
                                      <p:to>
                                        <p:strVal val="visible"/>
                                      </p:to>
                                    </p:set>
                                    <p:animEffect transition="in" filter="wipe(left)">
                                      <p:cBhvr>
                                        <p:cTn id="190" dur="1250"/>
                                        <p:tgtEl>
                                          <p:spTgt spid="532540"/>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532541"/>
                                        </p:tgtEl>
                                        <p:attrNameLst>
                                          <p:attrName>style.visibility</p:attrName>
                                        </p:attrNameLst>
                                      </p:cBhvr>
                                      <p:to>
                                        <p:strVal val="visible"/>
                                      </p:to>
                                    </p:set>
                                    <p:animEffect transition="in" filter="wipe(left)">
                                      <p:cBhvr>
                                        <p:cTn id="193" dur="1250"/>
                                        <p:tgtEl>
                                          <p:spTgt spid="532541"/>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532542"/>
                                        </p:tgtEl>
                                        <p:attrNameLst>
                                          <p:attrName>style.visibility</p:attrName>
                                        </p:attrNameLst>
                                      </p:cBhvr>
                                      <p:to>
                                        <p:strVal val="visible"/>
                                      </p:to>
                                    </p:set>
                                    <p:animEffect transition="in" filter="wipe(left)">
                                      <p:cBhvr>
                                        <p:cTn id="196" dur="1250"/>
                                        <p:tgtEl>
                                          <p:spTgt spid="532542"/>
                                        </p:tgtEl>
                                      </p:cBhvr>
                                    </p:animEffect>
                                  </p:childTnLst>
                                </p:cTn>
                              </p:par>
                            </p:childTnLst>
                          </p:cTn>
                        </p:par>
                      </p:childTnLst>
                    </p:cTn>
                  </p:par>
                </p:childTnLst>
              </p:cTn>
              <p:nextCondLst>
                <p:cond evt="onClick" delay="0">
                  <p:tgtEl>
                    <p:spTgt spid="532544"/>
                  </p:tgtEl>
                </p:cond>
              </p:nextCondLst>
            </p:seq>
          </p:childTnLst>
        </p:cTn>
      </p:par>
    </p:tnLst>
    <p:bldLst>
      <p:bldP spid="532485" grpId="0"/>
      <p:bldP spid="532486" grpId="0"/>
      <p:bldP spid="532487" grpId="0"/>
      <p:bldP spid="532489" grpId="0"/>
      <p:bldP spid="532490" grpId="0"/>
      <p:bldP spid="532491" grpId="0"/>
      <p:bldP spid="532492" grpId="0"/>
      <p:bldP spid="532493" grpId="0"/>
      <p:bldP spid="532494" grpId="0"/>
      <p:bldP spid="532495" grpId="0"/>
      <p:bldP spid="532496" grpId="0"/>
      <p:bldP spid="532497" grpId="0"/>
      <p:bldP spid="532498" grpId="0"/>
      <p:bldP spid="532499" grpId="0"/>
      <p:bldP spid="532500" grpId="0"/>
      <p:bldP spid="532501" grpId="0"/>
      <p:bldP spid="532503" grpId="0"/>
      <p:bldP spid="532504" grpId="0"/>
      <p:bldP spid="532505" grpId="0"/>
      <p:bldP spid="532506" grpId="0"/>
      <p:bldP spid="532507" grpId="0"/>
      <p:bldP spid="532508" grpId="0"/>
      <p:bldP spid="532509" grpId="0"/>
      <p:bldP spid="532510" grpId="0"/>
      <p:bldP spid="532511" grpId="0"/>
      <p:bldP spid="532512" grpId="0"/>
      <p:bldP spid="532513" grpId="0"/>
      <p:bldP spid="532514" grpId="0"/>
      <p:bldP spid="532515" grpId="0"/>
      <p:bldP spid="532516" grpId="0"/>
      <p:bldP spid="532517" grpId="0"/>
      <p:bldP spid="532518" grpId="0"/>
      <p:bldP spid="532519" grpId="0"/>
      <p:bldP spid="532520" grpId="0"/>
      <p:bldP spid="532521" grpId="0"/>
      <p:bldP spid="532522" grpId="0"/>
      <p:bldP spid="532523" grpId="0"/>
      <p:bldP spid="532524" grpId="0"/>
      <p:bldP spid="532525" grpId="0"/>
      <p:bldP spid="532526" grpId="0"/>
      <p:bldP spid="532527" grpId="0"/>
      <p:bldP spid="532528" grpId="0"/>
      <p:bldP spid="532529" grpId="0"/>
      <p:bldP spid="532530" grpId="0"/>
      <p:bldP spid="532531" grpId="0"/>
      <p:bldP spid="532532" grpId="0"/>
      <p:bldP spid="532534" grpId="0"/>
      <p:bldP spid="532535" grpId="0"/>
      <p:bldP spid="532536" grpId="0"/>
      <p:bldP spid="532537" grpId="0"/>
      <p:bldP spid="532538" grpId="0"/>
      <p:bldP spid="532539" grpId="0"/>
      <p:bldP spid="532540" grpId="0"/>
      <p:bldP spid="532541" grpId="0"/>
      <p:bldP spid="5325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p:nvPr/>
        </p:nvSpPr>
        <p:spPr>
          <a:xfrm>
            <a:off x="222498" y="1475864"/>
            <a:ext cx="8714509"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a:ea typeface="Times New Roman"/>
                <a:cs typeface="Times New Roman"/>
                <a:sym typeface="Times New Roman"/>
              </a:rPr>
              <a:t>Mục</a:t>
            </a:r>
            <a:r>
              <a:rPr lang="en-US" sz="3200" b="1" dirty="0">
                <a:solidFill>
                  <a:srgbClr val="C00000"/>
                </a:solidFill>
                <a:latin typeface="Times New Roman"/>
                <a:ea typeface="Times New Roman"/>
                <a:cs typeface="Times New Roman"/>
                <a:sym typeface="Times New Roman"/>
              </a:rPr>
              <a:t> </a:t>
            </a:r>
            <a:r>
              <a:rPr lang="en-US" sz="3200" b="1" dirty="0" err="1">
                <a:solidFill>
                  <a:srgbClr val="C00000"/>
                </a:solidFill>
                <a:latin typeface="Times New Roman"/>
                <a:ea typeface="Times New Roman"/>
                <a:cs typeface="Times New Roman"/>
                <a:sym typeface="Times New Roman"/>
              </a:rPr>
              <a:t>tiêu</a:t>
            </a:r>
            <a:endParaRPr sz="3200" b="1" dirty="0">
              <a:solidFill>
                <a:srgbClr val="C00000"/>
              </a:solidFill>
              <a:latin typeface="Times New Roman"/>
              <a:ea typeface="Times New Roman"/>
              <a:cs typeface="Times New Roman"/>
              <a:sym typeface="Times New Roman"/>
            </a:endParaRPr>
          </a:p>
        </p:txBody>
      </p:sp>
      <p:sp>
        <p:nvSpPr>
          <p:cNvPr id="121" name="Google Shape;121;p2"/>
          <p:cNvSpPr/>
          <p:nvPr/>
        </p:nvSpPr>
        <p:spPr>
          <a:xfrm>
            <a:off x="361947" y="2171540"/>
            <a:ext cx="8534400" cy="4369937"/>
          </a:xfrm>
          <a:prstGeom prst="rect">
            <a:avLst/>
          </a:prstGeom>
          <a:noFill/>
          <a:ln>
            <a:noFill/>
          </a:ln>
        </p:spPr>
        <p:txBody>
          <a:bodyPr spcFirstLastPara="1" wrap="square" lIns="91425" tIns="45700" rIns="91425" bIns="45700" anchor="ctr" anchorCtr="0">
            <a:noAutofit/>
          </a:bodyPr>
          <a:lstStyle/>
          <a:p>
            <a:pPr marL="457200" lvl="0" indent="-457200" algn="just">
              <a:lnSpc>
                <a:spcPct val="147615"/>
              </a:lnSpc>
              <a:buClr>
                <a:srgbClr val="060606"/>
              </a:buClr>
              <a:buSzPts val="2600"/>
              <a:buFont typeface="Arial"/>
              <a:buChar char="•"/>
            </a:pPr>
            <a:r>
              <a:rPr lang="vi-VN" sz="2800" dirty="0">
                <a:solidFill>
                  <a:srgbClr val="FF0000"/>
                </a:solidFill>
                <a:latin typeface="Times New Roman" pitchFamily="18" charset="0"/>
                <a:cs typeface="Times New Roman" pitchFamily="18" charset="0"/>
              </a:rPr>
              <a:t>Hiểu được tác hại của bom, mìn, đạn, vũ khí hóa học, vũ khí sinh học, vũ khí công nghệ cao, thiên tai, dịch bệnh và cháy nổ.</a:t>
            </a:r>
            <a:endParaRPr lang="vi-VN" sz="2800" dirty="0">
              <a:latin typeface="Times New Roman" pitchFamily="18" charset="0"/>
              <a:cs typeface="Times New Roman" pitchFamily="18" charset="0"/>
            </a:endParaRPr>
          </a:p>
          <a:p>
            <a:pPr marL="457200" lvl="0" indent="-457200" algn="just">
              <a:lnSpc>
                <a:spcPct val="147615"/>
              </a:lnSpc>
              <a:spcBef>
                <a:spcPts val="600"/>
              </a:spcBef>
              <a:buClr>
                <a:srgbClr val="060606"/>
              </a:buClr>
              <a:buSzPts val="2600"/>
              <a:buFont typeface="Arial"/>
              <a:buChar char="•"/>
            </a:pPr>
            <a:r>
              <a:rPr lang="vi-VN" sz="2800" dirty="0">
                <a:solidFill>
                  <a:srgbClr val="FF0000"/>
                </a:solidFill>
                <a:latin typeface="Times New Roman" pitchFamily="18" charset="0"/>
                <a:cs typeface="Times New Roman" pitchFamily="18" charset="0"/>
              </a:rPr>
              <a:t>Biết cách phòng, tránh và hướng dẫn phòng, tránh  tác hại của bom, mìn, đạn, vũ khí hóa học, vũ khí sinh học, vũ khí công nghệ cao, thiên tai, dịch bệnh và cháy nổ gây ra.</a:t>
            </a:r>
            <a:endParaRPr lang="vi-VN" sz="2800" dirty="0">
              <a:latin typeface="Times New Roman" pitchFamily="18" charset="0"/>
              <a:cs typeface="Times New Roman" pitchFamily="18" charset="0"/>
            </a:endParaRPr>
          </a:p>
        </p:txBody>
      </p:sp>
      <p:grpSp>
        <p:nvGrpSpPr>
          <p:cNvPr id="122" name="Google Shape;122;p2"/>
          <p:cNvGrpSpPr/>
          <p:nvPr/>
        </p:nvGrpSpPr>
        <p:grpSpPr>
          <a:xfrm>
            <a:off x="-414598" y="-8659"/>
            <a:ext cx="9558598" cy="1447800"/>
            <a:chOff x="-414598" y="-8659"/>
            <a:chExt cx="9558598" cy="1447800"/>
          </a:xfrm>
        </p:grpSpPr>
        <p:grpSp>
          <p:nvGrpSpPr>
            <p:cNvPr id="123" name="Google Shape;123;p2"/>
            <p:cNvGrpSpPr/>
            <p:nvPr/>
          </p:nvGrpSpPr>
          <p:grpSpPr>
            <a:xfrm>
              <a:off x="0" y="-8659"/>
              <a:ext cx="9144000" cy="1447800"/>
              <a:chOff x="0" y="-8659"/>
              <a:chExt cx="9144000" cy="1447800"/>
            </a:xfrm>
          </p:grpSpPr>
          <p:pic>
            <p:nvPicPr>
              <p:cNvPr id="124" name="Google Shape;124;p2"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127" name="Google Shape;127;p2"/>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128" name="Google Shape;128;p2"/>
            <p:cNvSpPr/>
            <p:nvPr/>
          </p:nvSpPr>
          <p:spPr>
            <a:xfrm>
              <a:off x="-414598" y="720644"/>
              <a:ext cx="2209800" cy="609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dirty="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dirty="0">
                  <a:solidFill>
                    <a:srgbClr val="FFFF00"/>
                  </a:solidFill>
                  <a:latin typeface="Times New Roman"/>
                  <a:ea typeface="Times New Roman"/>
                  <a:cs typeface="Times New Roman"/>
                  <a:sym typeface="Times New Roman"/>
                </a:rPr>
                <a:t>           </a:t>
              </a:r>
              <a:endParaRPr dirty="0"/>
            </a:p>
          </p:txBody>
        </p:sp>
      </p:grpSp>
      <p:sp>
        <p:nvSpPr>
          <p:cNvPr id="129" name="Google Shape;129;p2"/>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err="1">
                <a:solidFill>
                  <a:srgbClr val="FFFF00"/>
                </a:solidFill>
                <a:latin typeface="Times New Roman"/>
                <a:ea typeface="Times New Roman"/>
                <a:cs typeface="Times New Roman"/>
                <a:sym typeface="Times New Roman"/>
              </a:rPr>
              <a:t>Bài</a:t>
            </a:r>
            <a:r>
              <a:rPr lang="en-US" sz="2200" b="1" dirty="0">
                <a:solidFill>
                  <a:srgbClr val="FFFF00"/>
                </a:solidFill>
                <a:latin typeface="Times New Roman"/>
                <a:ea typeface="Times New Roman"/>
                <a:cs typeface="Times New Roman"/>
                <a:sym typeface="Times New Roman"/>
              </a:rPr>
              <a:t> 1: THƯỜNG THỨC PHÒNG TRÁNH MỘT SỐ LOẠIBOM,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a:t>
            </a:r>
            <a:r>
              <a:rPr lang="en-US" sz="2200" b="1" dirty="0" smtClean="0">
                <a:solidFill>
                  <a:srgbClr val="FFFF00"/>
                </a:solidFill>
                <a:latin typeface="Times New Roman"/>
                <a:ea typeface="Times New Roman"/>
                <a:cs typeface="Times New Roman"/>
                <a:sym typeface="Times New Roman"/>
              </a:rPr>
              <a:t>ĐẠN</a:t>
            </a:r>
            <a:r>
              <a:rPr lang="en-US" sz="2200" b="1" dirty="0">
                <a:solidFill>
                  <a:srgbClr val="FFFF00"/>
                </a:solidFill>
                <a:latin typeface="Times New Roman"/>
                <a:ea typeface="Times New Roman"/>
                <a:cs typeface="Times New Roman"/>
                <a:sym typeface="Times New Roman"/>
              </a:rPr>
              <a:t>, VŨ KHÍ SINH HỌC, VŨ KHÍ HÓA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CAO,THIÊN TAI,DỊCH BỆNH, CHÁY NỔ</a:t>
            </a:r>
            <a:endParaRPr sz="2200" b="1" dirty="0">
              <a:solidFill>
                <a:srgbClr val="FFFF00"/>
              </a:solidFill>
              <a:latin typeface="Trebuchet MS"/>
              <a:ea typeface="Trebuchet MS"/>
              <a:cs typeface="Trebuchet MS"/>
              <a:sym typeface="Trebuchet M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 calcmode="lin" valueType="num">
                                      <p:cBhvr additive="base">
                                        <p:cTn id="7" dur="500"/>
                                        <p:tgtEl>
                                          <p:spTgt spid="1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1">
                                            <p:txEl>
                                              <p:pRg st="1" end="1"/>
                                            </p:txEl>
                                          </p:spTgt>
                                        </p:tgtEl>
                                        <p:attrNameLst>
                                          <p:attrName>style.visibility</p:attrName>
                                        </p:attrNameLst>
                                      </p:cBhvr>
                                      <p:to>
                                        <p:strVal val="visible"/>
                                      </p:to>
                                    </p:set>
                                    <p:anim calcmode="lin" valueType="num">
                                      <p:cBhvr additive="base">
                                        <p:cTn id="12" dur="500"/>
                                        <p:tgtEl>
                                          <p:spTgt spid="1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40395"/>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1</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551794" y="1592317"/>
            <a:ext cx="8198068" cy="151349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itchFamily="18" charset="0"/>
                <a:cs typeface="Times New Roman" pitchFamily="18" charset="0"/>
              </a:rPr>
              <a:t>Đây là một loại thiên tai phổ biến ở nước ta, thường có gió mạnh và mưa lớn. (3 ô chữ)</a:t>
            </a:r>
          </a:p>
        </p:txBody>
      </p:sp>
      <p:sp>
        <p:nvSpPr>
          <p:cNvPr id="10" name="Action Button: Go Back or Previous 9">
            <a:hlinkClick r:id="rId2" action="ppaction://hlinksldjump" highlightClick="1"/>
            <a:extLst>
              <a:ext uri="{FF2B5EF4-FFF2-40B4-BE49-F238E27FC236}">
                <a16:creationId xmlns:a16="http://schemas.microsoft.com/office/drawing/2014/main" id="{07B89FDB-FDC8-154D-B9E3-D018C12786F6}"/>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922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40395"/>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2</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551794" y="1592317"/>
            <a:ext cx="8198068" cy="151349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Đây là công việc cần thực hiện đối với nhà, công trình để phòng tránh thiên tai. (5 ô chữ)</a:t>
            </a:r>
            <a:endParaRPr lang="en-US" sz="3200" b="1" dirty="0">
              <a:solidFill>
                <a:srgbClr val="002060"/>
              </a:solidFill>
              <a:latin typeface="Times New Roman" pitchFamily="18" charset="0"/>
              <a:cs typeface="Times New Roman" pitchFamily="18" charset="0"/>
            </a:endParaRPr>
          </a:p>
        </p:txBody>
      </p:sp>
      <p:sp>
        <p:nvSpPr>
          <p:cNvPr id="5" name="Action Button: Go Back or Previous 4">
            <a:hlinkClick r:id="rId2" action="ppaction://hlinksldjump" highlightClick="1"/>
            <a:extLst>
              <a:ext uri="{FF2B5EF4-FFF2-40B4-BE49-F238E27FC236}">
                <a16:creationId xmlns:a16="http://schemas.microsoft.com/office/drawing/2014/main" id="{BB612BCD-3202-0504-CEEE-ECF4679ABC41}"/>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952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3</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551794" y="1592317"/>
            <a:ext cx="8198068" cy="151349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Đây là yêu cầu cần đảm bảo đối với người, tài sản khi có thiên tai xảy ra. (6 ô chữ)</a:t>
            </a:r>
            <a:endParaRPr lang="en-US" sz="3200" b="1" dirty="0">
              <a:solidFill>
                <a:srgbClr val="002060"/>
              </a:solidFill>
              <a:latin typeface="Times New Roman" pitchFamily="18" charset="0"/>
              <a:cs typeface="Times New Roman" pitchFamily="18" charset="0"/>
            </a:endParaRPr>
          </a:p>
        </p:txBody>
      </p:sp>
      <p:sp>
        <p:nvSpPr>
          <p:cNvPr id="9" name="Action Button: Go Back or Previous 8">
            <a:hlinkClick r:id="rId2" action="ppaction://hlinksldjump" highlightClick="1"/>
            <a:extLst>
              <a:ext uri="{FF2B5EF4-FFF2-40B4-BE49-F238E27FC236}">
                <a16:creationId xmlns:a16="http://schemas.microsoft.com/office/drawing/2014/main" id="{845CFB78-3ABF-D600-110B-891CC5F11E36}"/>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473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4</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551794" y="1592316"/>
            <a:ext cx="8198068" cy="162384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Việc làm này là tạm di chuyển người và của cải ra khỏi nơi không an toàn để tránh tai nạn do thiên tai. (5 ô chữ)</a:t>
            </a:r>
            <a:endParaRPr lang="en-US" sz="3200" b="1" dirty="0">
              <a:solidFill>
                <a:srgbClr val="002060"/>
              </a:solidFill>
              <a:latin typeface="Times New Roman" pitchFamily="18" charset="0"/>
              <a:cs typeface="Times New Roman" pitchFamily="18" charset="0"/>
            </a:endParaRPr>
          </a:p>
        </p:txBody>
      </p:sp>
      <p:sp>
        <p:nvSpPr>
          <p:cNvPr id="8" name="Action Button: Go Back or Previous 7">
            <a:hlinkClick r:id="rId2" action="ppaction://hlinksldjump" highlightClick="1"/>
            <a:extLst>
              <a:ext uri="{FF2B5EF4-FFF2-40B4-BE49-F238E27FC236}">
                <a16:creationId xmlns:a16="http://schemas.microsoft.com/office/drawing/2014/main" id="{AE49B761-C04A-2381-3546-C033B9EDD5EB}"/>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742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5</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331075" y="1592316"/>
            <a:ext cx="8576441" cy="162384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Hiện tượng thiên tai này làm cạn kiệt nguồn nước sinh hoạt và tưới tiêu, ảnh hưởng nghiêm trọng đến nông nghiệp, sinh hoạt. (6 ô chữ)</a:t>
            </a:r>
            <a:endParaRPr lang="en-US" sz="3200" b="1" dirty="0">
              <a:solidFill>
                <a:srgbClr val="002060"/>
              </a:solidFill>
              <a:latin typeface="Times New Roman" pitchFamily="18" charset="0"/>
              <a:cs typeface="Times New Roman" pitchFamily="18"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295A4DA0-1A84-5058-B5EB-A170035B58BE}"/>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1589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6</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331075" y="1592316"/>
            <a:ext cx="8576441" cy="162384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Đây là một trong các hoạt động cần phải thực hiện sau khi thiên tai xảy ra. (6 ô chữ)</a:t>
            </a:r>
            <a:endParaRPr lang="en-US" sz="3200" b="1" dirty="0">
              <a:solidFill>
                <a:srgbClr val="002060"/>
              </a:solidFill>
              <a:latin typeface="Times New Roman" pitchFamily="18" charset="0"/>
              <a:cs typeface="Times New Roman" pitchFamily="18"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9DCCE8F6-F09D-C8A7-355A-26694B3F242D}"/>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63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7</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331075" y="1592316"/>
            <a:ext cx="8576441" cy="162384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Đây là hiện tượng thiên tai có gió xoáy mạnh, xảy ra trong một phạm vi nhỏ và tồn tại trong thời gian ngắn. (3 ô chữ)</a:t>
            </a:r>
            <a:endParaRPr lang="en-US" sz="3200" b="1" dirty="0">
              <a:solidFill>
                <a:srgbClr val="002060"/>
              </a:solidFill>
              <a:latin typeface="Times New Roman" pitchFamily="18" charset="0"/>
              <a:cs typeface="Times New Roman" pitchFamily="18"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B79A2CC6-2B4B-438D-FDC1-40F1E6691E7D}"/>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691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8</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331075" y="1592316"/>
            <a:ext cx="8576441" cy="162384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Đây là việc làm gây hậu quả nghiêm trọng, làm giảm lượng nước trong đất, độ ẩm không khí dẫn tới xói mòn, lũ lụt, lở đất. (7 ô chữ)</a:t>
            </a:r>
            <a:endParaRPr lang="en-US" sz="3200" b="1" dirty="0">
              <a:solidFill>
                <a:srgbClr val="002060"/>
              </a:solidFill>
              <a:latin typeface="Times New Roman" pitchFamily="18" charset="0"/>
              <a:cs typeface="Times New Roman" pitchFamily="18"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F0641BC0-2C3F-3EC8-9708-B47C35126D8C}"/>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289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DDAD9-CB3A-E91C-6543-63460F57AEB3}"/>
              </a:ext>
            </a:extLst>
          </p:cNvPr>
          <p:cNvSpPr/>
          <p:nvPr/>
        </p:nvSpPr>
        <p:spPr>
          <a:xfrm>
            <a:off x="3531476" y="551793"/>
            <a:ext cx="2081048" cy="583324"/>
          </a:xfrm>
          <a:prstGeom prst="roundRect">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CÂU 9</a:t>
            </a:r>
          </a:p>
        </p:txBody>
      </p:sp>
      <p:sp>
        <p:nvSpPr>
          <p:cNvPr id="7" name="Rectangle: Rounded Corners 6">
            <a:extLst>
              <a:ext uri="{FF2B5EF4-FFF2-40B4-BE49-F238E27FC236}">
                <a16:creationId xmlns:a16="http://schemas.microsoft.com/office/drawing/2014/main" id="{B32C4966-AF59-07C8-677E-64A502C3F858}"/>
              </a:ext>
            </a:extLst>
          </p:cNvPr>
          <p:cNvSpPr/>
          <p:nvPr/>
        </p:nvSpPr>
        <p:spPr>
          <a:xfrm>
            <a:off x="331075" y="1592316"/>
            <a:ext cx="8576441" cy="162384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a:solidFill>
                  <a:srgbClr val="002060"/>
                </a:solidFill>
                <a:latin typeface="Times New Roman" pitchFamily="18" charset="0"/>
                <a:cs typeface="Times New Roman" pitchFamily="18" charset="0"/>
              </a:rPr>
              <a:t>Đây là hoạt động giúp đỡ lẫn nhau để giảm bớt những khó khăn do thiên tai gây ra. (5 ô chữ)</a:t>
            </a:r>
            <a:endParaRPr lang="en-US" sz="3200" b="1" dirty="0">
              <a:solidFill>
                <a:srgbClr val="002060"/>
              </a:solidFill>
              <a:latin typeface="Times New Roman" pitchFamily="18" charset="0"/>
              <a:cs typeface="Times New Roman" pitchFamily="18"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81F5954D-BF7D-C114-0239-FE3581444ACD}"/>
              </a:ext>
            </a:extLst>
          </p:cNvPr>
          <p:cNvSpPr/>
          <p:nvPr/>
        </p:nvSpPr>
        <p:spPr>
          <a:xfrm>
            <a:off x="8292662" y="3492062"/>
            <a:ext cx="346841" cy="331076"/>
          </a:xfrm>
          <a:prstGeom prst="actionButtonBackPrevious">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105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10A7E-EC6B-98A5-1E19-F6C96E11C95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79A8624-8F80-FABE-19F5-AD60DD08CDCD}"/>
              </a:ext>
            </a:extLst>
          </p:cNvPr>
          <p:cNvSpPr/>
          <p:nvPr/>
        </p:nvSpPr>
        <p:spPr>
          <a:xfrm>
            <a:off x="1396605" y="1191817"/>
            <a:ext cx="6350794" cy="4474369"/>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pic>
        <p:nvPicPr>
          <p:cNvPr id="529411" name="图片 3">
            <a:extLst>
              <a:ext uri="{FF2B5EF4-FFF2-40B4-BE49-F238E27FC236}">
                <a16:creationId xmlns:a16="http://schemas.microsoft.com/office/drawing/2014/main" id="{DE7CB341-0C0C-E49A-BC2C-3574BE9468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229" y="682228"/>
            <a:ext cx="3013472" cy="256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2" name="图片 4">
            <a:extLst>
              <a:ext uri="{FF2B5EF4-FFF2-40B4-BE49-F238E27FC236}">
                <a16:creationId xmlns:a16="http://schemas.microsoft.com/office/drawing/2014/main" id="{FAD8DA75-31F6-23BD-CB61-EAD903504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499" y="4142185"/>
            <a:ext cx="217289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6D4E8183-B048-F6BA-05FC-F9617EEB627B}"/>
              </a:ext>
            </a:extLst>
          </p:cNvPr>
          <p:cNvSpPr txBox="1"/>
          <p:nvPr/>
        </p:nvSpPr>
        <p:spPr>
          <a:xfrm>
            <a:off x="878120" y="2988938"/>
            <a:ext cx="6920475" cy="1015663"/>
          </a:xfrm>
          <a:prstGeom prst="rect">
            <a:avLst/>
          </a:prstGeom>
          <a:noFill/>
        </p:spPr>
        <p:txBody>
          <a:bodyPr wrap="square" anchor="ctr">
            <a:spAutoFit/>
          </a:bodyPr>
          <a:lstStyle/>
          <a:p>
            <a:pPr algn="ctr" defTabSz="685800">
              <a:buClrTx/>
              <a:defRPr/>
            </a:pPr>
            <a:r>
              <a:rPr lang="en-US" altLang="zh-CN" sz="6000" b="1" kern="1200" spc="225" dirty="0">
                <a:solidFill>
                  <a:srgbClr val="FF0000"/>
                </a:solidFill>
                <a:latin typeface="Times New Roman" pitchFamily="18" charset="0"/>
                <a:ea typeface="Microsoft YaHei UI" panose="020B0503020204020204" pitchFamily="34" charset="-122"/>
                <a:cs typeface="Times New Roman" pitchFamily="18" charset="0"/>
              </a:rPr>
              <a:t>KHỞI ĐỘNG</a:t>
            </a:r>
            <a:endParaRPr lang="zh-CN" altLang="en-US" sz="6000" b="1" kern="1200" spc="225" dirty="0">
              <a:solidFill>
                <a:srgbClr val="FF0000"/>
              </a:solidFill>
              <a:latin typeface="Times New Roman" pitchFamily="18" charset="0"/>
              <a:ea typeface="Microsoft YaHei UI" panose="020B0503020204020204" pitchFamily="34" charset="-122"/>
              <a:cs typeface="Times New Roman" pitchFamily="18" charset="0"/>
            </a:endParaRPr>
          </a:p>
        </p:txBody>
      </p:sp>
    </p:spTree>
    <p:extLst>
      <p:ext uri="{BB962C8B-B14F-4D97-AF65-F5344CB8AC3E}">
        <p14:creationId xmlns:p14="http://schemas.microsoft.com/office/powerpoint/2010/main" val="2585557296"/>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6578D28-CAAE-D756-3204-A9027D25862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BE2F4290-68CE-8D11-B350-5658D591677D}"/>
              </a:ext>
            </a:extLst>
          </p:cNvPr>
          <p:cNvSpPr>
            <a:spLocks noGrp="1"/>
          </p:cNvSpPr>
          <p:nvPr>
            <p:ph type="ctrTitle"/>
          </p:nvPr>
        </p:nvSpPr>
        <p:spPr/>
        <p:txBody>
          <a:bodyPr/>
          <a:lstStyle/>
          <a:p>
            <a:endParaRPr lang="en-US"/>
          </a:p>
        </p:txBody>
      </p:sp>
      <p:pic>
        <p:nvPicPr>
          <p:cNvPr id="4" name="Khiếp đảm hình ảnh quân đội Mỹ phun chất độc da cam-Dioxin xuống Việt Nam - VTC16 (1)">
            <a:hlinkClick r:id="" action="ppaction://media"/>
            <a:extLst>
              <a:ext uri="{FF2B5EF4-FFF2-40B4-BE49-F238E27FC236}">
                <a16:creationId xmlns:a16="http://schemas.microsoft.com/office/drawing/2014/main" id="{588D23F6-0425-CAD8-4F53-3E789797F432}"/>
              </a:ext>
            </a:extLst>
          </p:cNvPr>
          <p:cNvPicPr>
            <a:picLocks noChangeAspect="1"/>
          </p:cNvPicPr>
          <p:nvPr>
            <a:videoFile r:link="rId1"/>
            <p:extLst>
              <p:ext uri="{DAA4B4D4-6D71-4841-9C94-3DE7FCFB9230}">
                <p14:media xmlns:p14="http://schemas.microsoft.com/office/powerpoint/2010/main" r:embed="rId2">
                  <p14:trim st="33588" end="1.7395253906E6"/>
                </p14:media>
              </p:ext>
            </p:extLst>
          </p:nvPr>
        </p:nvPicPr>
        <p:blipFill>
          <a:blip r:embed="rId4"/>
          <a:stretch>
            <a:fillRect/>
          </a:stretch>
        </p:blipFill>
        <p:spPr>
          <a:xfrm>
            <a:off x="1" y="78658"/>
            <a:ext cx="9035844" cy="6779341"/>
          </a:xfrm>
          <a:prstGeom prst="rect">
            <a:avLst/>
          </a:prstGeom>
        </p:spPr>
      </p:pic>
    </p:spTree>
    <p:extLst>
      <p:ext uri="{BB962C8B-B14F-4D97-AF65-F5344CB8AC3E}">
        <p14:creationId xmlns:p14="http://schemas.microsoft.com/office/powerpoint/2010/main" val="14397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
          <p:cNvSpPr/>
          <p:nvPr/>
        </p:nvSpPr>
        <p:spPr>
          <a:xfrm>
            <a:off x="433033" y="1307926"/>
            <a:ext cx="8534400" cy="1041435"/>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600" b="1" dirty="0">
                <a:solidFill>
                  <a:srgbClr val="FF0000"/>
                </a:solidFill>
                <a:latin typeface="Arial"/>
                <a:ea typeface="Arial"/>
                <a:cs typeface="Arial"/>
                <a:sym typeface="Arial"/>
              </a:rPr>
              <a:t>Em </a:t>
            </a:r>
            <a:r>
              <a:rPr lang="en-US" sz="2600" b="1" dirty="0" err="1">
                <a:solidFill>
                  <a:srgbClr val="FF0000"/>
                </a:solidFill>
                <a:latin typeface="Arial"/>
                <a:ea typeface="Arial"/>
                <a:cs typeface="Arial"/>
                <a:sym typeface="Arial"/>
              </a:rPr>
              <a:t>hãy</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cho</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biết</a:t>
            </a:r>
            <a:r>
              <a:rPr lang="en-US" sz="2600" b="1" dirty="0">
                <a:solidFill>
                  <a:srgbClr val="FF0000"/>
                </a:solidFill>
                <a:latin typeface="Arial"/>
                <a:ea typeface="Arial"/>
                <a:cs typeface="Arial"/>
                <a:sym typeface="Arial"/>
              </a:rPr>
              <a:t> dioxin </a:t>
            </a:r>
            <a:r>
              <a:rPr lang="en-US" sz="2600" b="1" dirty="0" err="1">
                <a:solidFill>
                  <a:srgbClr val="FF0000"/>
                </a:solidFill>
                <a:latin typeface="Arial"/>
                <a:ea typeface="Arial"/>
                <a:cs typeface="Arial"/>
                <a:sym typeface="Arial"/>
              </a:rPr>
              <a:t>thuộc</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loại</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vũ</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khí</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gì</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Tên</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gọi</a:t>
            </a:r>
            <a:r>
              <a:rPr lang="en-US" sz="2600" b="1" dirty="0">
                <a:solidFill>
                  <a:srgbClr val="FF0000"/>
                </a:solidFill>
                <a:latin typeface="Arial"/>
                <a:ea typeface="Arial"/>
                <a:cs typeface="Arial"/>
                <a:sym typeface="Arial"/>
              </a:rPr>
              <a:t/>
            </a:r>
            <a:br>
              <a:rPr lang="en-US" sz="2600" b="1" dirty="0">
                <a:solidFill>
                  <a:srgbClr val="FF0000"/>
                </a:solidFill>
                <a:latin typeface="Arial"/>
                <a:ea typeface="Arial"/>
                <a:cs typeface="Arial"/>
                <a:sym typeface="Arial"/>
              </a:rPr>
            </a:br>
            <a:r>
              <a:rPr lang="en-US" sz="2600" b="1" dirty="0" err="1">
                <a:solidFill>
                  <a:srgbClr val="FF0000"/>
                </a:solidFill>
                <a:latin typeface="Arial"/>
                <a:ea typeface="Arial"/>
                <a:cs typeface="Arial"/>
                <a:sym typeface="Arial"/>
              </a:rPr>
              <a:t>khác</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là</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gì</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Hậu</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quả</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của</a:t>
            </a:r>
            <a:r>
              <a:rPr lang="en-US" sz="2600" b="1" dirty="0">
                <a:solidFill>
                  <a:srgbClr val="FF0000"/>
                </a:solidFill>
                <a:latin typeface="Arial"/>
                <a:ea typeface="Arial"/>
                <a:cs typeface="Arial"/>
                <a:sym typeface="Arial"/>
              </a:rPr>
              <a:t> dioxin </a:t>
            </a:r>
            <a:r>
              <a:rPr lang="en-US" sz="2600" b="1" dirty="0" err="1">
                <a:solidFill>
                  <a:srgbClr val="FF0000"/>
                </a:solidFill>
                <a:latin typeface="Arial"/>
                <a:ea typeface="Arial"/>
                <a:cs typeface="Arial"/>
                <a:sym typeface="Arial"/>
              </a:rPr>
              <a:t>là</a:t>
            </a:r>
            <a:r>
              <a:rPr lang="en-US" sz="2600" b="1" dirty="0">
                <a:solidFill>
                  <a:srgbClr val="FF0000"/>
                </a:solidFill>
                <a:latin typeface="Arial"/>
                <a:ea typeface="Arial"/>
                <a:cs typeface="Arial"/>
                <a:sym typeface="Arial"/>
              </a:rPr>
              <a:t> </a:t>
            </a:r>
            <a:r>
              <a:rPr lang="en-US" sz="2600" b="1" dirty="0" err="1">
                <a:solidFill>
                  <a:srgbClr val="FF0000"/>
                </a:solidFill>
                <a:latin typeface="Arial"/>
                <a:ea typeface="Arial"/>
                <a:cs typeface="Arial"/>
                <a:sym typeface="Arial"/>
              </a:rPr>
              <a:t>gì</a:t>
            </a:r>
            <a:r>
              <a:rPr lang="en-US" sz="2600" b="1" dirty="0">
                <a:solidFill>
                  <a:srgbClr val="FF0000"/>
                </a:solidFill>
                <a:latin typeface="Arial"/>
                <a:ea typeface="Arial"/>
                <a:cs typeface="Arial"/>
                <a:sym typeface="Arial"/>
              </a:rPr>
              <a:t>?</a:t>
            </a:r>
            <a:endParaRPr sz="2600" b="1" dirty="0">
              <a:solidFill>
                <a:srgbClr val="FF0000"/>
              </a:solidFill>
              <a:latin typeface="Arial"/>
              <a:ea typeface="Arial"/>
              <a:cs typeface="Arial"/>
              <a:sym typeface="Arial"/>
            </a:endParaRPr>
          </a:p>
        </p:txBody>
      </p:sp>
      <p:grpSp>
        <p:nvGrpSpPr>
          <p:cNvPr id="137" name="Google Shape;137;p3"/>
          <p:cNvGrpSpPr/>
          <p:nvPr/>
        </p:nvGrpSpPr>
        <p:grpSpPr>
          <a:xfrm>
            <a:off x="0" y="0"/>
            <a:ext cx="9144000" cy="1447800"/>
            <a:chOff x="0" y="-8659"/>
            <a:chExt cx="9144000" cy="1447800"/>
          </a:xfrm>
        </p:grpSpPr>
        <p:pic>
          <p:nvPicPr>
            <p:cNvPr id="138" name="Google Shape;138;p3"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141" name="Google Shape;141;p3"/>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FFFF00"/>
                </a:solidFill>
                <a:latin typeface="Times New Roman"/>
                <a:ea typeface="Times New Roman"/>
                <a:cs typeface="Times New Roman"/>
                <a:sym typeface="Times New Roman"/>
              </a:endParaRPr>
            </a:p>
          </p:txBody>
        </p:sp>
      </p:grpSp>
      <p:sp>
        <p:nvSpPr>
          <p:cNvPr id="143" name="Google Shape;143;p3"/>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u="sng" dirty="0" err="1">
                <a:solidFill>
                  <a:srgbClr val="FFFF00"/>
                </a:solidFill>
                <a:latin typeface="Times New Roman"/>
                <a:ea typeface="Times New Roman"/>
                <a:cs typeface="Times New Roman"/>
                <a:sym typeface="Times New Roman"/>
              </a:rPr>
              <a:t>Bài</a:t>
            </a:r>
            <a:r>
              <a:rPr lang="en-US" sz="2200" b="1" u="sng" dirty="0">
                <a:solidFill>
                  <a:srgbClr val="FFFF00"/>
                </a:solidFill>
                <a:latin typeface="Times New Roman"/>
                <a:ea typeface="Times New Roman"/>
                <a:cs typeface="Times New Roman"/>
                <a:sym typeface="Times New Roman"/>
              </a:rPr>
              <a:t> 11: </a:t>
            </a:r>
            <a:r>
              <a:rPr lang="en-US" sz="2200" b="1" dirty="0">
                <a:solidFill>
                  <a:srgbClr val="FFFF00"/>
                </a:solidFill>
                <a:latin typeface="Times New Roman"/>
                <a:ea typeface="Times New Roman"/>
                <a:cs typeface="Times New Roman"/>
                <a:sym typeface="Times New Roman"/>
              </a:rPr>
              <a:t>THƯỜNG THỨC PHÒNG TRÁNH MỘT SỐ LOẠI BOM,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MÌN, ĐẠN, VŨ KHÍ HÓA HỌC, VŨ KHÍ SINH HỌC, VŨ KHÍ </a:t>
            </a:r>
            <a:endParaRPr dirty="0"/>
          </a:p>
          <a:p>
            <a:pPr marL="0" marR="0" lvl="0" indent="0" algn="ctr" rtl="0">
              <a:spcBef>
                <a:spcPts val="0"/>
              </a:spcBef>
              <a:spcAft>
                <a:spcPts val="0"/>
              </a:spcAft>
              <a:buNone/>
            </a:pPr>
            <a:r>
              <a:rPr lang="en-US" sz="2200" b="1" dirty="0">
                <a:solidFill>
                  <a:srgbClr val="FFFF00"/>
                </a:solidFill>
                <a:latin typeface="Times New Roman"/>
                <a:ea typeface="Times New Roman"/>
                <a:cs typeface="Times New Roman"/>
                <a:sym typeface="Times New Roman"/>
              </a:rPr>
              <a:t>CÔNG NGHỆ CAO, THIÊN TAI, DỊCH BỆNH, CHÁY NỔ</a:t>
            </a:r>
            <a:endParaRPr sz="2200" b="1" dirty="0">
              <a:solidFill>
                <a:srgbClr val="FFFF00"/>
              </a:solidFill>
              <a:latin typeface="Trebuchet MS"/>
              <a:ea typeface="Trebuchet MS"/>
              <a:cs typeface="Trebuchet MS"/>
              <a:sym typeface="Trebuchet MS"/>
            </a:endParaRPr>
          </a:p>
        </p:txBody>
      </p:sp>
      <p:pic>
        <p:nvPicPr>
          <p:cNvPr id="144" name="Google Shape;144;p3" descr="TÌM HIỂU VỀ CHẤT ĐỘC DA CAM"/>
          <p:cNvPicPr preferRelativeResize="0"/>
          <p:nvPr/>
        </p:nvPicPr>
        <p:blipFill rotWithShape="1">
          <a:blip r:embed="rId4">
            <a:alphaModFix/>
          </a:blip>
          <a:srcRect/>
          <a:stretch/>
        </p:blipFill>
        <p:spPr>
          <a:xfrm>
            <a:off x="25726" y="2422079"/>
            <a:ext cx="3202760" cy="2131291"/>
          </a:xfrm>
          <a:prstGeom prst="rect">
            <a:avLst/>
          </a:prstGeom>
          <a:noFill/>
          <a:ln>
            <a:noFill/>
          </a:ln>
        </p:spPr>
      </p:pic>
      <p:pic>
        <p:nvPicPr>
          <p:cNvPr id="145" name="Google Shape;145;p3" descr="Nạn nhân chất độc màu da cam: hậu quả cho đến ngày hôm nay và tương lai"/>
          <p:cNvPicPr preferRelativeResize="0"/>
          <p:nvPr/>
        </p:nvPicPr>
        <p:blipFill rotWithShape="1">
          <a:blip r:embed="rId5">
            <a:alphaModFix/>
          </a:blip>
          <a:srcRect/>
          <a:stretch/>
        </p:blipFill>
        <p:spPr>
          <a:xfrm>
            <a:off x="6039905" y="2414634"/>
            <a:ext cx="2927529" cy="4403526"/>
          </a:xfrm>
          <a:prstGeom prst="rect">
            <a:avLst/>
          </a:prstGeom>
          <a:noFill/>
          <a:ln>
            <a:noFill/>
          </a:ln>
        </p:spPr>
      </p:pic>
      <p:pic>
        <p:nvPicPr>
          <p:cNvPr id="146" name="Google Shape;146;p3" descr="GBlue - Đêm nhạc từ thiện vì trẻ em bị chất độc màu da cam"/>
          <p:cNvPicPr preferRelativeResize="0"/>
          <p:nvPr/>
        </p:nvPicPr>
        <p:blipFill rotWithShape="1">
          <a:blip r:embed="rId6">
            <a:alphaModFix/>
          </a:blip>
          <a:srcRect/>
          <a:stretch/>
        </p:blipFill>
        <p:spPr>
          <a:xfrm>
            <a:off x="3291896" y="2427778"/>
            <a:ext cx="2646781" cy="1800200"/>
          </a:xfrm>
          <a:prstGeom prst="rect">
            <a:avLst/>
          </a:prstGeom>
          <a:noFill/>
          <a:ln>
            <a:noFill/>
          </a:ln>
        </p:spPr>
      </p:pic>
      <p:pic>
        <p:nvPicPr>
          <p:cNvPr id="147" name="Google Shape;147;p3" descr="Ngày này năm xưa: Mỹ rải chất độc da cam ở Việt Nam"/>
          <p:cNvPicPr preferRelativeResize="0"/>
          <p:nvPr/>
        </p:nvPicPr>
        <p:blipFill rotWithShape="1">
          <a:blip r:embed="rId7">
            <a:alphaModFix/>
          </a:blip>
          <a:srcRect/>
          <a:stretch/>
        </p:blipFill>
        <p:spPr>
          <a:xfrm>
            <a:off x="21546" y="4616397"/>
            <a:ext cx="3202759" cy="1801552"/>
          </a:xfrm>
          <a:prstGeom prst="rect">
            <a:avLst/>
          </a:prstGeom>
          <a:noFill/>
          <a:ln>
            <a:noFill/>
          </a:ln>
        </p:spPr>
      </p:pic>
      <p:pic>
        <p:nvPicPr>
          <p:cNvPr id="148" name="Google Shape;148;p3" descr="Công lý cho nạn nhân chất độc da cam/dioxin Việt Nam | baotintuc.vn"/>
          <p:cNvPicPr preferRelativeResize="0"/>
          <p:nvPr/>
        </p:nvPicPr>
        <p:blipFill rotWithShape="1">
          <a:blip r:embed="rId8">
            <a:alphaModFix/>
          </a:blip>
          <a:srcRect/>
          <a:stretch/>
        </p:blipFill>
        <p:spPr>
          <a:xfrm>
            <a:off x="3291883" y="4299534"/>
            <a:ext cx="2696244" cy="180019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10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fade">
                                      <p:cBhvr>
                                        <p:cTn id="17" dur="1000"/>
                                        <p:tgtEl>
                                          <p:spTgt spid="144"/>
                                        </p:tgtEl>
                                      </p:cBhvr>
                                    </p:animEffect>
                                  </p:childTnLst>
                                </p:cTn>
                              </p:par>
                              <p:par>
                                <p:cTn id="18" presetID="10" presetClass="entr" presetSubtype="0" fill="hold" nodeType="withEffect">
                                  <p:stCondLst>
                                    <p:cond delay="0"/>
                                  </p:stCondLst>
                                  <p:childTnLst>
                                    <p:set>
                                      <p:cBhvr>
                                        <p:cTn id="19" dur="1" fill="hold">
                                          <p:stCondLst>
                                            <p:cond delay="0"/>
                                          </p:stCondLst>
                                        </p:cTn>
                                        <p:tgtEl>
                                          <p:spTgt spid="146"/>
                                        </p:tgtEl>
                                        <p:attrNameLst>
                                          <p:attrName>style.visibility</p:attrName>
                                        </p:attrNameLst>
                                      </p:cBhvr>
                                      <p:to>
                                        <p:strVal val="visible"/>
                                      </p:to>
                                    </p:set>
                                    <p:animEffect transition="in" filter="fade">
                                      <p:cBhvr>
                                        <p:cTn id="20" dur="1000"/>
                                        <p:tgtEl>
                                          <p:spTgt spid="146"/>
                                        </p:tgtEl>
                                      </p:cBhvr>
                                    </p:animEffect>
                                  </p:childTnLst>
                                </p:cTn>
                              </p:par>
                              <p:par>
                                <p:cTn id="21" presetID="10"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1000"/>
                                        <p:tgtEl>
                                          <p:spTgt spid="148"/>
                                        </p:tgtEl>
                                      </p:cBhvr>
                                    </p:animEffect>
                                  </p:childTnLst>
                                </p:cTn>
                              </p:par>
                              <p:par>
                                <p:cTn id="24" presetID="10"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fade">
                                      <p:cBhvr>
                                        <p:cTn id="26"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C62BF-2383-395B-315D-BE3CDB7E0FA7}"/>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3D379D9-7CAF-53D8-1110-CE627FA002B1}"/>
              </a:ext>
            </a:extLst>
          </p:cNvPr>
          <p:cNvSpPr/>
          <p:nvPr/>
        </p:nvSpPr>
        <p:spPr>
          <a:xfrm>
            <a:off x="1396605" y="1191817"/>
            <a:ext cx="6350794" cy="4474369"/>
          </a:xfrm>
          <a:prstGeom prst="rect">
            <a:avLst/>
          </a:prstGeom>
          <a:no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pic>
        <p:nvPicPr>
          <p:cNvPr id="529411" name="图片 3">
            <a:extLst>
              <a:ext uri="{FF2B5EF4-FFF2-40B4-BE49-F238E27FC236}">
                <a16:creationId xmlns:a16="http://schemas.microsoft.com/office/drawing/2014/main" id="{2BFCB1F0-D9A9-7140-035C-99A474525C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229" y="682228"/>
            <a:ext cx="3013472" cy="256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2" name="图片 4">
            <a:extLst>
              <a:ext uri="{FF2B5EF4-FFF2-40B4-BE49-F238E27FC236}">
                <a16:creationId xmlns:a16="http://schemas.microsoft.com/office/drawing/2014/main" id="{768E8669-8B82-B3D2-55D0-AA287479CB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499" y="4142185"/>
            <a:ext cx="217289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0963D4A9-872F-CC06-C210-70958553C192}"/>
              </a:ext>
            </a:extLst>
          </p:cNvPr>
          <p:cNvSpPr txBox="1"/>
          <p:nvPr/>
        </p:nvSpPr>
        <p:spPr>
          <a:xfrm>
            <a:off x="878120" y="2527273"/>
            <a:ext cx="6920475" cy="1938992"/>
          </a:xfrm>
          <a:prstGeom prst="rect">
            <a:avLst/>
          </a:prstGeom>
          <a:noFill/>
        </p:spPr>
        <p:txBody>
          <a:bodyPr wrap="square" anchor="ctr">
            <a:spAutoFit/>
          </a:bodyPr>
          <a:lstStyle/>
          <a:p>
            <a:pPr algn="ctr" defTabSz="685800">
              <a:buClrTx/>
              <a:defRPr/>
            </a:pPr>
            <a:r>
              <a:rPr lang="en-US" altLang="zh-CN" sz="6000" b="1" kern="1200" spc="225" dirty="0">
                <a:solidFill>
                  <a:srgbClr val="FF0000"/>
                </a:solidFill>
                <a:latin typeface="Times New Roman" pitchFamily="18" charset="0"/>
                <a:ea typeface="Microsoft YaHei UI" panose="020B0503020204020204" pitchFamily="34" charset="-122"/>
                <a:cs typeface="Times New Roman" pitchFamily="18" charset="0"/>
              </a:rPr>
              <a:t>HÌNH THÀNH KIẾN THỨC</a:t>
            </a:r>
            <a:endParaRPr lang="zh-CN" altLang="en-US" sz="6000" b="1" kern="1200" spc="225" dirty="0">
              <a:solidFill>
                <a:srgbClr val="FF0000"/>
              </a:solidFill>
              <a:latin typeface="Times New Roman" pitchFamily="18" charset="0"/>
              <a:ea typeface="Microsoft YaHei UI" panose="020B0503020204020204" pitchFamily="34" charset="-122"/>
              <a:cs typeface="Times New Roman" pitchFamily="18" charset="0"/>
            </a:endParaRPr>
          </a:p>
        </p:txBody>
      </p:sp>
    </p:spTree>
    <p:extLst>
      <p:ext uri="{BB962C8B-B14F-4D97-AF65-F5344CB8AC3E}">
        <p14:creationId xmlns:p14="http://schemas.microsoft.com/office/powerpoint/2010/main" val="49833540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p:nvPr/>
        </p:nvSpPr>
        <p:spPr>
          <a:xfrm>
            <a:off x="214756" y="1477108"/>
            <a:ext cx="8714509" cy="2400299"/>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a:ea typeface="Arial"/>
                <a:cs typeface="Arial"/>
                <a:sym typeface="Arial"/>
              </a:rPr>
              <a:t>I.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Phòng</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tránh</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bom</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mìn</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đạn</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vũ</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khí</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hóa</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học</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vũ</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khí</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sinh</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học</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và</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vũ</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khí</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công</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nghệ</a:t>
            </a:r>
            <a:r>
              <a:rPr kumimoji="0" lang="en-US" sz="3200" b="1" i="0" u="sng" strike="noStrike" kern="0" cap="none" spc="0" normalizeH="0" baseline="0" noProof="0" dirty="0">
                <a:ln>
                  <a:noFill/>
                </a:ln>
                <a:solidFill>
                  <a:srgbClr val="FF0000"/>
                </a:solidFill>
                <a:effectLst/>
                <a:uLnTx/>
                <a:uFillTx/>
                <a:latin typeface="Arial"/>
                <a:ea typeface="Arial"/>
                <a:cs typeface="Arial"/>
                <a:sym typeface="Arial"/>
              </a:rPr>
              <a:t> </a:t>
            </a:r>
            <a:r>
              <a:rPr kumimoji="0" lang="en-US" sz="3200" b="1" i="0" u="sng" strike="noStrike" kern="0" cap="none" spc="0" normalizeH="0" baseline="0" noProof="0" dirty="0" err="1">
                <a:ln>
                  <a:noFill/>
                </a:ln>
                <a:solidFill>
                  <a:srgbClr val="FF0000"/>
                </a:solidFill>
                <a:effectLst/>
                <a:uLnTx/>
                <a:uFillTx/>
                <a:latin typeface="Arial"/>
                <a:ea typeface="Arial"/>
                <a:cs typeface="Arial"/>
                <a:sym typeface="Arial"/>
              </a:rPr>
              <a:t>cao</a:t>
            </a:r>
            <a:endParaRPr kumimoji="0" sz="3200" b="1" i="0" u="sng" strike="noStrike" kern="0" cap="none" spc="0" normalizeH="0" baseline="0" noProof="0" dirty="0">
              <a:ln>
                <a:noFill/>
              </a:ln>
              <a:solidFill>
                <a:srgbClr val="C00000"/>
              </a:solidFill>
              <a:effectLst/>
              <a:uLnTx/>
              <a:uFillTx/>
              <a:latin typeface="Arial"/>
              <a:ea typeface="Arial"/>
              <a:cs typeface="Arial"/>
              <a:sym typeface="Arial"/>
            </a:endParaRPr>
          </a:p>
        </p:txBody>
      </p:sp>
      <p:sp>
        <p:nvSpPr>
          <p:cNvPr id="180" name="Google Shape;180;p5"/>
          <p:cNvSpPr/>
          <p:nvPr/>
        </p:nvSpPr>
        <p:spPr>
          <a:xfrm>
            <a:off x="-428452" y="238213"/>
            <a:ext cx="10000903"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Bài 5:</a:t>
            </a:r>
            <a: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 THƯỜNG THỨC PHÒNG TRÁNH</a:t>
            </a:r>
            <a:b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br>
            <a:r>
              <a:rPr kumimoji="0" lang="en-US" sz="2800" b="0" i="0" u="none" strike="noStrike" kern="0" cap="none" spc="0" normalizeH="0" baseline="0" noProof="0">
                <a:ln>
                  <a:noFill/>
                </a:ln>
                <a:solidFill>
                  <a:srgbClr val="FFFF00"/>
                </a:solidFill>
                <a:effectLst/>
                <a:uLnTx/>
                <a:uFillTx/>
                <a:latin typeface="Times New Roman"/>
                <a:ea typeface="Times New Roman"/>
                <a:cs typeface="Times New Roman"/>
                <a:sym typeface="Times New Roman"/>
              </a:rPr>
              <a:t>MỘT SỐ LOẠI BOM ĐẠN, THIÊN TAI</a:t>
            </a: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nvGrpSpPr>
          <p:cNvPr id="182" name="Google Shape;182;p5"/>
          <p:cNvGrpSpPr/>
          <p:nvPr/>
        </p:nvGrpSpPr>
        <p:grpSpPr>
          <a:xfrm>
            <a:off x="-71698" y="-74786"/>
            <a:ext cx="9144000" cy="1447800"/>
            <a:chOff x="0" y="-8659"/>
            <a:chExt cx="9144000" cy="1447800"/>
          </a:xfrm>
        </p:grpSpPr>
        <p:pic>
          <p:nvPicPr>
            <p:cNvPr id="183" name="Google Shape;183;p5" descr="BD21318_"/>
            <p:cNvPicPr preferRelativeResize="0"/>
            <p:nvPr/>
          </p:nvPicPr>
          <p:blipFill rotWithShape="1">
            <a:blip r:embed="rId3">
              <a:alphaModFix/>
            </a:blip>
            <a:srcRect/>
            <a:stretch/>
          </p:blipFill>
          <p:spPr>
            <a:xfrm>
              <a:off x="0" y="-8659"/>
              <a:ext cx="9144000" cy="1447800"/>
            </a:xfrm>
            <a:prstGeom prst="rect">
              <a:avLst/>
            </a:prstGeom>
            <a:noFill/>
            <a:ln>
              <a:noFill/>
            </a:ln>
          </p:spPr>
        </p:pic>
        <p:sp>
          <p:nvSpPr>
            <p:cNvPr id="186" name="Google Shape;186;p5"/>
            <p:cNvSpPr txBox="1"/>
            <p:nvPr/>
          </p:nvSpPr>
          <p:spPr>
            <a:xfrm>
              <a:off x="876300" y="24172"/>
              <a:ext cx="7239000"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0" cap="none" spc="0" normalizeH="0" baseline="0" noProof="0">
                <a:ln>
                  <a:noFill/>
                </a:ln>
                <a:solidFill>
                  <a:srgbClr val="FFFF00"/>
                </a:solidFill>
                <a:effectLst/>
                <a:uLnTx/>
                <a:uFillTx/>
                <a:latin typeface="Times New Roman"/>
                <a:ea typeface="Times New Roman"/>
                <a:cs typeface="Times New Roman"/>
                <a:sym typeface="Times New Roman"/>
              </a:endParaRPr>
            </a:p>
          </p:txBody>
        </p:sp>
      </p:grpSp>
      <p:sp>
        <p:nvSpPr>
          <p:cNvPr id="188" name="Google Shape;188;p5"/>
          <p:cNvSpPr/>
          <p:nvPr/>
        </p:nvSpPr>
        <p:spPr>
          <a:xfrm>
            <a:off x="-414598" y="99446"/>
            <a:ext cx="10000903"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FFFF00"/>
                </a:solidFill>
                <a:effectLst/>
                <a:uLnTx/>
                <a:uFillTx/>
                <a:latin typeface="Times New Roman"/>
                <a:ea typeface="Times New Roman"/>
                <a:cs typeface="Times New Roman"/>
                <a:sym typeface="Times New Roman"/>
              </a:rPr>
              <a:t>Bài</a:t>
            </a: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 11 : THƯỜNG THỨC PHÒNG TRÁNH MỘT SỐ LOẠI BOM,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MÌN, ĐẠN, VŨ KHÍ </a:t>
            </a:r>
            <a:r>
              <a:rPr lang="en-US" sz="2200" b="1" dirty="0">
                <a:solidFill>
                  <a:srgbClr val="FFFF00"/>
                </a:solidFill>
                <a:latin typeface="Times New Roman"/>
                <a:ea typeface="Times New Roman"/>
                <a:cs typeface="Times New Roman"/>
                <a:sym typeface="Times New Roman"/>
              </a:rPr>
              <a:t>HÓA HỌC</a:t>
            </a: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 VŨ KHÍ </a:t>
            </a:r>
            <a:r>
              <a:rPr lang="en-US" sz="2200" b="1" dirty="0">
                <a:solidFill>
                  <a:srgbClr val="FFFF00"/>
                </a:solidFill>
                <a:latin typeface="Times New Roman"/>
                <a:ea typeface="Times New Roman"/>
                <a:cs typeface="Times New Roman"/>
                <a:sym typeface="Times New Roman"/>
              </a:rPr>
              <a:t>SINH HỌC</a:t>
            </a: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 VŨ KHÍ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00"/>
                </a:solidFill>
                <a:effectLst/>
                <a:uLnTx/>
                <a:uFillTx/>
                <a:latin typeface="Times New Roman"/>
                <a:ea typeface="Times New Roman"/>
                <a:cs typeface="Times New Roman"/>
                <a:sym typeface="Times New Roman"/>
              </a:rPr>
              <a:t>CÔNG NGHỆ CAO,THIÊN TAI, DỊCH BỆNH, CHÁY NỔ</a:t>
            </a:r>
            <a:endParaRPr kumimoji="0" sz="2200" b="1" i="0" u="none" strike="noStrike" kern="0" cap="none" spc="0" normalizeH="0" baseline="0" noProof="0" dirty="0">
              <a:ln>
                <a:noFill/>
              </a:ln>
              <a:solidFill>
                <a:srgbClr val="FFFF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1940170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3.xml><?xml version="1.0" encoding="utf-8"?>
<a:theme xmlns:a="http://schemas.openxmlformats.org/drawingml/2006/main" name="2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7.xml><?xml version="1.0" encoding="utf-8"?>
<a:theme xmlns:a="http://schemas.openxmlformats.org/drawingml/2006/main" name="4_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3149</Words>
  <Application>Microsoft Office PowerPoint</Application>
  <PresentationFormat>On-screen Show (4:3)</PresentationFormat>
  <Paragraphs>341</Paragraphs>
  <Slides>48</Slides>
  <Notes>29</Notes>
  <HiddenSlides>0</HiddenSlides>
  <MMClips>1</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48</vt:i4>
      </vt:variant>
    </vt:vector>
  </HeadingPairs>
  <TitlesOfParts>
    <vt:vector size="73" baseType="lpstr">
      <vt:lpstr>Century Gothic</vt:lpstr>
      <vt:lpstr>Helvetica Neue</vt:lpstr>
      <vt:lpstr>Trebuchet MS</vt:lpstr>
      <vt:lpstr>Amherst</vt:lpstr>
      <vt:lpstr>Georgia</vt:lpstr>
      <vt:lpstr>Baskerville Old Face</vt:lpstr>
      <vt:lpstr>Calibri Light</vt:lpstr>
      <vt:lpstr>Times New Roman</vt:lpstr>
      <vt:lpstr>Microsoft YaHei UI</vt:lpstr>
      <vt:lpstr>Tahoma</vt:lpstr>
      <vt:lpstr>Calibri</vt:lpstr>
      <vt:lpstr>Arrus-Black</vt:lpstr>
      <vt:lpstr>STKaiti</vt:lpstr>
      <vt:lpstr>等线</vt:lpstr>
      <vt:lpstr>Arial</vt:lpstr>
      <vt:lpstr>Footlight MT Light</vt:lpstr>
      <vt:lpstr>Roboto</vt:lpstr>
      <vt:lpstr>Slipstream</vt:lpstr>
      <vt:lpstr>1_Vapor Trail</vt:lpstr>
      <vt:lpstr>2_Vapor Trail</vt:lpstr>
      <vt:lpstr>1_Office Theme</vt:lpstr>
      <vt:lpstr>Office Theme</vt:lpstr>
      <vt:lpstr>3_Vapor Trail</vt:lpstr>
      <vt:lpstr>4_Vapor Trail</vt:lpstr>
      <vt:lpstr>3_Office Theme</vt:lpstr>
      <vt:lpstr>SỞ GIÁO DỤC VÀ ĐÀO TẠO BÌNH ĐỊNH        TRƯỜNG  THPT XUÂN DIỆU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XUÂN THIỆN</dc:creator>
  <cp:lastModifiedBy>HOMPC</cp:lastModifiedBy>
  <cp:revision>82</cp:revision>
  <dcterms:created xsi:type="dcterms:W3CDTF">2015-10-29T08:53:47Z</dcterms:created>
  <dcterms:modified xsi:type="dcterms:W3CDTF">2024-10-31T12:58:02Z</dcterms:modified>
</cp:coreProperties>
</file>