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26"/>
  </p:notesMasterIdLst>
  <p:sldIdLst>
    <p:sldId id="385" r:id="rId2"/>
    <p:sldId id="408" r:id="rId3"/>
    <p:sldId id="386" r:id="rId4"/>
    <p:sldId id="388" r:id="rId5"/>
    <p:sldId id="407" r:id="rId6"/>
    <p:sldId id="397" r:id="rId7"/>
    <p:sldId id="399" r:id="rId8"/>
    <p:sldId id="398" r:id="rId9"/>
    <p:sldId id="377" r:id="rId10"/>
    <p:sldId id="376" r:id="rId11"/>
    <p:sldId id="390" r:id="rId12"/>
    <p:sldId id="391" r:id="rId13"/>
    <p:sldId id="361" r:id="rId14"/>
    <p:sldId id="378" r:id="rId15"/>
    <p:sldId id="410" r:id="rId16"/>
    <p:sldId id="400" r:id="rId17"/>
    <p:sldId id="401" r:id="rId18"/>
    <p:sldId id="402" r:id="rId19"/>
    <p:sldId id="403" r:id="rId20"/>
    <p:sldId id="404" r:id="rId21"/>
    <p:sldId id="405" r:id="rId22"/>
    <p:sldId id="406" r:id="rId23"/>
    <p:sldId id="381" r:id="rId24"/>
    <p:sldId id="409" r:id="rId25"/>
  </p:sldIdLst>
  <p:sldSz cx="12192000" cy="6858000"/>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800000"/>
    <a:srgbClr val="CC3300"/>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58" y="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1E16135-75F9-499B-9522-8E32D3800C80}" type="datetimeFigureOut">
              <a:rPr lang="en-US"/>
              <a:pPr>
                <a:defRPr/>
              </a:pPr>
              <a:t>11/5/2024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F3302E3-E06C-4676-B6EA-C0BF71F37991}" type="slidenum">
              <a:rPr lang="en-US" altLang="en-US"/>
              <a:pPr>
                <a:defRPr/>
              </a:pPr>
              <a:t>‹#›</a:t>
            </a:fld>
            <a:endParaRPr lang="en-US" altLang="en-US"/>
          </a:p>
        </p:txBody>
      </p:sp>
    </p:spTree>
    <p:extLst>
      <p:ext uri="{BB962C8B-B14F-4D97-AF65-F5344CB8AC3E}">
        <p14:creationId xmlns:p14="http://schemas.microsoft.com/office/powerpoint/2010/main" val="359290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6F3302E3-E06C-4676-B6EA-C0BF71F37991}" type="slidenum">
              <a:rPr lang="en-US" altLang="en-US" smtClean="0"/>
              <a:pPr>
                <a:defRPr/>
              </a:pPr>
              <a:t>7</a:t>
            </a:fld>
            <a:endParaRPr lang="en-US" altLang="en-US"/>
          </a:p>
        </p:txBody>
      </p:sp>
    </p:spTree>
    <p:extLst>
      <p:ext uri="{BB962C8B-B14F-4D97-AF65-F5344CB8AC3E}">
        <p14:creationId xmlns:p14="http://schemas.microsoft.com/office/powerpoint/2010/main" val="217795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3302E3-E06C-4676-B6EA-C0BF71F379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8951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4081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FFFFFF"/>
        </a:solidFill>
        <a:effectLst/>
      </p:bgPr>
    </p:bg>
    <p:spTree>
      <p:nvGrpSpPr>
        <p:cNvPr id="1" name=""/>
        <p:cNvGrpSpPr/>
        <p:nvPr/>
      </p:nvGrpSpPr>
      <p:grpSpPr>
        <a:xfrm>
          <a:off x="0" y="0"/>
          <a:ext cx="0" cy="0"/>
          <a:chOff x="0" y="0"/>
          <a:chExt cx="0" cy="0"/>
        </a:xfrm>
      </p:grpSpPr>
      <p:pic>
        <p:nvPicPr>
          <p:cNvPr id="4" name="Picture 161" descr="artplus_nature_naturalcity38_g"/>
          <p:cNvPicPr>
            <a:picLocks noChangeAspect="1" noChangeArrowheads="1"/>
          </p:cNvPicPr>
          <p:nvPr/>
        </p:nvPicPr>
        <p:blipFill>
          <a:blip r:embed="rId2">
            <a:lum bright="6000" contrast="6000"/>
          </a:blip>
          <a:srcRect l="12500"/>
          <a:stretch>
            <a:fillRect/>
          </a:stretch>
        </p:blipFill>
        <p:spPr bwMode="auto">
          <a:xfrm>
            <a:off x="2540000" y="4681538"/>
            <a:ext cx="2626784" cy="1795462"/>
          </a:xfrm>
          <a:prstGeom prst="rect">
            <a:avLst/>
          </a:prstGeom>
          <a:noFill/>
          <a:ln w="9525">
            <a:noFill/>
            <a:miter lim="800000"/>
            <a:headEnd/>
            <a:tailEnd/>
          </a:ln>
        </p:spPr>
      </p:pic>
      <p:pic>
        <p:nvPicPr>
          <p:cNvPr id="5" name="Picture 160" descr="artplus_nature_naturalcity38_g"/>
          <p:cNvPicPr>
            <a:picLocks noChangeAspect="1" noChangeArrowheads="1"/>
          </p:cNvPicPr>
          <p:nvPr/>
        </p:nvPicPr>
        <p:blipFill>
          <a:blip r:embed="rId2">
            <a:lum bright="6000" contrast="6000"/>
          </a:blip>
          <a:srcRect l="12500"/>
          <a:stretch>
            <a:fillRect/>
          </a:stretch>
        </p:blipFill>
        <p:spPr bwMode="auto">
          <a:xfrm>
            <a:off x="0" y="3205164"/>
            <a:ext cx="3987800" cy="3271837"/>
          </a:xfrm>
          <a:prstGeom prst="rect">
            <a:avLst/>
          </a:prstGeom>
          <a:noFill/>
          <a:ln w="9525">
            <a:noFill/>
            <a:miter lim="800000"/>
            <a:headEnd/>
            <a:tailEnd/>
          </a:ln>
        </p:spPr>
      </p:pic>
      <p:pic>
        <p:nvPicPr>
          <p:cNvPr id="6" name="Picture 159" descr="artplus_nature_naturalcity38_e"/>
          <p:cNvPicPr>
            <a:picLocks noChangeAspect="1" noChangeArrowheads="1"/>
          </p:cNvPicPr>
          <p:nvPr/>
        </p:nvPicPr>
        <p:blipFill>
          <a:blip r:embed="rId3"/>
          <a:srcRect b="11525"/>
          <a:stretch>
            <a:fillRect/>
          </a:stretch>
        </p:blipFill>
        <p:spPr bwMode="auto">
          <a:xfrm>
            <a:off x="0" y="4114800"/>
            <a:ext cx="12192000" cy="2743200"/>
          </a:xfrm>
          <a:prstGeom prst="rect">
            <a:avLst/>
          </a:prstGeom>
          <a:noFill/>
          <a:ln w="9525">
            <a:noFill/>
            <a:miter lim="800000"/>
            <a:headEnd/>
            <a:tailEnd/>
          </a:ln>
        </p:spPr>
      </p:pic>
      <p:grpSp>
        <p:nvGrpSpPr>
          <p:cNvPr id="7" name="Group 162"/>
          <p:cNvGrpSpPr>
            <a:grpSpLocks/>
          </p:cNvGrpSpPr>
          <p:nvPr/>
        </p:nvGrpSpPr>
        <p:grpSpPr bwMode="auto">
          <a:xfrm>
            <a:off x="0" y="0"/>
            <a:ext cx="12192000" cy="3200400"/>
            <a:chOff x="0" y="0"/>
            <a:chExt cx="5760" cy="2016"/>
          </a:xfrm>
        </p:grpSpPr>
        <p:pic>
          <p:nvPicPr>
            <p:cNvPr id="8" name="Picture 153" descr="7"/>
            <p:cNvPicPr>
              <a:picLocks noChangeAspect="1" noChangeArrowheads="1"/>
            </p:cNvPicPr>
            <p:nvPr/>
          </p:nvPicPr>
          <p:blipFill>
            <a:blip r:embed="rId4"/>
            <a:srcRect/>
            <a:stretch>
              <a:fillRect/>
            </a:stretch>
          </p:blipFill>
          <p:spPr bwMode="auto">
            <a:xfrm>
              <a:off x="0" y="0"/>
              <a:ext cx="5760" cy="2016"/>
            </a:xfrm>
            <a:prstGeom prst="rect">
              <a:avLst/>
            </a:prstGeom>
            <a:noFill/>
            <a:ln w="9525">
              <a:noFill/>
              <a:miter lim="800000"/>
              <a:headEnd/>
              <a:tailEnd/>
            </a:ln>
          </p:spPr>
        </p:pic>
        <p:pic>
          <p:nvPicPr>
            <p:cNvPr id="9" name="Picture 140" descr="04"/>
            <p:cNvPicPr>
              <a:picLocks noChangeAspect="1" noChangeArrowheads="1"/>
            </p:cNvPicPr>
            <p:nvPr/>
          </p:nvPicPr>
          <p:blipFill>
            <a:blip r:embed="rId5"/>
            <a:srcRect/>
            <a:stretch>
              <a:fillRect/>
            </a:stretch>
          </p:blipFill>
          <p:spPr bwMode="auto">
            <a:xfrm>
              <a:off x="3360" y="0"/>
              <a:ext cx="858" cy="733"/>
            </a:xfrm>
            <a:prstGeom prst="rect">
              <a:avLst/>
            </a:prstGeom>
            <a:noFill/>
            <a:ln w="9525">
              <a:noFill/>
              <a:miter lim="800000"/>
              <a:headEnd/>
              <a:tailEnd/>
            </a:ln>
          </p:spPr>
        </p:pic>
      </p:grpSp>
      <p:sp>
        <p:nvSpPr>
          <p:cNvPr id="10" name="Text Box 14"/>
          <p:cNvSpPr txBox="1">
            <a:spLocks noChangeArrowheads="1"/>
          </p:cNvSpPr>
          <p:nvPr/>
        </p:nvSpPr>
        <p:spPr bwMode="gray">
          <a:xfrm>
            <a:off x="4673600" y="5943600"/>
            <a:ext cx="3352800" cy="457200"/>
          </a:xfrm>
          <a:prstGeom prst="rect">
            <a:avLst/>
          </a:prstGeom>
          <a:noFill/>
          <a:ln w="9525">
            <a:noFill/>
            <a:miter lim="800000"/>
            <a:headEnd/>
            <a:tailEnd/>
          </a:ln>
        </p:spPr>
        <p:txBody>
          <a:bodyPr>
            <a:spAutoFit/>
          </a:bodyPr>
          <a:lstStyle/>
          <a:p>
            <a:pPr algn="ctr">
              <a:defRPr/>
            </a:pPr>
            <a:r>
              <a:rPr lang="en-US" sz="2400">
                <a:solidFill>
                  <a:srgbClr val="D43636"/>
                </a:solidFill>
                <a:latin typeface="Arial Black" pitchFamily="34" charset="0"/>
                <a:cs typeface="Arial" pitchFamily="34" charset="0"/>
              </a:rPr>
              <a:t>L/O/G/O</a:t>
            </a:r>
          </a:p>
        </p:txBody>
      </p:sp>
      <p:pic>
        <p:nvPicPr>
          <p:cNvPr id="11" name="Picture 163" descr="water_2"/>
          <p:cNvPicPr>
            <a:picLocks noChangeAspect="1" noChangeArrowheads="1"/>
          </p:cNvPicPr>
          <p:nvPr/>
        </p:nvPicPr>
        <p:blipFill>
          <a:blip r:embed="rId6"/>
          <a:srcRect/>
          <a:stretch>
            <a:fillRect/>
          </a:stretch>
        </p:blipFill>
        <p:spPr bwMode="auto">
          <a:xfrm>
            <a:off x="1016001" y="914400"/>
            <a:ext cx="1155700" cy="533400"/>
          </a:xfrm>
          <a:prstGeom prst="rect">
            <a:avLst/>
          </a:prstGeom>
          <a:noFill/>
          <a:ln w="9525">
            <a:noFill/>
            <a:miter lim="800000"/>
            <a:headEnd/>
            <a:tailEnd/>
          </a:ln>
        </p:spPr>
      </p:pic>
      <p:sp>
        <p:nvSpPr>
          <p:cNvPr id="12" name="TextBox 11"/>
          <p:cNvSpPr txBox="1">
            <a:spLocks noChangeArrowheads="1"/>
          </p:cNvSpPr>
          <p:nvPr/>
        </p:nvSpPr>
        <p:spPr bwMode="auto">
          <a:xfrm>
            <a:off x="-23283" y="0"/>
            <a:ext cx="1846980" cy="230832"/>
          </a:xfrm>
          <a:prstGeom prst="rect">
            <a:avLst/>
          </a:prstGeom>
          <a:noFill/>
          <a:ln w="9525">
            <a:noFill/>
            <a:miter lim="800000"/>
            <a:headEnd/>
            <a:tailEnd/>
          </a:ln>
        </p:spPr>
        <p:txBody>
          <a:bodyPr wrap="none">
            <a:spAutoFit/>
          </a:bodyPr>
          <a:lstStyle/>
          <a:p>
            <a:pPr>
              <a:defRPr/>
            </a:pPr>
            <a:r>
              <a:rPr lang="en-US" sz="900">
                <a:solidFill>
                  <a:schemeClr val="bg1"/>
                </a:solidFill>
                <a:latin typeface="Verdana" pitchFamily="34" charset="0"/>
                <a:cs typeface="Arial" pitchFamily="34" charset="0"/>
              </a:rPr>
              <a:t>www.trungtamtinhoc.edu.vn</a:t>
            </a:r>
          </a:p>
        </p:txBody>
      </p:sp>
      <p:sp>
        <p:nvSpPr>
          <p:cNvPr id="3075" name="Rectangle 3"/>
          <p:cNvSpPr>
            <a:spLocks noGrp="1" noChangeArrowheads="1"/>
          </p:cNvSpPr>
          <p:nvPr>
            <p:ph type="subTitle" idx="1"/>
          </p:nvPr>
        </p:nvSpPr>
        <p:spPr>
          <a:xfrm>
            <a:off x="1422400" y="3581400"/>
            <a:ext cx="9347200" cy="381000"/>
          </a:xfrm>
        </p:spPr>
        <p:txBody>
          <a:bodyPr/>
          <a:lstStyle>
            <a:lvl1pPr marL="0" indent="0" algn="ctr">
              <a:buFont typeface="Wingdings" pitchFamily="2" charset="2"/>
              <a:buNone/>
              <a:defRPr sz="2000" b="0">
                <a:solidFill>
                  <a:srgbClr val="000000"/>
                </a:solidFill>
              </a:defRPr>
            </a:lvl1pPr>
          </a:lstStyle>
          <a:p>
            <a:r>
              <a:rPr lang="en-US"/>
              <a:t>Click to edit Master subtitle style</a:t>
            </a:r>
          </a:p>
        </p:txBody>
      </p:sp>
      <p:sp>
        <p:nvSpPr>
          <p:cNvPr id="3074" name="Rectangle 2"/>
          <p:cNvSpPr>
            <a:spLocks noGrp="1" noChangeArrowheads="1"/>
          </p:cNvSpPr>
          <p:nvPr>
            <p:ph type="ctrTitle"/>
          </p:nvPr>
        </p:nvSpPr>
        <p:spPr>
          <a:xfrm>
            <a:off x="1422400" y="2514600"/>
            <a:ext cx="9347200" cy="685800"/>
          </a:xfrm>
          <a:effectLst/>
        </p:spPr>
        <p:txBody>
          <a:bodyPr/>
          <a:lstStyle>
            <a:lvl1pPr algn="ctr">
              <a:defRPr sz="4500">
                <a:latin typeface="Arial" charset="0"/>
              </a:defRPr>
            </a:lvl1pPr>
          </a:lstStyle>
          <a:p>
            <a:r>
              <a:rPr lang="en-US"/>
              <a:t>Click to edit Master title style</a:t>
            </a:r>
          </a:p>
        </p:txBody>
      </p:sp>
      <p:sp>
        <p:nvSpPr>
          <p:cNvPr id="13" name="Rectangle 5"/>
          <p:cNvSpPr>
            <a:spLocks noGrp="1" noChangeArrowheads="1"/>
          </p:cNvSpPr>
          <p:nvPr>
            <p:ph type="ftr" sz="quarter" idx="10"/>
          </p:nvPr>
        </p:nvSpPr>
        <p:spPr>
          <a:xfrm>
            <a:off x="101600" y="6477000"/>
            <a:ext cx="3860800" cy="304800"/>
          </a:xfrm>
        </p:spPr>
        <p:txBody>
          <a:bodyPr/>
          <a:lstStyle>
            <a:lvl1pPr algn="l">
              <a:defRPr sz="1700">
                <a:solidFill>
                  <a:srgbClr val="000000"/>
                </a:solidFill>
              </a:defRPr>
            </a:lvl1pPr>
          </a:lstStyle>
          <a:p>
            <a:pPr>
              <a:defRPr/>
            </a:pPr>
            <a:endParaRPr lang="en-US"/>
          </a:p>
        </p:txBody>
      </p:sp>
      <p:sp>
        <p:nvSpPr>
          <p:cNvPr id="14" name="Rectangle 154"/>
          <p:cNvSpPr>
            <a:spLocks noGrp="1" noChangeArrowheads="1"/>
          </p:cNvSpPr>
          <p:nvPr>
            <p:ph type="dt" sz="quarter" idx="11"/>
          </p:nvPr>
        </p:nvSpPr>
        <p:spPr bwMode="auto">
          <a:xfrm>
            <a:off x="8432800" y="6477001"/>
            <a:ext cx="2844800" cy="244475"/>
          </a:xfrm>
        </p:spPr>
        <p:txBody>
          <a:bodyPr/>
          <a:lstStyle>
            <a:lvl1pPr algn="ctr">
              <a:defRPr sz="1400" b="0">
                <a:solidFill>
                  <a:schemeClr val="tx1"/>
                </a:solidFill>
                <a:latin typeface="Arial" charset="0"/>
              </a:defRPr>
            </a:lvl1pPr>
          </a:lstStyle>
          <a:p>
            <a:pPr>
              <a:defRPr/>
            </a:pPr>
            <a:fld id="{39E8EDC9-FFA5-4AF9-B702-C3C797260BF1}" type="datetimeFigureOut">
              <a:rPr lang="en-US" smtClean="0"/>
              <a:pPr>
                <a:defRPr/>
              </a:pPr>
              <a:t>11/5/2024</a:t>
            </a:fld>
            <a:endParaRPr lang="en-US"/>
          </a:p>
        </p:txBody>
      </p:sp>
      <p:sp>
        <p:nvSpPr>
          <p:cNvPr id="15" name="Rectangle 155"/>
          <p:cNvSpPr>
            <a:spLocks noGrp="1" noChangeArrowheads="1"/>
          </p:cNvSpPr>
          <p:nvPr>
            <p:ph type="sldNum" sz="quarter" idx="12"/>
          </p:nvPr>
        </p:nvSpPr>
        <p:spPr bwMode="auto">
          <a:xfrm>
            <a:off x="11379200" y="6477001"/>
            <a:ext cx="609600" cy="244475"/>
          </a:xfrm>
        </p:spPr>
        <p:txBody>
          <a:bodyPr/>
          <a:lstStyle>
            <a:lvl1pPr algn="ctr">
              <a:defRPr sz="1400">
                <a:latin typeface="Arial" charset="0"/>
              </a:defRPr>
            </a:lvl1pPr>
          </a:lstStyle>
          <a:p>
            <a:pPr>
              <a:defRPr/>
            </a:pPr>
            <a:fld id="{B87774B2-E46A-49CE-B176-796DC2E3DA3C}" type="slidenum">
              <a:rPr lang="en-US" altLang="en-US" smtClean="0"/>
              <a:pPr>
                <a:defRPr/>
              </a:pPr>
              <a:t>‹#›</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700"/>
                                        <p:tgtEl>
                                          <p:spTgt spid="4"/>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48409AC-0D3D-405E-8660-7E160BEA4456}" type="datetimeFigureOut">
              <a:rPr lang="en-US" smtClean="0"/>
              <a:pPr>
                <a:defRPr/>
              </a:pPr>
              <a:t>11/5/2024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B8451E4-E7B9-455F-8442-5B6B5FEA8C91}" type="slidenum">
              <a:rPr lang="en-US" altLang="en-US" smtClean="0"/>
              <a:pPr>
                <a:defRPr/>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50838"/>
            <a:ext cx="27940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350838"/>
            <a:ext cx="81788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F9B575E-3600-43B5-B798-8E7898A22BFF}" type="datetimeFigureOut">
              <a:rPr lang="en-US" smtClean="0"/>
              <a:pPr>
                <a:defRPr/>
              </a:pPr>
              <a:t>11/5/2024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2DAF28B-3936-44B7-9BA8-62F2ED654970}" type="slidenum">
              <a:rPr lang="en-US" altLang="en-US" smtClean="0"/>
              <a:pPr>
                <a:defRPr/>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7600" y="350838"/>
            <a:ext cx="9652000" cy="563562"/>
          </a:xfrm>
        </p:spPr>
        <p:txBody>
          <a:bodyPr/>
          <a:lstStyle/>
          <a:p>
            <a:r>
              <a:rPr lang="en-US"/>
              <a:t>Click to edit Master title style</a:t>
            </a:r>
          </a:p>
        </p:txBody>
      </p:sp>
      <p:sp>
        <p:nvSpPr>
          <p:cNvPr id="3" name="Table Placeholder 2"/>
          <p:cNvSpPr>
            <a:spLocks noGrp="1"/>
          </p:cNvSpPr>
          <p:nvPr>
            <p:ph type="tbl" idx="1"/>
          </p:nvPr>
        </p:nvSpPr>
        <p:spPr>
          <a:xfrm>
            <a:off x="406400" y="1219200"/>
            <a:ext cx="11176000" cy="51054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FCFAE91-2DAC-42EC-B817-80E92B10B3C3}" type="datetimeFigureOut">
              <a:rPr lang="en-US" smtClean="0"/>
              <a:pPr>
                <a:defRPr/>
              </a:pPr>
              <a:t>11/5/2024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3D29A5D-EEFA-4B7C-82DC-9FD3CED831A0}" type="slidenum">
              <a:rPr lang="en-US" altLang="en-US" smtClean="0"/>
              <a:pPr>
                <a:defRPr/>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350838"/>
            <a:ext cx="9652000" cy="563562"/>
          </a:xfrm>
        </p:spPr>
        <p:txBody>
          <a:bodyPr/>
          <a:lstStyle/>
          <a:p>
            <a:r>
              <a:rPr lang="en-US"/>
              <a:t>Click to edit Master title style</a:t>
            </a:r>
          </a:p>
        </p:txBody>
      </p:sp>
      <p:sp>
        <p:nvSpPr>
          <p:cNvPr id="3" name="Chart Placeholder 2"/>
          <p:cNvSpPr>
            <a:spLocks noGrp="1"/>
          </p:cNvSpPr>
          <p:nvPr>
            <p:ph type="chart" idx="1"/>
          </p:nvPr>
        </p:nvSpPr>
        <p:spPr>
          <a:xfrm>
            <a:off x="406400" y="1219200"/>
            <a:ext cx="11176000" cy="5105400"/>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fld id="{0FCFAE91-2DAC-42EC-B817-80E92B10B3C3}" type="datetimeFigureOut">
              <a:rPr lang="en-US" smtClean="0"/>
              <a:pPr>
                <a:defRPr/>
              </a:pPr>
              <a:t>11/5/2024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3D29A5D-EEFA-4B7C-82DC-9FD3CED831A0}" type="slidenum">
              <a:rPr lang="en-US" altLang="en-US" smtClean="0"/>
              <a:pPr>
                <a:defRPr/>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91D4CF3-3EAF-4965-82BD-42C0A84F5A77}" type="datetimeFigureOut">
              <a:rPr lang="en-US" smtClean="0"/>
              <a:pPr>
                <a:defRPr/>
              </a:pPr>
              <a:t>11/5/2024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2859BB9-8004-4421-BBA4-8065C4121F4F}" type="slidenum">
              <a:rPr lang="en-US" altLang="en-US" smtClean="0"/>
              <a:pPr>
                <a:defRPr/>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71D8E9E-E073-4A2A-B893-68A464A301A4}" type="datetimeFigureOut">
              <a:rPr lang="en-US" smtClean="0"/>
              <a:pPr>
                <a:defRPr/>
              </a:pPr>
              <a:t>11/5/2024</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BECDE3F-1873-49CB-9109-5BBC32EAB3BF}" type="slidenum">
              <a:rPr lang="en-US" altLang="en-US" smtClean="0"/>
              <a:pPr>
                <a:defRPr/>
              </a:pPr>
              <a:t>‹#›</a:t>
            </a:fld>
            <a:endParaRPr lang="en-US" alt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2192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19200"/>
            <a:ext cx="5486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24AF308-09C7-4C01-82D0-E9E7F7FB3F69}" type="datetimeFigureOut">
              <a:rPr lang="en-US" smtClean="0"/>
              <a:pPr>
                <a:defRPr/>
              </a:pPr>
              <a:t>11/5/2024</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0AC076F-3101-4D8E-9D9C-66A42920E684}" type="slidenum">
              <a:rPr lang="en-US" altLang="en-US" smtClean="0"/>
              <a:pPr>
                <a:defRPr/>
              </a:pPr>
              <a:t>‹#›</a:t>
            </a:fld>
            <a:endParaRPr lang="en-US" alt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D2AAD42-1F15-4C57-8343-F616A6188828}" type="datetimeFigureOut">
              <a:rPr lang="en-US" smtClean="0"/>
              <a:pPr>
                <a:defRPr/>
              </a:pPr>
              <a:t>11/5/2024</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C05923F-5726-44B0-AB87-B2B77B28F6D6}" type="slidenum">
              <a:rPr lang="en-US" altLang="en-US" smtClean="0"/>
              <a:pPr>
                <a:defRPr/>
              </a:pPr>
              <a:t>‹#›</a:t>
            </a:fld>
            <a:endParaRPr lang="en-US" altLang="en-US"/>
          </a:p>
        </p:txBody>
      </p:sp>
      <p:sp>
        <p:nvSpPr>
          <p:cNvPr id="9"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EF68614-09A6-446C-883D-F351F576120F}" type="datetimeFigureOut">
              <a:rPr lang="en-US" smtClean="0"/>
              <a:pPr>
                <a:defRPr/>
              </a:pPr>
              <a:t>11/5/2024</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A132597E-C2BD-478E-8338-861B1176F141}" type="slidenum">
              <a:rPr lang="en-US" altLang="en-US" smtClean="0"/>
              <a:pPr>
                <a:defRPr/>
              </a:pPr>
              <a:t>‹#›</a:t>
            </a:fld>
            <a:endParaRPr lang="en-US" altLang="en-US"/>
          </a:p>
        </p:txBody>
      </p:sp>
      <p:sp>
        <p:nvSpPr>
          <p:cNvPr id="5"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4292186-8039-446E-B971-40BBFEEEE2D3}" type="datetimeFigureOut">
              <a:rPr lang="en-US" smtClean="0"/>
              <a:pPr>
                <a:defRPr/>
              </a:pPr>
              <a:t>11/5/2024</a:t>
            </a:fld>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32223443-341F-4951-8D0C-0E96E606DF6B}" type="slidenum">
              <a:rPr lang="en-US" altLang="en-US" smtClean="0"/>
              <a:pPr>
                <a:defRPr/>
              </a:pPr>
              <a:t>‹#›</a:t>
            </a:fld>
            <a:endParaRPr lang="en-US" altLang="en-US"/>
          </a:p>
        </p:txBody>
      </p:sp>
      <p:sp>
        <p:nvSpPr>
          <p:cNvPr id="4"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EDB418-A382-4113-A632-6C083FF54B42}" type="datetimeFigureOut">
              <a:rPr lang="en-US" smtClean="0"/>
              <a:pPr>
                <a:defRPr/>
              </a:pPr>
              <a:t>11/5/2024</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A1F6D39-D4E3-4385-9F8F-2CAE18EA45E3}" type="slidenum">
              <a:rPr lang="en-US" altLang="en-US" smtClean="0"/>
              <a:pPr>
                <a:defRPr/>
              </a:pPr>
              <a:t>‹#›</a:t>
            </a:fld>
            <a:endParaRPr lang="en-US" alt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3D8C4D9-049C-45B2-84DC-AAF0BEA399A7}" type="datetimeFigureOut">
              <a:rPr lang="en-US" smtClean="0"/>
              <a:pPr>
                <a:defRPr/>
              </a:pPr>
              <a:t>11/5/2024</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6FE0CB9-2F3E-409B-A8D9-D52CF6168E1E}" type="slidenum">
              <a:rPr lang="en-US" altLang="en-US" smtClean="0"/>
              <a:pPr>
                <a:defRPr/>
              </a:pPr>
              <a:t>‹#›</a:t>
            </a:fld>
            <a:endParaRPr lang="en-US" alt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4" name="Group 165"/>
          <p:cNvGrpSpPr>
            <a:grpSpLocks/>
          </p:cNvGrpSpPr>
          <p:nvPr/>
        </p:nvGrpSpPr>
        <p:grpSpPr bwMode="auto">
          <a:xfrm>
            <a:off x="0" y="0"/>
            <a:ext cx="12192000" cy="1943100"/>
            <a:chOff x="0" y="0"/>
            <a:chExt cx="5760" cy="1224"/>
          </a:xfrm>
        </p:grpSpPr>
        <p:pic>
          <p:nvPicPr>
            <p:cNvPr id="1036" name="Picture 149" descr="4_1"/>
            <p:cNvPicPr>
              <a:picLocks noChangeAspect="1" noChangeArrowheads="1"/>
            </p:cNvPicPr>
            <p:nvPr/>
          </p:nvPicPr>
          <p:blipFill>
            <a:blip r:embed="rId15"/>
            <a:srcRect/>
            <a:stretch>
              <a:fillRect/>
            </a:stretch>
          </p:blipFill>
          <p:spPr bwMode="auto">
            <a:xfrm>
              <a:off x="0" y="0"/>
              <a:ext cx="5760" cy="1224"/>
            </a:xfrm>
            <a:prstGeom prst="rect">
              <a:avLst/>
            </a:prstGeom>
            <a:noFill/>
            <a:ln w="9525">
              <a:noFill/>
              <a:miter lim="800000"/>
              <a:headEnd/>
              <a:tailEnd/>
            </a:ln>
          </p:spPr>
        </p:pic>
        <p:pic>
          <p:nvPicPr>
            <p:cNvPr id="1037" name="Picture 153" descr="6"/>
            <p:cNvPicPr>
              <a:picLocks noChangeAspect="1" noChangeArrowheads="1"/>
            </p:cNvPicPr>
            <p:nvPr/>
          </p:nvPicPr>
          <p:blipFill>
            <a:blip r:embed="rId16"/>
            <a:srcRect/>
            <a:stretch>
              <a:fillRect/>
            </a:stretch>
          </p:blipFill>
          <p:spPr bwMode="auto">
            <a:xfrm>
              <a:off x="5094" y="0"/>
              <a:ext cx="666" cy="846"/>
            </a:xfrm>
            <a:prstGeom prst="rect">
              <a:avLst/>
            </a:prstGeom>
            <a:noFill/>
            <a:ln w="9525">
              <a:noFill/>
              <a:miter lim="800000"/>
              <a:headEnd/>
              <a:tailEnd/>
            </a:ln>
          </p:spPr>
        </p:pic>
        <p:pic>
          <p:nvPicPr>
            <p:cNvPr id="1038" name="Picture 158" descr="123"/>
            <p:cNvPicPr>
              <a:picLocks noChangeAspect="1" noChangeArrowheads="1"/>
            </p:cNvPicPr>
            <p:nvPr/>
          </p:nvPicPr>
          <p:blipFill>
            <a:blip r:embed="rId17"/>
            <a:srcRect/>
            <a:stretch>
              <a:fillRect/>
            </a:stretch>
          </p:blipFill>
          <p:spPr bwMode="auto">
            <a:xfrm rot="930090">
              <a:off x="48" y="96"/>
              <a:ext cx="543" cy="524"/>
            </a:xfrm>
            <a:prstGeom prst="rect">
              <a:avLst/>
            </a:prstGeom>
            <a:noFill/>
            <a:ln w="9525">
              <a:noFill/>
              <a:miter lim="800000"/>
              <a:headEnd/>
              <a:tailEnd/>
            </a:ln>
          </p:spPr>
        </p:pic>
      </p:grpSp>
      <p:sp>
        <p:nvSpPr>
          <p:cNvPr id="1188" name="Rectangle 164"/>
          <p:cNvSpPr>
            <a:spLocks noChangeArrowheads="1"/>
          </p:cNvSpPr>
          <p:nvPr/>
        </p:nvSpPr>
        <p:spPr bwMode="gray">
          <a:xfrm>
            <a:off x="0" y="6553200"/>
            <a:ext cx="12192000" cy="304800"/>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pPr>
              <a:defRPr/>
            </a:pPr>
            <a:endParaRPr lang="en-US"/>
          </a:p>
        </p:txBody>
      </p:sp>
      <p:pic>
        <p:nvPicPr>
          <p:cNvPr id="1028" name="Picture 163" descr="artplus_nature_naturalcity38_g"/>
          <p:cNvPicPr>
            <a:picLocks noChangeAspect="1" noChangeArrowheads="1"/>
          </p:cNvPicPr>
          <p:nvPr/>
        </p:nvPicPr>
        <p:blipFill>
          <a:blip r:embed="rId18">
            <a:lum bright="12000" contrast="12000"/>
          </a:blip>
          <a:srcRect r="31580"/>
          <a:stretch>
            <a:fillRect/>
          </a:stretch>
        </p:blipFill>
        <p:spPr bwMode="auto">
          <a:xfrm>
            <a:off x="10058400" y="5322888"/>
            <a:ext cx="2133600" cy="1535112"/>
          </a:xfrm>
          <a:prstGeom prst="rect">
            <a:avLst/>
          </a:prstGeom>
          <a:noFill/>
          <a:ln w="9525">
            <a:noFill/>
            <a:miter lim="800000"/>
            <a:headEnd/>
            <a:tailEnd/>
          </a:ln>
        </p:spPr>
      </p:pic>
      <p:sp>
        <p:nvSpPr>
          <p:cNvPr id="2" name="Rectangle 4"/>
          <p:cNvSpPr>
            <a:spLocks noGrp="1" noChangeArrowheads="1"/>
          </p:cNvSpPr>
          <p:nvPr>
            <p:ph type="dt" sz="half" idx="2"/>
          </p:nvPr>
        </p:nvSpPr>
        <p:spPr bwMode="gray">
          <a:xfrm>
            <a:off x="54864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cs typeface="Arial" charset="0"/>
              </a:defRPr>
            </a:lvl1pPr>
          </a:lstStyle>
          <a:p>
            <a:pPr>
              <a:defRPr/>
            </a:pPr>
            <a:fld id="{0FCFAE91-2DAC-42EC-B817-80E92B10B3C3}" type="datetimeFigureOut">
              <a:rPr lang="en-US" smtClean="0"/>
              <a:pPr>
                <a:defRPr/>
              </a:pPr>
              <a:t>11/5/2024</a:t>
            </a:fld>
            <a:endParaRPr lang="en-US"/>
          </a:p>
        </p:txBody>
      </p:sp>
      <p:sp>
        <p:nvSpPr>
          <p:cNvPr id="1030" name="Rectangle 3"/>
          <p:cNvSpPr>
            <a:spLocks noGrp="1" noChangeArrowheads="1"/>
          </p:cNvSpPr>
          <p:nvPr>
            <p:ph type="body" idx="1"/>
          </p:nvPr>
        </p:nvSpPr>
        <p:spPr bwMode="gray">
          <a:xfrm>
            <a:off x="406400" y="1219200"/>
            <a:ext cx="11176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4"/>
          </p:nvPr>
        </p:nvSpPr>
        <p:spPr bwMode="gray">
          <a:xfrm>
            <a:off x="406400" y="6537326"/>
            <a:ext cx="711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cs typeface="Arial" charset="0"/>
              </a:defRPr>
            </a:lvl1pPr>
          </a:lstStyle>
          <a:p>
            <a:pPr>
              <a:defRPr/>
            </a:pPr>
            <a:fld id="{B3D29A5D-EEFA-4B7C-82DC-9FD3CED831A0}" type="slidenum">
              <a:rPr lang="en-US" altLang="en-US" smtClean="0"/>
              <a:pPr>
                <a:defRPr/>
              </a:pPr>
              <a:t>‹#›</a:t>
            </a:fld>
            <a:endParaRPr lang="en-US" altLang="en-US"/>
          </a:p>
        </p:txBody>
      </p:sp>
      <p:sp>
        <p:nvSpPr>
          <p:cNvPr id="1032" name="Line 135"/>
          <p:cNvSpPr>
            <a:spLocks noChangeShapeType="1"/>
          </p:cNvSpPr>
          <p:nvPr/>
        </p:nvSpPr>
        <p:spPr bwMode="white">
          <a:xfrm>
            <a:off x="12700" y="5967413"/>
            <a:ext cx="855133" cy="0"/>
          </a:xfrm>
          <a:prstGeom prst="line">
            <a:avLst/>
          </a:prstGeom>
          <a:noFill/>
          <a:ln w="12700">
            <a:solidFill>
              <a:srgbClr val="FFFFFF"/>
            </a:solidFill>
            <a:round/>
            <a:headEnd/>
            <a:tailEnd/>
          </a:ln>
        </p:spPr>
        <p:txBody>
          <a:bodyPr/>
          <a:lstStyle/>
          <a:p>
            <a:pPr>
              <a:defRPr/>
            </a:pPr>
            <a:endParaRPr lang="en-US">
              <a:latin typeface="Arial" pitchFamily="34" charset="0"/>
              <a:cs typeface="Arial" pitchFamily="34" charset="0"/>
            </a:endParaRPr>
          </a:p>
        </p:txBody>
      </p:sp>
      <p:sp>
        <p:nvSpPr>
          <p:cNvPr id="1033" name="Rectangle 2"/>
          <p:cNvSpPr>
            <a:spLocks noGrp="1" noChangeArrowheads="1"/>
          </p:cNvSpPr>
          <p:nvPr>
            <p:ph type="title"/>
          </p:nvPr>
        </p:nvSpPr>
        <p:spPr bwMode="gray">
          <a:xfrm>
            <a:off x="1117600" y="350838"/>
            <a:ext cx="9652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83" name="Rectangle 159"/>
          <p:cNvSpPr>
            <a:spLocks noGrp="1" noChangeArrowheads="1"/>
          </p:cNvSpPr>
          <p:nvPr>
            <p:ph type="ftr" sz="quarter" idx="3"/>
          </p:nvPr>
        </p:nvSpPr>
        <p:spPr bwMode="gray">
          <a:xfrm>
            <a:off x="1219200" y="6537326"/>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cs typeface="Arial" charset="0"/>
              </a:defRPr>
            </a:lvl1pPr>
          </a:lstStyle>
          <a:p>
            <a:pPr>
              <a:defRPr/>
            </a:pPr>
            <a:endParaRPr lang="en-US"/>
          </a:p>
        </p:txBody>
      </p:sp>
      <p:sp>
        <p:nvSpPr>
          <p:cNvPr id="1035" name="TextBox 13"/>
          <p:cNvSpPr txBox="1">
            <a:spLocks noChangeArrowheads="1"/>
          </p:cNvSpPr>
          <p:nvPr/>
        </p:nvSpPr>
        <p:spPr bwMode="auto">
          <a:xfrm>
            <a:off x="1" y="6588126"/>
            <a:ext cx="1846980" cy="230832"/>
          </a:xfrm>
          <a:prstGeom prst="rect">
            <a:avLst/>
          </a:prstGeom>
          <a:noFill/>
          <a:ln w="9525">
            <a:noFill/>
            <a:miter lim="800000"/>
            <a:headEnd/>
            <a:tailEnd/>
          </a:ln>
        </p:spPr>
        <p:txBody>
          <a:bodyPr wrap="none">
            <a:spAutoFit/>
          </a:bodyPr>
          <a:lstStyle/>
          <a:p>
            <a:pPr>
              <a:defRPr/>
            </a:pPr>
            <a:r>
              <a:rPr lang="en-US" sz="900">
                <a:solidFill>
                  <a:schemeClr val="bg1"/>
                </a:solidFill>
                <a:latin typeface="Verdana" pitchFamily="34" charset="0"/>
                <a:cs typeface="Arial" pitchFamily="34" charset="0"/>
              </a:rPr>
              <a:t>www.trungtamtinhoc.edu.vn</a:t>
            </a: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defRPr>
      </a:lvl2pPr>
      <a:lvl3pPr algn="l" rtl="0" eaLnBrk="1" fontAlgn="base" hangingPunct="1">
        <a:spcBef>
          <a:spcPct val="0"/>
        </a:spcBef>
        <a:spcAft>
          <a:spcPct val="0"/>
        </a:spcAft>
        <a:defRPr sz="3200" b="1">
          <a:solidFill>
            <a:srgbClr val="000000"/>
          </a:solidFill>
          <a:latin typeface="Verdana" pitchFamily="34" charset="0"/>
        </a:defRPr>
      </a:lvl3pPr>
      <a:lvl4pPr algn="l" rtl="0" eaLnBrk="1" fontAlgn="base" hangingPunct="1">
        <a:spcBef>
          <a:spcPct val="0"/>
        </a:spcBef>
        <a:spcAft>
          <a:spcPct val="0"/>
        </a:spcAft>
        <a:defRPr sz="3200" b="1">
          <a:solidFill>
            <a:srgbClr val="000000"/>
          </a:solidFill>
          <a:latin typeface="Verdana" pitchFamily="34" charset="0"/>
        </a:defRPr>
      </a:lvl4pPr>
      <a:lvl5pPr algn="l" rtl="0" eaLnBrk="1" fontAlgn="base" hangingPunct="1">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hlink"/>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gif"/><Relationship Id="rId5" Type="http://schemas.openxmlformats.org/officeDocument/2006/relationships/image" Target="../media/image24.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3431704" y="2667000"/>
            <a:ext cx="7239000" cy="1295400"/>
          </a:xfrm>
          <a:prstGeom prst="rect">
            <a:avLst/>
          </a:prstGeom>
          <a:solidFill>
            <a:schemeClr val="bg1"/>
          </a:solidFill>
          <a:ln>
            <a:noFill/>
          </a:ln>
        </p:spPr>
        <p:txBody>
          <a:bodyPr wrap="none" fromWordArt="1">
            <a:prstTxWarp prst="textPlain">
              <a:avLst>
                <a:gd name="adj" fmla="val 49181"/>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8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50000" endA="300" endPos="50000" dist="29997" dir="5400000" sy="-100000" algn="bl" rotWithShape="0"/>
                </a:effectLst>
                <a:latin typeface="Arial Black"/>
              </a:rPr>
              <a:t> </a:t>
            </a:r>
            <a:r>
              <a:rPr lang="en-US" sz="48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50000" endA="300" endPos="50000" dist="29997" dir="5400000" sy="-100000" algn="bl" rotWithShape="0"/>
                </a:effectLst>
                <a:latin typeface="Arial Black"/>
              </a:rPr>
              <a:t>LỚP </a:t>
            </a:r>
            <a:r>
              <a:rPr lang="vi-VN" sz="4800" b="1" kern="1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50000" endA="300" endPos="50000" dist="29997" dir="5400000" sy="-100000" algn="bl" rotWithShape="0"/>
                </a:effectLst>
                <a:latin typeface="Arial Black"/>
              </a:rPr>
              <a:t>11A1</a:t>
            </a:r>
            <a:endParaRPr lang="en-US" sz="48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50000" endA="300" endPos="50000" dist="29997" dir="5400000" sy="-100000" algn="bl" rotWithShape="0"/>
              </a:effectLst>
              <a:latin typeface="Arial Black"/>
            </a:endParaRPr>
          </a:p>
          <a:p>
            <a:pPr algn="ctr">
              <a:defRPr/>
            </a:pPr>
            <a:r>
              <a:rPr lang="vi-VN" sz="4800" b="1" kern="10"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50000" endA="300" endPos="50000" dist="29997" dir="5400000" sy="-100000" algn="bl" rotWithShape="0"/>
                </a:effectLst>
                <a:latin typeface="Arial Black"/>
              </a:rPr>
              <a:t>GIÁO VIÊN: TRƯƠNG THỊ MINH HẬU</a:t>
            </a:r>
            <a:endParaRPr lang="en-US" sz="48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6350" stA="50000" endA="300" endPos="50000" dist="29997" dir="5400000" sy="-100000" algn="bl" rotWithShape="0"/>
              </a:effectLst>
              <a:latin typeface="Arial Black"/>
            </a:endParaRPr>
          </a:p>
        </p:txBody>
      </p:sp>
      <p:sp>
        <p:nvSpPr>
          <p:cNvPr id="5" name="Rectangle 1"/>
          <p:cNvSpPr>
            <a:spLocks noChangeArrowheads="1"/>
          </p:cNvSpPr>
          <p:nvPr/>
        </p:nvSpPr>
        <p:spPr bwMode="auto">
          <a:xfrm>
            <a:off x="5606566" y="5866144"/>
            <a:ext cx="1447800" cy="533400"/>
          </a:xfrm>
          <a:prstGeom prst="rect">
            <a:avLst/>
          </a:prstGeom>
          <a:solidFill>
            <a:schemeClr val="bg1"/>
          </a:solidFill>
          <a:ln w="9525" algn="ctr">
            <a:noFill/>
            <a:round/>
            <a:headEnd/>
            <a:tailEnd/>
          </a:ln>
        </p:spPr>
        <p:txBody>
          <a:bodyPr/>
          <a:lstStyle/>
          <a:p>
            <a:pPr algn="r" eaLnBrk="1" hangingPunct="1"/>
            <a:endParaRPr lang="en-US"/>
          </a:p>
        </p:txBody>
      </p:sp>
    </p:spTree>
    <p:extLst>
      <p:ext uri="{BB962C8B-B14F-4D97-AF65-F5344CB8AC3E}">
        <p14:creationId xmlns:p14="http://schemas.microsoft.com/office/powerpoint/2010/main" val="5485897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9"/>
          <p:cNvSpPr txBox="1">
            <a:spLocks noChangeArrowheads="1"/>
          </p:cNvSpPr>
          <p:nvPr/>
        </p:nvSpPr>
        <p:spPr bwMode="auto">
          <a:xfrm>
            <a:off x="2222501" y="5291138"/>
            <a:ext cx="2289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onstantia" panose="02030602050306030303" pitchFamily="18" charset="0"/>
              <a:ea typeface="+mn-ea"/>
              <a:cs typeface="Arial" panose="020B0604020202020204" pitchFamily="34" charset="0"/>
            </a:endParaRPr>
          </a:p>
        </p:txBody>
      </p:sp>
      <p:sp>
        <p:nvSpPr>
          <p:cNvPr id="9" name="Text Box 32"/>
          <p:cNvSpPr txBox="1">
            <a:spLocks noChangeArrowheads="1"/>
          </p:cNvSpPr>
          <p:nvPr/>
        </p:nvSpPr>
        <p:spPr bwMode="auto">
          <a:xfrm>
            <a:off x="3367088" y="1400643"/>
            <a:ext cx="4392488" cy="461665"/>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ts val="600"/>
              </a:spcBef>
              <a:buClrTx/>
              <a:buSzTx/>
              <a:buFontTx/>
              <a:buNone/>
            </a:pPr>
            <a:r>
              <a:rPr lang="en-US" altLang="en-US" sz="2400" b="1" dirty="0">
                <a:solidFill>
                  <a:srgbClr val="CC3300"/>
                </a:solidFill>
                <a:latin typeface="Times New Roman" panose="02020603050405020304" pitchFamily="18" charset="0"/>
                <a:cs typeface="Times New Roman" panose="02020603050405020304" pitchFamily="18" charset="0"/>
              </a:rPr>
              <a:t>THẢO LUẬN NHÓM</a:t>
            </a:r>
          </a:p>
        </p:txBody>
      </p:sp>
      <p:sp>
        <p:nvSpPr>
          <p:cNvPr id="7" name="Rounded Rectangle 6"/>
          <p:cNvSpPr/>
          <p:nvPr/>
        </p:nvSpPr>
        <p:spPr>
          <a:xfrm>
            <a:off x="191344" y="58992"/>
            <a:ext cx="4680520"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1. </a:t>
            </a:r>
            <a:r>
              <a:rPr lang="vi-VN" sz="3200" b="1" dirty="0">
                <a:solidFill>
                  <a:srgbClr val="FF0000"/>
                </a:solidFill>
                <a:latin typeface="Times New Roman" panose="02020603050405020304" pitchFamily="18" charset="0"/>
                <a:cs typeface="Times New Roman" panose="02020603050405020304" pitchFamily="18" charset="0"/>
              </a:rPr>
              <a:t>Biểu mẫu điều hướng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Google Shape;180;p2" descr="tải xuống.jpg"/>
          <p:cNvPicPr preferRelativeResize="0"/>
          <p:nvPr/>
        </p:nvPicPr>
        <p:blipFill rotWithShape="1">
          <a:blip r:embed="rId3">
            <a:alphaModFix/>
          </a:blip>
          <a:srcRect/>
          <a:stretch/>
        </p:blipFill>
        <p:spPr>
          <a:xfrm>
            <a:off x="1279526" y="1807877"/>
            <a:ext cx="942975" cy="915482"/>
          </a:xfrm>
          <a:prstGeom prst="rect">
            <a:avLst/>
          </a:prstGeom>
          <a:noFill/>
          <a:ln>
            <a:noFill/>
          </a:ln>
        </p:spPr>
      </p:pic>
      <p:sp>
        <p:nvSpPr>
          <p:cNvPr id="8" name="Text Box 32"/>
          <p:cNvSpPr txBox="1">
            <a:spLocks noChangeArrowheads="1"/>
          </p:cNvSpPr>
          <p:nvPr/>
        </p:nvSpPr>
        <p:spPr bwMode="auto">
          <a:xfrm>
            <a:off x="2325950" y="2176702"/>
            <a:ext cx="8594585" cy="954107"/>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ts val="600"/>
              </a:spcBef>
              <a:buClrTx/>
              <a:buSzTx/>
              <a:buFontTx/>
              <a:buNone/>
            </a:pPr>
            <a:r>
              <a:rPr lang="en-US" altLang="en-US" sz="2800" b="1" dirty="0">
                <a:solidFill>
                  <a:srgbClr val="002060"/>
                </a:solidFill>
                <a:latin typeface="Times New Roman" panose="02020603050405020304" pitchFamily="18" charset="0"/>
                <a:cs typeface="Times New Roman" panose="02020603050405020304" pitchFamily="18" charset="0"/>
              </a:rPr>
              <a:t>a. </a:t>
            </a:r>
            <a:r>
              <a:rPr lang="en-US" altLang="en-US" sz="2800" b="1" dirty="0" err="1">
                <a:solidFill>
                  <a:srgbClr val="002060"/>
                </a:solidFill>
                <a:latin typeface="Times New Roman" panose="02020603050405020304" pitchFamily="18" charset="0"/>
                <a:cs typeface="Times New Roman" panose="02020603050405020304" pitchFamily="18" charset="0"/>
              </a:rPr>
              <a:t>Liệt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kê</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thao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tạo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biểu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mẫu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điều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hướng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Nhóm</a:t>
            </a:r>
            <a:r>
              <a:rPr lang="en-US" altLang="en-US" sz="2800" b="1" dirty="0">
                <a:solidFill>
                  <a:srgbClr val="002060"/>
                </a:solidFill>
                <a:latin typeface="Times New Roman" panose="02020603050405020304" pitchFamily="18" charset="0"/>
                <a:cs typeface="Times New Roman" panose="02020603050405020304" pitchFamily="18" charset="0"/>
              </a:rPr>
              <a:t> 1, </a:t>
            </a:r>
            <a:r>
              <a:rPr lang="en-US" altLang="en-US" sz="2800" b="1" dirty="0" err="1">
                <a:solidFill>
                  <a:srgbClr val="002060"/>
                </a:solidFill>
                <a:latin typeface="Times New Roman" panose="02020603050405020304" pitchFamily="18" charset="0"/>
                <a:cs typeface="Times New Roman" panose="02020603050405020304" pitchFamily="18" charset="0"/>
              </a:rPr>
              <a:t>Nhóm</a:t>
            </a:r>
            <a:r>
              <a:rPr lang="en-US" altLang="en-US" sz="2800" b="1" dirty="0">
                <a:solidFill>
                  <a:srgbClr val="002060"/>
                </a:solidFill>
                <a:latin typeface="Times New Roman" panose="02020603050405020304" pitchFamily="18" charset="0"/>
                <a:cs typeface="Times New Roman" panose="02020603050405020304" pitchFamily="18" charset="0"/>
              </a:rPr>
              <a:t> 2)</a:t>
            </a:r>
          </a:p>
        </p:txBody>
      </p:sp>
      <p:sp>
        <p:nvSpPr>
          <p:cNvPr id="10" name="Text Box 32"/>
          <p:cNvSpPr txBox="1">
            <a:spLocks noChangeArrowheads="1"/>
          </p:cNvSpPr>
          <p:nvPr/>
        </p:nvSpPr>
        <p:spPr bwMode="auto">
          <a:xfrm>
            <a:off x="2307388" y="3491783"/>
            <a:ext cx="9009783" cy="146193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ts val="600"/>
              </a:spcBef>
              <a:buClrTx/>
              <a:buSzTx/>
              <a:buFontTx/>
              <a:buNone/>
            </a:pPr>
            <a:r>
              <a:rPr lang="en-US" altLang="en-US" sz="2800" b="1" dirty="0">
                <a:solidFill>
                  <a:srgbClr val="002060"/>
                </a:solidFill>
                <a:latin typeface="Times New Roman" panose="02020603050405020304" pitchFamily="18" charset="0"/>
                <a:cs typeface="Times New Roman" panose="02020603050405020304" pitchFamily="18" charset="0"/>
              </a:rPr>
              <a:t>b. </a:t>
            </a:r>
            <a:r>
              <a:rPr lang="en-US" altLang="en-US" sz="2800" b="1" dirty="0" err="1">
                <a:solidFill>
                  <a:srgbClr val="002060"/>
                </a:solidFill>
                <a:latin typeface="Times New Roman" panose="02020603050405020304" pitchFamily="18" charset="0"/>
                <a:cs typeface="Times New Roman" panose="02020603050405020304" pitchFamily="18" charset="0"/>
              </a:rPr>
              <a:t>Liệt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kê</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thao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để</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thiết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lập</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biểu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mẫu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điều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hướng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làm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bàn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điều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khiển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trung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tâm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của</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ứng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dụng</a:t>
            </a:r>
            <a:r>
              <a:rPr lang="en-US" altLang="en-US" sz="2800" b="1" dirty="0">
                <a:solidFill>
                  <a:srgbClr val="002060"/>
                </a:solidFill>
                <a:latin typeface="Times New Roman" panose="02020603050405020304" pitchFamily="18" charset="0"/>
                <a:cs typeface="Times New Roman" panose="02020603050405020304" pitchFamily="18" charset="0"/>
              </a:rPr>
              <a:t>? </a:t>
            </a:r>
          </a:p>
          <a:p>
            <a:pPr algn="just" eaLnBrk="1" hangingPunct="1">
              <a:spcBef>
                <a:spcPts val="600"/>
              </a:spcBef>
              <a:buClrTx/>
              <a:buSzTx/>
              <a:buFontTx/>
              <a:buNone/>
            </a:pPr>
            <a:r>
              <a:rPr lang="en-US" altLang="en-US" sz="2800" b="1" dirty="0">
                <a:solidFill>
                  <a:srgbClr val="002060"/>
                </a:solidFill>
                <a:latin typeface="Times New Roman" panose="02020603050405020304" pitchFamily="18" charset="0"/>
                <a:cs typeface="Times New Roman" panose="02020603050405020304" pitchFamily="18" charset="0"/>
              </a:rPr>
              <a:t>(</a:t>
            </a:r>
            <a:r>
              <a:rPr lang="en-US" altLang="en-US" sz="2800" b="1" dirty="0" err="1">
                <a:solidFill>
                  <a:srgbClr val="002060"/>
                </a:solidFill>
                <a:latin typeface="Times New Roman" panose="02020603050405020304" pitchFamily="18" charset="0"/>
                <a:cs typeface="Times New Roman" panose="02020603050405020304" pitchFamily="18" charset="0"/>
              </a:rPr>
              <a:t>Nhóm</a:t>
            </a:r>
            <a:r>
              <a:rPr lang="en-US" altLang="en-US" sz="2800" b="1" dirty="0">
                <a:solidFill>
                  <a:srgbClr val="002060"/>
                </a:solidFill>
                <a:latin typeface="Times New Roman" panose="02020603050405020304" pitchFamily="18" charset="0"/>
                <a:cs typeface="Times New Roman" panose="02020603050405020304" pitchFamily="18" charset="0"/>
              </a:rPr>
              <a:t> 3, </a:t>
            </a:r>
            <a:r>
              <a:rPr lang="en-US" altLang="en-US" sz="2800" b="1" dirty="0" err="1">
                <a:solidFill>
                  <a:srgbClr val="002060"/>
                </a:solidFill>
                <a:latin typeface="Times New Roman" panose="02020603050405020304" pitchFamily="18" charset="0"/>
                <a:cs typeface="Times New Roman" panose="02020603050405020304" pitchFamily="18" charset="0"/>
              </a:rPr>
              <a:t>Nhóm</a:t>
            </a:r>
            <a:r>
              <a:rPr lang="en-US" altLang="en-US" sz="2800" b="1" dirty="0">
                <a:solidFill>
                  <a:srgbClr val="002060"/>
                </a:solidFill>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137577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53171" y="0"/>
            <a:ext cx="4294909" cy="4156364"/>
          </a:xfrm>
          <a:prstGeom prst="rect">
            <a:avLst/>
          </a:prstGeom>
        </p:spPr>
      </p:pic>
      <p:sp>
        <p:nvSpPr>
          <p:cNvPr id="5" name="TextBox 4"/>
          <p:cNvSpPr txBox="1"/>
          <p:nvPr/>
        </p:nvSpPr>
        <p:spPr>
          <a:xfrm>
            <a:off x="335360" y="745540"/>
            <a:ext cx="5904656" cy="523220"/>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Thao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mẫu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điều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hướng</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8991" y="1322765"/>
            <a:ext cx="7148946" cy="954107"/>
          </a:xfrm>
          <a:prstGeom prst="rect">
            <a:avLst/>
          </a:prstGeom>
          <a:solidFill>
            <a:schemeClr val="bg1"/>
          </a:solid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Create\Navigation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Forms). </a:t>
            </a:r>
          </a:p>
        </p:txBody>
      </p:sp>
      <p:sp>
        <p:nvSpPr>
          <p:cNvPr id="7" name="TextBox 6"/>
          <p:cNvSpPr txBox="1"/>
          <p:nvPr/>
        </p:nvSpPr>
        <p:spPr>
          <a:xfrm>
            <a:off x="388991" y="2276872"/>
            <a:ext cx="7315200" cy="954107"/>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32509" y="4076007"/>
            <a:ext cx="6627587"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ô </a:t>
            </a:r>
            <a:r>
              <a:rPr lang="en-US" sz="2800" b="1" dirty="0">
                <a:latin typeface="Times New Roman" panose="02020603050405020304" pitchFamily="18" charset="0"/>
                <a:cs typeface="Times New Roman" panose="02020603050405020304" pitchFamily="18" charset="0"/>
              </a:rPr>
              <a:t>Add New</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582" y="3957719"/>
            <a:ext cx="4483498" cy="245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300913" y="139414"/>
            <a:ext cx="4680520" cy="5486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1. </a:t>
            </a:r>
            <a:r>
              <a:rPr lang="vi-VN" sz="3200" b="1" dirty="0">
                <a:solidFill>
                  <a:srgbClr val="FF0000"/>
                </a:solidFill>
                <a:latin typeface="Times New Roman" panose="02020603050405020304" pitchFamily="18" charset="0"/>
                <a:cs typeface="Times New Roman" panose="02020603050405020304" pitchFamily="18" charset="0"/>
              </a:rPr>
              <a:t>Biểu mẫu điều hướng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66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down)">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00" y="1556792"/>
            <a:ext cx="10657184" cy="4248472"/>
          </a:xfrm>
          <a:solidFill>
            <a:schemeClr val="bg1"/>
          </a:solidFill>
          <a:ln>
            <a:noFill/>
          </a:ln>
        </p:spPr>
        <p:txBody>
          <a:bodyPr anchor="ctr" anchorCtr="0">
            <a:noAutofit/>
          </a:bodyPr>
          <a:lstStyle/>
          <a:p>
            <a:pPr marL="0" indent="0" algn="just">
              <a:spcBef>
                <a:spcPts val="0"/>
              </a:spcBef>
              <a:spcAft>
                <a:spcPts val="1800"/>
              </a:spcAft>
              <a:buNone/>
            </a:pPr>
            <a:r>
              <a:rPr lang="vi-VN" sz="2800" dirty="0">
                <a:solidFill>
                  <a:srgbClr val="0000CC"/>
                </a:solidFill>
                <a:latin typeface="Times New Roman" panose="02020603050405020304" pitchFamily="18" charset="0"/>
                <a:cs typeface="Times New Roman" panose="02020603050405020304" pitchFamily="18" charset="0"/>
              </a:rPr>
              <a:t>Bước 1: </a:t>
            </a:r>
            <a:r>
              <a:rPr lang="vi-VN" sz="2800" b="0" dirty="0">
                <a:latin typeface="Times New Roman" panose="02020603050405020304" pitchFamily="18" charset="0"/>
                <a:cs typeface="Times New Roman" panose="02020603050405020304" pitchFamily="18" charset="0"/>
              </a:rPr>
              <a:t>Nháy chọn File\Options</a:t>
            </a:r>
            <a:endParaRPr lang="en-US" sz="2800" b="0" dirty="0">
              <a:latin typeface="Times New Roman" panose="02020603050405020304" pitchFamily="18" charset="0"/>
              <a:cs typeface="Times New Roman" panose="02020603050405020304" pitchFamily="18" charset="0"/>
            </a:endParaRPr>
          </a:p>
          <a:p>
            <a:pPr marL="0" indent="0" algn="just">
              <a:spcBef>
                <a:spcPts val="0"/>
              </a:spcBef>
              <a:spcAft>
                <a:spcPts val="1800"/>
              </a:spcAft>
              <a:buNone/>
            </a:pPr>
            <a:r>
              <a:rPr lang="vi-VN" sz="2800" dirty="0">
                <a:solidFill>
                  <a:srgbClr val="0000CC"/>
                </a:solidFill>
                <a:latin typeface="Times New Roman" panose="02020603050405020304" pitchFamily="18" charset="0"/>
                <a:cs typeface="Times New Roman" panose="02020603050405020304" pitchFamily="18" charset="0"/>
              </a:rPr>
              <a:t>Bước 2: </a:t>
            </a:r>
            <a:r>
              <a:rPr lang="vi-VN" sz="2800" b="0" dirty="0">
                <a:latin typeface="Times New Roman" panose="02020603050405020304" pitchFamily="18" charset="0"/>
                <a:cs typeface="Times New Roman" panose="02020603050405020304" pitchFamily="18" charset="0"/>
              </a:rPr>
              <a:t>Chọn Current Database</a:t>
            </a:r>
            <a:endParaRPr lang="en-US" sz="2800" b="0" dirty="0">
              <a:latin typeface="Times New Roman" panose="02020603050405020304" pitchFamily="18" charset="0"/>
              <a:cs typeface="Times New Roman" panose="02020603050405020304" pitchFamily="18" charset="0"/>
            </a:endParaRPr>
          </a:p>
          <a:p>
            <a:pPr marL="0" indent="0" algn="just">
              <a:spcBef>
                <a:spcPts val="0"/>
              </a:spcBef>
              <a:spcAft>
                <a:spcPts val="1800"/>
              </a:spcAft>
              <a:buNone/>
            </a:pPr>
            <a:r>
              <a:rPr lang="vi-VN" sz="2800" dirty="0">
                <a:solidFill>
                  <a:srgbClr val="0000CC"/>
                </a:solidFill>
                <a:latin typeface="Times New Roman" panose="02020603050405020304" pitchFamily="18" charset="0"/>
                <a:cs typeface="Times New Roman" panose="02020603050405020304" pitchFamily="18" charset="0"/>
              </a:rPr>
              <a:t>Bước 3: </a:t>
            </a:r>
            <a:r>
              <a:rPr lang="vi-VN" sz="2800" b="0" dirty="0">
                <a:latin typeface="Times New Roman" panose="02020603050405020304" pitchFamily="18" charset="0"/>
                <a:cs typeface="Times New Roman" panose="02020603050405020304" pitchFamily="18" charset="0"/>
              </a:rPr>
              <a:t>Tìm mục Display Form. Nhảy mũi tên trỏ xuống để thả xuống danh sách các biểu mẫu đang có trong CSDL</a:t>
            </a:r>
            <a:endParaRPr lang="en-US" sz="2800" b="0" dirty="0">
              <a:latin typeface="Times New Roman" panose="02020603050405020304" pitchFamily="18" charset="0"/>
              <a:cs typeface="Times New Roman" panose="02020603050405020304" pitchFamily="18" charset="0"/>
            </a:endParaRPr>
          </a:p>
          <a:p>
            <a:pPr marL="0" indent="0" algn="just">
              <a:spcBef>
                <a:spcPts val="0"/>
              </a:spcBef>
              <a:spcAft>
                <a:spcPts val="1800"/>
              </a:spcAft>
              <a:buNone/>
            </a:pPr>
            <a:r>
              <a:rPr lang="vi-VN" sz="2800" dirty="0">
                <a:solidFill>
                  <a:srgbClr val="0000CC"/>
                </a:solidFill>
                <a:latin typeface="Times New Roman" panose="02020603050405020304" pitchFamily="18" charset="0"/>
                <a:cs typeface="Times New Roman" panose="02020603050405020304" pitchFamily="18" charset="0"/>
              </a:rPr>
              <a:t>Bước 4: </a:t>
            </a:r>
            <a:r>
              <a:rPr lang="vi-VN" sz="2800" b="0" dirty="0">
                <a:latin typeface="Times New Roman" panose="02020603050405020304" pitchFamily="18" charset="0"/>
                <a:cs typeface="Times New Roman" panose="02020603050405020304" pitchFamily="18" charset="0"/>
              </a:rPr>
              <a:t>Chọn Navigation Form là tên biểu mẫu dự kiến làm bàn điều khiển trung tâm</a:t>
            </a:r>
            <a:endParaRPr lang="en-US" sz="2800" b="0" dirty="0">
              <a:latin typeface="Times New Roman" panose="02020603050405020304" pitchFamily="18" charset="0"/>
              <a:cs typeface="Times New Roman" panose="02020603050405020304" pitchFamily="18" charset="0"/>
            </a:endParaRPr>
          </a:p>
          <a:p>
            <a:pPr marL="0" indent="0" algn="just">
              <a:spcBef>
                <a:spcPts val="0"/>
              </a:spcBef>
              <a:spcAft>
                <a:spcPts val="1800"/>
              </a:spcAft>
              <a:buNone/>
            </a:pPr>
            <a:r>
              <a:rPr lang="vi-VN" sz="2800" dirty="0">
                <a:solidFill>
                  <a:srgbClr val="0000CC"/>
                </a:solidFill>
                <a:latin typeface="Times New Roman" panose="02020603050405020304" pitchFamily="18" charset="0"/>
                <a:cs typeface="Times New Roman" panose="02020603050405020304" pitchFamily="18" charset="0"/>
              </a:rPr>
              <a:t>Bước 5: </a:t>
            </a:r>
            <a:r>
              <a:rPr lang="vi-VN" sz="2800" b="0" dirty="0">
                <a:latin typeface="Times New Roman" panose="02020603050405020304" pitchFamily="18" charset="0"/>
                <a:cs typeface="Times New Roman" panose="02020603050405020304" pitchFamily="18" charset="0"/>
              </a:rPr>
              <a:t>Thiết lập che khuất vùng điều hướng bằng cách: vào mục </a:t>
            </a:r>
            <a:r>
              <a:rPr lang="en-US" sz="2800" b="0" dirty="0">
                <a:latin typeface="Times New Roman" panose="02020603050405020304" pitchFamily="18" charset="0"/>
                <a:cs typeface="Times New Roman" panose="02020603050405020304" pitchFamily="18" charset="0"/>
              </a:rPr>
              <a:t>N</a:t>
            </a:r>
            <a:r>
              <a:rPr lang="vi-VN" sz="2800" b="0" dirty="0">
                <a:latin typeface="Times New Roman" panose="02020603050405020304" pitchFamily="18" charset="0"/>
                <a:cs typeface="Times New Roman" panose="02020603050405020304" pitchFamily="18" charset="0"/>
              </a:rPr>
              <a:t>avigation, bỏ đánh dấu chọn trong ô Display Navigation Pane</a:t>
            </a:r>
            <a:endParaRPr lang="en-US" sz="2800" b="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35360" y="764704"/>
            <a:ext cx="11233248" cy="492443"/>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600" b="1" dirty="0">
                <a:solidFill>
                  <a:srgbClr val="CC3300"/>
                </a:solidFill>
                <a:latin typeface="Times New Roman" panose="02020603050405020304" pitchFamily="18" charset="0"/>
                <a:cs typeface="Times New Roman" panose="02020603050405020304" pitchFamily="18" charset="0"/>
              </a:rPr>
              <a:t>* </a:t>
            </a:r>
            <a:r>
              <a:rPr lang="vi-VN" sz="2600" b="1" dirty="0">
                <a:solidFill>
                  <a:srgbClr val="CC3300"/>
                </a:solidFill>
                <a:latin typeface="Times New Roman" panose="02020603050405020304" pitchFamily="18" charset="0"/>
                <a:cs typeface="Times New Roman" panose="02020603050405020304" pitchFamily="18" charset="0"/>
              </a:rPr>
              <a:t>Thiết lập biểu mẫu điều hướng làm bàn điều khiển trung tâm của ứng dụng:</a:t>
            </a:r>
          </a:p>
        </p:txBody>
      </p:sp>
      <p:sp>
        <p:nvSpPr>
          <p:cNvPr id="6" name="Rounded Rectangle 5"/>
          <p:cNvSpPr/>
          <p:nvPr/>
        </p:nvSpPr>
        <p:spPr>
          <a:xfrm>
            <a:off x="300913" y="139414"/>
            <a:ext cx="4680520" cy="5486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1. </a:t>
            </a:r>
            <a:r>
              <a:rPr lang="vi-VN" sz="3200" b="1" dirty="0">
                <a:solidFill>
                  <a:srgbClr val="FF0000"/>
                </a:solidFill>
                <a:latin typeface="Times New Roman" panose="02020603050405020304" pitchFamily="18" charset="0"/>
                <a:cs typeface="Times New Roman" panose="02020603050405020304" pitchFamily="18" charset="0"/>
              </a:rPr>
              <a:t>Biểu mẫu điều hướng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22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9"/>
          <p:cNvSpPr txBox="1">
            <a:spLocks noChangeArrowheads="1"/>
          </p:cNvSpPr>
          <p:nvPr/>
        </p:nvSpPr>
        <p:spPr bwMode="auto">
          <a:xfrm>
            <a:off x="2222501" y="5291138"/>
            <a:ext cx="2289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endParaRPr lang="en-US" altLang="en-US" sz="1800"/>
          </a:p>
        </p:txBody>
      </p:sp>
      <p:sp>
        <p:nvSpPr>
          <p:cNvPr id="58370" name="Rectangle 2"/>
          <p:cNvSpPr>
            <a:spLocks noChangeArrowheads="1"/>
          </p:cNvSpPr>
          <p:nvPr/>
        </p:nvSpPr>
        <p:spPr bwMode="auto">
          <a:xfrm>
            <a:off x="1524000"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1" hangingPunct="1">
              <a:defRPr/>
            </a:pPr>
            <a:endParaRPr lang="en-US">
              <a:latin typeface="Arial" charset="0"/>
              <a:cs typeface="Arial" charset="0"/>
            </a:endParaRPr>
          </a:p>
        </p:txBody>
      </p:sp>
      <p:sp>
        <p:nvSpPr>
          <p:cNvPr id="4" name="TextBox 3"/>
          <p:cNvSpPr txBox="1"/>
          <p:nvPr/>
        </p:nvSpPr>
        <p:spPr>
          <a:xfrm>
            <a:off x="581103" y="1124744"/>
            <a:ext cx="10837204" cy="4785926"/>
          </a:xfrm>
          <a:prstGeom prst="rect">
            <a:avLst/>
          </a:prstGeom>
          <a:noFill/>
        </p:spPr>
        <p:txBody>
          <a:bodyPr wrap="square" rtlCol="0">
            <a:spAutoFit/>
          </a:bodyPr>
          <a:lstStyle/>
          <a:p>
            <a:pPr algn="just">
              <a:spcAft>
                <a:spcPts val="600"/>
              </a:spcAft>
            </a:pPr>
            <a:r>
              <a:rPr lang="en-US" sz="2800" b="1" dirty="0">
                <a:solidFill>
                  <a:srgbClr val="0000CC"/>
                </a:solidFill>
              </a:rPr>
              <a:t>a) </a:t>
            </a:r>
            <a:r>
              <a:rPr lang="en-US" sz="2800" b="1" dirty="0" err="1">
                <a:solidFill>
                  <a:srgbClr val="0000CC"/>
                </a:solidFill>
              </a:rPr>
              <a:t>Các</a:t>
            </a:r>
            <a:r>
              <a:rPr lang="en-US" sz="2800" b="1" dirty="0">
                <a:solidFill>
                  <a:srgbClr val="0000CC"/>
                </a:solidFill>
              </a:rPr>
              <a:t> </a:t>
            </a:r>
            <a:r>
              <a:rPr lang="en-US" sz="2800" b="1" dirty="0" err="1">
                <a:solidFill>
                  <a:srgbClr val="0000CC"/>
                </a:solidFill>
              </a:rPr>
              <a:t>biểu</a:t>
            </a:r>
            <a:r>
              <a:rPr lang="en-US" sz="2800" b="1" dirty="0">
                <a:solidFill>
                  <a:srgbClr val="0000CC"/>
                </a:solidFill>
              </a:rPr>
              <a:t> </a:t>
            </a:r>
            <a:r>
              <a:rPr lang="en-US" sz="2800" b="1" dirty="0" err="1">
                <a:solidFill>
                  <a:srgbClr val="0000CC"/>
                </a:solidFill>
              </a:rPr>
              <a:t>mẫu</a:t>
            </a:r>
            <a:r>
              <a:rPr lang="en-US" sz="2800" b="1" dirty="0">
                <a:solidFill>
                  <a:srgbClr val="0000CC"/>
                </a:solidFill>
              </a:rPr>
              <a:t>: </a:t>
            </a:r>
          </a:p>
          <a:p>
            <a:pPr marL="398463" lvl="1" algn="just"/>
            <a:r>
              <a:rPr lang="en-US" sz="2800" dirty="0"/>
              <a:t>(1) </a:t>
            </a:r>
            <a:r>
              <a:rPr lang="en-US" sz="2800" b="1" dirty="0" err="1">
                <a:solidFill>
                  <a:srgbClr val="C00000"/>
                </a:solidFill>
              </a:rPr>
              <a:t>Bạn</a:t>
            </a:r>
            <a:r>
              <a:rPr lang="en-US" sz="2800" b="1" dirty="0">
                <a:solidFill>
                  <a:srgbClr val="C00000"/>
                </a:solidFill>
              </a:rPr>
              <a:t> </a:t>
            </a:r>
            <a:r>
              <a:rPr lang="en-US" sz="2800" b="1" dirty="0" err="1">
                <a:solidFill>
                  <a:srgbClr val="C00000"/>
                </a:solidFill>
              </a:rPr>
              <a:t>đọc</a:t>
            </a:r>
            <a:r>
              <a:rPr lang="en-US" sz="2800" b="1" dirty="0">
                <a:solidFill>
                  <a:srgbClr val="C00000"/>
                </a:solidFill>
              </a:rPr>
              <a:t> </a:t>
            </a:r>
            <a:r>
              <a:rPr lang="en-US" sz="2800" b="1" dirty="0" err="1">
                <a:solidFill>
                  <a:srgbClr val="C00000"/>
                </a:solidFill>
              </a:rPr>
              <a:t>đến</a:t>
            </a:r>
            <a:r>
              <a:rPr lang="en-US" sz="2800" b="1" dirty="0">
                <a:solidFill>
                  <a:srgbClr val="C00000"/>
                </a:solidFill>
              </a:rPr>
              <a:t> </a:t>
            </a:r>
            <a:r>
              <a:rPr lang="en-US" sz="2800" b="1" dirty="0" err="1">
                <a:solidFill>
                  <a:srgbClr val="C00000"/>
                </a:solidFill>
              </a:rPr>
              <a:t>thư</a:t>
            </a:r>
            <a:r>
              <a:rPr lang="en-US" sz="2800" b="1" dirty="0">
                <a:solidFill>
                  <a:srgbClr val="C00000"/>
                </a:solidFill>
              </a:rPr>
              <a:t> </a:t>
            </a:r>
            <a:r>
              <a:rPr lang="en-US" sz="2800" b="1" dirty="0" err="1">
                <a:solidFill>
                  <a:srgbClr val="C00000"/>
                </a:solidFill>
              </a:rPr>
              <a:t>viện</a:t>
            </a:r>
            <a:r>
              <a:rPr lang="en-US" sz="2800" b="1" dirty="0">
                <a:solidFill>
                  <a:srgbClr val="C00000"/>
                </a:solidFill>
              </a:rPr>
              <a:t> </a:t>
            </a:r>
            <a:r>
              <a:rPr lang="en-US" sz="2800" b="1" dirty="0" err="1">
                <a:solidFill>
                  <a:srgbClr val="C00000"/>
                </a:solidFill>
              </a:rPr>
              <a:t>tìm</a:t>
            </a:r>
            <a:r>
              <a:rPr lang="en-US" sz="2800" b="1" dirty="0">
                <a:solidFill>
                  <a:srgbClr val="C00000"/>
                </a:solidFill>
              </a:rPr>
              <a:t> </a:t>
            </a:r>
            <a:r>
              <a:rPr lang="en-US" sz="2800" b="1" dirty="0" err="1">
                <a:solidFill>
                  <a:srgbClr val="C00000"/>
                </a:solidFill>
              </a:rPr>
              <a:t>sách</a:t>
            </a:r>
            <a:r>
              <a:rPr lang="en-US" sz="2800" b="1" dirty="0">
                <a:solidFill>
                  <a:srgbClr val="C00000"/>
                </a:solidFill>
              </a:rPr>
              <a:t> </a:t>
            </a:r>
            <a:r>
              <a:rPr lang="en-US" sz="2800" b="1" dirty="0" err="1">
                <a:solidFill>
                  <a:srgbClr val="C00000"/>
                </a:solidFill>
              </a:rPr>
              <a:t>để</a:t>
            </a:r>
            <a:r>
              <a:rPr lang="en-US" sz="2800" b="1" dirty="0">
                <a:solidFill>
                  <a:srgbClr val="C00000"/>
                </a:solidFill>
              </a:rPr>
              <a:t> </a:t>
            </a:r>
            <a:r>
              <a:rPr lang="en-US" sz="2800" b="1" dirty="0" err="1">
                <a:solidFill>
                  <a:srgbClr val="C00000"/>
                </a:solidFill>
              </a:rPr>
              <a:t>mượn</a:t>
            </a:r>
            <a:r>
              <a:rPr lang="en-US" sz="2800" b="1" dirty="0">
                <a:solidFill>
                  <a:srgbClr val="C00000"/>
                </a:solidFill>
              </a:rPr>
              <a:t>. </a:t>
            </a:r>
            <a:r>
              <a:rPr lang="en-US" sz="2800" dirty="0"/>
              <a:t>Thao </a:t>
            </a:r>
            <a:r>
              <a:rPr lang="en-US" sz="2800" dirty="0" err="1"/>
              <a:t>tác</a:t>
            </a:r>
            <a:r>
              <a:rPr lang="en-US" sz="2800" dirty="0"/>
              <a:t> “</a:t>
            </a:r>
            <a:r>
              <a:rPr lang="en-US" sz="2800" dirty="0" err="1"/>
              <a:t>tìm</a:t>
            </a:r>
            <a:r>
              <a:rPr lang="en-US" sz="2800" dirty="0"/>
              <a:t> </a:t>
            </a:r>
            <a:r>
              <a:rPr lang="en-US" sz="2800" dirty="0" err="1"/>
              <a:t>sách</a:t>
            </a:r>
            <a:r>
              <a:rPr lang="en-US" sz="2800" dirty="0"/>
              <a:t>”: </a:t>
            </a:r>
            <a:r>
              <a:rPr lang="en-US" sz="2800" dirty="0" err="1"/>
              <a:t>biểu</a:t>
            </a:r>
            <a:r>
              <a:rPr lang="en-US" sz="2800" dirty="0"/>
              <a:t> </a:t>
            </a:r>
            <a:r>
              <a:rPr lang="en-US" sz="2800" dirty="0" err="1"/>
              <a:t>mẫu</a:t>
            </a:r>
            <a:r>
              <a:rPr lang="en-US" sz="2800" dirty="0"/>
              <a:t> </a:t>
            </a:r>
            <a:r>
              <a:rPr lang="en-US" sz="2800" i="1" dirty="0" err="1"/>
              <a:t>TìmSách</a:t>
            </a:r>
            <a:r>
              <a:rPr lang="en-US" sz="2800" dirty="0"/>
              <a:t> </a:t>
            </a:r>
            <a:r>
              <a:rPr lang="en-US" sz="2800" dirty="0" err="1"/>
              <a:t>cho</a:t>
            </a:r>
            <a:r>
              <a:rPr lang="en-US" sz="2800" dirty="0"/>
              <a:t> </a:t>
            </a:r>
            <a:r>
              <a:rPr lang="en-US" sz="2800" dirty="0" err="1"/>
              <a:t>thông</a:t>
            </a:r>
            <a:r>
              <a:rPr lang="en-US" sz="2800" dirty="0"/>
              <a:t> tin </a:t>
            </a:r>
            <a:r>
              <a:rPr lang="en-US" sz="2800" dirty="0" err="1"/>
              <a:t>về</a:t>
            </a:r>
            <a:r>
              <a:rPr lang="en-US" sz="2800" dirty="0"/>
              <a:t> </a:t>
            </a:r>
            <a:r>
              <a:rPr lang="en-US" sz="2800" dirty="0" err="1"/>
              <a:t>sách</a:t>
            </a:r>
            <a:r>
              <a:rPr lang="en-US" sz="2800" dirty="0"/>
              <a:t> </a:t>
            </a:r>
            <a:r>
              <a:rPr lang="en-US" sz="2800" dirty="0" err="1"/>
              <a:t>có</a:t>
            </a:r>
            <a:r>
              <a:rPr lang="en-US" sz="2800" dirty="0"/>
              <a:t> </a:t>
            </a:r>
            <a:r>
              <a:rPr lang="en-US" sz="2800" dirty="0" err="1"/>
              <a:t>sẵn</a:t>
            </a:r>
            <a:r>
              <a:rPr lang="en-US" sz="2800" dirty="0"/>
              <a:t>.</a:t>
            </a:r>
          </a:p>
          <a:p>
            <a:pPr marL="398463" lvl="1" algn="just">
              <a:spcBef>
                <a:spcPts val="1200"/>
              </a:spcBef>
            </a:pPr>
            <a:r>
              <a:rPr lang="en-US" sz="2800" dirty="0"/>
              <a:t>(2) </a:t>
            </a:r>
            <a:r>
              <a:rPr lang="en-US" sz="2800" b="1" dirty="0" err="1">
                <a:solidFill>
                  <a:srgbClr val="C00000"/>
                </a:solidFill>
              </a:rPr>
              <a:t>Bạn</a:t>
            </a:r>
            <a:r>
              <a:rPr lang="en-US" sz="2800" b="1" dirty="0">
                <a:solidFill>
                  <a:srgbClr val="C00000"/>
                </a:solidFill>
              </a:rPr>
              <a:t> </a:t>
            </a:r>
            <a:r>
              <a:rPr lang="en-US" sz="2800" b="1" dirty="0" err="1">
                <a:solidFill>
                  <a:srgbClr val="C00000"/>
                </a:solidFill>
              </a:rPr>
              <a:t>đọc</a:t>
            </a:r>
            <a:r>
              <a:rPr lang="en-US" sz="2800" b="1" dirty="0">
                <a:solidFill>
                  <a:srgbClr val="C00000"/>
                </a:solidFill>
              </a:rPr>
              <a:t> </a:t>
            </a:r>
            <a:r>
              <a:rPr lang="en-US" sz="2800" b="1" dirty="0" err="1">
                <a:solidFill>
                  <a:srgbClr val="C00000"/>
                </a:solidFill>
              </a:rPr>
              <a:t>yêu</a:t>
            </a:r>
            <a:r>
              <a:rPr lang="en-US" sz="2800" b="1" dirty="0">
                <a:solidFill>
                  <a:srgbClr val="C00000"/>
                </a:solidFill>
              </a:rPr>
              <a:t> </a:t>
            </a:r>
            <a:r>
              <a:rPr lang="en-US" sz="2800" b="1" dirty="0" err="1">
                <a:solidFill>
                  <a:srgbClr val="C00000"/>
                </a:solidFill>
              </a:rPr>
              <a:t>cầu</a:t>
            </a:r>
            <a:r>
              <a:rPr lang="en-US" sz="2800" b="1" dirty="0">
                <a:solidFill>
                  <a:srgbClr val="C00000"/>
                </a:solidFill>
              </a:rPr>
              <a:t> </a:t>
            </a:r>
            <a:r>
              <a:rPr lang="en-US" sz="2800" b="1" dirty="0" err="1">
                <a:solidFill>
                  <a:srgbClr val="C00000"/>
                </a:solidFill>
              </a:rPr>
              <a:t>mượn</a:t>
            </a:r>
            <a:r>
              <a:rPr lang="en-US" sz="2800" b="1" dirty="0">
                <a:solidFill>
                  <a:srgbClr val="C00000"/>
                </a:solidFill>
              </a:rPr>
              <a:t> </a:t>
            </a:r>
            <a:r>
              <a:rPr lang="en-US" sz="2800" b="1" dirty="0" err="1">
                <a:solidFill>
                  <a:srgbClr val="C00000"/>
                </a:solidFill>
              </a:rPr>
              <a:t>một</a:t>
            </a:r>
            <a:r>
              <a:rPr lang="en-US" sz="2800" b="1" dirty="0">
                <a:solidFill>
                  <a:srgbClr val="C00000"/>
                </a:solidFill>
              </a:rPr>
              <a:t> </a:t>
            </a:r>
            <a:r>
              <a:rPr lang="en-US" sz="2800" b="1" dirty="0" err="1">
                <a:solidFill>
                  <a:srgbClr val="C00000"/>
                </a:solidFill>
              </a:rPr>
              <a:t>cuốn</a:t>
            </a:r>
            <a:r>
              <a:rPr lang="en-US" sz="2800" b="1" dirty="0">
                <a:solidFill>
                  <a:srgbClr val="C00000"/>
                </a:solidFill>
              </a:rPr>
              <a:t> </a:t>
            </a:r>
            <a:r>
              <a:rPr lang="en-US" sz="2800" b="1" dirty="0" err="1">
                <a:solidFill>
                  <a:srgbClr val="C00000"/>
                </a:solidFill>
              </a:rPr>
              <a:t>sách</a:t>
            </a:r>
            <a:r>
              <a:rPr lang="en-US" sz="2800" b="1" dirty="0">
                <a:solidFill>
                  <a:srgbClr val="C00000"/>
                </a:solidFill>
              </a:rPr>
              <a:t>. </a:t>
            </a:r>
            <a:r>
              <a:rPr lang="en-US" sz="2800" dirty="0"/>
              <a:t>Thao </a:t>
            </a:r>
            <a:r>
              <a:rPr lang="en-US" sz="2800" dirty="0" err="1"/>
              <a:t>tác</a:t>
            </a:r>
            <a:r>
              <a:rPr lang="en-US" sz="2800" dirty="0"/>
              <a:t> “</a:t>
            </a:r>
            <a:r>
              <a:rPr lang="en-US" sz="2800" dirty="0" err="1"/>
              <a:t>cho</a:t>
            </a:r>
            <a:r>
              <a:rPr lang="en-US" sz="2800" dirty="0"/>
              <a:t> </a:t>
            </a:r>
            <a:r>
              <a:rPr lang="en-US" sz="2800" dirty="0" err="1"/>
              <a:t>mượn</a:t>
            </a:r>
            <a:r>
              <a:rPr lang="en-US" sz="2800" dirty="0"/>
              <a:t>”: </a:t>
            </a:r>
            <a:r>
              <a:rPr lang="en-US" sz="2800" dirty="0" err="1"/>
              <a:t>Biểu</a:t>
            </a:r>
            <a:r>
              <a:rPr lang="en-US" sz="2800" dirty="0"/>
              <a:t> </a:t>
            </a:r>
            <a:r>
              <a:rPr lang="en-US" sz="2800" dirty="0" err="1"/>
              <a:t>mẫu</a:t>
            </a:r>
            <a:r>
              <a:rPr lang="en-US" sz="2800" dirty="0"/>
              <a:t> </a:t>
            </a:r>
            <a:r>
              <a:rPr lang="en-US" sz="2800" i="1" dirty="0" err="1"/>
              <a:t>ChoMượn</a:t>
            </a:r>
            <a:r>
              <a:rPr lang="en-US" sz="2800" dirty="0"/>
              <a:t> </a:t>
            </a:r>
            <a:r>
              <a:rPr lang="en-US" sz="2800" dirty="0" err="1"/>
              <a:t>để</a:t>
            </a:r>
            <a:r>
              <a:rPr lang="en-US" sz="2800" dirty="0"/>
              <a:t> </a:t>
            </a:r>
            <a:r>
              <a:rPr lang="en-US" sz="2800" dirty="0" err="1"/>
              <a:t>thủ</a:t>
            </a:r>
            <a:r>
              <a:rPr lang="en-US" sz="2800" dirty="0"/>
              <a:t> </a:t>
            </a:r>
            <a:r>
              <a:rPr lang="en-US" sz="2800" dirty="0" err="1"/>
              <a:t>thư</a:t>
            </a:r>
            <a:r>
              <a:rPr lang="en-US" sz="2800" dirty="0"/>
              <a:t> </a:t>
            </a:r>
            <a:r>
              <a:rPr lang="en-US" sz="2800" dirty="0" err="1"/>
              <a:t>cập</a:t>
            </a:r>
            <a:r>
              <a:rPr lang="en-US" sz="2800" dirty="0"/>
              <a:t> </a:t>
            </a:r>
            <a:r>
              <a:rPr lang="en-US" sz="2800" dirty="0" err="1"/>
              <a:t>nhật</a:t>
            </a:r>
            <a:r>
              <a:rPr lang="en-US" sz="2800" dirty="0"/>
              <a:t>.</a:t>
            </a:r>
          </a:p>
          <a:p>
            <a:pPr marL="1031875" lvl="2" indent="-58738" algn="just">
              <a:buFont typeface="Wingdings" pitchFamily="2" charset="2"/>
              <a:buChar char="Ø"/>
            </a:pPr>
            <a:r>
              <a:rPr lang="en-US" sz="2800" dirty="0">
                <a:solidFill>
                  <a:srgbClr val="0000FF"/>
                </a:solidFill>
              </a:rPr>
              <a:t> </a:t>
            </a:r>
            <a:r>
              <a:rPr lang="en-US" sz="2800" dirty="0" err="1">
                <a:solidFill>
                  <a:srgbClr val="0000FF"/>
                </a:solidFill>
              </a:rPr>
              <a:t>Quy</a:t>
            </a:r>
            <a:r>
              <a:rPr lang="en-US" sz="2800" dirty="0">
                <a:solidFill>
                  <a:srgbClr val="0000FF"/>
                </a:solidFill>
              </a:rPr>
              <a:t> </a:t>
            </a:r>
            <a:r>
              <a:rPr lang="en-US" sz="2800" dirty="0" err="1">
                <a:solidFill>
                  <a:srgbClr val="0000FF"/>
                </a:solidFill>
              </a:rPr>
              <a:t>tắc</a:t>
            </a:r>
            <a:r>
              <a:rPr lang="en-US" sz="2800" dirty="0">
                <a:solidFill>
                  <a:srgbClr val="0000FF"/>
                </a:solidFill>
              </a:rPr>
              <a:t> </a:t>
            </a:r>
            <a:r>
              <a:rPr lang="en-US" sz="2800" dirty="0" err="1">
                <a:solidFill>
                  <a:srgbClr val="0000FF"/>
                </a:solidFill>
              </a:rPr>
              <a:t>nghiệp</a:t>
            </a:r>
            <a:r>
              <a:rPr lang="en-US" sz="2800" dirty="0">
                <a:solidFill>
                  <a:srgbClr val="0000FF"/>
                </a:solidFill>
              </a:rPr>
              <a:t> </a:t>
            </a:r>
            <a:r>
              <a:rPr lang="en-US" sz="2800" dirty="0" err="1">
                <a:solidFill>
                  <a:srgbClr val="0000FF"/>
                </a:solidFill>
              </a:rPr>
              <a:t>vụ</a:t>
            </a:r>
            <a:r>
              <a:rPr lang="en-US" sz="2800" dirty="0">
                <a:solidFill>
                  <a:srgbClr val="0000FF"/>
                </a:solidFill>
              </a:rPr>
              <a:t> </a:t>
            </a:r>
            <a:r>
              <a:rPr lang="en-US" sz="2800" dirty="0" err="1">
                <a:solidFill>
                  <a:srgbClr val="0000FF"/>
                </a:solidFill>
              </a:rPr>
              <a:t>cần</a:t>
            </a:r>
            <a:r>
              <a:rPr lang="en-US" sz="2800" dirty="0">
                <a:solidFill>
                  <a:srgbClr val="0000FF"/>
                </a:solidFill>
              </a:rPr>
              <a:t> </a:t>
            </a:r>
            <a:r>
              <a:rPr lang="en-US" sz="2800" dirty="0" err="1">
                <a:solidFill>
                  <a:srgbClr val="0000FF"/>
                </a:solidFill>
              </a:rPr>
              <a:t>tuân</a:t>
            </a:r>
            <a:r>
              <a:rPr lang="en-US" sz="2800" dirty="0">
                <a:solidFill>
                  <a:srgbClr val="0000FF"/>
                </a:solidFill>
              </a:rPr>
              <a:t> </a:t>
            </a:r>
            <a:r>
              <a:rPr lang="en-US" sz="2800" dirty="0" err="1">
                <a:solidFill>
                  <a:srgbClr val="0000FF"/>
                </a:solidFill>
              </a:rPr>
              <a:t>thủ</a:t>
            </a:r>
            <a:r>
              <a:rPr lang="en-US" sz="2800" dirty="0">
                <a:solidFill>
                  <a:srgbClr val="0000FF"/>
                </a:solidFill>
              </a:rPr>
              <a:t>: </a:t>
            </a:r>
            <a:r>
              <a:rPr lang="en-US" sz="2800" dirty="0" err="1">
                <a:solidFill>
                  <a:srgbClr val="0000FF"/>
                </a:solidFill>
              </a:rPr>
              <a:t>Bỏ</a:t>
            </a:r>
            <a:r>
              <a:rPr lang="en-US" sz="2800" dirty="0">
                <a:solidFill>
                  <a:srgbClr val="0000FF"/>
                </a:solidFill>
              </a:rPr>
              <a:t> </a:t>
            </a:r>
            <a:r>
              <a:rPr lang="en-US" sz="2800" dirty="0" err="1">
                <a:solidFill>
                  <a:srgbClr val="0000FF"/>
                </a:solidFill>
              </a:rPr>
              <a:t>đánh</a:t>
            </a:r>
            <a:r>
              <a:rPr lang="en-US" sz="2800" dirty="0">
                <a:solidFill>
                  <a:srgbClr val="0000FF"/>
                </a:solidFill>
              </a:rPr>
              <a:t> </a:t>
            </a:r>
            <a:r>
              <a:rPr lang="en-US" sz="2800" dirty="0" err="1">
                <a:solidFill>
                  <a:srgbClr val="0000FF"/>
                </a:solidFill>
              </a:rPr>
              <a:t>dấu</a:t>
            </a:r>
            <a:r>
              <a:rPr lang="en-US" sz="2800" dirty="0">
                <a:solidFill>
                  <a:srgbClr val="0000FF"/>
                </a:solidFill>
              </a:rPr>
              <a:t> </a:t>
            </a:r>
            <a:r>
              <a:rPr lang="en-US" sz="2800" dirty="0" err="1">
                <a:solidFill>
                  <a:srgbClr val="0000FF"/>
                </a:solidFill>
              </a:rPr>
              <a:t>cuốn</a:t>
            </a:r>
            <a:r>
              <a:rPr lang="en-US" sz="2800" dirty="0">
                <a:solidFill>
                  <a:srgbClr val="0000FF"/>
                </a:solidFill>
              </a:rPr>
              <a:t> </a:t>
            </a:r>
            <a:r>
              <a:rPr lang="en-US" sz="2800" dirty="0" err="1">
                <a:solidFill>
                  <a:srgbClr val="0000FF"/>
                </a:solidFill>
              </a:rPr>
              <a:t>sách</a:t>
            </a:r>
            <a:r>
              <a:rPr lang="en-US" sz="2800" dirty="0">
                <a:solidFill>
                  <a:srgbClr val="0000FF"/>
                </a:solidFill>
              </a:rPr>
              <a:t> </a:t>
            </a:r>
            <a:r>
              <a:rPr lang="en-US" sz="2800" dirty="0" err="1">
                <a:solidFill>
                  <a:srgbClr val="0000FF"/>
                </a:solidFill>
              </a:rPr>
              <a:t>vừa</a:t>
            </a:r>
            <a:r>
              <a:rPr lang="en-US" sz="2800" dirty="0">
                <a:solidFill>
                  <a:srgbClr val="0000FF"/>
                </a:solidFill>
              </a:rPr>
              <a:t> </a:t>
            </a:r>
            <a:r>
              <a:rPr lang="en-US" sz="2800" dirty="0" err="1">
                <a:solidFill>
                  <a:srgbClr val="0000FF"/>
                </a:solidFill>
              </a:rPr>
              <a:t>cho</a:t>
            </a:r>
            <a:r>
              <a:rPr lang="en-US" sz="2800" dirty="0">
                <a:solidFill>
                  <a:srgbClr val="0000FF"/>
                </a:solidFill>
              </a:rPr>
              <a:t> </a:t>
            </a:r>
            <a:r>
              <a:rPr lang="en-US" sz="2800" dirty="0" err="1">
                <a:solidFill>
                  <a:srgbClr val="0000FF"/>
                </a:solidFill>
              </a:rPr>
              <a:t>mượn</a:t>
            </a:r>
            <a:r>
              <a:rPr lang="en-US" sz="2800" dirty="0">
                <a:solidFill>
                  <a:srgbClr val="0000FF"/>
                </a:solidFill>
              </a:rPr>
              <a:t> </a:t>
            </a:r>
            <a:r>
              <a:rPr lang="en-US" sz="2800" dirty="0" err="1">
                <a:solidFill>
                  <a:srgbClr val="0000FF"/>
                </a:solidFill>
              </a:rPr>
              <a:t>là</a:t>
            </a:r>
            <a:r>
              <a:rPr lang="en-US" sz="2800" dirty="0">
                <a:solidFill>
                  <a:srgbClr val="0000FF"/>
                </a:solidFill>
              </a:rPr>
              <a:t> </a:t>
            </a:r>
            <a:r>
              <a:rPr lang="en-US" sz="2800" dirty="0" err="1">
                <a:solidFill>
                  <a:srgbClr val="0000FF"/>
                </a:solidFill>
              </a:rPr>
              <a:t>sẵn</a:t>
            </a:r>
            <a:r>
              <a:rPr lang="en-US" sz="2800" dirty="0">
                <a:solidFill>
                  <a:srgbClr val="0000FF"/>
                </a:solidFill>
              </a:rPr>
              <a:t> </a:t>
            </a:r>
            <a:r>
              <a:rPr lang="en-US" sz="2800" dirty="0" err="1">
                <a:solidFill>
                  <a:srgbClr val="0000FF"/>
                </a:solidFill>
              </a:rPr>
              <a:t>có</a:t>
            </a:r>
            <a:r>
              <a:rPr lang="en-US" sz="2800" dirty="0">
                <a:solidFill>
                  <a:srgbClr val="0000FF"/>
                </a:solidFill>
              </a:rPr>
              <a:t>.</a:t>
            </a:r>
          </a:p>
          <a:p>
            <a:pPr marL="398463" lvl="1" algn="just">
              <a:spcBef>
                <a:spcPts val="1200"/>
              </a:spcBef>
            </a:pPr>
            <a:r>
              <a:rPr lang="en-US" sz="2800" dirty="0"/>
              <a:t>(3) </a:t>
            </a:r>
            <a:r>
              <a:rPr lang="en-US" sz="2800" b="1" dirty="0" err="1">
                <a:solidFill>
                  <a:srgbClr val="C00000"/>
                </a:solidFill>
              </a:rPr>
              <a:t>Bạn</a:t>
            </a:r>
            <a:r>
              <a:rPr lang="en-US" sz="2800" b="1" dirty="0">
                <a:solidFill>
                  <a:srgbClr val="C00000"/>
                </a:solidFill>
              </a:rPr>
              <a:t> </a:t>
            </a:r>
            <a:r>
              <a:rPr lang="en-US" sz="2800" b="1" dirty="0" err="1">
                <a:solidFill>
                  <a:srgbClr val="C00000"/>
                </a:solidFill>
              </a:rPr>
              <a:t>đọc</a:t>
            </a:r>
            <a:r>
              <a:rPr lang="en-US" sz="2800" b="1" dirty="0">
                <a:solidFill>
                  <a:srgbClr val="C00000"/>
                </a:solidFill>
              </a:rPr>
              <a:t> </a:t>
            </a:r>
            <a:r>
              <a:rPr lang="en-US" sz="2800" b="1" dirty="0" err="1">
                <a:solidFill>
                  <a:srgbClr val="C00000"/>
                </a:solidFill>
              </a:rPr>
              <a:t>đến</a:t>
            </a:r>
            <a:r>
              <a:rPr lang="en-US" sz="2800" b="1" dirty="0">
                <a:solidFill>
                  <a:srgbClr val="C00000"/>
                </a:solidFill>
              </a:rPr>
              <a:t> </a:t>
            </a:r>
            <a:r>
              <a:rPr lang="en-US" sz="2800" b="1" dirty="0" err="1">
                <a:solidFill>
                  <a:srgbClr val="C00000"/>
                </a:solidFill>
              </a:rPr>
              <a:t>trả</a:t>
            </a:r>
            <a:r>
              <a:rPr lang="en-US" sz="2800" b="1" dirty="0">
                <a:solidFill>
                  <a:srgbClr val="C00000"/>
                </a:solidFill>
              </a:rPr>
              <a:t> </a:t>
            </a:r>
            <a:r>
              <a:rPr lang="en-US" sz="2800" b="1" dirty="0" err="1">
                <a:solidFill>
                  <a:srgbClr val="C00000"/>
                </a:solidFill>
              </a:rPr>
              <a:t>một</a:t>
            </a:r>
            <a:r>
              <a:rPr lang="en-US" sz="2800" b="1" dirty="0">
                <a:solidFill>
                  <a:srgbClr val="C00000"/>
                </a:solidFill>
              </a:rPr>
              <a:t> </a:t>
            </a:r>
            <a:r>
              <a:rPr lang="en-US" sz="2800" b="1" dirty="0" err="1">
                <a:solidFill>
                  <a:srgbClr val="C00000"/>
                </a:solidFill>
              </a:rPr>
              <a:t>cuốn</a:t>
            </a:r>
            <a:r>
              <a:rPr lang="en-US" sz="2800" b="1" dirty="0">
                <a:solidFill>
                  <a:srgbClr val="C00000"/>
                </a:solidFill>
              </a:rPr>
              <a:t> </a:t>
            </a:r>
            <a:r>
              <a:rPr lang="en-US" sz="2800" b="1" dirty="0" err="1">
                <a:solidFill>
                  <a:srgbClr val="C00000"/>
                </a:solidFill>
              </a:rPr>
              <a:t>sách</a:t>
            </a:r>
            <a:r>
              <a:rPr lang="en-US" sz="2800" b="1" dirty="0">
                <a:solidFill>
                  <a:srgbClr val="C00000"/>
                </a:solidFill>
              </a:rPr>
              <a:t>. </a:t>
            </a:r>
            <a:r>
              <a:rPr lang="en-US" sz="2800" dirty="0"/>
              <a:t>Thao </a:t>
            </a:r>
            <a:r>
              <a:rPr lang="en-US" sz="2800" dirty="0" err="1"/>
              <a:t>tác</a:t>
            </a:r>
            <a:r>
              <a:rPr lang="en-US" sz="2800" dirty="0"/>
              <a:t> “</a:t>
            </a:r>
            <a:r>
              <a:rPr lang="en-US" sz="2800" dirty="0" err="1"/>
              <a:t>nhận</a:t>
            </a:r>
            <a:r>
              <a:rPr lang="en-US" sz="2800" dirty="0"/>
              <a:t> </a:t>
            </a:r>
            <a:r>
              <a:rPr lang="en-US" sz="2800" dirty="0" err="1"/>
              <a:t>trả</a:t>
            </a:r>
            <a:r>
              <a:rPr lang="en-US" sz="2800" dirty="0"/>
              <a:t>”.</a:t>
            </a:r>
          </a:p>
          <a:p>
            <a:pPr marL="973138" lvl="2" algn="just">
              <a:buFont typeface="Wingdings" pitchFamily="2" charset="2"/>
              <a:buChar char="Ø"/>
            </a:pPr>
            <a:r>
              <a:rPr lang="en-US" sz="2800" dirty="0">
                <a:solidFill>
                  <a:srgbClr val="0000FF"/>
                </a:solidFill>
              </a:rPr>
              <a:t> </a:t>
            </a:r>
            <a:r>
              <a:rPr lang="en-US" sz="2800" dirty="0" err="1">
                <a:solidFill>
                  <a:srgbClr val="0000FF"/>
                </a:solidFill>
              </a:rPr>
              <a:t>Quy</a:t>
            </a:r>
            <a:r>
              <a:rPr lang="en-US" sz="2800" dirty="0">
                <a:solidFill>
                  <a:srgbClr val="0000FF"/>
                </a:solidFill>
              </a:rPr>
              <a:t> </a:t>
            </a:r>
            <a:r>
              <a:rPr lang="en-US" sz="2800" dirty="0" err="1">
                <a:solidFill>
                  <a:srgbClr val="0000FF"/>
                </a:solidFill>
              </a:rPr>
              <a:t>tắc</a:t>
            </a:r>
            <a:r>
              <a:rPr lang="en-US" sz="2800" dirty="0">
                <a:solidFill>
                  <a:srgbClr val="0000FF"/>
                </a:solidFill>
              </a:rPr>
              <a:t> </a:t>
            </a:r>
            <a:r>
              <a:rPr lang="en-US" sz="2800" dirty="0" err="1">
                <a:solidFill>
                  <a:srgbClr val="0000FF"/>
                </a:solidFill>
              </a:rPr>
              <a:t>nghiệp</a:t>
            </a:r>
            <a:r>
              <a:rPr lang="en-US" sz="2800" dirty="0">
                <a:solidFill>
                  <a:srgbClr val="0000FF"/>
                </a:solidFill>
              </a:rPr>
              <a:t> </a:t>
            </a:r>
            <a:r>
              <a:rPr lang="en-US" sz="2800" dirty="0" err="1">
                <a:solidFill>
                  <a:srgbClr val="0000FF"/>
                </a:solidFill>
              </a:rPr>
              <a:t>vụ</a:t>
            </a:r>
            <a:r>
              <a:rPr lang="en-US" sz="2800" dirty="0">
                <a:solidFill>
                  <a:srgbClr val="0000FF"/>
                </a:solidFill>
              </a:rPr>
              <a:t> </a:t>
            </a:r>
            <a:r>
              <a:rPr lang="en-US" sz="2800" dirty="0" err="1">
                <a:solidFill>
                  <a:srgbClr val="0000FF"/>
                </a:solidFill>
              </a:rPr>
              <a:t>cần</a:t>
            </a:r>
            <a:r>
              <a:rPr lang="en-US" sz="2800" dirty="0">
                <a:solidFill>
                  <a:srgbClr val="0000FF"/>
                </a:solidFill>
              </a:rPr>
              <a:t> </a:t>
            </a:r>
            <a:r>
              <a:rPr lang="en-US" sz="2800" dirty="0" err="1">
                <a:solidFill>
                  <a:srgbClr val="0000FF"/>
                </a:solidFill>
              </a:rPr>
              <a:t>tuân</a:t>
            </a:r>
            <a:r>
              <a:rPr lang="en-US" sz="2800" dirty="0">
                <a:solidFill>
                  <a:srgbClr val="0000FF"/>
                </a:solidFill>
              </a:rPr>
              <a:t> </a:t>
            </a:r>
            <a:r>
              <a:rPr lang="en-US" sz="2800" dirty="0" err="1">
                <a:solidFill>
                  <a:srgbClr val="0000FF"/>
                </a:solidFill>
              </a:rPr>
              <a:t>thủ</a:t>
            </a:r>
            <a:r>
              <a:rPr lang="en-US" sz="2800" dirty="0">
                <a:solidFill>
                  <a:srgbClr val="0000FF"/>
                </a:solidFill>
              </a:rPr>
              <a:t>: </a:t>
            </a:r>
            <a:r>
              <a:rPr lang="en-US" sz="2800" dirty="0" err="1">
                <a:solidFill>
                  <a:srgbClr val="0000FF"/>
                </a:solidFill>
              </a:rPr>
              <a:t>Đánh</a:t>
            </a:r>
            <a:r>
              <a:rPr lang="en-US" sz="2800" dirty="0">
                <a:solidFill>
                  <a:srgbClr val="0000FF"/>
                </a:solidFill>
              </a:rPr>
              <a:t> </a:t>
            </a:r>
            <a:r>
              <a:rPr lang="en-US" sz="2800" dirty="0" err="1">
                <a:solidFill>
                  <a:srgbClr val="0000FF"/>
                </a:solidFill>
              </a:rPr>
              <a:t>dấu</a:t>
            </a:r>
            <a:r>
              <a:rPr lang="en-US" sz="2800" dirty="0">
                <a:solidFill>
                  <a:srgbClr val="0000FF"/>
                </a:solidFill>
              </a:rPr>
              <a:t> </a:t>
            </a:r>
            <a:r>
              <a:rPr lang="en-US" sz="2800" dirty="0" err="1">
                <a:solidFill>
                  <a:srgbClr val="0000FF"/>
                </a:solidFill>
              </a:rPr>
              <a:t>cuốn</a:t>
            </a:r>
            <a:r>
              <a:rPr lang="en-US" sz="2800" dirty="0">
                <a:solidFill>
                  <a:srgbClr val="0000FF"/>
                </a:solidFill>
              </a:rPr>
              <a:t> </a:t>
            </a:r>
            <a:r>
              <a:rPr lang="en-US" sz="2800" dirty="0" err="1">
                <a:solidFill>
                  <a:srgbClr val="0000FF"/>
                </a:solidFill>
              </a:rPr>
              <a:t>sách</a:t>
            </a:r>
            <a:r>
              <a:rPr lang="en-US" sz="2800" dirty="0">
                <a:solidFill>
                  <a:srgbClr val="0000FF"/>
                </a:solidFill>
              </a:rPr>
              <a:t> </a:t>
            </a:r>
            <a:r>
              <a:rPr lang="en-US" sz="2800" dirty="0" err="1">
                <a:solidFill>
                  <a:srgbClr val="0000FF"/>
                </a:solidFill>
              </a:rPr>
              <a:t>vừa</a:t>
            </a:r>
            <a:r>
              <a:rPr lang="en-US" sz="2800" dirty="0">
                <a:solidFill>
                  <a:srgbClr val="0000FF"/>
                </a:solidFill>
              </a:rPr>
              <a:t> </a:t>
            </a:r>
            <a:r>
              <a:rPr lang="en-US" sz="2800" dirty="0" err="1">
                <a:solidFill>
                  <a:srgbClr val="0000FF"/>
                </a:solidFill>
              </a:rPr>
              <a:t>nhận</a:t>
            </a:r>
            <a:r>
              <a:rPr lang="en-US" sz="2800" dirty="0">
                <a:solidFill>
                  <a:srgbClr val="0000FF"/>
                </a:solidFill>
              </a:rPr>
              <a:t> </a:t>
            </a:r>
            <a:r>
              <a:rPr lang="en-US" sz="2800" dirty="0" err="1">
                <a:solidFill>
                  <a:srgbClr val="0000FF"/>
                </a:solidFill>
              </a:rPr>
              <a:t>trả</a:t>
            </a:r>
            <a:r>
              <a:rPr lang="en-US" sz="2800" dirty="0">
                <a:solidFill>
                  <a:srgbClr val="0000FF"/>
                </a:solidFill>
              </a:rPr>
              <a:t> </a:t>
            </a:r>
            <a:r>
              <a:rPr lang="en-US" sz="2800" dirty="0" err="1">
                <a:solidFill>
                  <a:srgbClr val="0000FF"/>
                </a:solidFill>
              </a:rPr>
              <a:t>là</a:t>
            </a:r>
            <a:r>
              <a:rPr lang="en-US" sz="2800" dirty="0">
                <a:solidFill>
                  <a:srgbClr val="0000FF"/>
                </a:solidFill>
              </a:rPr>
              <a:t> </a:t>
            </a:r>
            <a:r>
              <a:rPr lang="en-US" sz="2800" dirty="0" err="1">
                <a:solidFill>
                  <a:srgbClr val="0000FF"/>
                </a:solidFill>
              </a:rPr>
              <a:t>sẵn</a:t>
            </a:r>
            <a:r>
              <a:rPr lang="en-US" sz="2800" dirty="0">
                <a:solidFill>
                  <a:srgbClr val="0000FF"/>
                </a:solidFill>
              </a:rPr>
              <a:t> </a:t>
            </a:r>
            <a:r>
              <a:rPr lang="en-US" sz="2800" dirty="0" err="1">
                <a:solidFill>
                  <a:srgbClr val="0000FF"/>
                </a:solidFill>
              </a:rPr>
              <a:t>có</a:t>
            </a:r>
            <a:r>
              <a:rPr lang="en-US" sz="2800" dirty="0">
                <a:solidFill>
                  <a:srgbClr val="0000FF"/>
                </a:solidFill>
              </a:rPr>
              <a:t>.</a:t>
            </a:r>
          </a:p>
        </p:txBody>
      </p:sp>
      <p:sp>
        <p:nvSpPr>
          <p:cNvPr id="8" name="Oval Callout 9"/>
          <p:cNvSpPr/>
          <p:nvPr/>
        </p:nvSpPr>
        <p:spPr>
          <a:xfrm>
            <a:off x="2795349" y="1586062"/>
            <a:ext cx="6408712" cy="2592288"/>
          </a:xfrm>
          <a:prstGeom prst="cloudCallout">
            <a:avLst>
              <a:gd name="adj1" fmla="val -26669"/>
              <a:gd name="adj2" fmla="val 7782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solidFill>
                  <a:srgbClr val="002060"/>
                </a:solidFill>
                <a:latin typeface="Times New Roman" panose="02020603050405020304" pitchFamily="18" charset="0"/>
                <a:cs typeface="Times New Roman" panose="02020603050405020304" pitchFamily="18" charset="0"/>
              </a:rPr>
              <a:t>Hãy mô tả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ngắn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gọn</a:t>
            </a:r>
            <a:r>
              <a:rPr lang="vi-VN" sz="3200" b="1" dirty="0">
                <a:solidFill>
                  <a:srgbClr val="002060"/>
                </a:solidFill>
                <a:latin typeface="Times New Roman" panose="02020603050405020304" pitchFamily="18" charset="0"/>
                <a:cs typeface="Times New Roman" panose="02020603050405020304" pitchFamily="18" charset="0"/>
              </a:rPr>
              <a:t> về công việc hằng ngày ở thư viện trường?</a:t>
            </a:r>
          </a:p>
        </p:txBody>
      </p:sp>
      <p:sp>
        <p:nvSpPr>
          <p:cNvPr id="10" name="Rounded Rectangle 9"/>
          <p:cNvSpPr/>
          <p:nvPr/>
        </p:nvSpPr>
        <p:spPr>
          <a:xfrm>
            <a:off x="473091" y="260648"/>
            <a:ext cx="10945216" cy="5486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3200" b="1" dirty="0">
                <a:solidFill>
                  <a:srgbClr val="CC3300"/>
                </a:solidFill>
                <a:latin typeface="Times New Roman" panose="02020603050405020304" pitchFamily="18" charset="0"/>
                <a:cs typeface="Times New Roman" panose="02020603050405020304" pitchFamily="18" charset="0"/>
              </a:rPr>
              <a:t>2. </a:t>
            </a:r>
            <a:r>
              <a:rPr lang="en-US" sz="3200" b="1" dirty="0" err="1">
                <a:solidFill>
                  <a:srgbClr val="CC3300"/>
                </a:solidFill>
                <a:latin typeface="Times New Roman" panose="02020603050405020304" pitchFamily="18" charset="0"/>
                <a:cs typeface="Times New Roman" panose="02020603050405020304" pitchFamily="18" charset="0"/>
              </a:rPr>
              <a:t>Thiết</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kế</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giao</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diện</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của</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ứng</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dụng</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quản</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lí</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thư</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viện</a:t>
            </a:r>
            <a:r>
              <a:rPr lang="en-US" sz="3200" b="1" dirty="0">
                <a:solidFill>
                  <a:srgbClr val="CC3300"/>
                </a:solidFill>
                <a:latin typeface="Times New Roman" panose="02020603050405020304" pitchFamily="18" charset="0"/>
                <a:cs typeface="Times New Roman" panose="02020603050405020304" pitchFamily="18" charset="0"/>
              </a:rPr>
              <a:t> </a:t>
            </a:r>
            <a:r>
              <a:rPr lang="en-US" sz="3200" b="1" dirty="0" err="1">
                <a:solidFill>
                  <a:srgbClr val="CC3300"/>
                </a:solidFill>
                <a:latin typeface="Times New Roman" panose="02020603050405020304" pitchFamily="18" charset="0"/>
                <a:cs typeface="Times New Roman" panose="02020603050405020304" pitchFamily="18" charset="0"/>
              </a:rPr>
              <a:t>trường</a:t>
            </a:r>
            <a:endParaRPr lang="en-US" sz="3200" b="1" dirty="0">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946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6" presetClass="entr" presetSubtype="21"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down)">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down)">
                                      <p:cBhvr>
                                        <p:cTn id="36" dur="500"/>
                                        <p:tgtEl>
                                          <p:spTgt spid="4">
                                            <p:txEl>
                                              <p:pRg st="4" end="4"/>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down)">
                                      <p:cBhvr>
                                        <p:cTn id="3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9"/>
          <p:cNvSpPr txBox="1">
            <a:spLocks noChangeArrowheads="1"/>
          </p:cNvSpPr>
          <p:nvPr/>
        </p:nvSpPr>
        <p:spPr bwMode="auto">
          <a:xfrm>
            <a:off x="2222501" y="5291138"/>
            <a:ext cx="2289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endParaRPr lang="en-US" altLang="en-US" sz="1800"/>
          </a:p>
        </p:txBody>
      </p:sp>
      <p:sp>
        <p:nvSpPr>
          <p:cNvPr id="58370" name="Rectangle 2"/>
          <p:cNvSpPr>
            <a:spLocks noChangeArrowheads="1"/>
          </p:cNvSpPr>
          <p:nvPr/>
        </p:nvSpPr>
        <p:spPr bwMode="auto">
          <a:xfrm>
            <a:off x="1524000"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1" hangingPunct="1">
              <a:defRPr/>
            </a:pPr>
            <a:endParaRPr lang="en-US">
              <a:latin typeface="Arial" charset="0"/>
              <a:cs typeface="Arial" charset="0"/>
            </a:endParaRPr>
          </a:p>
        </p:txBody>
      </p:sp>
      <p:sp>
        <p:nvSpPr>
          <p:cNvPr id="4" name="TextBox 3"/>
          <p:cNvSpPr txBox="1"/>
          <p:nvPr/>
        </p:nvSpPr>
        <p:spPr>
          <a:xfrm>
            <a:off x="695400" y="1268760"/>
            <a:ext cx="10848528" cy="4862870"/>
          </a:xfrm>
          <a:prstGeom prst="rect">
            <a:avLst/>
          </a:prstGeom>
          <a:solidFill>
            <a:srgbClr val="FFFFFF"/>
          </a:solidFill>
        </p:spPr>
        <p:txBody>
          <a:bodyPr wrap="square" rtlCol="0">
            <a:spAutoFit/>
          </a:bodyPr>
          <a:lstStyle/>
          <a:p>
            <a:pPr algn="just"/>
            <a:r>
              <a:rPr lang="en-US" sz="3000" b="1" dirty="0">
                <a:solidFill>
                  <a:srgbClr val="C00000"/>
                </a:solidFill>
              </a:rPr>
              <a:t>b)  </a:t>
            </a:r>
            <a:r>
              <a:rPr lang="en-US" sz="3000" b="1" dirty="0" err="1">
                <a:solidFill>
                  <a:srgbClr val="C00000"/>
                </a:solidFill>
              </a:rPr>
              <a:t>Các</a:t>
            </a:r>
            <a:r>
              <a:rPr lang="en-US" sz="3000" b="1" dirty="0">
                <a:solidFill>
                  <a:srgbClr val="C00000"/>
                </a:solidFill>
              </a:rPr>
              <a:t> </a:t>
            </a:r>
            <a:r>
              <a:rPr lang="en-US" sz="3000" b="1" dirty="0" err="1">
                <a:solidFill>
                  <a:srgbClr val="C00000"/>
                </a:solidFill>
              </a:rPr>
              <a:t>báo</a:t>
            </a:r>
            <a:r>
              <a:rPr lang="en-US" sz="3000" b="1" dirty="0">
                <a:solidFill>
                  <a:srgbClr val="C00000"/>
                </a:solidFill>
              </a:rPr>
              <a:t> </a:t>
            </a:r>
            <a:r>
              <a:rPr lang="en-US" sz="3000" b="1" dirty="0" err="1">
                <a:solidFill>
                  <a:srgbClr val="C00000"/>
                </a:solidFill>
              </a:rPr>
              <a:t>cáo</a:t>
            </a:r>
            <a:endParaRPr lang="en-US" sz="3000" b="1" dirty="0">
              <a:solidFill>
                <a:srgbClr val="C00000"/>
              </a:solidFill>
            </a:endParaRPr>
          </a:p>
          <a:p>
            <a:pPr marL="800100" lvl="1" indent="-342900" algn="just">
              <a:buAutoNum type="arabicParenBoth"/>
            </a:pPr>
            <a:r>
              <a:rPr lang="en-US" sz="3000" dirty="0"/>
              <a:t> </a:t>
            </a:r>
            <a:r>
              <a:rPr lang="en-US" sz="3000" dirty="0" err="1"/>
              <a:t>Thống</a:t>
            </a:r>
            <a:r>
              <a:rPr lang="en-US" sz="3000" dirty="0"/>
              <a:t> </a:t>
            </a:r>
            <a:r>
              <a:rPr lang="en-US" sz="3000" dirty="0" err="1"/>
              <a:t>kê</a:t>
            </a:r>
            <a:r>
              <a:rPr lang="en-US" sz="3000" dirty="0"/>
              <a:t> </a:t>
            </a:r>
            <a:r>
              <a:rPr lang="en-US" sz="3000" dirty="0" err="1"/>
              <a:t>hoạt</a:t>
            </a:r>
            <a:r>
              <a:rPr lang="en-US" sz="3000" dirty="0"/>
              <a:t> </a:t>
            </a:r>
            <a:r>
              <a:rPr lang="en-US" sz="3000" dirty="0" err="1"/>
              <a:t>động</a:t>
            </a:r>
            <a:r>
              <a:rPr lang="en-US" sz="3000" dirty="0"/>
              <a:t> </a:t>
            </a:r>
            <a:r>
              <a:rPr lang="en-US" sz="3000" dirty="0" err="1"/>
              <a:t>mượn</a:t>
            </a:r>
            <a:r>
              <a:rPr lang="en-US" sz="3000" dirty="0"/>
              <a:t> </a:t>
            </a:r>
            <a:r>
              <a:rPr lang="en-US" sz="3000" dirty="0" err="1"/>
              <a:t>trả</a:t>
            </a:r>
            <a:endParaRPr lang="en-US" sz="3000" dirty="0"/>
          </a:p>
          <a:p>
            <a:pPr marL="800100" lvl="1" indent="-342900" algn="just">
              <a:buAutoNum type="arabicParenBoth"/>
            </a:pPr>
            <a:r>
              <a:rPr lang="en-US" sz="3000" dirty="0"/>
              <a:t> </a:t>
            </a:r>
            <a:r>
              <a:rPr lang="en-US" sz="3000" dirty="0" err="1"/>
              <a:t>Báo</a:t>
            </a:r>
            <a:r>
              <a:rPr lang="en-US" sz="3000" dirty="0"/>
              <a:t> </a:t>
            </a:r>
            <a:r>
              <a:rPr lang="en-US" sz="3000" dirty="0" err="1"/>
              <a:t>cáo</a:t>
            </a:r>
            <a:r>
              <a:rPr lang="en-US" sz="3000" dirty="0"/>
              <a:t> </a:t>
            </a:r>
            <a:r>
              <a:rPr lang="en-US" sz="3000" dirty="0" err="1"/>
              <a:t>phân</a:t>
            </a:r>
            <a:r>
              <a:rPr lang="en-US" sz="3000" dirty="0"/>
              <a:t> </a:t>
            </a:r>
            <a:r>
              <a:rPr lang="en-US" sz="3000" dirty="0" err="1"/>
              <a:t>tích</a:t>
            </a:r>
            <a:r>
              <a:rPr lang="en-US" sz="3000" dirty="0"/>
              <a:t> </a:t>
            </a:r>
            <a:r>
              <a:rPr lang="en-US" sz="3000" dirty="0" err="1"/>
              <a:t>mượn</a:t>
            </a:r>
            <a:r>
              <a:rPr lang="en-US" sz="3000" dirty="0"/>
              <a:t> </a:t>
            </a:r>
            <a:r>
              <a:rPr lang="en-US" sz="3000" dirty="0" err="1"/>
              <a:t>trả</a:t>
            </a:r>
            <a:endParaRPr lang="en-US" sz="3000" dirty="0"/>
          </a:p>
          <a:p>
            <a:pPr algn="just">
              <a:spcBef>
                <a:spcPts val="1200"/>
              </a:spcBef>
            </a:pPr>
            <a:r>
              <a:rPr lang="en-US" sz="3000" b="1" dirty="0">
                <a:solidFill>
                  <a:srgbClr val="C00000"/>
                </a:solidFill>
              </a:rPr>
              <a:t>c) </a:t>
            </a:r>
            <a:r>
              <a:rPr lang="en-US" sz="3000" b="1" dirty="0" err="1">
                <a:solidFill>
                  <a:srgbClr val="C00000"/>
                </a:solidFill>
              </a:rPr>
              <a:t>Bàn</a:t>
            </a:r>
            <a:r>
              <a:rPr lang="en-US" sz="3000" b="1" dirty="0">
                <a:solidFill>
                  <a:srgbClr val="C00000"/>
                </a:solidFill>
              </a:rPr>
              <a:t> </a:t>
            </a:r>
            <a:r>
              <a:rPr lang="en-US" sz="3000" b="1" dirty="0" err="1">
                <a:solidFill>
                  <a:srgbClr val="C00000"/>
                </a:solidFill>
              </a:rPr>
              <a:t>điều</a:t>
            </a:r>
            <a:r>
              <a:rPr lang="en-US" sz="3000" b="1" dirty="0">
                <a:solidFill>
                  <a:srgbClr val="C00000"/>
                </a:solidFill>
              </a:rPr>
              <a:t> </a:t>
            </a:r>
            <a:r>
              <a:rPr lang="en-US" sz="3000" b="1" dirty="0" err="1">
                <a:solidFill>
                  <a:srgbClr val="C00000"/>
                </a:solidFill>
              </a:rPr>
              <a:t>khiển</a:t>
            </a:r>
            <a:r>
              <a:rPr lang="en-US" sz="3000" b="1" dirty="0">
                <a:solidFill>
                  <a:srgbClr val="C00000"/>
                </a:solidFill>
              </a:rPr>
              <a:t> </a:t>
            </a:r>
            <a:r>
              <a:rPr lang="en-US" sz="3000" b="1" dirty="0" err="1">
                <a:solidFill>
                  <a:srgbClr val="C00000"/>
                </a:solidFill>
              </a:rPr>
              <a:t>trung</a:t>
            </a:r>
            <a:r>
              <a:rPr lang="en-US" sz="3000" b="1" dirty="0">
                <a:solidFill>
                  <a:srgbClr val="C00000"/>
                </a:solidFill>
              </a:rPr>
              <a:t> </a:t>
            </a:r>
            <a:r>
              <a:rPr lang="en-US" sz="3000" b="1" dirty="0" err="1">
                <a:solidFill>
                  <a:srgbClr val="C00000"/>
                </a:solidFill>
              </a:rPr>
              <a:t>tâm</a:t>
            </a:r>
            <a:r>
              <a:rPr lang="en-US" sz="3000" b="1" dirty="0">
                <a:solidFill>
                  <a:srgbClr val="C00000"/>
                </a:solidFill>
              </a:rPr>
              <a:t> </a:t>
            </a:r>
            <a:r>
              <a:rPr lang="en-US" sz="3000" b="1" dirty="0" err="1">
                <a:solidFill>
                  <a:srgbClr val="C00000"/>
                </a:solidFill>
              </a:rPr>
              <a:t>của</a:t>
            </a:r>
            <a:r>
              <a:rPr lang="en-US" sz="3000" b="1" dirty="0">
                <a:solidFill>
                  <a:srgbClr val="C00000"/>
                </a:solidFill>
              </a:rPr>
              <a:t> </a:t>
            </a:r>
            <a:r>
              <a:rPr lang="en-US" sz="3000" b="1" dirty="0" err="1">
                <a:solidFill>
                  <a:srgbClr val="C00000"/>
                </a:solidFill>
              </a:rPr>
              <a:t>ứng</a:t>
            </a:r>
            <a:r>
              <a:rPr lang="en-US" sz="3000" b="1" dirty="0">
                <a:solidFill>
                  <a:srgbClr val="C00000"/>
                </a:solidFill>
              </a:rPr>
              <a:t> </a:t>
            </a:r>
            <a:r>
              <a:rPr lang="en-US" sz="3000" b="1" dirty="0" err="1">
                <a:solidFill>
                  <a:srgbClr val="C00000"/>
                </a:solidFill>
              </a:rPr>
              <a:t>dụng</a:t>
            </a:r>
            <a:r>
              <a:rPr lang="en-US" sz="3000" b="1" dirty="0">
                <a:solidFill>
                  <a:srgbClr val="C00000"/>
                </a:solidFill>
              </a:rPr>
              <a:t> </a:t>
            </a:r>
            <a:r>
              <a:rPr lang="en-US" sz="3000" b="1" dirty="0" err="1">
                <a:solidFill>
                  <a:srgbClr val="C00000"/>
                </a:solidFill>
              </a:rPr>
              <a:t>quản</a:t>
            </a:r>
            <a:r>
              <a:rPr lang="en-US" sz="3000" b="1" dirty="0">
                <a:solidFill>
                  <a:srgbClr val="C00000"/>
                </a:solidFill>
              </a:rPr>
              <a:t> </a:t>
            </a:r>
            <a:r>
              <a:rPr lang="en-US" sz="3000" b="1" dirty="0" err="1">
                <a:solidFill>
                  <a:srgbClr val="C00000"/>
                </a:solidFill>
              </a:rPr>
              <a:t>lí</a:t>
            </a:r>
            <a:r>
              <a:rPr lang="en-US" sz="3000" b="1" dirty="0">
                <a:solidFill>
                  <a:srgbClr val="C00000"/>
                </a:solidFill>
              </a:rPr>
              <a:t> </a:t>
            </a:r>
            <a:r>
              <a:rPr lang="en-US" sz="3000" b="1" dirty="0" err="1">
                <a:solidFill>
                  <a:srgbClr val="C00000"/>
                </a:solidFill>
              </a:rPr>
              <a:t>thư</a:t>
            </a:r>
            <a:r>
              <a:rPr lang="en-US" sz="3000" b="1" dirty="0">
                <a:solidFill>
                  <a:srgbClr val="C00000"/>
                </a:solidFill>
              </a:rPr>
              <a:t> </a:t>
            </a:r>
            <a:r>
              <a:rPr lang="en-US" sz="3000" b="1" dirty="0" err="1">
                <a:solidFill>
                  <a:srgbClr val="C00000"/>
                </a:solidFill>
              </a:rPr>
              <a:t>viện</a:t>
            </a:r>
            <a:r>
              <a:rPr lang="en-US" sz="3000" b="1" dirty="0">
                <a:solidFill>
                  <a:srgbClr val="C00000"/>
                </a:solidFill>
              </a:rPr>
              <a:t> </a:t>
            </a:r>
            <a:r>
              <a:rPr lang="en-US" sz="3000" b="1" dirty="0" err="1">
                <a:solidFill>
                  <a:srgbClr val="C00000"/>
                </a:solidFill>
              </a:rPr>
              <a:t>trường</a:t>
            </a:r>
            <a:endParaRPr lang="en-US" sz="3000" b="1" dirty="0">
              <a:solidFill>
                <a:srgbClr val="C00000"/>
              </a:solidFill>
            </a:endParaRPr>
          </a:p>
          <a:p>
            <a:pPr algn="just"/>
            <a:r>
              <a:rPr lang="en-US" sz="3000" dirty="0" err="1">
                <a:solidFill>
                  <a:srgbClr val="002060"/>
                </a:solidFill>
              </a:rPr>
              <a:t>Một</a:t>
            </a:r>
            <a:r>
              <a:rPr lang="en-US" sz="3000" dirty="0">
                <a:solidFill>
                  <a:srgbClr val="002060"/>
                </a:solidFill>
              </a:rPr>
              <a:t> </a:t>
            </a:r>
            <a:r>
              <a:rPr lang="en-US" sz="3000" dirty="0" err="1">
                <a:solidFill>
                  <a:srgbClr val="002060"/>
                </a:solidFill>
              </a:rPr>
              <a:t>ví</a:t>
            </a:r>
            <a:r>
              <a:rPr lang="en-US" sz="3000" dirty="0">
                <a:solidFill>
                  <a:srgbClr val="002060"/>
                </a:solidFill>
              </a:rPr>
              <a:t> </a:t>
            </a:r>
            <a:r>
              <a:rPr lang="en-US" sz="3000" dirty="0" err="1">
                <a:solidFill>
                  <a:srgbClr val="002060"/>
                </a:solidFill>
              </a:rPr>
              <a:t>dụ</a:t>
            </a:r>
            <a:r>
              <a:rPr lang="en-US" sz="3000" dirty="0">
                <a:solidFill>
                  <a:srgbClr val="002060"/>
                </a:solidFill>
              </a:rPr>
              <a:t> </a:t>
            </a:r>
            <a:r>
              <a:rPr lang="en-US" sz="3000" dirty="0" err="1">
                <a:solidFill>
                  <a:srgbClr val="002060"/>
                </a:solidFill>
              </a:rPr>
              <a:t>thiết</a:t>
            </a:r>
            <a:r>
              <a:rPr lang="en-US" sz="3000" dirty="0">
                <a:solidFill>
                  <a:srgbClr val="002060"/>
                </a:solidFill>
              </a:rPr>
              <a:t> </a:t>
            </a:r>
            <a:r>
              <a:rPr lang="en-US" sz="3000" dirty="0" err="1">
                <a:solidFill>
                  <a:srgbClr val="002060"/>
                </a:solidFill>
              </a:rPr>
              <a:t>kế</a:t>
            </a:r>
            <a:r>
              <a:rPr lang="en-US" sz="3000" dirty="0">
                <a:solidFill>
                  <a:srgbClr val="002060"/>
                </a:solidFill>
              </a:rPr>
              <a:t> </a:t>
            </a:r>
            <a:r>
              <a:rPr lang="en-US" sz="3000" dirty="0" err="1">
                <a:solidFill>
                  <a:srgbClr val="002060"/>
                </a:solidFill>
              </a:rPr>
              <a:t>biểu</a:t>
            </a:r>
            <a:r>
              <a:rPr lang="en-US" sz="3000" dirty="0">
                <a:solidFill>
                  <a:srgbClr val="002060"/>
                </a:solidFill>
              </a:rPr>
              <a:t> </a:t>
            </a:r>
            <a:r>
              <a:rPr lang="en-US" sz="3000" dirty="0" err="1">
                <a:solidFill>
                  <a:srgbClr val="002060"/>
                </a:solidFill>
              </a:rPr>
              <a:t>mẫu</a:t>
            </a:r>
            <a:r>
              <a:rPr lang="en-US" sz="3000" dirty="0">
                <a:solidFill>
                  <a:srgbClr val="002060"/>
                </a:solidFill>
              </a:rPr>
              <a:t> </a:t>
            </a:r>
            <a:r>
              <a:rPr lang="en-US" sz="3000" dirty="0" err="1">
                <a:solidFill>
                  <a:srgbClr val="002060"/>
                </a:solidFill>
              </a:rPr>
              <a:t>điều</a:t>
            </a:r>
            <a:r>
              <a:rPr lang="en-US" sz="3000" dirty="0">
                <a:solidFill>
                  <a:srgbClr val="002060"/>
                </a:solidFill>
              </a:rPr>
              <a:t> </a:t>
            </a:r>
            <a:r>
              <a:rPr lang="en-US" sz="3000" dirty="0" err="1">
                <a:solidFill>
                  <a:srgbClr val="002060"/>
                </a:solidFill>
              </a:rPr>
              <a:t>hướng</a:t>
            </a:r>
            <a:r>
              <a:rPr lang="en-US" sz="3000" dirty="0">
                <a:solidFill>
                  <a:srgbClr val="002060"/>
                </a:solidFill>
              </a:rPr>
              <a:t> </a:t>
            </a:r>
            <a:r>
              <a:rPr lang="en-US" sz="3000" dirty="0" err="1">
                <a:solidFill>
                  <a:srgbClr val="002060"/>
                </a:solidFill>
              </a:rPr>
              <a:t>như</a:t>
            </a:r>
            <a:r>
              <a:rPr lang="en-US" sz="3000" dirty="0">
                <a:solidFill>
                  <a:srgbClr val="002060"/>
                </a:solidFill>
              </a:rPr>
              <a:t> </a:t>
            </a:r>
            <a:r>
              <a:rPr lang="en-US" sz="3000" dirty="0" err="1">
                <a:solidFill>
                  <a:srgbClr val="002060"/>
                </a:solidFill>
              </a:rPr>
              <a:t>sau</a:t>
            </a:r>
            <a:r>
              <a:rPr lang="en-US" sz="3000" dirty="0">
                <a:solidFill>
                  <a:srgbClr val="002060"/>
                </a:solidFill>
              </a:rPr>
              <a:t>:</a:t>
            </a:r>
          </a:p>
          <a:p>
            <a:pPr marL="457200" indent="-457200" algn="just">
              <a:buFontTx/>
              <a:buChar char="-"/>
            </a:pPr>
            <a:r>
              <a:rPr lang="en-US" sz="3000" dirty="0" err="1">
                <a:solidFill>
                  <a:srgbClr val="002060"/>
                </a:solidFill>
              </a:rPr>
              <a:t>Nhãn</a:t>
            </a:r>
            <a:r>
              <a:rPr lang="en-US" sz="3000" dirty="0">
                <a:solidFill>
                  <a:srgbClr val="002060"/>
                </a:solidFill>
              </a:rPr>
              <a:t> </a:t>
            </a:r>
            <a:r>
              <a:rPr lang="en-US" sz="3000" dirty="0" err="1">
                <a:solidFill>
                  <a:srgbClr val="002060"/>
                </a:solidFill>
              </a:rPr>
              <a:t>tiêu</a:t>
            </a:r>
            <a:r>
              <a:rPr lang="en-US" sz="3000" dirty="0">
                <a:solidFill>
                  <a:srgbClr val="002060"/>
                </a:solidFill>
              </a:rPr>
              <a:t> </a:t>
            </a:r>
            <a:r>
              <a:rPr lang="en-US" sz="3000" dirty="0" err="1">
                <a:solidFill>
                  <a:srgbClr val="002060"/>
                </a:solidFill>
              </a:rPr>
              <a:t>đề</a:t>
            </a:r>
            <a:r>
              <a:rPr lang="en-US" sz="3000" dirty="0">
                <a:solidFill>
                  <a:srgbClr val="002060"/>
                </a:solidFill>
              </a:rPr>
              <a:t>: “</a:t>
            </a:r>
            <a:r>
              <a:rPr lang="en-US" sz="3000" dirty="0" err="1">
                <a:solidFill>
                  <a:srgbClr val="002060"/>
                </a:solidFill>
              </a:rPr>
              <a:t>Thư</a:t>
            </a:r>
            <a:r>
              <a:rPr lang="en-US" sz="3000" dirty="0">
                <a:solidFill>
                  <a:srgbClr val="002060"/>
                </a:solidFill>
              </a:rPr>
              <a:t> </a:t>
            </a:r>
            <a:r>
              <a:rPr lang="en-US" sz="3000" dirty="0" err="1">
                <a:solidFill>
                  <a:srgbClr val="002060"/>
                </a:solidFill>
              </a:rPr>
              <a:t>viện</a:t>
            </a:r>
            <a:r>
              <a:rPr lang="en-US" sz="3000" dirty="0">
                <a:solidFill>
                  <a:srgbClr val="002060"/>
                </a:solidFill>
              </a:rPr>
              <a:t> </a:t>
            </a:r>
            <a:r>
              <a:rPr lang="en-US" sz="3000" dirty="0" err="1">
                <a:solidFill>
                  <a:srgbClr val="002060"/>
                </a:solidFill>
              </a:rPr>
              <a:t>trường</a:t>
            </a:r>
            <a:r>
              <a:rPr lang="en-US" sz="3000" dirty="0">
                <a:solidFill>
                  <a:srgbClr val="002060"/>
                </a:solidFill>
              </a:rPr>
              <a:t> THPT </a:t>
            </a:r>
            <a:r>
              <a:rPr lang="en-US" sz="3000" dirty="0" err="1">
                <a:solidFill>
                  <a:srgbClr val="002060"/>
                </a:solidFill>
              </a:rPr>
              <a:t>Xuân</a:t>
            </a:r>
            <a:r>
              <a:rPr lang="en-US" sz="3000" dirty="0">
                <a:solidFill>
                  <a:srgbClr val="002060"/>
                </a:solidFill>
              </a:rPr>
              <a:t> </a:t>
            </a:r>
            <a:r>
              <a:rPr lang="en-US" sz="3000" dirty="0" err="1">
                <a:solidFill>
                  <a:srgbClr val="002060"/>
                </a:solidFill>
              </a:rPr>
              <a:t>Diệu</a:t>
            </a:r>
            <a:r>
              <a:rPr lang="en-US" sz="3000" dirty="0">
                <a:solidFill>
                  <a:srgbClr val="002060"/>
                </a:solidFill>
              </a:rPr>
              <a:t>”</a:t>
            </a:r>
          </a:p>
          <a:p>
            <a:pPr marL="457200" indent="-457200" algn="just">
              <a:buFontTx/>
              <a:buChar char="-"/>
            </a:pPr>
            <a:r>
              <a:rPr lang="en-US" sz="3000" dirty="0" err="1">
                <a:solidFill>
                  <a:srgbClr val="002060"/>
                </a:solidFill>
              </a:rPr>
              <a:t>Bố</a:t>
            </a:r>
            <a:r>
              <a:rPr lang="en-US" sz="3000" dirty="0">
                <a:solidFill>
                  <a:srgbClr val="002060"/>
                </a:solidFill>
              </a:rPr>
              <a:t> </a:t>
            </a:r>
            <a:r>
              <a:rPr lang="en-US" sz="3000" dirty="0" err="1">
                <a:solidFill>
                  <a:srgbClr val="002060"/>
                </a:solidFill>
              </a:rPr>
              <a:t>cục</a:t>
            </a:r>
            <a:r>
              <a:rPr lang="en-US" sz="3000" dirty="0">
                <a:solidFill>
                  <a:srgbClr val="002060"/>
                </a:solidFill>
              </a:rPr>
              <a:t>: Horizontal Tabs.</a:t>
            </a:r>
          </a:p>
          <a:p>
            <a:pPr marL="457200" indent="-457200" algn="just">
              <a:buFontTx/>
              <a:buChar char="-"/>
            </a:pPr>
            <a:r>
              <a:rPr lang="en-US" sz="3000" dirty="0" err="1">
                <a:solidFill>
                  <a:srgbClr val="002060"/>
                </a:solidFill>
              </a:rPr>
              <a:t>Các</a:t>
            </a:r>
            <a:r>
              <a:rPr lang="en-US" sz="3000" dirty="0">
                <a:solidFill>
                  <a:srgbClr val="002060"/>
                </a:solidFill>
              </a:rPr>
              <a:t> </a:t>
            </a:r>
            <a:r>
              <a:rPr lang="en-US" sz="3000" dirty="0" err="1">
                <a:solidFill>
                  <a:srgbClr val="002060"/>
                </a:solidFill>
              </a:rPr>
              <a:t>thẻ</a:t>
            </a:r>
            <a:r>
              <a:rPr lang="en-US" sz="3000" dirty="0">
                <a:solidFill>
                  <a:srgbClr val="002060"/>
                </a:solidFill>
              </a:rPr>
              <a:t> </a:t>
            </a:r>
            <a:r>
              <a:rPr lang="en-US" sz="3000" dirty="0" err="1">
                <a:solidFill>
                  <a:srgbClr val="002060"/>
                </a:solidFill>
              </a:rPr>
              <a:t>đầu</a:t>
            </a:r>
            <a:r>
              <a:rPr lang="en-US" sz="3000" dirty="0">
                <a:solidFill>
                  <a:srgbClr val="002060"/>
                </a:solidFill>
              </a:rPr>
              <a:t> </a:t>
            </a:r>
            <a:r>
              <a:rPr lang="en-US" sz="3000" dirty="0" err="1">
                <a:solidFill>
                  <a:srgbClr val="002060"/>
                </a:solidFill>
              </a:rPr>
              <a:t>tiên</a:t>
            </a:r>
            <a:r>
              <a:rPr lang="en-US" sz="3000" dirty="0">
                <a:solidFill>
                  <a:srgbClr val="002060"/>
                </a:solidFill>
              </a:rPr>
              <a:t> </a:t>
            </a:r>
            <a:r>
              <a:rPr lang="en-US" sz="3000" dirty="0" err="1">
                <a:solidFill>
                  <a:srgbClr val="002060"/>
                </a:solidFill>
              </a:rPr>
              <a:t>là</a:t>
            </a:r>
            <a:r>
              <a:rPr lang="en-US" sz="3000" dirty="0">
                <a:solidFill>
                  <a:srgbClr val="002060"/>
                </a:solidFill>
              </a:rPr>
              <a:t> </a:t>
            </a:r>
            <a:r>
              <a:rPr lang="en-US" sz="3000" dirty="0" err="1">
                <a:solidFill>
                  <a:srgbClr val="002060"/>
                </a:solidFill>
              </a:rPr>
              <a:t>các</a:t>
            </a:r>
            <a:r>
              <a:rPr lang="en-US" sz="3000" dirty="0">
                <a:solidFill>
                  <a:srgbClr val="002060"/>
                </a:solidFill>
              </a:rPr>
              <a:t> </a:t>
            </a:r>
            <a:r>
              <a:rPr lang="en-US" sz="3000" dirty="0" err="1">
                <a:solidFill>
                  <a:srgbClr val="002060"/>
                </a:solidFill>
              </a:rPr>
              <a:t>biểu</a:t>
            </a:r>
            <a:r>
              <a:rPr lang="en-US" sz="3000" dirty="0">
                <a:solidFill>
                  <a:srgbClr val="002060"/>
                </a:solidFill>
              </a:rPr>
              <a:t> </a:t>
            </a:r>
            <a:r>
              <a:rPr lang="en-US" sz="3000" dirty="0" err="1">
                <a:solidFill>
                  <a:srgbClr val="002060"/>
                </a:solidFill>
              </a:rPr>
              <a:t>mẫu</a:t>
            </a:r>
            <a:r>
              <a:rPr lang="en-US" sz="3000" dirty="0">
                <a:solidFill>
                  <a:srgbClr val="002060"/>
                </a:solidFill>
              </a:rPr>
              <a:t>, </a:t>
            </a:r>
            <a:r>
              <a:rPr lang="en-US" sz="3000" dirty="0" err="1">
                <a:solidFill>
                  <a:srgbClr val="002060"/>
                </a:solidFill>
              </a:rPr>
              <a:t>sau</a:t>
            </a:r>
            <a:r>
              <a:rPr lang="en-US" sz="3000" dirty="0">
                <a:solidFill>
                  <a:srgbClr val="002060"/>
                </a:solidFill>
              </a:rPr>
              <a:t> </a:t>
            </a:r>
            <a:r>
              <a:rPr lang="en-US" sz="3000" dirty="0" err="1">
                <a:solidFill>
                  <a:srgbClr val="002060"/>
                </a:solidFill>
              </a:rPr>
              <a:t>đó</a:t>
            </a:r>
            <a:r>
              <a:rPr lang="en-US" sz="3000" dirty="0">
                <a:solidFill>
                  <a:srgbClr val="002060"/>
                </a:solidFill>
              </a:rPr>
              <a:t> </a:t>
            </a:r>
            <a:r>
              <a:rPr lang="en-US" sz="3000" dirty="0" err="1">
                <a:solidFill>
                  <a:srgbClr val="002060"/>
                </a:solidFill>
              </a:rPr>
              <a:t>là</a:t>
            </a:r>
            <a:r>
              <a:rPr lang="en-US" sz="3000" dirty="0">
                <a:solidFill>
                  <a:srgbClr val="002060"/>
                </a:solidFill>
              </a:rPr>
              <a:t> </a:t>
            </a:r>
            <a:r>
              <a:rPr lang="en-US" sz="3000" dirty="0" err="1">
                <a:solidFill>
                  <a:srgbClr val="002060"/>
                </a:solidFill>
              </a:rPr>
              <a:t>các</a:t>
            </a:r>
            <a:r>
              <a:rPr lang="en-US" sz="3000" dirty="0">
                <a:solidFill>
                  <a:srgbClr val="002060"/>
                </a:solidFill>
              </a:rPr>
              <a:t> </a:t>
            </a:r>
            <a:r>
              <a:rPr lang="en-US" sz="3000" dirty="0" err="1">
                <a:solidFill>
                  <a:srgbClr val="002060"/>
                </a:solidFill>
              </a:rPr>
              <a:t>báo</a:t>
            </a:r>
            <a:r>
              <a:rPr lang="en-US" sz="3000" dirty="0">
                <a:solidFill>
                  <a:srgbClr val="002060"/>
                </a:solidFill>
              </a:rPr>
              <a:t> </a:t>
            </a:r>
            <a:r>
              <a:rPr lang="en-US" sz="3000" dirty="0" err="1">
                <a:solidFill>
                  <a:srgbClr val="002060"/>
                </a:solidFill>
              </a:rPr>
              <a:t>cáo</a:t>
            </a:r>
            <a:r>
              <a:rPr lang="en-US" sz="3000" dirty="0">
                <a:solidFill>
                  <a:srgbClr val="002060"/>
                </a:solidFill>
              </a:rPr>
              <a:t>.</a:t>
            </a:r>
          </a:p>
          <a:p>
            <a:endParaRPr lang="vi-VN" sz="3000" dirty="0"/>
          </a:p>
        </p:txBody>
      </p:sp>
      <p:sp>
        <p:nvSpPr>
          <p:cNvPr id="6" name="Rounded Rectangle 5"/>
          <p:cNvSpPr/>
          <p:nvPr/>
        </p:nvSpPr>
        <p:spPr>
          <a:xfrm>
            <a:off x="473091" y="144016"/>
            <a:ext cx="10945216"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Thiết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quản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trường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3724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2"/>
          <p:cNvSpPr txBox="1">
            <a:spLocks noChangeArrowheads="1"/>
          </p:cNvSpPr>
          <p:nvPr/>
        </p:nvSpPr>
        <p:spPr bwMode="auto">
          <a:xfrm>
            <a:off x="2711624" y="2780928"/>
            <a:ext cx="6580149" cy="523220"/>
          </a:xfrm>
          <a:prstGeom prst="rect">
            <a:avLst/>
          </a:prstGeom>
          <a:solidFill>
            <a:schemeClr val="bg1"/>
          </a:solidFill>
          <a:ln>
            <a:noFill/>
          </a:ln>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ts val="600"/>
              </a:spcBef>
              <a:buClrTx/>
              <a:buSzTx/>
              <a:buFontTx/>
              <a:buNone/>
            </a:pPr>
            <a:r>
              <a:rPr lang="en-US" altLang="en-US" sz="2800" b="1" dirty="0">
                <a:solidFill>
                  <a:srgbClr val="CC3300"/>
                </a:solidFill>
                <a:latin typeface="Times New Roman" panose="02020603050405020304" pitchFamily="18" charset="0"/>
                <a:cs typeface="Times New Roman" panose="02020603050405020304" pitchFamily="18" charset="0"/>
              </a:rPr>
              <a:t>HOÀN THÀNH PHIẾU HỌC TẬP SỐ 2</a:t>
            </a:r>
          </a:p>
        </p:txBody>
      </p:sp>
      <p:sp>
        <p:nvSpPr>
          <p:cNvPr id="3" name="Rectangle 2"/>
          <p:cNvSpPr/>
          <p:nvPr/>
        </p:nvSpPr>
        <p:spPr>
          <a:xfrm>
            <a:off x="4062997" y="764704"/>
            <a:ext cx="3087705" cy="707886"/>
          </a:xfrm>
          <a:prstGeom prst="rect">
            <a:avLst/>
          </a:prstGeom>
          <a:solidFill>
            <a:srgbClr val="FFFFFF"/>
          </a:solidFill>
        </p:spPr>
        <p:txBody>
          <a:bodyPr wrap="none">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LUYỆN TẬP</a:t>
            </a:r>
          </a:p>
        </p:txBody>
      </p:sp>
    </p:spTree>
    <p:extLst>
      <p:ext uri="{BB962C8B-B14F-4D97-AF65-F5344CB8AC3E}">
        <p14:creationId xmlns:p14="http://schemas.microsoft.com/office/powerpoint/2010/main" val="1620950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9E7037F-157D-268C-706F-FA6A63D93065}"/>
              </a:ext>
            </a:extLst>
          </p:cNvPr>
          <p:cNvGrpSpPr>
            <a:grpSpLocks/>
          </p:cNvGrpSpPr>
          <p:nvPr/>
        </p:nvGrpSpPr>
        <p:grpSpPr bwMode="auto">
          <a:xfrm>
            <a:off x="263352" y="990600"/>
            <a:ext cx="8458200" cy="1524000"/>
            <a:chOff x="0" y="672"/>
            <a:chExt cx="5760" cy="1536"/>
          </a:xfrm>
        </p:grpSpPr>
        <p:sp>
          <p:nvSpPr>
            <p:cNvPr id="18435" name="Oval 3">
              <a:extLst>
                <a:ext uri="{FF2B5EF4-FFF2-40B4-BE49-F238E27FC236}">
                  <a16:creationId xmlns:a16="http://schemas.microsoft.com/office/drawing/2014/main" id="{865F8654-2AAE-640B-06AF-1F6676FC7C6E}"/>
                </a:ext>
              </a:extLst>
            </p:cNvPr>
            <p:cNvSpPr>
              <a:spLocks noChangeArrowheads="1"/>
            </p:cNvSpPr>
            <p:nvPr/>
          </p:nvSpPr>
          <p:spPr bwMode="auto">
            <a:xfrm>
              <a:off x="0" y="672"/>
              <a:ext cx="1600" cy="1536"/>
            </a:xfrm>
            <a:prstGeom prst="ellipse">
              <a:avLst/>
            </a:prstGeom>
            <a:solidFill>
              <a:srgbClr val="FFCC00"/>
            </a:solidFill>
            <a:ln>
              <a:noFill/>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8436" name="Rectangle 4">
              <a:extLst>
                <a:ext uri="{FF2B5EF4-FFF2-40B4-BE49-F238E27FC236}">
                  <a16:creationId xmlns:a16="http://schemas.microsoft.com/office/drawing/2014/main" id="{C5651486-3963-6EF5-2B45-E693D5CEAA32}"/>
                </a:ext>
              </a:extLst>
            </p:cNvPr>
            <p:cNvSpPr>
              <a:spLocks noChangeArrowheads="1"/>
            </p:cNvSpPr>
            <p:nvPr/>
          </p:nvSpPr>
          <p:spPr bwMode="auto">
            <a:xfrm>
              <a:off x="720" y="672"/>
              <a:ext cx="5040" cy="1229"/>
            </a:xfrm>
            <a:prstGeom prst="rect">
              <a:avLst/>
            </a:prstGeom>
            <a:gradFill rotWithShape="1">
              <a:gsLst>
                <a:gs pos="0">
                  <a:srgbClr val="FFCC00"/>
                </a:gs>
                <a:gs pos="100000">
                  <a:schemeClr val="bg1"/>
                </a:gs>
              </a:gsLst>
              <a:lin ang="0" scaled="1"/>
            </a:gradFill>
            <a:ln>
              <a:noFill/>
            </a:ln>
            <a:effectLst/>
          </p:spPr>
          <p:txBody>
            <a:bodyPr wrap="none"/>
            <a:lstStyle/>
            <a:p>
              <a:pPr eaLnBrk="1" hangingPunct="1">
                <a:defRPr/>
              </a:pPr>
              <a:endParaRPr lang="en-US" altLang="en-US" sz="3200" i="1" dirty="0">
                <a:solidFill>
                  <a:srgbClr val="800000"/>
                </a:solidFill>
                <a:effectLst>
                  <a:outerShdw blurRad="38100" dist="38100" dir="2700000" algn="tl">
                    <a:srgbClr val="000000"/>
                  </a:outerShdw>
                </a:effectLst>
                <a:latin typeface="VNottawa" pitchFamily="34" charset="0"/>
              </a:endParaRPr>
            </a:p>
            <a:p>
              <a:pPr marL="0" indent="0" algn="just">
                <a:lnSpc>
                  <a:spcPct val="150000"/>
                </a:lnSpc>
                <a:buNone/>
              </a:pPr>
              <a:r>
                <a:rPr lang="en-US" sz="2400" b="1" dirty="0" err="1">
                  <a:latin typeface="Times New Roman" panose="02020603050405020304" pitchFamily="18" charset="0"/>
                  <a:ea typeface="Times New Roman" panose="02020603050405020304" pitchFamily="18" charset="0"/>
                </a:rPr>
                <a:t>Phát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biểu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đây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a:t>
              </a:r>
              <a:r>
                <a:rPr lang="en-US" sz="2400" b="1" dirty="0" err="1">
                  <a:effectLst/>
                  <a:latin typeface="Times New Roman" panose="02020603050405020304" pitchFamily="18" charset="0"/>
                  <a:ea typeface="Times New Roman" panose="02020603050405020304" pitchFamily="18" charset="0"/>
                </a:rPr>
                <a:t>iểu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mẫu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điều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hướng</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pSp>
      <p:grpSp>
        <p:nvGrpSpPr>
          <p:cNvPr id="3" name="Group 5">
            <a:extLst>
              <a:ext uri="{FF2B5EF4-FFF2-40B4-BE49-F238E27FC236}">
                <a16:creationId xmlns:a16="http://schemas.microsoft.com/office/drawing/2014/main" id="{CD54DA96-F167-A786-9876-E423459BEA6D}"/>
              </a:ext>
            </a:extLst>
          </p:cNvPr>
          <p:cNvGrpSpPr>
            <a:grpSpLocks/>
          </p:cNvGrpSpPr>
          <p:nvPr/>
        </p:nvGrpSpPr>
        <p:grpSpPr bwMode="auto">
          <a:xfrm>
            <a:off x="796753" y="4343400"/>
            <a:ext cx="11275911" cy="914400"/>
            <a:chOff x="336" y="3648"/>
            <a:chExt cx="5619" cy="624"/>
          </a:xfrm>
          <a:solidFill>
            <a:schemeClr val="bg1"/>
          </a:solidFill>
        </p:grpSpPr>
        <p:grpSp>
          <p:nvGrpSpPr>
            <p:cNvPr id="5" name="Group 6">
              <a:extLst>
                <a:ext uri="{FF2B5EF4-FFF2-40B4-BE49-F238E27FC236}">
                  <a16:creationId xmlns:a16="http://schemas.microsoft.com/office/drawing/2014/main" id="{31B1F7E3-8EF1-F7FA-19C4-B427DC6E53F4}"/>
                </a:ext>
              </a:extLst>
            </p:cNvPr>
            <p:cNvGrpSpPr>
              <a:grpSpLocks/>
            </p:cNvGrpSpPr>
            <p:nvPr/>
          </p:nvGrpSpPr>
          <p:grpSpPr bwMode="auto">
            <a:xfrm>
              <a:off x="336" y="3648"/>
              <a:ext cx="5619" cy="624"/>
              <a:chOff x="336" y="3504"/>
              <a:chExt cx="5619" cy="624"/>
            </a:xfrm>
            <a:grpFill/>
          </p:grpSpPr>
          <p:sp>
            <p:nvSpPr>
              <p:cNvPr id="18439" name="Rectangle 7">
                <a:extLst>
                  <a:ext uri="{FF2B5EF4-FFF2-40B4-BE49-F238E27FC236}">
                    <a16:creationId xmlns:a16="http://schemas.microsoft.com/office/drawing/2014/main" id="{D1C721B7-58BD-EF3D-EF86-BF4D6421A06D}"/>
                  </a:ext>
                </a:extLst>
              </p:cNvPr>
              <p:cNvSpPr>
                <a:spLocks noChangeArrowheads="1"/>
              </p:cNvSpPr>
              <p:nvPr/>
            </p:nvSpPr>
            <p:spPr bwMode="auto">
              <a:xfrm>
                <a:off x="819" y="3504"/>
                <a:ext cx="5136" cy="624"/>
              </a:xfrm>
              <a:prstGeom prst="rect">
                <a:avLst/>
              </a:prstGeom>
              <a:grpFill/>
              <a:ln>
                <a:noFill/>
              </a:ln>
              <a:effectLst>
                <a:outerShdw dist="107763" dir="2700000" algn="ctr" rotWithShape="0">
                  <a:schemeClr val="bg2">
                    <a:alpha val="50000"/>
                  </a:schemeClr>
                </a:outerShdw>
              </a:effectLst>
            </p:spPr>
            <p:txBody>
              <a:bodyPr wrap="none" anchor="ctr"/>
              <a:lstStyle/>
              <a:p>
                <a:pPr marL="0" lvl="0" indent="0" algn="just">
                  <a:buNone/>
                </a:pPr>
                <a:r>
                  <a:rPr lang="en-US" altLang="en-US" dirty="0">
                    <a:effectLst>
                      <a:outerShdw blurRad="38100" dist="38100" dir="2700000" algn="tl">
                        <a:srgbClr val="FFFFFF"/>
                      </a:outerShdw>
                    </a:effectLst>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mẫu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hướng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tâm</a:t>
                </a:r>
                <a:r>
                  <a:rPr lang="en-US" sz="2600" dirty="0">
                    <a:latin typeface="Times New Roman" panose="02020603050405020304" pitchFamily="18" charset="0"/>
                    <a:cs typeface="Times New Roman" panose="02020603050405020304" pitchFamily="18" charset="0"/>
                  </a:rPr>
                  <a:t> </a:t>
                </a:r>
              </a:p>
              <a:p>
                <a:pPr marL="288925" lvl="0" algn="just">
                  <a:buNone/>
                </a:pP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endParaRPr lang="en-US" sz="2600" dirty="0">
                  <a:latin typeface="Times New Roman" panose="02020603050405020304" pitchFamily="18" charset="0"/>
                  <a:cs typeface="Times New Roman" panose="02020603050405020304" pitchFamily="18" charset="0"/>
                </a:endParaRPr>
              </a:p>
            </p:txBody>
          </p:sp>
          <p:sp>
            <p:nvSpPr>
              <p:cNvPr id="4" name="Oval 8">
                <a:extLst>
                  <a:ext uri="{FF2B5EF4-FFF2-40B4-BE49-F238E27FC236}">
                    <a16:creationId xmlns:a16="http://schemas.microsoft.com/office/drawing/2014/main" id="{21CE0822-B83D-B365-BE54-1324B46BD5FA}"/>
                  </a:ext>
                </a:extLst>
              </p:cNvPr>
              <p:cNvSpPr>
                <a:spLocks noChangeArrowheads="1"/>
              </p:cNvSpPr>
              <p:nvPr/>
            </p:nvSpPr>
            <p:spPr bwMode="auto">
              <a:xfrm>
                <a:off x="336" y="3504"/>
                <a:ext cx="597"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8462" name="Oval 9">
              <a:extLst>
                <a:ext uri="{FF2B5EF4-FFF2-40B4-BE49-F238E27FC236}">
                  <a16:creationId xmlns:a16="http://schemas.microsoft.com/office/drawing/2014/main" id="{E93EBB9D-9AD0-FDFB-989F-C24FB5829438}"/>
                </a:ext>
              </a:extLst>
            </p:cNvPr>
            <p:cNvSpPr>
              <a:spLocks noChangeArrowheads="1"/>
            </p:cNvSpPr>
            <p:nvPr/>
          </p:nvSpPr>
          <p:spPr bwMode="auto">
            <a:xfrm>
              <a:off x="395" y="3696"/>
              <a:ext cx="492"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a:latin typeface="Arial" charset="0"/>
                </a:rPr>
                <a:t>C</a:t>
              </a:r>
            </a:p>
          </p:txBody>
        </p:sp>
      </p:grpSp>
      <p:grpSp>
        <p:nvGrpSpPr>
          <p:cNvPr id="6" name="Group 10">
            <a:extLst>
              <a:ext uri="{FF2B5EF4-FFF2-40B4-BE49-F238E27FC236}">
                <a16:creationId xmlns:a16="http://schemas.microsoft.com/office/drawing/2014/main" id="{606C487A-2ACA-CB64-10D2-9157E6E54625}"/>
              </a:ext>
            </a:extLst>
          </p:cNvPr>
          <p:cNvGrpSpPr>
            <a:grpSpLocks/>
          </p:cNvGrpSpPr>
          <p:nvPr/>
        </p:nvGrpSpPr>
        <p:grpSpPr bwMode="auto">
          <a:xfrm>
            <a:off x="796752" y="3234877"/>
            <a:ext cx="11275912" cy="986202"/>
            <a:chOff x="336" y="2927"/>
            <a:chExt cx="6492" cy="673"/>
          </a:xfrm>
          <a:solidFill>
            <a:schemeClr val="bg1"/>
          </a:solidFill>
        </p:grpSpPr>
        <p:grpSp>
          <p:nvGrpSpPr>
            <p:cNvPr id="9" name="Group 11">
              <a:extLst>
                <a:ext uri="{FF2B5EF4-FFF2-40B4-BE49-F238E27FC236}">
                  <a16:creationId xmlns:a16="http://schemas.microsoft.com/office/drawing/2014/main" id="{D2AB85FF-FC57-2439-8E65-75262C7FBFBA}"/>
                </a:ext>
              </a:extLst>
            </p:cNvPr>
            <p:cNvGrpSpPr>
              <a:grpSpLocks/>
            </p:cNvGrpSpPr>
            <p:nvPr/>
          </p:nvGrpSpPr>
          <p:grpSpPr bwMode="auto">
            <a:xfrm>
              <a:off x="336" y="2927"/>
              <a:ext cx="6492" cy="673"/>
              <a:chOff x="336" y="3455"/>
              <a:chExt cx="6492" cy="673"/>
            </a:xfrm>
            <a:grpFill/>
          </p:grpSpPr>
          <p:sp>
            <p:nvSpPr>
              <p:cNvPr id="18444" name="Rectangle 12">
                <a:extLst>
                  <a:ext uri="{FF2B5EF4-FFF2-40B4-BE49-F238E27FC236}">
                    <a16:creationId xmlns:a16="http://schemas.microsoft.com/office/drawing/2014/main" id="{E658A452-EC2D-5B8D-BADB-3781749D5E42}"/>
                  </a:ext>
                </a:extLst>
              </p:cNvPr>
              <p:cNvSpPr>
                <a:spLocks noChangeArrowheads="1"/>
              </p:cNvSpPr>
              <p:nvPr/>
            </p:nvSpPr>
            <p:spPr bwMode="auto">
              <a:xfrm>
                <a:off x="624" y="3504"/>
                <a:ext cx="6204" cy="624"/>
              </a:xfrm>
              <a:prstGeom prst="rect">
                <a:avLst/>
              </a:prstGeom>
              <a:grp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r>
                  <a:rPr lang="en-US" altLang="en-US" dirty="0">
                    <a:effectLst>
                      <a:outerShdw blurRad="38100" dist="38100" dir="2700000" algn="tl">
                        <a:srgbClr val="FFFFFF"/>
                      </a:outerShdw>
                    </a:effectLst>
                  </a:rPr>
                  <a:t>	      </a:t>
                </a:r>
                <a:r>
                  <a:rPr lang="vi-VN" sz="2600" dirty="0">
                    <a:latin typeface="Times New Roman" panose="02020603050405020304" pitchFamily="18" charset="0"/>
                    <a:ea typeface="Times New Roman" panose="02020603050405020304" pitchFamily="18" charset="0"/>
                  </a:rPr>
                  <a:t>Biểu mẫu điều hướng giúp điều hướng để người dùng dễ dàng</a:t>
                </a:r>
                <a:r>
                  <a:rPr lang="en-US" sz="2600"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chuyển đổi</a:t>
                </a:r>
                <a:endParaRPr lang="en-US" sz="2600" dirty="0">
                  <a:latin typeface="Times New Roman" panose="02020603050405020304" pitchFamily="18" charset="0"/>
                  <a:ea typeface="Times New Roman" panose="02020603050405020304" pitchFamily="18" charset="0"/>
                </a:endParaRPr>
              </a:p>
              <a:p>
                <a:pPr marL="917575" eaLnBrk="1" hangingPunct="1">
                  <a:spcBef>
                    <a:spcPts val="0"/>
                  </a:spcBef>
                  <a:defRPr/>
                </a:pPr>
                <a:r>
                  <a:rPr lang="vi-VN" sz="2600" dirty="0">
                    <a:latin typeface="Times New Roman" panose="02020603050405020304" pitchFamily="18" charset="0"/>
                    <a:ea typeface="Times New Roman" panose="02020603050405020304" pitchFamily="18" charset="0"/>
                  </a:rPr>
                  <a:t> giữa các biểu mẫu và các báo cáo khác nhau</a:t>
                </a:r>
              </a:p>
              <a:p>
                <a:pPr eaLnBrk="1" hangingPunct="1">
                  <a:defRPr/>
                </a:pPr>
                <a:endParaRPr lang="en-US" altLang="en-US" dirty="0">
                  <a:effectLst>
                    <a:outerShdw blurRad="38100" dist="38100" dir="2700000" algn="tl">
                      <a:srgbClr val="FFFFFF"/>
                    </a:outerShdw>
                  </a:effectLst>
                  <a:latin typeface="VNottawa" pitchFamily="34" charset="0"/>
                </a:endParaRPr>
              </a:p>
            </p:txBody>
          </p:sp>
          <p:sp>
            <p:nvSpPr>
              <p:cNvPr id="8" name="Oval 13">
                <a:extLst>
                  <a:ext uri="{FF2B5EF4-FFF2-40B4-BE49-F238E27FC236}">
                    <a16:creationId xmlns:a16="http://schemas.microsoft.com/office/drawing/2014/main" id="{221221DD-77B4-A55E-18BC-253717372749}"/>
                  </a:ext>
                </a:extLst>
              </p:cNvPr>
              <p:cNvSpPr>
                <a:spLocks noChangeArrowheads="1"/>
              </p:cNvSpPr>
              <p:nvPr/>
            </p:nvSpPr>
            <p:spPr bwMode="auto">
              <a:xfrm>
                <a:off x="336" y="3455"/>
                <a:ext cx="624"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7" name="Oval 14">
              <a:extLst>
                <a:ext uri="{FF2B5EF4-FFF2-40B4-BE49-F238E27FC236}">
                  <a16:creationId xmlns:a16="http://schemas.microsoft.com/office/drawing/2014/main" id="{B89A445F-C30D-1194-7FC5-28C071F3FD3B}"/>
                </a:ext>
              </a:extLst>
            </p:cNvPr>
            <p:cNvSpPr>
              <a:spLocks noChangeArrowheads="1"/>
            </p:cNvSpPr>
            <p:nvPr/>
          </p:nvSpPr>
          <p:spPr bwMode="auto">
            <a:xfrm>
              <a:off x="384" y="2975"/>
              <a:ext cx="528"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dirty="0">
                  <a:latin typeface="Arial" charset="0"/>
                </a:rPr>
                <a:t>B</a:t>
              </a:r>
            </a:p>
          </p:txBody>
        </p:sp>
      </p:grpSp>
      <p:grpSp>
        <p:nvGrpSpPr>
          <p:cNvPr id="10" name="Group 15">
            <a:extLst>
              <a:ext uri="{FF2B5EF4-FFF2-40B4-BE49-F238E27FC236}">
                <a16:creationId xmlns:a16="http://schemas.microsoft.com/office/drawing/2014/main" id="{05F66F72-23DD-2B32-E769-1F10220F01A2}"/>
              </a:ext>
            </a:extLst>
          </p:cNvPr>
          <p:cNvGrpSpPr>
            <a:grpSpLocks/>
          </p:cNvGrpSpPr>
          <p:nvPr/>
        </p:nvGrpSpPr>
        <p:grpSpPr bwMode="auto">
          <a:xfrm>
            <a:off x="796752" y="2209800"/>
            <a:ext cx="11275912" cy="914400"/>
            <a:chOff x="336" y="2304"/>
            <a:chExt cx="5662" cy="624"/>
          </a:xfrm>
          <a:solidFill>
            <a:schemeClr val="bg1"/>
          </a:solidFill>
        </p:grpSpPr>
        <p:grpSp>
          <p:nvGrpSpPr>
            <p:cNvPr id="11" name="Group 16">
              <a:extLst>
                <a:ext uri="{FF2B5EF4-FFF2-40B4-BE49-F238E27FC236}">
                  <a16:creationId xmlns:a16="http://schemas.microsoft.com/office/drawing/2014/main" id="{DDBF98D8-688D-3A88-6F20-506C1A718B80}"/>
                </a:ext>
              </a:extLst>
            </p:cNvPr>
            <p:cNvGrpSpPr>
              <a:grpSpLocks/>
            </p:cNvGrpSpPr>
            <p:nvPr/>
          </p:nvGrpSpPr>
          <p:grpSpPr bwMode="auto">
            <a:xfrm>
              <a:off x="336" y="2304"/>
              <a:ext cx="5662" cy="624"/>
              <a:chOff x="336" y="3504"/>
              <a:chExt cx="5662" cy="624"/>
            </a:xfrm>
            <a:grpFill/>
          </p:grpSpPr>
          <p:sp>
            <p:nvSpPr>
              <p:cNvPr id="13" name="Rectangle 17">
                <a:extLst>
                  <a:ext uri="{FF2B5EF4-FFF2-40B4-BE49-F238E27FC236}">
                    <a16:creationId xmlns:a16="http://schemas.microsoft.com/office/drawing/2014/main" id="{E115A412-13E4-7839-9BC0-9D634C9C87A2}"/>
                  </a:ext>
                </a:extLst>
              </p:cNvPr>
              <p:cNvSpPr>
                <a:spLocks noChangeArrowheads="1"/>
              </p:cNvSpPr>
              <p:nvPr/>
            </p:nvSpPr>
            <p:spPr bwMode="auto">
              <a:xfrm>
                <a:off x="624" y="3504"/>
                <a:ext cx="5374" cy="624"/>
              </a:xfrm>
              <a:prstGeom prst="rect">
                <a:avLst/>
              </a:prstGeom>
              <a:grp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effectLst>
                      <a:outerShdw blurRad="38100" dist="38100" dir="2700000" algn="tl">
                        <a:srgbClr val="FFFFFF"/>
                      </a:outerShdw>
                    </a:effectLst>
                    <a:latin typeface="VNottawa" pitchFamily="34" charset="0"/>
                  </a:rPr>
                  <a:t>	</a:t>
                </a:r>
                <a:r>
                  <a:rPr lang="en-US" altLang="en-US" sz="2800" dirty="0">
                    <a:effectLst>
                      <a:outerShdw blurRad="38100" dist="38100" dir="2700000" algn="tl">
                        <a:srgbClr val="FFFFFF"/>
                      </a:outerShdw>
                    </a:effectLst>
                    <a:latin typeface="VNottawa" pitchFamily="34" charset="0"/>
                  </a:rPr>
                  <a:t> </a:t>
                </a:r>
                <a:r>
                  <a:rPr lang="en-US" altLang="en-US" sz="2800" dirty="0">
                    <a:latin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Biểu mẫu điều hướng là một giao diện có chứa các nút</a:t>
                </a:r>
                <a:r>
                  <a:rPr lang="en-US" sz="2600" dirty="0">
                    <a:latin typeface="Times New Roman" panose="02020603050405020304" pitchFamily="18" charset="0"/>
                    <a:ea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điều khiển (control)</a:t>
                </a:r>
              </a:p>
            </p:txBody>
          </p:sp>
          <p:sp>
            <p:nvSpPr>
              <p:cNvPr id="14" name="Oval 18">
                <a:extLst>
                  <a:ext uri="{FF2B5EF4-FFF2-40B4-BE49-F238E27FC236}">
                    <a16:creationId xmlns:a16="http://schemas.microsoft.com/office/drawing/2014/main" id="{44CF2933-10D7-7689-3901-A3556BE012DA}"/>
                  </a:ext>
                </a:extLst>
              </p:cNvPr>
              <p:cNvSpPr>
                <a:spLocks noChangeArrowheads="1"/>
              </p:cNvSpPr>
              <p:nvPr/>
            </p:nvSpPr>
            <p:spPr bwMode="auto">
              <a:xfrm>
                <a:off x="336" y="3504"/>
                <a:ext cx="537"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8454" name="Oval 19">
              <a:extLst>
                <a:ext uri="{FF2B5EF4-FFF2-40B4-BE49-F238E27FC236}">
                  <a16:creationId xmlns:a16="http://schemas.microsoft.com/office/drawing/2014/main" id="{A7F1B1C5-67DF-6C6E-4A6A-05D1ADE2D446}"/>
                </a:ext>
              </a:extLst>
            </p:cNvPr>
            <p:cNvSpPr>
              <a:spLocks noChangeArrowheads="1"/>
            </p:cNvSpPr>
            <p:nvPr/>
          </p:nvSpPr>
          <p:spPr bwMode="auto">
            <a:xfrm>
              <a:off x="364" y="2350"/>
              <a:ext cx="489"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a:latin typeface="Arial" charset="0"/>
                </a:rPr>
                <a:t>A</a:t>
              </a:r>
            </a:p>
          </p:txBody>
        </p:sp>
      </p:grpSp>
      <p:sp>
        <p:nvSpPr>
          <p:cNvPr id="18452" name="Line 20">
            <a:extLst>
              <a:ext uri="{FF2B5EF4-FFF2-40B4-BE49-F238E27FC236}">
                <a16:creationId xmlns:a16="http://schemas.microsoft.com/office/drawing/2014/main" id="{3D2FA1C6-19F9-A3B8-C456-AA15F87BDD71}"/>
              </a:ext>
            </a:extLst>
          </p:cNvPr>
          <p:cNvSpPr>
            <a:spLocks noChangeShapeType="1"/>
          </p:cNvSpPr>
          <p:nvPr/>
        </p:nvSpPr>
        <p:spPr bwMode="auto">
          <a:xfrm>
            <a:off x="1560512" y="980728"/>
            <a:ext cx="9144000" cy="0"/>
          </a:xfrm>
          <a:prstGeom prst="line">
            <a:avLst/>
          </a:prstGeom>
          <a:noFill/>
          <a:ln w="28575">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8453" name="Oval 21">
            <a:extLst>
              <a:ext uri="{FF2B5EF4-FFF2-40B4-BE49-F238E27FC236}">
                <a16:creationId xmlns:a16="http://schemas.microsoft.com/office/drawing/2014/main" id="{D210C082-C90F-B919-B39D-4312BA9D0FC2}"/>
              </a:ext>
            </a:extLst>
          </p:cNvPr>
          <p:cNvSpPr>
            <a:spLocks noChangeArrowheads="1"/>
          </p:cNvSpPr>
          <p:nvPr/>
        </p:nvSpPr>
        <p:spPr bwMode="auto">
          <a:xfrm>
            <a:off x="329444" y="1187625"/>
            <a:ext cx="914400" cy="914400"/>
          </a:xfrm>
          <a:prstGeom prst="ellipse">
            <a:avLst/>
          </a:prstGeom>
          <a:solidFill>
            <a:srgbClr val="FF0000"/>
          </a:solidFill>
          <a:ln w="38100">
            <a:solidFill>
              <a:srgbClr val="0000FF"/>
            </a:solidFill>
            <a:round/>
            <a:headEnd/>
            <a:tailEnd/>
          </a:ln>
          <a:effectLst/>
        </p:spPr>
        <p:txBody>
          <a:bodyPr wrap="none" anchor="ctr"/>
          <a:lstStyle/>
          <a:p>
            <a:pPr algn="ctr" eaLnBrk="1" hangingPunct="1">
              <a:defRPr/>
            </a:pPr>
            <a:r>
              <a:rPr lang="en-US" altLang="en-US" sz="6000">
                <a:solidFill>
                  <a:schemeClr val="bg1"/>
                </a:solidFill>
                <a:effectLst>
                  <a:outerShdw blurRad="38100" dist="38100" dir="2700000" algn="tl">
                    <a:srgbClr val="000000"/>
                  </a:outerShdw>
                </a:effectLst>
                <a:latin typeface="VNottawa" pitchFamily="34" charset="0"/>
              </a:rPr>
              <a:t>1</a:t>
            </a:r>
          </a:p>
        </p:txBody>
      </p:sp>
      <p:grpSp>
        <p:nvGrpSpPr>
          <p:cNvPr id="12" name="Group 29">
            <a:extLst>
              <a:ext uri="{FF2B5EF4-FFF2-40B4-BE49-F238E27FC236}">
                <a16:creationId xmlns:a16="http://schemas.microsoft.com/office/drawing/2014/main" id="{CB27F4E8-5B95-32F3-ACF0-54309CD3FDB5}"/>
              </a:ext>
            </a:extLst>
          </p:cNvPr>
          <p:cNvGrpSpPr>
            <a:grpSpLocks/>
          </p:cNvGrpSpPr>
          <p:nvPr/>
        </p:nvGrpSpPr>
        <p:grpSpPr bwMode="auto">
          <a:xfrm>
            <a:off x="796752" y="5410200"/>
            <a:ext cx="10915819" cy="914400"/>
            <a:chOff x="336" y="3648"/>
            <a:chExt cx="7000" cy="624"/>
          </a:xfrm>
        </p:grpSpPr>
        <p:grpSp>
          <p:nvGrpSpPr>
            <p:cNvPr id="22542" name="Group 30">
              <a:extLst>
                <a:ext uri="{FF2B5EF4-FFF2-40B4-BE49-F238E27FC236}">
                  <a16:creationId xmlns:a16="http://schemas.microsoft.com/office/drawing/2014/main" id="{F106D404-CC5B-34CB-DD2B-C96EE5C3B2B4}"/>
                </a:ext>
              </a:extLst>
            </p:cNvPr>
            <p:cNvGrpSpPr>
              <a:grpSpLocks/>
            </p:cNvGrpSpPr>
            <p:nvPr/>
          </p:nvGrpSpPr>
          <p:grpSpPr bwMode="auto">
            <a:xfrm>
              <a:off x="336" y="3648"/>
              <a:ext cx="7000" cy="624"/>
              <a:chOff x="336" y="3504"/>
              <a:chExt cx="7000" cy="624"/>
            </a:xfrm>
          </p:grpSpPr>
          <p:sp>
            <p:nvSpPr>
              <p:cNvPr id="18463" name="Rectangle 31">
                <a:extLst>
                  <a:ext uri="{FF2B5EF4-FFF2-40B4-BE49-F238E27FC236}">
                    <a16:creationId xmlns:a16="http://schemas.microsoft.com/office/drawing/2014/main" id="{2B27018B-A5AA-44D7-5C3D-CBAB2F823A58}"/>
                  </a:ext>
                </a:extLst>
              </p:cNvPr>
              <p:cNvSpPr>
                <a:spLocks noChangeArrowheads="1"/>
              </p:cNvSpPr>
              <p:nvPr/>
            </p:nvSpPr>
            <p:spPr bwMode="auto">
              <a:xfrm>
                <a:off x="624" y="3504"/>
                <a:ext cx="6712" cy="624"/>
              </a:xfrm>
              <a:prstGeom prst="rect">
                <a:avLst/>
              </a:prstGeom>
              <a:solidFill>
                <a:schemeClr val="bg1"/>
              </a:solid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600" dirty="0">
                    <a:effectLst>
                      <a:outerShdw blurRad="38100" dist="38100" dir="2700000" algn="tl">
                        <a:srgbClr val="FFFFFF"/>
                      </a:outerShdw>
                    </a:effectLst>
                    <a:latin typeface="VNottawa" pitchFamily="34" charset="0"/>
                  </a:rPr>
                  <a:t>             </a:t>
                </a:r>
              </a:p>
              <a:p>
                <a:pPr marL="974725" indent="-166688" eaLnBrk="1" hangingPunct="1">
                  <a:defRPr/>
                </a:pPr>
                <a:r>
                  <a:rPr lang="vi-VN" sz="2600" dirty="0">
                    <a:latin typeface="Times New Roman" panose="02020603050405020304" pitchFamily="18" charset="0"/>
                    <a:ea typeface="Times New Roman" panose="02020603050405020304" pitchFamily="18" charset="0"/>
                  </a:rPr>
                  <a:t>Biểu mẫu điều hướng không cho phép xem và gõ nhập dữ liệu</a:t>
                </a:r>
                <a:endParaRPr lang="en-US" sz="2600" dirty="0">
                  <a:effectLst/>
                  <a:latin typeface="Times New Roman" panose="02020603050405020304" pitchFamily="18" charset="0"/>
                  <a:ea typeface="Times New Roman" panose="02020603050405020304" pitchFamily="18" charset="0"/>
                </a:endParaRPr>
              </a:p>
              <a:p>
                <a:pPr eaLnBrk="1" hangingPunct="1">
                  <a:defRPr/>
                </a:pPr>
                <a:endParaRPr lang="en-US" altLang="en-US" sz="2600" dirty="0">
                  <a:effectLst>
                    <a:outerShdw blurRad="38100" dist="38100" dir="2700000" algn="tl">
                      <a:srgbClr val="FFFFFF"/>
                    </a:outerShdw>
                  </a:effectLst>
                  <a:latin typeface="VNottawa" pitchFamily="34" charset="0"/>
                </a:endParaRPr>
              </a:p>
            </p:txBody>
          </p:sp>
          <p:sp>
            <p:nvSpPr>
              <p:cNvPr id="18464" name="Oval 32">
                <a:extLst>
                  <a:ext uri="{FF2B5EF4-FFF2-40B4-BE49-F238E27FC236}">
                    <a16:creationId xmlns:a16="http://schemas.microsoft.com/office/drawing/2014/main" id="{A1D9AB16-29B9-1C1B-F68B-69466B52499B}"/>
                  </a:ext>
                </a:extLst>
              </p:cNvPr>
              <p:cNvSpPr>
                <a:spLocks noChangeArrowheads="1"/>
              </p:cNvSpPr>
              <p:nvPr/>
            </p:nvSpPr>
            <p:spPr bwMode="auto">
              <a:xfrm>
                <a:off x="336" y="3504"/>
                <a:ext cx="624" cy="624"/>
              </a:xfrm>
              <a:prstGeom prst="ellipse">
                <a:avLst/>
              </a:prstGeom>
              <a:solidFill>
                <a:schemeClr val="bg1"/>
              </a:solid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2543" name="Oval 33">
              <a:extLst>
                <a:ext uri="{FF2B5EF4-FFF2-40B4-BE49-F238E27FC236}">
                  <a16:creationId xmlns:a16="http://schemas.microsoft.com/office/drawing/2014/main" id="{A372C475-97F6-F942-7882-E3989838949A}"/>
                </a:ext>
              </a:extLst>
            </p:cNvPr>
            <p:cNvSpPr>
              <a:spLocks noChangeArrowheads="1"/>
            </p:cNvSpPr>
            <p:nvPr/>
          </p:nvSpPr>
          <p:spPr bwMode="auto">
            <a:xfrm>
              <a:off x="384" y="3696"/>
              <a:ext cx="528" cy="528"/>
            </a:xfrm>
            <a:prstGeom prst="ellipse">
              <a:avLst/>
            </a:prstGeom>
            <a:solidFill>
              <a:schemeClr val="bg1"/>
            </a:solidFill>
            <a:ln w="9525">
              <a:solidFill>
                <a:srgbClr val="FFCC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32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defRPr>
              </a:lvl4pPr>
              <a:lvl5pPr marL="2057400" indent="-228600">
                <a:spcBef>
                  <a:spcPct val="20000"/>
                </a:spcBef>
                <a:buChar char="»"/>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b="1">
                  <a:solidFill>
                    <a:schemeClr val="tx1"/>
                  </a:solidFill>
                  <a:latin typeface="Arial" panose="020B0604020202020204" pitchFamily="34" charset="0"/>
                </a:defRPr>
              </a:lvl9pPr>
            </a:lstStyle>
            <a:p>
              <a:pPr algn="ctr" eaLnBrk="1" hangingPunct="1">
                <a:spcBef>
                  <a:spcPct val="0"/>
                </a:spcBef>
                <a:buFontTx/>
                <a:buNone/>
              </a:pPr>
              <a:r>
                <a:rPr lang="en-US" altLang="en-US" b="0" dirty="0"/>
                <a:t>D</a:t>
              </a:r>
            </a:p>
          </p:txBody>
        </p:sp>
      </p:grpSp>
      <p:sp>
        <p:nvSpPr>
          <p:cNvPr id="41" name="Oval 26">
            <a:extLst>
              <a:ext uri="{FF2B5EF4-FFF2-40B4-BE49-F238E27FC236}">
                <a16:creationId xmlns:a16="http://schemas.microsoft.com/office/drawing/2014/main" id="{10B0CE71-3B32-7CD9-A2C5-38EB7E3E38DA}"/>
              </a:ext>
            </a:extLst>
          </p:cNvPr>
          <p:cNvSpPr>
            <a:spLocks noChangeArrowheads="1"/>
          </p:cNvSpPr>
          <p:nvPr/>
        </p:nvSpPr>
        <p:spPr bwMode="auto">
          <a:xfrm>
            <a:off x="874390" y="5419086"/>
            <a:ext cx="1081570" cy="914400"/>
          </a:xfrm>
          <a:prstGeom prst="ellipse">
            <a:avLst/>
          </a:prstGeom>
          <a:solidFill>
            <a:schemeClr val="accent6">
              <a:lumMod val="40000"/>
              <a:lumOff val="60000"/>
            </a:schemeClr>
          </a:solidFill>
          <a:ln>
            <a:noFill/>
          </a:ln>
          <a:effectLst>
            <a:outerShdw dist="107763" dir="2700000" algn="ctr" rotWithShape="0">
              <a:schemeClr val="bg2">
                <a:alpha val="50000"/>
              </a:schemeClr>
            </a:outerShdw>
          </a:effectLst>
        </p:spPr>
        <p:txBody>
          <a:bodyPr wrap="none" anchor="ctr"/>
          <a:lstStyle/>
          <a:p>
            <a:pPr eaLnBrk="1" hangingPunct="1">
              <a:defRPr/>
            </a:pPr>
            <a:r>
              <a:rPr lang="en-US" sz="4000" b="1" dirty="0">
                <a:solidFill>
                  <a:srgbClr val="FF0000"/>
                </a:solidFill>
                <a:effectLst>
                  <a:outerShdw blurRad="38100" dist="38100" dir="2700000" algn="tl">
                    <a:srgbClr val="000000">
                      <a:alpha val="43137"/>
                    </a:srgbClr>
                  </a:outerShdw>
                </a:effectLst>
              </a:rPr>
              <a:t>D</a:t>
            </a:r>
          </a:p>
        </p:txBody>
      </p:sp>
      <p:pic>
        <p:nvPicPr>
          <p:cNvPr id="33" name="Picture 28" descr="1S-AS5710-Z">
            <a:extLst>
              <a:ext uri="{FF2B5EF4-FFF2-40B4-BE49-F238E27FC236}">
                <a16:creationId xmlns:a16="http://schemas.microsoft.com/office/drawing/2014/main" id="{6A16CB04-CDEB-58A7-36DE-10DE73BC76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1200" y="152401"/>
            <a:ext cx="1028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5" descr="free_templates">
            <a:extLst>
              <a:ext uri="{FF2B5EF4-FFF2-40B4-BE49-F238E27FC236}">
                <a16:creationId xmlns:a16="http://schemas.microsoft.com/office/drawing/2014/main" id="{46B4A81F-7AD9-04EC-7972-B07A636DA87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152400"/>
            <a:ext cx="1600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3818562" y="324355"/>
            <a:ext cx="4926350" cy="584775"/>
          </a:xfrm>
          <a:prstGeom prst="rect">
            <a:avLst/>
          </a:prstGeom>
          <a:solidFill>
            <a:srgbClr val="FFFFFF"/>
          </a:solid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CÂU HỎI TRẮC NGHIỆM</a:t>
            </a:r>
          </a:p>
        </p:txBody>
      </p:sp>
    </p:spTree>
    <p:extLst>
      <p:ext uri="{BB962C8B-B14F-4D97-AF65-F5344CB8AC3E}">
        <p14:creationId xmlns:p14="http://schemas.microsoft.com/office/powerpoint/2010/main" val="4198978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452"/>
                                        </p:tgtEl>
                                        <p:attrNameLst>
                                          <p:attrName>style.visibility</p:attrName>
                                        </p:attrNameLst>
                                      </p:cBhvr>
                                      <p:to>
                                        <p:strVal val="visible"/>
                                      </p:to>
                                    </p:set>
                                    <p:animEffect transition="in" filter="wipe(down)">
                                      <p:cBhvr>
                                        <p:cTn id="19" dur="500"/>
                                        <p:tgtEl>
                                          <p:spTgt spid="18452"/>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18453"/>
                                        </p:tgtEl>
                                        <p:attrNameLst>
                                          <p:attrName>style.visibility</p:attrName>
                                        </p:attrNameLst>
                                      </p:cBhvr>
                                      <p:to>
                                        <p:strVal val="visible"/>
                                      </p:to>
                                    </p:set>
                                    <p:animEffect transition="in" filter="wipe(down)">
                                      <p:cBhvr>
                                        <p:cTn id="22" dur="500"/>
                                        <p:tgtEl>
                                          <p:spTgt spid="18453"/>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1"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animBg="1"/>
      <p:bldP spid="18453" grpId="0" animBg="1"/>
      <p:bldP spid="18453" grpId="1" animBg="1"/>
      <p:bldP spid="41" grpId="0" animBg="1"/>
      <p:bldP spid="4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9E7037F-157D-268C-706F-FA6A63D93065}"/>
              </a:ext>
            </a:extLst>
          </p:cNvPr>
          <p:cNvGrpSpPr>
            <a:grpSpLocks/>
          </p:cNvGrpSpPr>
          <p:nvPr/>
        </p:nvGrpSpPr>
        <p:grpSpPr bwMode="auto">
          <a:xfrm>
            <a:off x="263352" y="990600"/>
            <a:ext cx="11665268" cy="1524000"/>
            <a:chOff x="0" y="672"/>
            <a:chExt cx="7944" cy="1536"/>
          </a:xfrm>
        </p:grpSpPr>
        <p:sp>
          <p:nvSpPr>
            <p:cNvPr id="18435" name="Oval 3">
              <a:extLst>
                <a:ext uri="{FF2B5EF4-FFF2-40B4-BE49-F238E27FC236}">
                  <a16:creationId xmlns:a16="http://schemas.microsoft.com/office/drawing/2014/main" id="{865F8654-2AAE-640B-06AF-1F6676FC7C6E}"/>
                </a:ext>
              </a:extLst>
            </p:cNvPr>
            <p:cNvSpPr>
              <a:spLocks noChangeArrowheads="1"/>
            </p:cNvSpPr>
            <p:nvPr/>
          </p:nvSpPr>
          <p:spPr bwMode="auto">
            <a:xfrm>
              <a:off x="0" y="672"/>
              <a:ext cx="1600" cy="1536"/>
            </a:xfrm>
            <a:prstGeom prst="ellipse">
              <a:avLst/>
            </a:prstGeom>
            <a:solidFill>
              <a:srgbClr val="FFCC00"/>
            </a:solidFill>
            <a:ln>
              <a:noFill/>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8436" name="Rectangle 4">
              <a:extLst>
                <a:ext uri="{FF2B5EF4-FFF2-40B4-BE49-F238E27FC236}">
                  <a16:creationId xmlns:a16="http://schemas.microsoft.com/office/drawing/2014/main" id="{C5651486-3963-6EF5-2B45-E693D5CEAA32}"/>
                </a:ext>
              </a:extLst>
            </p:cNvPr>
            <p:cNvSpPr>
              <a:spLocks noChangeArrowheads="1"/>
            </p:cNvSpPr>
            <p:nvPr/>
          </p:nvSpPr>
          <p:spPr bwMode="auto">
            <a:xfrm>
              <a:off x="720" y="871"/>
              <a:ext cx="7224" cy="1030"/>
            </a:xfrm>
            <a:prstGeom prst="rect">
              <a:avLst/>
            </a:prstGeom>
            <a:gradFill rotWithShape="1">
              <a:gsLst>
                <a:gs pos="0">
                  <a:srgbClr val="FFCC00"/>
                </a:gs>
                <a:gs pos="100000">
                  <a:schemeClr val="bg1"/>
                </a:gs>
              </a:gsLst>
              <a:lin ang="0" scaled="1"/>
            </a:gradFill>
            <a:ln>
              <a:noFill/>
            </a:ln>
            <a:effectLst/>
          </p:spPr>
          <p:txBody>
            <a:bodyPr wrap="none"/>
            <a:lstStyle/>
            <a:p>
              <a:pPr marL="0" indent="0" algn="just">
                <a:buNone/>
              </a:pPr>
              <a:r>
                <a:rPr lang="vi-VN" sz="2400" b="1" dirty="0">
                  <a:latin typeface="Times New Roman" panose="02020603050405020304" pitchFamily="18" charset="0"/>
                  <a:ea typeface="Times New Roman" panose="02020603050405020304" pitchFamily="18" charset="0"/>
                </a:rPr>
                <a:t>Để thêm các báo cáo hoặc biểu mẫu khác vào biểu mẫu điều hướng trong Access,</a:t>
              </a:r>
              <a:endParaRPr lang="en-US" sz="2400" b="1" dirty="0">
                <a:latin typeface="Times New Roman" panose="02020603050405020304" pitchFamily="18" charset="0"/>
                <a:ea typeface="Times New Roman" panose="02020603050405020304" pitchFamily="18" charset="0"/>
              </a:endParaRPr>
            </a:p>
            <a:p>
              <a:pPr marL="0" indent="0" algn="just">
                <a:buNone/>
              </a:pPr>
              <a:r>
                <a:rPr lang="vi-VN" sz="2400" b="1" dirty="0">
                  <a:latin typeface="Times New Roman" panose="02020603050405020304" pitchFamily="18" charset="0"/>
                  <a:ea typeface="Times New Roman" panose="02020603050405020304" pitchFamily="18" charset="0"/>
                </a:rPr>
                <a:t> người dùng thực hiện thao tác gì?</a:t>
              </a:r>
              <a:endParaRPr lang="en-US" sz="2400" dirty="0">
                <a:effectLst/>
                <a:latin typeface="Times New Roman" panose="02020603050405020304" pitchFamily="18" charset="0"/>
                <a:ea typeface="Times New Roman" panose="02020603050405020304" pitchFamily="18" charset="0"/>
              </a:endParaRPr>
            </a:p>
          </p:txBody>
        </p:sp>
      </p:grpSp>
      <p:grpSp>
        <p:nvGrpSpPr>
          <p:cNvPr id="3" name="Group 5">
            <a:extLst>
              <a:ext uri="{FF2B5EF4-FFF2-40B4-BE49-F238E27FC236}">
                <a16:creationId xmlns:a16="http://schemas.microsoft.com/office/drawing/2014/main" id="{CD54DA96-F167-A786-9876-E423459BEA6D}"/>
              </a:ext>
            </a:extLst>
          </p:cNvPr>
          <p:cNvGrpSpPr>
            <a:grpSpLocks/>
          </p:cNvGrpSpPr>
          <p:nvPr/>
        </p:nvGrpSpPr>
        <p:grpSpPr bwMode="auto">
          <a:xfrm>
            <a:off x="796753" y="4343400"/>
            <a:ext cx="10915871" cy="914400"/>
            <a:chOff x="336" y="3648"/>
            <a:chExt cx="5619" cy="624"/>
          </a:xfrm>
          <a:solidFill>
            <a:schemeClr val="bg1"/>
          </a:solidFill>
        </p:grpSpPr>
        <p:grpSp>
          <p:nvGrpSpPr>
            <p:cNvPr id="5" name="Group 6">
              <a:extLst>
                <a:ext uri="{FF2B5EF4-FFF2-40B4-BE49-F238E27FC236}">
                  <a16:creationId xmlns:a16="http://schemas.microsoft.com/office/drawing/2014/main" id="{31B1F7E3-8EF1-F7FA-19C4-B427DC6E53F4}"/>
                </a:ext>
              </a:extLst>
            </p:cNvPr>
            <p:cNvGrpSpPr>
              <a:grpSpLocks/>
            </p:cNvGrpSpPr>
            <p:nvPr/>
          </p:nvGrpSpPr>
          <p:grpSpPr bwMode="auto">
            <a:xfrm>
              <a:off x="336" y="3648"/>
              <a:ext cx="5619" cy="624"/>
              <a:chOff x="336" y="3504"/>
              <a:chExt cx="5619" cy="624"/>
            </a:xfrm>
            <a:grpFill/>
          </p:grpSpPr>
          <p:sp>
            <p:nvSpPr>
              <p:cNvPr id="18439" name="Rectangle 7">
                <a:extLst>
                  <a:ext uri="{FF2B5EF4-FFF2-40B4-BE49-F238E27FC236}">
                    <a16:creationId xmlns:a16="http://schemas.microsoft.com/office/drawing/2014/main" id="{D1C721B7-58BD-EF3D-EF86-BF4D6421A06D}"/>
                  </a:ext>
                </a:extLst>
              </p:cNvPr>
              <p:cNvSpPr>
                <a:spLocks noChangeArrowheads="1"/>
              </p:cNvSpPr>
              <p:nvPr/>
            </p:nvSpPr>
            <p:spPr bwMode="auto">
              <a:xfrm>
                <a:off x="819" y="3504"/>
                <a:ext cx="5136" cy="624"/>
              </a:xfrm>
              <a:prstGeom prst="rect">
                <a:avLst/>
              </a:prstGeom>
              <a:grpFill/>
              <a:ln>
                <a:noFill/>
              </a:ln>
              <a:effectLst>
                <a:outerShdw dist="107763" dir="2700000" algn="ctr" rotWithShape="0">
                  <a:schemeClr val="bg2">
                    <a:alpha val="50000"/>
                  </a:schemeClr>
                </a:outerShdw>
              </a:effectLst>
            </p:spPr>
            <p:txBody>
              <a:bodyPr wrap="none" anchor="ctr"/>
              <a:lstStyle/>
              <a:p>
                <a:pPr marL="0" lvl="0" indent="0" algn="just">
                  <a:buNone/>
                </a:pPr>
                <a:r>
                  <a:rPr lang="en-US" altLang="en-US" dirty="0">
                    <a:effectLst>
                      <a:outerShdw blurRad="38100" dist="38100" dir="2700000" algn="tl">
                        <a:srgbClr val="FFFFFF"/>
                      </a:outerShdw>
                    </a:effectLst>
                  </a:rPr>
                  <a:t>      </a:t>
                </a:r>
                <a:r>
                  <a:rPr lang="vi-VN" sz="2600" dirty="0">
                    <a:latin typeface="Times New Roman" panose="02020603050405020304" pitchFamily="18" charset="0"/>
                    <a:cs typeface="Times New Roman" panose="02020603050405020304" pitchFamily="18" charset="0"/>
                  </a:rPr>
                  <a:t>Kéo các đối tượng từ vùng điều hướng và thả vào ô Add New</a:t>
                </a:r>
                <a:endParaRPr lang="en-US" sz="2600" dirty="0">
                  <a:latin typeface="Times New Roman" panose="02020603050405020304" pitchFamily="18" charset="0"/>
                  <a:cs typeface="Times New Roman" panose="02020603050405020304" pitchFamily="18" charset="0"/>
                </a:endParaRPr>
              </a:p>
            </p:txBody>
          </p:sp>
          <p:sp>
            <p:nvSpPr>
              <p:cNvPr id="4" name="Oval 8">
                <a:extLst>
                  <a:ext uri="{FF2B5EF4-FFF2-40B4-BE49-F238E27FC236}">
                    <a16:creationId xmlns:a16="http://schemas.microsoft.com/office/drawing/2014/main" id="{21CE0822-B83D-B365-BE54-1324B46BD5FA}"/>
                  </a:ext>
                </a:extLst>
              </p:cNvPr>
              <p:cNvSpPr>
                <a:spLocks noChangeArrowheads="1"/>
              </p:cNvSpPr>
              <p:nvPr/>
            </p:nvSpPr>
            <p:spPr bwMode="auto">
              <a:xfrm>
                <a:off x="336" y="3504"/>
                <a:ext cx="624"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8462" name="Oval 9">
              <a:extLst>
                <a:ext uri="{FF2B5EF4-FFF2-40B4-BE49-F238E27FC236}">
                  <a16:creationId xmlns:a16="http://schemas.microsoft.com/office/drawing/2014/main" id="{E93EBB9D-9AD0-FDFB-989F-C24FB5829438}"/>
                </a:ext>
              </a:extLst>
            </p:cNvPr>
            <p:cNvSpPr>
              <a:spLocks noChangeArrowheads="1"/>
            </p:cNvSpPr>
            <p:nvPr/>
          </p:nvSpPr>
          <p:spPr bwMode="auto">
            <a:xfrm>
              <a:off x="395" y="3696"/>
              <a:ext cx="492"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a:latin typeface="Arial" charset="0"/>
                </a:rPr>
                <a:t>C</a:t>
              </a:r>
            </a:p>
          </p:txBody>
        </p:sp>
      </p:grpSp>
      <p:grpSp>
        <p:nvGrpSpPr>
          <p:cNvPr id="6" name="Group 10">
            <a:extLst>
              <a:ext uri="{FF2B5EF4-FFF2-40B4-BE49-F238E27FC236}">
                <a16:creationId xmlns:a16="http://schemas.microsoft.com/office/drawing/2014/main" id="{606C487A-2ACA-CB64-10D2-9157E6E54625}"/>
              </a:ext>
            </a:extLst>
          </p:cNvPr>
          <p:cNvGrpSpPr>
            <a:grpSpLocks/>
          </p:cNvGrpSpPr>
          <p:nvPr/>
        </p:nvGrpSpPr>
        <p:grpSpPr bwMode="auto">
          <a:xfrm>
            <a:off x="796752" y="3234877"/>
            <a:ext cx="10915872" cy="986202"/>
            <a:chOff x="336" y="2927"/>
            <a:chExt cx="6492" cy="673"/>
          </a:xfrm>
          <a:solidFill>
            <a:schemeClr val="bg1"/>
          </a:solidFill>
        </p:grpSpPr>
        <p:grpSp>
          <p:nvGrpSpPr>
            <p:cNvPr id="9" name="Group 11">
              <a:extLst>
                <a:ext uri="{FF2B5EF4-FFF2-40B4-BE49-F238E27FC236}">
                  <a16:creationId xmlns:a16="http://schemas.microsoft.com/office/drawing/2014/main" id="{D2AB85FF-FC57-2439-8E65-75262C7FBFBA}"/>
                </a:ext>
              </a:extLst>
            </p:cNvPr>
            <p:cNvGrpSpPr>
              <a:grpSpLocks/>
            </p:cNvGrpSpPr>
            <p:nvPr/>
          </p:nvGrpSpPr>
          <p:grpSpPr bwMode="auto">
            <a:xfrm>
              <a:off x="336" y="2927"/>
              <a:ext cx="6492" cy="673"/>
              <a:chOff x="336" y="3455"/>
              <a:chExt cx="6492" cy="673"/>
            </a:xfrm>
            <a:grpFill/>
          </p:grpSpPr>
          <p:sp>
            <p:nvSpPr>
              <p:cNvPr id="18444" name="Rectangle 12">
                <a:extLst>
                  <a:ext uri="{FF2B5EF4-FFF2-40B4-BE49-F238E27FC236}">
                    <a16:creationId xmlns:a16="http://schemas.microsoft.com/office/drawing/2014/main" id="{E658A452-EC2D-5B8D-BADB-3781749D5E42}"/>
                  </a:ext>
                </a:extLst>
              </p:cNvPr>
              <p:cNvSpPr>
                <a:spLocks noChangeArrowheads="1"/>
              </p:cNvSpPr>
              <p:nvPr/>
            </p:nvSpPr>
            <p:spPr bwMode="auto">
              <a:xfrm>
                <a:off x="624" y="3504"/>
                <a:ext cx="6204" cy="624"/>
              </a:xfrm>
              <a:prstGeom prst="rect">
                <a:avLst/>
              </a:prstGeom>
              <a:grp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r>
                  <a:rPr lang="en-US" altLang="en-US" dirty="0">
                    <a:effectLst>
                      <a:outerShdw blurRad="38100" dist="38100" dir="2700000" algn="tl">
                        <a:srgbClr val="FFFFFF"/>
                      </a:outerShdw>
                    </a:effectLst>
                  </a:rPr>
                  <a:t>	       </a:t>
                </a:r>
                <a:r>
                  <a:rPr lang="vi-VN" sz="2600" dirty="0">
                    <a:latin typeface="Times New Roman" panose="02020603050405020304" pitchFamily="18" charset="0"/>
                    <a:ea typeface="Times New Roman" panose="02020603050405020304" pitchFamily="18" charset="0"/>
                  </a:rPr>
                  <a:t>Sao chép và dán các đối tượng vào ô Add New</a:t>
                </a:r>
                <a:endParaRPr lang="en-US" altLang="en-US" dirty="0">
                  <a:effectLst>
                    <a:outerShdw blurRad="38100" dist="38100" dir="2700000" algn="tl">
                      <a:srgbClr val="FFFFFF"/>
                    </a:outerShdw>
                  </a:effectLst>
                  <a:latin typeface="VNottawa" pitchFamily="34" charset="0"/>
                </a:endParaRPr>
              </a:p>
            </p:txBody>
          </p:sp>
          <p:sp>
            <p:nvSpPr>
              <p:cNvPr id="8" name="Oval 13">
                <a:extLst>
                  <a:ext uri="{FF2B5EF4-FFF2-40B4-BE49-F238E27FC236}">
                    <a16:creationId xmlns:a16="http://schemas.microsoft.com/office/drawing/2014/main" id="{221221DD-77B4-A55E-18BC-253717372749}"/>
                  </a:ext>
                </a:extLst>
              </p:cNvPr>
              <p:cNvSpPr>
                <a:spLocks noChangeArrowheads="1"/>
              </p:cNvSpPr>
              <p:nvPr/>
            </p:nvSpPr>
            <p:spPr bwMode="auto">
              <a:xfrm>
                <a:off x="336" y="3455"/>
                <a:ext cx="624"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7" name="Oval 14">
              <a:extLst>
                <a:ext uri="{FF2B5EF4-FFF2-40B4-BE49-F238E27FC236}">
                  <a16:creationId xmlns:a16="http://schemas.microsoft.com/office/drawing/2014/main" id="{B89A445F-C30D-1194-7FC5-28C071F3FD3B}"/>
                </a:ext>
              </a:extLst>
            </p:cNvPr>
            <p:cNvSpPr>
              <a:spLocks noChangeArrowheads="1"/>
            </p:cNvSpPr>
            <p:nvPr/>
          </p:nvSpPr>
          <p:spPr bwMode="auto">
            <a:xfrm>
              <a:off x="384" y="2975"/>
              <a:ext cx="528"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dirty="0">
                  <a:latin typeface="Arial" charset="0"/>
                </a:rPr>
                <a:t>B</a:t>
              </a:r>
            </a:p>
          </p:txBody>
        </p:sp>
      </p:grpSp>
      <p:grpSp>
        <p:nvGrpSpPr>
          <p:cNvPr id="10" name="Group 15">
            <a:extLst>
              <a:ext uri="{FF2B5EF4-FFF2-40B4-BE49-F238E27FC236}">
                <a16:creationId xmlns:a16="http://schemas.microsoft.com/office/drawing/2014/main" id="{05F66F72-23DD-2B32-E769-1F10220F01A2}"/>
              </a:ext>
            </a:extLst>
          </p:cNvPr>
          <p:cNvGrpSpPr>
            <a:grpSpLocks/>
          </p:cNvGrpSpPr>
          <p:nvPr/>
        </p:nvGrpSpPr>
        <p:grpSpPr bwMode="auto">
          <a:xfrm>
            <a:off x="796752" y="2209800"/>
            <a:ext cx="10915872" cy="914400"/>
            <a:chOff x="336" y="2304"/>
            <a:chExt cx="5662" cy="624"/>
          </a:xfrm>
          <a:solidFill>
            <a:schemeClr val="bg1"/>
          </a:solidFill>
        </p:grpSpPr>
        <p:grpSp>
          <p:nvGrpSpPr>
            <p:cNvPr id="11" name="Group 16">
              <a:extLst>
                <a:ext uri="{FF2B5EF4-FFF2-40B4-BE49-F238E27FC236}">
                  <a16:creationId xmlns:a16="http://schemas.microsoft.com/office/drawing/2014/main" id="{DDBF98D8-688D-3A88-6F20-506C1A718B80}"/>
                </a:ext>
              </a:extLst>
            </p:cNvPr>
            <p:cNvGrpSpPr>
              <a:grpSpLocks/>
            </p:cNvGrpSpPr>
            <p:nvPr/>
          </p:nvGrpSpPr>
          <p:grpSpPr bwMode="auto">
            <a:xfrm>
              <a:off x="336" y="2304"/>
              <a:ext cx="5662" cy="624"/>
              <a:chOff x="336" y="3504"/>
              <a:chExt cx="5662" cy="624"/>
            </a:xfrm>
            <a:grpFill/>
          </p:grpSpPr>
          <p:sp>
            <p:nvSpPr>
              <p:cNvPr id="13" name="Rectangle 17">
                <a:extLst>
                  <a:ext uri="{FF2B5EF4-FFF2-40B4-BE49-F238E27FC236}">
                    <a16:creationId xmlns:a16="http://schemas.microsoft.com/office/drawing/2014/main" id="{E115A412-13E4-7839-9BC0-9D634C9C87A2}"/>
                  </a:ext>
                </a:extLst>
              </p:cNvPr>
              <p:cNvSpPr>
                <a:spLocks noChangeArrowheads="1"/>
              </p:cNvSpPr>
              <p:nvPr/>
            </p:nvSpPr>
            <p:spPr bwMode="auto">
              <a:xfrm>
                <a:off x="624" y="3504"/>
                <a:ext cx="5374" cy="624"/>
              </a:xfrm>
              <a:prstGeom prst="rect">
                <a:avLst/>
              </a:prstGeom>
              <a:grp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effectLst>
                      <a:outerShdw blurRad="38100" dist="38100" dir="2700000" algn="tl">
                        <a:srgbClr val="FFFFFF"/>
                      </a:outerShdw>
                    </a:effectLst>
                    <a:latin typeface="VNottawa" pitchFamily="34" charset="0"/>
                  </a:rPr>
                  <a:t>	</a:t>
                </a:r>
                <a:r>
                  <a:rPr lang="en-US" altLang="en-US" sz="2800" dirty="0">
                    <a:effectLst>
                      <a:outerShdw blurRad="38100" dist="38100" dir="2700000" algn="tl">
                        <a:srgbClr val="FFFFFF"/>
                      </a:outerShdw>
                    </a:effectLst>
                    <a:latin typeface="VNottawa" pitchFamily="34" charset="0"/>
                  </a:rPr>
                  <a:t> </a:t>
                </a:r>
                <a:r>
                  <a:rPr lang="en-US" altLang="en-US" sz="2800" dirty="0">
                    <a:latin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Chọn các đối tượng từ danh sách thả xuống và nhấn nút Add New</a:t>
                </a:r>
              </a:p>
            </p:txBody>
          </p:sp>
          <p:sp>
            <p:nvSpPr>
              <p:cNvPr id="14" name="Oval 18">
                <a:extLst>
                  <a:ext uri="{FF2B5EF4-FFF2-40B4-BE49-F238E27FC236}">
                    <a16:creationId xmlns:a16="http://schemas.microsoft.com/office/drawing/2014/main" id="{44CF2933-10D7-7689-3901-A3556BE012DA}"/>
                  </a:ext>
                </a:extLst>
              </p:cNvPr>
              <p:cNvSpPr>
                <a:spLocks noChangeArrowheads="1"/>
              </p:cNvSpPr>
              <p:nvPr/>
            </p:nvSpPr>
            <p:spPr bwMode="auto">
              <a:xfrm>
                <a:off x="336" y="3504"/>
                <a:ext cx="624"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8454" name="Oval 19">
              <a:extLst>
                <a:ext uri="{FF2B5EF4-FFF2-40B4-BE49-F238E27FC236}">
                  <a16:creationId xmlns:a16="http://schemas.microsoft.com/office/drawing/2014/main" id="{A7F1B1C5-67DF-6C6E-4A6A-05D1ADE2D446}"/>
                </a:ext>
              </a:extLst>
            </p:cNvPr>
            <p:cNvSpPr>
              <a:spLocks noChangeArrowheads="1"/>
            </p:cNvSpPr>
            <p:nvPr/>
          </p:nvSpPr>
          <p:spPr bwMode="auto">
            <a:xfrm>
              <a:off x="384" y="2352"/>
              <a:ext cx="528"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a:latin typeface="Arial" charset="0"/>
                </a:rPr>
                <a:t>A</a:t>
              </a:r>
            </a:p>
          </p:txBody>
        </p:sp>
      </p:grpSp>
      <p:sp>
        <p:nvSpPr>
          <p:cNvPr id="18452" name="Line 20">
            <a:extLst>
              <a:ext uri="{FF2B5EF4-FFF2-40B4-BE49-F238E27FC236}">
                <a16:creationId xmlns:a16="http://schemas.microsoft.com/office/drawing/2014/main" id="{3D2FA1C6-19F9-A3B8-C456-AA15F87BDD71}"/>
              </a:ext>
            </a:extLst>
          </p:cNvPr>
          <p:cNvSpPr>
            <a:spLocks noChangeShapeType="1"/>
          </p:cNvSpPr>
          <p:nvPr/>
        </p:nvSpPr>
        <p:spPr bwMode="auto">
          <a:xfrm>
            <a:off x="1560512" y="980728"/>
            <a:ext cx="9144000" cy="0"/>
          </a:xfrm>
          <a:prstGeom prst="line">
            <a:avLst/>
          </a:prstGeom>
          <a:noFill/>
          <a:ln w="28575">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8453" name="Oval 21">
            <a:extLst>
              <a:ext uri="{FF2B5EF4-FFF2-40B4-BE49-F238E27FC236}">
                <a16:creationId xmlns:a16="http://schemas.microsoft.com/office/drawing/2014/main" id="{D210C082-C90F-B919-B39D-4312BA9D0FC2}"/>
              </a:ext>
            </a:extLst>
          </p:cNvPr>
          <p:cNvSpPr>
            <a:spLocks noChangeArrowheads="1"/>
          </p:cNvSpPr>
          <p:nvPr/>
        </p:nvSpPr>
        <p:spPr bwMode="auto">
          <a:xfrm>
            <a:off x="329444" y="1187625"/>
            <a:ext cx="914400" cy="914400"/>
          </a:xfrm>
          <a:prstGeom prst="ellipse">
            <a:avLst/>
          </a:prstGeom>
          <a:solidFill>
            <a:srgbClr val="FF0000"/>
          </a:solidFill>
          <a:ln w="38100">
            <a:solidFill>
              <a:srgbClr val="0000FF"/>
            </a:solidFill>
            <a:round/>
            <a:headEnd/>
            <a:tailEnd/>
          </a:ln>
          <a:effectLst/>
        </p:spPr>
        <p:txBody>
          <a:bodyPr wrap="none" anchor="ctr"/>
          <a:lstStyle/>
          <a:p>
            <a:pPr algn="ctr" eaLnBrk="1" hangingPunct="1">
              <a:defRPr/>
            </a:pPr>
            <a:r>
              <a:rPr lang="en-US" altLang="en-US" sz="6000" dirty="0">
                <a:solidFill>
                  <a:schemeClr val="bg1"/>
                </a:solidFill>
                <a:effectLst>
                  <a:outerShdw blurRad="38100" dist="38100" dir="2700000" algn="tl">
                    <a:srgbClr val="000000"/>
                  </a:outerShdw>
                </a:effectLst>
                <a:latin typeface="VNottawa" pitchFamily="34" charset="0"/>
              </a:rPr>
              <a:t>2</a:t>
            </a:r>
          </a:p>
        </p:txBody>
      </p:sp>
      <p:grpSp>
        <p:nvGrpSpPr>
          <p:cNvPr id="12" name="Group 29">
            <a:extLst>
              <a:ext uri="{FF2B5EF4-FFF2-40B4-BE49-F238E27FC236}">
                <a16:creationId xmlns:a16="http://schemas.microsoft.com/office/drawing/2014/main" id="{CB27F4E8-5B95-32F3-ACF0-54309CD3FDB5}"/>
              </a:ext>
            </a:extLst>
          </p:cNvPr>
          <p:cNvGrpSpPr>
            <a:grpSpLocks/>
          </p:cNvGrpSpPr>
          <p:nvPr/>
        </p:nvGrpSpPr>
        <p:grpSpPr bwMode="auto">
          <a:xfrm>
            <a:off x="796752" y="5410200"/>
            <a:ext cx="10915819" cy="914400"/>
            <a:chOff x="336" y="3648"/>
            <a:chExt cx="7000" cy="624"/>
          </a:xfrm>
        </p:grpSpPr>
        <p:grpSp>
          <p:nvGrpSpPr>
            <p:cNvPr id="22542" name="Group 30">
              <a:extLst>
                <a:ext uri="{FF2B5EF4-FFF2-40B4-BE49-F238E27FC236}">
                  <a16:creationId xmlns:a16="http://schemas.microsoft.com/office/drawing/2014/main" id="{F106D404-CC5B-34CB-DD2B-C96EE5C3B2B4}"/>
                </a:ext>
              </a:extLst>
            </p:cNvPr>
            <p:cNvGrpSpPr>
              <a:grpSpLocks/>
            </p:cNvGrpSpPr>
            <p:nvPr/>
          </p:nvGrpSpPr>
          <p:grpSpPr bwMode="auto">
            <a:xfrm>
              <a:off x="336" y="3648"/>
              <a:ext cx="7000" cy="624"/>
              <a:chOff x="336" y="3504"/>
              <a:chExt cx="7000" cy="624"/>
            </a:xfrm>
          </p:grpSpPr>
          <p:sp>
            <p:nvSpPr>
              <p:cNvPr id="18463" name="Rectangle 31">
                <a:extLst>
                  <a:ext uri="{FF2B5EF4-FFF2-40B4-BE49-F238E27FC236}">
                    <a16:creationId xmlns:a16="http://schemas.microsoft.com/office/drawing/2014/main" id="{2B27018B-A5AA-44D7-5C3D-CBAB2F823A58}"/>
                  </a:ext>
                </a:extLst>
              </p:cNvPr>
              <p:cNvSpPr>
                <a:spLocks noChangeArrowheads="1"/>
              </p:cNvSpPr>
              <p:nvPr/>
            </p:nvSpPr>
            <p:spPr bwMode="auto">
              <a:xfrm>
                <a:off x="624" y="3504"/>
                <a:ext cx="6712" cy="624"/>
              </a:xfrm>
              <a:prstGeom prst="rect">
                <a:avLst/>
              </a:prstGeom>
              <a:solidFill>
                <a:schemeClr val="bg1"/>
              </a:solid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600" dirty="0">
                    <a:effectLst>
                      <a:outerShdw blurRad="38100" dist="38100" dir="2700000" algn="tl">
                        <a:srgbClr val="FFFFFF"/>
                      </a:outerShdw>
                    </a:effectLst>
                    <a:latin typeface="VNottawa" pitchFamily="34" charset="0"/>
                  </a:rPr>
                  <a:t>         </a:t>
                </a:r>
                <a:r>
                  <a:rPr lang="vi-VN" sz="2600" dirty="0">
                    <a:latin typeface="Times New Roman" panose="02020603050405020304" pitchFamily="18" charset="0"/>
                    <a:ea typeface="Times New Roman" panose="02020603050405020304" pitchFamily="18" charset="0"/>
                  </a:rPr>
                  <a:t>Nháy đúp vào các đối tượng để thêm vào biểu mẫu điều hướng</a:t>
                </a:r>
                <a:endParaRPr lang="en-US" altLang="en-US" sz="2600" dirty="0">
                  <a:effectLst>
                    <a:outerShdw blurRad="38100" dist="38100" dir="2700000" algn="tl">
                      <a:srgbClr val="FFFFFF"/>
                    </a:outerShdw>
                  </a:effectLst>
                  <a:latin typeface="VNottawa" pitchFamily="34" charset="0"/>
                </a:endParaRPr>
              </a:p>
            </p:txBody>
          </p:sp>
          <p:sp>
            <p:nvSpPr>
              <p:cNvPr id="18464" name="Oval 32">
                <a:extLst>
                  <a:ext uri="{FF2B5EF4-FFF2-40B4-BE49-F238E27FC236}">
                    <a16:creationId xmlns:a16="http://schemas.microsoft.com/office/drawing/2014/main" id="{A1D9AB16-29B9-1C1B-F68B-69466B52499B}"/>
                  </a:ext>
                </a:extLst>
              </p:cNvPr>
              <p:cNvSpPr>
                <a:spLocks noChangeArrowheads="1"/>
              </p:cNvSpPr>
              <p:nvPr/>
            </p:nvSpPr>
            <p:spPr bwMode="auto">
              <a:xfrm>
                <a:off x="336" y="3504"/>
                <a:ext cx="624" cy="624"/>
              </a:xfrm>
              <a:prstGeom prst="ellipse">
                <a:avLst/>
              </a:prstGeom>
              <a:solidFill>
                <a:schemeClr val="bg1"/>
              </a:solid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2543" name="Oval 33">
              <a:extLst>
                <a:ext uri="{FF2B5EF4-FFF2-40B4-BE49-F238E27FC236}">
                  <a16:creationId xmlns:a16="http://schemas.microsoft.com/office/drawing/2014/main" id="{A372C475-97F6-F942-7882-E3989838949A}"/>
                </a:ext>
              </a:extLst>
            </p:cNvPr>
            <p:cNvSpPr>
              <a:spLocks noChangeArrowheads="1"/>
            </p:cNvSpPr>
            <p:nvPr/>
          </p:nvSpPr>
          <p:spPr bwMode="auto">
            <a:xfrm>
              <a:off x="384" y="3696"/>
              <a:ext cx="528" cy="528"/>
            </a:xfrm>
            <a:prstGeom prst="ellipse">
              <a:avLst/>
            </a:prstGeom>
            <a:solidFill>
              <a:schemeClr val="bg1"/>
            </a:solidFill>
            <a:ln w="9525">
              <a:solidFill>
                <a:srgbClr val="FFCC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32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defRPr>
              </a:lvl4pPr>
              <a:lvl5pPr marL="2057400" indent="-228600">
                <a:spcBef>
                  <a:spcPct val="20000"/>
                </a:spcBef>
                <a:buChar char="»"/>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b="1">
                  <a:solidFill>
                    <a:schemeClr val="tx1"/>
                  </a:solidFill>
                  <a:latin typeface="Arial" panose="020B0604020202020204" pitchFamily="34" charset="0"/>
                </a:defRPr>
              </a:lvl9pPr>
            </a:lstStyle>
            <a:p>
              <a:pPr algn="ctr" eaLnBrk="1" hangingPunct="1">
                <a:spcBef>
                  <a:spcPct val="0"/>
                </a:spcBef>
                <a:buFontTx/>
                <a:buNone/>
              </a:pPr>
              <a:r>
                <a:rPr lang="en-US" altLang="en-US" b="0" dirty="0"/>
                <a:t>D</a:t>
              </a:r>
            </a:p>
          </p:txBody>
        </p:sp>
      </p:grpSp>
      <p:sp>
        <p:nvSpPr>
          <p:cNvPr id="41" name="Oval 26">
            <a:extLst>
              <a:ext uri="{FF2B5EF4-FFF2-40B4-BE49-F238E27FC236}">
                <a16:creationId xmlns:a16="http://schemas.microsoft.com/office/drawing/2014/main" id="{10B0CE71-3B32-7CD9-A2C5-38EB7E3E38DA}"/>
              </a:ext>
            </a:extLst>
          </p:cNvPr>
          <p:cNvSpPr>
            <a:spLocks noChangeArrowheads="1"/>
          </p:cNvSpPr>
          <p:nvPr/>
        </p:nvSpPr>
        <p:spPr bwMode="auto">
          <a:xfrm>
            <a:off x="883660" y="4399934"/>
            <a:ext cx="1081570" cy="914400"/>
          </a:xfrm>
          <a:prstGeom prst="ellipse">
            <a:avLst/>
          </a:prstGeom>
          <a:solidFill>
            <a:schemeClr val="accent6">
              <a:lumMod val="40000"/>
              <a:lumOff val="60000"/>
            </a:schemeClr>
          </a:solidFill>
          <a:ln>
            <a:noFill/>
          </a:ln>
          <a:effectLst>
            <a:outerShdw dist="107763" dir="2700000" algn="ctr" rotWithShape="0">
              <a:schemeClr val="bg2">
                <a:alpha val="50000"/>
              </a:schemeClr>
            </a:outerShdw>
          </a:effectLst>
        </p:spPr>
        <p:txBody>
          <a:bodyPr wrap="none" anchor="ctr"/>
          <a:lstStyle/>
          <a:p>
            <a:pPr eaLnBrk="1" hangingPunct="1">
              <a:defRPr/>
            </a:pPr>
            <a:r>
              <a:rPr lang="en-US" sz="4000" b="1" dirty="0">
                <a:solidFill>
                  <a:srgbClr val="FF0000"/>
                </a:solidFill>
                <a:effectLst>
                  <a:outerShdw blurRad="38100" dist="38100" dir="2700000" algn="tl">
                    <a:srgbClr val="000000">
                      <a:alpha val="43137"/>
                    </a:srgbClr>
                  </a:outerShdw>
                </a:effectLst>
              </a:rPr>
              <a:t>C</a:t>
            </a:r>
          </a:p>
        </p:txBody>
      </p:sp>
      <p:pic>
        <p:nvPicPr>
          <p:cNvPr id="33" name="Picture 28" descr="1S-AS5710-Z">
            <a:extLst>
              <a:ext uri="{FF2B5EF4-FFF2-40B4-BE49-F238E27FC236}">
                <a16:creationId xmlns:a16="http://schemas.microsoft.com/office/drawing/2014/main" id="{6A16CB04-CDEB-58A7-36DE-10DE73BC76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1200" y="152401"/>
            <a:ext cx="1028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5" descr="free_templates">
            <a:extLst>
              <a:ext uri="{FF2B5EF4-FFF2-40B4-BE49-F238E27FC236}">
                <a16:creationId xmlns:a16="http://schemas.microsoft.com/office/drawing/2014/main" id="{46B4A81F-7AD9-04EC-7972-B07A636DA87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152400"/>
            <a:ext cx="1600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3818562" y="324355"/>
            <a:ext cx="4926350" cy="584775"/>
          </a:xfrm>
          <a:prstGeom prst="rect">
            <a:avLst/>
          </a:prstGeom>
          <a:solidFill>
            <a:srgbClr val="FFFFFF"/>
          </a:solid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CÂU HỎI TRẮC NGHIỆM</a:t>
            </a:r>
          </a:p>
        </p:txBody>
      </p:sp>
    </p:spTree>
    <p:extLst>
      <p:ext uri="{BB962C8B-B14F-4D97-AF65-F5344CB8AC3E}">
        <p14:creationId xmlns:p14="http://schemas.microsoft.com/office/powerpoint/2010/main" val="1893192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452"/>
                                        </p:tgtEl>
                                        <p:attrNameLst>
                                          <p:attrName>style.visibility</p:attrName>
                                        </p:attrNameLst>
                                      </p:cBhvr>
                                      <p:to>
                                        <p:strVal val="visible"/>
                                      </p:to>
                                    </p:set>
                                    <p:animEffect transition="in" filter="wipe(down)">
                                      <p:cBhvr>
                                        <p:cTn id="19" dur="500"/>
                                        <p:tgtEl>
                                          <p:spTgt spid="18452"/>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18453"/>
                                        </p:tgtEl>
                                        <p:attrNameLst>
                                          <p:attrName>style.visibility</p:attrName>
                                        </p:attrNameLst>
                                      </p:cBhvr>
                                      <p:to>
                                        <p:strVal val="visible"/>
                                      </p:to>
                                    </p:set>
                                    <p:animEffect transition="in" filter="wipe(down)">
                                      <p:cBhvr>
                                        <p:cTn id="22" dur="500"/>
                                        <p:tgtEl>
                                          <p:spTgt spid="18453"/>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1"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animBg="1"/>
      <p:bldP spid="18453" grpId="0" animBg="1"/>
      <p:bldP spid="18453" grpId="1" animBg="1"/>
      <p:bldP spid="41" grpId="0" animBg="1"/>
      <p:bldP spid="4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9E7037F-157D-268C-706F-FA6A63D93065}"/>
              </a:ext>
            </a:extLst>
          </p:cNvPr>
          <p:cNvGrpSpPr>
            <a:grpSpLocks/>
          </p:cNvGrpSpPr>
          <p:nvPr/>
        </p:nvGrpSpPr>
        <p:grpSpPr bwMode="auto">
          <a:xfrm>
            <a:off x="263352" y="990600"/>
            <a:ext cx="11593315" cy="1524000"/>
            <a:chOff x="0" y="672"/>
            <a:chExt cx="7895" cy="1536"/>
          </a:xfrm>
        </p:grpSpPr>
        <p:sp>
          <p:nvSpPr>
            <p:cNvPr id="18435" name="Oval 3">
              <a:extLst>
                <a:ext uri="{FF2B5EF4-FFF2-40B4-BE49-F238E27FC236}">
                  <a16:creationId xmlns:a16="http://schemas.microsoft.com/office/drawing/2014/main" id="{865F8654-2AAE-640B-06AF-1F6676FC7C6E}"/>
                </a:ext>
              </a:extLst>
            </p:cNvPr>
            <p:cNvSpPr>
              <a:spLocks noChangeArrowheads="1"/>
            </p:cNvSpPr>
            <p:nvPr/>
          </p:nvSpPr>
          <p:spPr bwMode="auto">
            <a:xfrm>
              <a:off x="0" y="672"/>
              <a:ext cx="1600" cy="1536"/>
            </a:xfrm>
            <a:prstGeom prst="ellipse">
              <a:avLst/>
            </a:prstGeom>
            <a:solidFill>
              <a:srgbClr val="FFCC00"/>
            </a:solidFill>
            <a:ln>
              <a:noFill/>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8436" name="Rectangle 4">
              <a:extLst>
                <a:ext uri="{FF2B5EF4-FFF2-40B4-BE49-F238E27FC236}">
                  <a16:creationId xmlns:a16="http://schemas.microsoft.com/office/drawing/2014/main" id="{C5651486-3963-6EF5-2B45-E693D5CEAA32}"/>
                </a:ext>
              </a:extLst>
            </p:cNvPr>
            <p:cNvSpPr>
              <a:spLocks noChangeArrowheads="1"/>
            </p:cNvSpPr>
            <p:nvPr/>
          </p:nvSpPr>
          <p:spPr bwMode="auto">
            <a:xfrm>
              <a:off x="720" y="871"/>
              <a:ext cx="7175" cy="1030"/>
            </a:xfrm>
            <a:prstGeom prst="rect">
              <a:avLst/>
            </a:prstGeom>
            <a:gradFill rotWithShape="1">
              <a:gsLst>
                <a:gs pos="0">
                  <a:srgbClr val="FFCC00"/>
                </a:gs>
                <a:gs pos="100000">
                  <a:schemeClr val="bg1"/>
                </a:gs>
              </a:gsLst>
              <a:lin ang="0" scaled="1"/>
            </a:gradFill>
            <a:ln>
              <a:noFill/>
            </a:ln>
            <a:effectLst/>
          </p:spPr>
          <p:txBody>
            <a:bodyPr wrap="none"/>
            <a:lstStyle/>
            <a:p>
              <a:pPr marL="0" indent="0" algn="just">
                <a:buNone/>
              </a:pPr>
              <a:r>
                <a:rPr lang="vi-VN" sz="2400" b="1" dirty="0">
                  <a:latin typeface="Times New Roman" panose="02020603050405020304" pitchFamily="18" charset="0"/>
                  <a:ea typeface="Times New Roman" panose="02020603050405020304" pitchFamily="18" charset="0"/>
                </a:rPr>
                <a:t>Trong Access, để thiết lập biểu mẫu điều hướng làm bàn điều khiển trung tâm,</a:t>
              </a:r>
              <a:endParaRPr lang="en-US" sz="2400" b="1" dirty="0">
                <a:latin typeface="Times New Roman" panose="02020603050405020304" pitchFamily="18" charset="0"/>
                <a:ea typeface="Times New Roman" panose="02020603050405020304" pitchFamily="18" charset="0"/>
              </a:endParaRPr>
            </a:p>
            <a:p>
              <a:pPr marL="0" indent="0" algn="just">
                <a:buNone/>
              </a:pPr>
              <a:r>
                <a:rPr lang="vi-VN" sz="2400" b="1" dirty="0">
                  <a:latin typeface="Times New Roman" panose="02020603050405020304" pitchFamily="18" charset="0"/>
                  <a:ea typeface="Times New Roman" panose="02020603050405020304" pitchFamily="18" charset="0"/>
                </a:rPr>
                <a:t> người dùng cần truy cập vào đâu?</a:t>
              </a:r>
              <a:endParaRPr lang="en-US" sz="2400" dirty="0">
                <a:effectLst/>
                <a:latin typeface="Times New Roman" panose="02020603050405020304" pitchFamily="18" charset="0"/>
                <a:ea typeface="Times New Roman" panose="02020603050405020304" pitchFamily="18" charset="0"/>
              </a:endParaRPr>
            </a:p>
          </p:txBody>
        </p:sp>
      </p:grpSp>
      <p:grpSp>
        <p:nvGrpSpPr>
          <p:cNvPr id="3" name="Group 5">
            <a:extLst>
              <a:ext uri="{FF2B5EF4-FFF2-40B4-BE49-F238E27FC236}">
                <a16:creationId xmlns:a16="http://schemas.microsoft.com/office/drawing/2014/main" id="{CD54DA96-F167-A786-9876-E423459BEA6D}"/>
              </a:ext>
            </a:extLst>
          </p:cNvPr>
          <p:cNvGrpSpPr>
            <a:grpSpLocks/>
          </p:cNvGrpSpPr>
          <p:nvPr/>
        </p:nvGrpSpPr>
        <p:grpSpPr bwMode="auto">
          <a:xfrm>
            <a:off x="796753" y="4343400"/>
            <a:ext cx="10915871" cy="914400"/>
            <a:chOff x="336" y="3648"/>
            <a:chExt cx="5619" cy="624"/>
          </a:xfrm>
          <a:solidFill>
            <a:schemeClr val="bg1"/>
          </a:solidFill>
        </p:grpSpPr>
        <p:grpSp>
          <p:nvGrpSpPr>
            <p:cNvPr id="5" name="Group 6">
              <a:extLst>
                <a:ext uri="{FF2B5EF4-FFF2-40B4-BE49-F238E27FC236}">
                  <a16:creationId xmlns:a16="http://schemas.microsoft.com/office/drawing/2014/main" id="{31B1F7E3-8EF1-F7FA-19C4-B427DC6E53F4}"/>
                </a:ext>
              </a:extLst>
            </p:cNvPr>
            <p:cNvGrpSpPr>
              <a:grpSpLocks/>
            </p:cNvGrpSpPr>
            <p:nvPr/>
          </p:nvGrpSpPr>
          <p:grpSpPr bwMode="auto">
            <a:xfrm>
              <a:off x="336" y="3648"/>
              <a:ext cx="5619" cy="624"/>
              <a:chOff x="336" y="3504"/>
              <a:chExt cx="5619" cy="624"/>
            </a:xfrm>
            <a:grpFill/>
          </p:grpSpPr>
          <p:sp>
            <p:nvSpPr>
              <p:cNvPr id="18439" name="Rectangle 7">
                <a:extLst>
                  <a:ext uri="{FF2B5EF4-FFF2-40B4-BE49-F238E27FC236}">
                    <a16:creationId xmlns:a16="http://schemas.microsoft.com/office/drawing/2014/main" id="{D1C721B7-58BD-EF3D-EF86-BF4D6421A06D}"/>
                  </a:ext>
                </a:extLst>
              </p:cNvPr>
              <p:cNvSpPr>
                <a:spLocks noChangeArrowheads="1"/>
              </p:cNvSpPr>
              <p:nvPr/>
            </p:nvSpPr>
            <p:spPr bwMode="auto">
              <a:xfrm>
                <a:off x="819" y="3504"/>
                <a:ext cx="5136" cy="624"/>
              </a:xfrm>
              <a:prstGeom prst="rect">
                <a:avLst/>
              </a:prstGeom>
              <a:grpFill/>
              <a:ln>
                <a:noFill/>
              </a:ln>
              <a:effectLst>
                <a:outerShdw dist="107763" dir="2700000" algn="ctr" rotWithShape="0">
                  <a:schemeClr val="bg2">
                    <a:alpha val="50000"/>
                  </a:schemeClr>
                </a:outerShdw>
              </a:effectLst>
            </p:spPr>
            <p:txBody>
              <a:bodyPr wrap="none" anchor="ctr"/>
              <a:lstStyle/>
              <a:p>
                <a:pPr marL="0" lvl="0" indent="0" algn="just">
                  <a:buNone/>
                </a:pPr>
                <a:r>
                  <a:rPr lang="en-US" altLang="en-US" dirty="0">
                    <a:effectLst>
                      <a:outerShdw blurRad="38100" dist="38100" dir="2700000" algn="tl">
                        <a:srgbClr val="FFFFFF"/>
                      </a:outerShdw>
                    </a:effectLst>
                  </a:rPr>
                  <a:t>      </a:t>
                </a:r>
                <a:r>
                  <a:rPr lang="en-US" sz="2600" dirty="0">
                    <a:latin typeface="Times New Roman" panose="02020603050405020304" pitchFamily="18" charset="0"/>
                    <a:cs typeface="Times New Roman" panose="02020603050405020304" pitchFamily="18" charset="0"/>
                  </a:rPr>
                  <a:t>Create</a:t>
                </a:r>
                <a:r>
                  <a:rPr lang="vi-VN" sz="26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Options</a:t>
                </a:r>
              </a:p>
            </p:txBody>
          </p:sp>
          <p:sp>
            <p:nvSpPr>
              <p:cNvPr id="4" name="Oval 8">
                <a:extLst>
                  <a:ext uri="{FF2B5EF4-FFF2-40B4-BE49-F238E27FC236}">
                    <a16:creationId xmlns:a16="http://schemas.microsoft.com/office/drawing/2014/main" id="{21CE0822-B83D-B365-BE54-1324B46BD5FA}"/>
                  </a:ext>
                </a:extLst>
              </p:cNvPr>
              <p:cNvSpPr>
                <a:spLocks noChangeArrowheads="1"/>
              </p:cNvSpPr>
              <p:nvPr/>
            </p:nvSpPr>
            <p:spPr bwMode="auto">
              <a:xfrm>
                <a:off x="336" y="3504"/>
                <a:ext cx="624"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8462" name="Oval 9">
              <a:extLst>
                <a:ext uri="{FF2B5EF4-FFF2-40B4-BE49-F238E27FC236}">
                  <a16:creationId xmlns:a16="http://schemas.microsoft.com/office/drawing/2014/main" id="{E93EBB9D-9AD0-FDFB-989F-C24FB5829438}"/>
                </a:ext>
              </a:extLst>
            </p:cNvPr>
            <p:cNvSpPr>
              <a:spLocks noChangeArrowheads="1"/>
            </p:cNvSpPr>
            <p:nvPr/>
          </p:nvSpPr>
          <p:spPr bwMode="auto">
            <a:xfrm>
              <a:off x="395" y="3696"/>
              <a:ext cx="492"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a:latin typeface="Arial" charset="0"/>
                </a:rPr>
                <a:t>C</a:t>
              </a:r>
            </a:p>
          </p:txBody>
        </p:sp>
      </p:grpSp>
      <p:grpSp>
        <p:nvGrpSpPr>
          <p:cNvPr id="6" name="Group 10">
            <a:extLst>
              <a:ext uri="{FF2B5EF4-FFF2-40B4-BE49-F238E27FC236}">
                <a16:creationId xmlns:a16="http://schemas.microsoft.com/office/drawing/2014/main" id="{606C487A-2ACA-CB64-10D2-9157E6E54625}"/>
              </a:ext>
            </a:extLst>
          </p:cNvPr>
          <p:cNvGrpSpPr>
            <a:grpSpLocks/>
          </p:cNvGrpSpPr>
          <p:nvPr/>
        </p:nvGrpSpPr>
        <p:grpSpPr bwMode="auto">
          <a:xfrm>
            <a:off x="796752" y="3234877"/>
            <a:ext cx="10915872" cy="986202"/>
            <a:chOff x="336" y="2927"/>
            <a:chExt cx="6492" cy="673"/>
          </a:xfrm>
          <a:solidFill>
            <a:schemeClr val="bg1"/>
          </a:solidFill>
        </p:grpSpPr>
        <p:grpSp>
          <p:nvGrpSpPr>
            <p:cNvPr id="9" name="Group 11">
              <a:extLst>
                <a:ext uri="{FF2B5EF4-FFF2-40B4-BE49-F238E27FC236}">
                  <a16:creationId xmlns:a16="http://schemas.microsoft.com/office/drawing/2014/main" id="{D2AB85FF-FC57-2439-8E65-75262C7FBFBA}"/>
                </a:ext>
              </a:extLst>
            </p:cNvPr>
            <p:cNvGrpSpPr>
              <a:grpSpLocks/>
            </p:cNvGrpSpPr>
            <p:nvPr/>
          </p:nvGrpSpPr>
          <p:grpSpPr bwMode="auto">
            <a:xfrm>
              <a:off x="336" y="2927"/>
              <a:ext cx="6492" cy="673"/>
              <a:chOff x="336" y="3455"/>
              <a:chExt cx="6492" cy="673"/>
            </a:xfrm>
            <a:grpFill/>
          </p:grpSpPr>
          <p:sp>
            <p:nvSpPr>
              <p:cNvPr id="18444" name="Rectangle 12">
                <a:extLst>
                  <a:ext uri="{FF2B5EF4-FFF2-40B4-BE49-F238E27FC236}">
                    <a16:creationId xmlns:a16="http://schemas.microsoft.com/office/drawing/2014/main" id="{E658A452-EC2D-5B8D-BADB-3781749D5E42}"/>
                  </a:ext>
                </a:extLst>
              </p:cNvPr>
              <p:cNvSpPr>
                <a:spLocks noChangeArrowheads="1"/>
              </p:cNvSpPr>
              <p:nvPr/>
            </p:nvSpPr>
            <p:spPr bwMode="auto">
              <a:xfrm>
                <a:off x="624" y="3504"/>
                <a:ext cx="6204" cy="624"/>
              </a:xfrm>
              <a:prstGeom prst="rect">
                <a:avLst/>
              </a:prstGeom>
              <a:grp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spcBef>
                    <a:spcPts val="1200"/>
                  </a:spcBef>
                  <a:defRPr/>
                </a:pPr>
                <a:r>
                  <a:rPr lang="en-US" altLang="en-US" dirty="0">
                    <a:effectLst>
                      <a:outerShdw blurRad="38100" dist="38100" dir="2700000" algn="tl">
                        <a:srgbClr val="FFFFFF"/>
                      </a:outerShdw>
                    </a:effectLst>
                  </a:rPr>
                  <a:t>	       </a:t>
                </a:r>
                <a:r>
                  <a:rPr lang="vi-VN" sz="2600" dirty="0">
                    <a:latin typeface="Times New Roman" panose="02020603050405020304" pitchFamily="18" charset="0"/>
                    <a:ea typeface="Times New Roman" panose="02020603050405020304" pitchFamily="18" charset="0"/>
                  </a:rPr>
                  <a:t>File\</a:t>
                </a:r>
                <a:r>
                  <a:rPr lang="en-US" sz="2600" dirty="0">
                    <a:latin typeface="Times New Roman" panose="02020603050405020304" pitchFamily="18" charset="0"/>
                    <a:ea typeface="Times New Roman" panose="02020603050405020304" pitchFamily="18" charset="0"/>
                  </a:rPr>
                  <a:t> Options</a:t>
                </a:r>
                <a:endParaRPr lang="en-US" altLang="en-US" dirty="0">
                  <a:effectLst>
                    <a:outerShdw blurRad="38100" dist="38100" dir="2700000" algn="tl">
                      <a:srgbClr val="FFFFFF"/>
                    </a:outerShdw>
                  </a:effectLst>
                  <a:latin typeface="VNottawa" pitchFamily="34" charset="0"/>
                </a:endParaRPr>
              </a:p>
            </p:txBody>
          </p:sp>
          <p:sp>
            <p:nvSpPr>
              <p:cNvPr id="8" name="Oval 13">
                <a:extLst>
                  <a:ext uri="{FF2B5EF4-FFF2-40B4-BE49-F238E27FC236}">
                    <a16:creationId xmlns:a16="http://schemas.microsoft.com/office/drawing/2014/main" id="{221221DD-77B4-A55E-18BC-253717372749}"/>
                  </a:ext>
                </a:extLst>
              </p:cNvPr>
              <p:cNvSpPr>
                <a:spLocks noChangeArrowheads="1"/>
              </p:cNvSpPr>
              <p:nvPr/>
            </p:nvSpPr>
            <p:spPr bwMode="auto">
              <a:xfrm>
                <a:off x="336" y="3455"/>
                <a:ext cx="624"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7" name="Oval 14">
              <a:extLst>
                <a:ext uri="{FF2B5EF4-FFF2-40B4-BE49-F238E27FC236}">
                  <a16:creationId xmlns:a16="http://schemas.microsoft.com/office/drawing/2014/main" id="{B89A445F-C30D-1194-7FC5-28C071F3FD3B}"/>
                </a:ext>
              </a:extLst>
            </p:cNvPr>
            <p:cNvSpPr>
              <a:spLocks noChangeArrowheads="1"/>
            </p:cNvSpPr>
            <p:nvPr/>
          </p:nvSpPr>
          <p:spPr bwMode="auto">
            <a:xfrm>
              <a:off x="384" y="2975"/>
              <a:ext cx="528"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dirty="0">
                  <a:latin typeface="Arial" charset="0"/>
                </a:rPr>
                <a:t>B</a:t>
              </a:r>
            </a:p>
          </p:txBody>
        </p:sp>
      </p:grpSp>
      <p:grpSp>
        <p:nvGrpSpPr>
          <p:cNvPr id="10" name="Group 15">
            <a:extLst>
              <a:ext uri="{FF2B5EF4-FFF2-40B4-BE49-F238E27FC236}">
                <a16:creationId xmlns:a16="http://schemas.microsoft.com/office/drawing/2014/main" id="{05F66F72-23DD-2B32-E769-1F10220F01A2}"/>
              </a:ext>
            </a:extLst>
          </p:cNvPr>
          <p:cNvGrpSpPr>
            <a:grpSpLocks/>
          </p:cNvGrpSpPr>
          <p:nvPr/>
        </p:nvGrpSpPr>
        <p:grpSpPr bwMode="auto">
          <a:xfrm>
            <a:off x="796752" y="2209800"/>
            <a:ext cx="10915872" cy="914400"/>
            <a:chOff x="336" y="2304"/>
            <a:chExt cx="5662" cy="624"/>
          </a:xfrm>
          <a:solidFill>
            <a:schemeClr val="bg1"/>
          </a:solidFill>
        </p:grpSpPr>
        <p:grpSp>
          <p:nvGrpSpPr>
            <p:cNvPr id="11" name="Group 16">
              <a:extLst>
                <a:ext uri="{FF2B5EF4-FFF2-40B4-BE49-F238E27FC236}">
                  <a16:creationId xmlns:a16="http://schemas.microsoft.com/office/drawing/2014/main" id="{DDBF98D8-688D-3A88-6F20-506C1A718B80}"/>
                </a:ext>
              </a:extLst>
            </p:cNvPr>
            <p:cNvGrpSpPr>
              <a:grpSpLocks/>
            </p:cNvGrpSpPr>
            <p:nvPr/>
          </p:nvGrpSpPr>
          <p:grpSpPr bwMode="auto">
            <a:xfrm>
              <a:off x="336" y="2304"/>
              <a:ext cx="5662" cy="624"/>
              <a:chOff x="336" y="3504"/>
              <a:chExt cx="5662" cy="624"/>
            </a:xfrm>
            <a:grpFill/>
          </p:grpSpPr>
          <p:sp>
            <p:nvSpPr>
              <p:cNvPr id="13" name="Rectangle 17">
                <a:extLst>
                  <a:ext uri="{FF2B5EF4-FFF2-40B4-BE49-F238E27FC236}">
                    <a16:creationId xmlns:a16="http://schemas.microsoft.com/office/drawing/2014/main" id="{E115A412-13E4-7839-9BC0-9D634C9C87A2}"/>
                  </a:ext>
                </a:extLst>
              </p:cNvPr>
              <p:cNvSpPr>
                <a:spLocks noChangeArrowheads="1"/>
              </p:cNvSpPr>
              <p:nvPr/>
            </p:nvSpPr>
            <p:spPr bwMode="auto">
              <a:xfrm>
                <a:off x="624" y="3504"/>
                <a:ext cx="5374" cy="624"/>
              </a:xfrm>
              <a:prstGeom prst="rect">
                <a:avLst/>
              </a:prstGeom>
              <a:grp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effectLst>
                      <a:outerShdw blurRad="38100" dist="38100" dir="2700000" algn="tl">
                        <a:srgbClr val="FFFFFF"/>
                      </a:outerShdw>
                    </a:effectLst>
                    <a:latin typeface="VNottawa" pitchFamily="34" charset="0"/>
                  </a:rPr>
                  <a:t>	</a:t>
                </a:r>
                <a:r>
                  <a:rPr lang="en-US" altLang="en-US" sz="2800" dirty="0">
                    <a:effectLst>
                      <a:outerShdw blurRad="38100" dist="38100" dir="2700000" algn="tl">
                        <a:srgbClr val="FFFFFF"/>
                      </a:outerShdw>
                    </a:effectLst>
                    <a:latin typeface="VNottawa" pitchFamily="34" charset="0"/>
                  </a:rPr>
                  <a:t> </a:t>
                </a:r>
                <a:r>
                  <a:rPr lang="en-US" altLang="en-US" sz="2800" dirty="0">
                    <a:latin typeface="Times New Roman" panose="02020603050405020304" pitchFamily="18" charset="0"/>
                  </a:rPr>
                  <a:t>   </a:t>
                </a:r>
                <a:r>
                  <a:rPr lang="vi-VN" sz="2600" dirty="0">
                    <a:latin typeface="Times New Roman" panose="02020603050405020304" pitchFamily="18" charset="0"/>
                    <a:ea typeface="Times New Roman" panose="02020603050405020304" pitchFamily="18" charset="0"/>
                  </a:rPr>
                  <a:t>File\Database Settings</a:t>
                </a:r>
              </a:p>
            </p:txBody>
          </p:sp>
          <p:sp>
            <p:nvSpPr>
              <p:cNvPr id="14" name="Oval 18">
                <a:extLst>
                  <a:ext uri="{FF2B5EF4-FFF2-40B4-BE49-F238E27FC236}">
                    <a16:creationId xmlns:a16="http://schemas.microsoft.com/office/drawing/2014/main" id="{44CF2933-10D7-7689-3901-A3556BE012DA}"/>
                  </a:ext>
                </a:extLst>
              </p:cNvPr>
              <p:cNvSpPr>
                <a:spLocks noChangeArrowheads="1"/>
              </p:cNvSpPr>
              <p:nvPr/>
            </p:nvSpPr>
            <p:spPr bwMode="auto">
              <a:xfrm>
                <a:off x="336" y="3504"/>
                <a:ext cx="544"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8454" name="Oval 19">
              <a:extLst>
                <a:ext uri="{FF2B5EF4-FFF2-40B4-BE49-F238E27FC236}">
                  <a16:creationId xmlns:a16="http://schemas.microsoft.com/office/drawing/2014/main" id="{A7F1B1C5-67DF-6C6E-4A6A-05D1ADE2D446}"/>
                </a:ext>
              </a:extLst>
            </p:cNvPr>
            <p:cNvSpPr>
              <a:spLocks noChangeArrowheads="1"/>
            </p:cNvSpPr>
            <p:nvPr/>
          </p:nvSpPr>
          <p:spPr bwMode="auto">
            <a:xfrm>
              <a:off x="384" y="2352"/>
              <a:ext cx="460"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a:latin typeface="Arial" charset="0"/>
                </a:rPr>
                <a:t>A</a:t>
              </a:r>
            </a:p>
          </p:txBody>
        </p:sp>
      </p:grpSp>
      <p:sp>
        <p:nvSpPr>
          <p:cNvPr id="18452" name="Line 20">
            <a:extLst>
              <a:ext uri="{FF2B5EF4-FFF2-40B4-BE49-F238E27FC236}">
                <a16:creationId xmlns:a16="http://schemas.microsoft.com/office/drawing/2014/main" id="{3D2FA1C6-19F9-A3B8-C456-AA15F87BDD71}"/>
              </a:ext>
            </a:extLst>
          </p:cNvPr>
          <p:cNvSpPr>
            <a:spLocks noChangeShapeType="1"/>
          </p:cNvSpPr>
          <p:nvPr/>
        </p:nvSpPr>
        <p:spPr bwMode="auto">
          <a:xfrm>
            <a:off x="1560512" y="980728"/>
            <a:ext cx="9144000" cy="0"/>
          </a:xfrm>
          <a:prstGeom prst="line">
            <a:avLst/>
          </a:prstGeom>
          <a:noFill/>
          <a:ln w="28575">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8453" name="Oval 21">
            <a:extLst>
              <a:ext uri="{FF2B5EF4-FFF2-40B4-BE49-F238E27FC236}">
                <a16:creationId xmlns:a16="http://schemas.microsoft.com/office/drawing/2014/main" id="{D210C082-C90F-B919-B39D-4312BA9D0FC2}"/>
              </a:ext>
            </a:extLst>
          </p:cNvPr>
          <p:cNvSpPr>
            <a:spLocks noChangeArrowheads="1"/>
          </p:cNvSpPr>
          <p:nvPr/>
        </p:nvSpPr>
        <p:spPr bwMode="auto">
          <a:xfrm>
            <a:off x="329444" y="1187625"/>
            <a:ext cx="914400" cy="914400"/>
          </a:xfrm>
          <a:prstGeom prst="ellipse">
            <a:avLst/>
          </a:prstGeom>
          <a:solidFill>
            <a:srgbClr val="FF0000"/>
          </a:solidFill>
          <a:ln w="38100">
            <a:solidFill>
              <a:srgbClr val="0000FF"/>
            </a:solidFill>
            <a:round/>
            <a:headEnd/>
            <a:tailEnd/>
          </a:ln>
          <a:effectLst/>
        </p:spPr>
        <p:txBody>
          <a:bodyPr wrap="none" anchor="ctr"/>
          <a:lstStyle/>
          <a:p>
            <a:pPr algn="ctr" eaLnBrk="1" hangingPunct="1">
              <a:defRPr/>
            </a:pPr>
            <a:r>
              <a:rPr lang="en-US" altLang="en-US" sz="6000" dirty="0">
                <a:solidFill>
                  <a:schemeClr val="bg1"/>
                </a:solidFill>
                <a:effectLst>
                  <a:outerShdw blurRad="38100" dist="38100" dir="2700000" algn="tl">
                    <a:srgbClr val="000000"/>
                  </a:outerShdw>
                </a:effectLst>
                <a:latin typeface="VNottawa" pitchFamily="34" charset="0"/>
              </a:rPr>
              <a:t>3</a:t>
            </a:r>
          </a:p>
        </p:txBody>
      </p:sp>
      <p:grpSp>
        <p:nvGrpSpPr>
          <p:cNvPr id="12" name="Group 29">
            <a:extLst>
              <a:ext uri="{FF2B5EF4-FFF2-40B4-BE49-F238E27FC236}">
                <a16:creationId xmlns:a16="http://schemas.microsoft.com/office/drawing/2014/main" id="{CB27F4E8-5B95-32F3-ACF0-54309CD3FDB5}"/>
              </a:ext>
            </a:extLst>
          </p:cNvPr>
          <p:cNvGrpSpPr>
            <a:grpSpLocks/>
          </p:cNvGrpSpPr>
          <p:nvPr/>
        </p:nvGrpSpPr>
        <p:grpSpPr bwMode="auto">
          <a:xfrm>
            <a:off x="796752" y="5410200"/>
            <a:ext cx="10915819" cy="914400"/>
            <a:chOff x="336" y="3648"/>
            <a:chExt cx="7000" cy="624"/>
          </a:xfrm>
        </p:grpSpPr>
        <p:grpSp>
          <p:nvGrpSpPr>
            <p:cNvPr id="22542" name="Group 30">
              <a:extLst>
                <a:ext uri="{FF2B5EF4-FFF2-40B4-BE49-F238E27FC236}">
                  <a16:creationId xmlns:a16="http://schemas.microsoft.com/office/drawing/2014/main" id="{F106D404-CC5B-34CB-DD2B-C96EE5C3B2B4}"/>
                </a:ext>
              </a:extLst>
            </p:cNvPr>
            <p:cNvGrpSpPr>
              <a:grpSpLocks/>
            </p:cNvGrpSpPr>
            <p:nvPr/>
          </p:nvGrpSpPr>
          <p:grpSpPr bwMode="auto">
            <a:xfrm>
              <a:off x="336" y="3648"/>
              <a:ext cx="7000" cy="624"/>
              <a:chOff x="336" y="3504"/>
              <a:chExt cx="7000" cy="624"/>
            </a:xfrm>
          </p:grpSpPr>
          <p:sp>
            <p:nvSpPr>
              <p:cNvPr id="18463" name="Rectangle 31">
                <a:extLst>
                  <a:ext uri="{FF2B5EF4-FFF2-40B4-BE49-F238E27FC236}">
                    <a16:creationId xmlns:a16="http://schemas.microsoft.com/office/drawing/2014/main" id="{2B27018B-A5AA-44D7-5C3D-CBAB2F823A58}"/>
                  </a:ext>
                </a:extLst>
              </p:cNvPr>
              <p:cNvSpPr>
                <a:spLocks noChangeArrowheads="1"/>
              </p:cNvSpPr>
              <p:nvPr/>
            </p:nvSpPr>
            <p:spPr bwMode="auto">
              <a:xfrm>
                <a:off x="624" y="3504"/>
                <a:ext cx="6712" cy="624"/>
              </a:xfrm>
              <a:prstGeom prst="rect">
                <a:avLst/>
              </a:prstGeom>
              <a:solidFill>
                <a:schemeClr val="bg1"/>
              </a:solid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600" dirty="0">
                    <a:effectLst>
                      <a:outerShdw blurRad="38100" dist="38100" dir="2700000" algn="tl">
                        <a:srgbClr val="FFFFFF"/>
                      </a:outerShdw>
                    </a:effectLst>
                    <a:latin typeface="VNottawa" pitchFamily="34" charset="0"/>
                  </a:rPr>
                  <a:t>         </a:t>
                </a:r>
                <a:r>
                  <a:rPr lang="vi-VN" sz="2600" dirty="0">
                    <a:latin typeface="Times New Roman" panose="02020603050405020304" pitchFamily="18" charset="0"/>
                    <a:ea typeface="Times New Roman" panose="02020603050405020304" pitchFamily="18" charset="0"/>
                  </a:rPr>
                  <a:t>File\</a:t>
                </a:r>
                <a:r>
                  <a:rPr lang="en-US" sz="2600" dirty="0">
                    <a:latin typeface="Times New Roman" panose="02020603050405020304" pitchFamily="18" charset="0"/>
                    <a:ea typeface="Times New Roman" panose="02020603050405020304" pitchFamily="18" charset="0"/>
                  </a:rPr>
                  <a:t> Recent</a:t>
                </a:r>
                <a:endParaRPr lang="en-US" altLang="en-US" sz="2600" dirty="0">
                  <a:effectLst>
                    <a:outerShdw blurRad="38100" dist="38100" dir="2700000" algn="tl">
                      <a:srgbClr val="FFFFFF"/>
                    </a:outerShdw>
                  </a:effectLst>
                  <a:latin typeface="VNottawa" pitchFamily="34" charset="0"/>
                </a:endParaRPr>
              </a:p>
            </p:txBody>
          </p:sp>
          <p:sp>
            <p:nvSpPr>
              <p:cNvPr id="18464" name="Oval 32">
                <a:extLst>
                  <a:ext uri="{FF2B5EF4-FFF2-40B4-BE49-F238E27FC236}">
                    <a16:creationId xmlns:a16="http://schemas.microsoft.com/office/drawing/2014/main" id="{A1D9AB16-29B9-1C1B-F68B-69466B52499B}"/>
                  </a:ext>
                </a:extLst>
              </p:cNvPr>
              <p:cNvSpPr>
                <a:spLocks noChangeArrowheads="1"/>
              </p:cNvSpPr>
              <p:nvPr/>
            </p:nvSpPr>
            <p:spPr bwMode="auto">
              <a:xfrm>
                <a:off x="336" y="3504"/>
                <a:ext cx="624" cy="624"/>
              </a:xfrm>
              <a:prstGeom prst="ellipse">
                <a:avLst/>
              </a:prstGeom>
              <a:solidFill>
                <a:schemeClr val="bg1"/>
              </a:solid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2543" name="Oval 33">
              <a:extLst>
                <a:ext uri="{FF2B5EF4-FFF2-40B4-BE49-F238E27FC236}">
                  <a16:creationId xmlns:a16="http://schemas.microsoft.com/office/drawing/2014/main" id="{A372C475-97F6-F942-7882-E3989838949A}"/>
                </a:ext>
              </a:extLst>
            </p:cNvPr>
            <p:cNvSpPr>
              <a:spLocks noChangeArrowheads="1"/>
            </p:cNvSpPr>
            <p:nvPr/>
          </p:nvSpPr>
          <p:spPr bwMode="auto">
            <a:xfrm>
              <a:off x="384" y="3696"/>
              <a:ext cx="528" cy="528"/>
            </a:xfrm>
            <a:prstGeom prst="ellipse">
              <a:avLst/>
            </a:prstGeom>
            <a:solidFill>
              <a:schemeClr val="bg1"/>
            </a:solidFill>
            <a:ln w="9525">
              <a:solidFill>
                <a:srgbClr val="FFCC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32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defRPr>
              </a:lvl4pPr>
              <a:lvl5pPr marL="2057400" indent="-228600">
                <a:spcBef>
                  <a:spcPct val="20000"/>
                </a:spcBef>
                <a:buChar char="»"/>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b="1">
                  <a:solidFill>
                    <a:schemeClr val="tx1"/>
                  </a:solidFill>
                  <a:latin typeface="Arial" panose="020B0604020202020204" pitchFamily="34" charset="0"/>
                </a:defRPr>
              </a:lvl9pPr>
            </a:lstStyle>
            <a:p>
              <a:pPr algn="ctr" eaLnBrk="1" hangingPunct="1">
                <a:spcBef>
                  <a:spcPct val="0"/>
                </a:spcBef>
                <a:buFontTx/>
                <a:buNone/>
              </a:pPr>
              <a:r>
                <a:rPr lang="en-US" altLang="en-US" b="0" dirty="0"/>
                <a:t>D</a:t>
              </a:r>
            </a:p>
          </p:txBody>
        </p:sp>
      </p:grpSp>
      <p:sp>
        <p:nvSpPr>
          <p:cNvPr id="41" name="Oval 26">
            <a:extLst>
              <a:ext uri="{FF2B5EF4-FFF2-40B4-BE49-F238E27FC236}">
                <a16:creationId xmlns:a16="http://schemas.microsoft.com/office/drawing/2014/main" id="{10B0CE71-3B32-7CD9-A2C5-38EB7E3E38DA}"/>
              </a:ext>
            </a:extLst>
          </p:cNvPr>
          <p:cNvSpPr>
            <a:spLocks noChangeArrowheads="1"/>
          </p:cNvSpPr>
          <p:nvPr/>
        </p:nvSpPr>
        <p:spPr bwMode="auto">
          <a:xfrm>
            <a:off x="811207" y="3288046"/>
            <a:ext cx="1081570" cy="914400"/>
          </a:xfrm>
          <a:prstGeom prst="ellipse">
            <a:avLst/>
          </a:prstGeom>
          <a:solidFill>
            <a:schemeClr val="accent6">
              <a:lumMod val="40000"/>
              <a:lumOff val="60000"/>
            </a:schemeClr>
          </a:solidFill>
          <a:ln>
            <a:noFill/>
          </a:ln>
          <a:effectLst>
            <a:outerShdw dist="107763" dir="2700000" algn="ctr" rotWithShape="0">
              <a:schemeClr val="bg2">
                <a:alpha val="50000"/>
              </a:schemeClr>
            </a:outerShdw>
          </a:effectLst>
        </p:spPr>
        <p:txBody>
          <a:bodyPr wrap="none" anchor="ctr"/>
          <a:lstStyle/>
          <a:p>
            <a:pPr eaLnBrk="1" hangingPunct="1">
              <a:defRPr/>
            </a:pPr>
            <a:r>
              <a:rPr lang="en-US" sz="4000" b="1" dirty="0">
                <a:solidFill>
                  <a:srgbClr val="FF0000"/>
                </a:solidFill>
                <a:effectLst>
                  <a:outerShdw blurRad="38100" dist="38100" dir="2700000" algn="tl">
                    <a:srgbClr val="000000">
                      <a:alpha val="43137"/>
                    </a:srgbClr>
                  </a:outerShdw>
                </a:effectLst>
              </a:rPr>
              <a:t> B</a:t>
            </a:r>
          </a:p>
        </p:txBody>
      </p:sp>
      <p:pic>
        <p:nvPicPr>
          <p:cNvPr id="33" name="Picture 28" descr="1S-AS5710-Z">
            <a:extLst>
              <a:ext uri="{FF2B5EF4-FFF2-40B4-BE49-F238E27FC236}">
                <a16:creationId xmlns:a16="http://schemas.microsoft.com/office/drawing/2014/main" id="{6A16CB04-CDEB-58A7-36DE-10DE73BC76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1200" y="152401"/>
            <a:ext cx="1028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5" descr="free_templates">
            <a:extLst>
              <a:ext uri="{FF2B5EF4-FFF2-40B4-BE49-F238E27FC236}">
                <a16:creationId xmlns:a16="http://schemas.microsoft.com/office/drawing/2014/main" id="{46B4A81F-7AD9-04EC-7972-B07A636DA87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152400"/>
            <a:ext cx="1600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3818562" y="324355"/>
            <a:ext cx="4926350" cy="584775"/>
          </a:xfrm>
          <a:prstGeom prst="rect">
            <a:avLst/>
          </a:prstGeom>
          <a:solidFill>
            <a:srgbClr val="FFFFFF"/>
          </a:solid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CÂU HỎI TRẮC NGHIỆM</a:t>
            </a:r>
          </a:p>
        </p:txBody>
      </p:sp>
    </p:spTree>
    <p:extLst>
      <p:ext uri="{BB962C8B-B14F-4D97-AF65-F5344CB8AC3E}">
        <p14:creationId xmlns:p14="http://schemas.microsoft.com/office/powerpoint/2010/main" val="2282800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452"/>
                                        </p:tgtEl>
                                        <p:attrNameLst>
                                          <p:attrName>style.visibility</p:attrName>
                                        </p:attrNameLst>
                                      </p:cBhvr>
                                      <p:to>
                                        <p:strVal val="visible"/>
                                      </p:to>
                                    </p:set>
                                    <p:animEffect transition="in" filter="wipe(down)">
                                      <p:cBhvr>
                                        <p:cTn id="19" dur="500"/>
                                        <p:tgtEl>
                                          <p:spTgt spid="18452"/>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18453"/>
                                        </p:tgtEl>
                                        <p:attrNameLst>
                                          <p:attrName>style.visibility</p:attrName>
                                        </p:attrNameLst>
                                      </p:cBhvr>
                                      <p:to>
                                        <p:strVal val="visible"/>
                                      </p:to>
                                    </p:set>
                                    <p:animEffect transition="in" filter="wipe(down)">
                                      <p:cBhvr>
                                        <p:cTn id="22" dur="500"/>
                                        <p:tgtEl>
                                          <p:spTgt spid="18453"/>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1"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animBg="1"/>
      <p:bldP spid="18453" grpId="0" animBg="1"/>
      <p:bldP spid="18453" grpId="1" animBg="1"/>
      <p:bldP spid="41" grpId="0" animBg="1"/>
      <p:bldP spid="4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9E7037F-157D-268C-706F-FA6A63D93065}"/>
              </a:ext>
            </a:extLst>
          </p:cNvPr>
          <p:cNvGrpSpPr>
            <a:grpSpLocks/>
          </p:cNvGrpSpPr>
          <p:nvPr/>
        </p:nvGrpSpPr>
        <p:grpSpPr bwMode="auto">
          <a:xfrm>
            <a:off x="263352" y="990600"/>
            <a:ext cx="11665268" cy="1524000"/>
            <a:chOff x="0" y="672"/>
            <a:chExt cx="7944" cy="1536"/>
          </a:xfrm>
        </p:grpSpPr>
        <p:sp>
          <p:nvSpPr>
            <p:cNvPr id="18435" name="Oval 3">
              <a:extLst>
                <a:ext uri="{FF2B5EF4-FFF2-40B4-BE49-F238E27FC236}">
                  <a16:creationId xmlns:a16="http://schemas.microsoft.com/office/drawing/2014/main" id="{865F8654-2AAE-640B-06AF-1F6676FC7C6E}"/>
                </a:ext>
              </a:extLst>
            </p:cNvPr>
            <p:cNvSpPr>
              <a:spLocks noChangeArrowheads="1"/>
            </p:cNvSpPr>
            <p:nvPr/>
          </p:nvSpPr>
          <p:spPr bwMode="auto">
            <a:xfrm>
              <a:off x="0" y="672"/>
              <a:ext cx="1600" cy="1536"/>
            </a:xfrm>
            <a:prstGeom prst="ellipse">
              <a:avLst/>
            </a:prstGeom>
            <a:solidFill>
              <a:srgbClr val="FFCC00"/>
            </a:solidFill>
            <a:ln>
              <a:noFill/>
            </a:ln>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sp>
          <p:nvSpPr>
            <p:cNvPr id="18436" name="Rectangle 4">
              <a:extLst>
                <a:ext uri="{FF2B5EF4-FFF2-40B4-BE49-F238E27FC236}">
                  <a16:creationId xmlns:a16="http://schemas.microsoft.com/office/drawing/2014/main" id="{C5651486-3963-6EF5-2B45-E693D5CEAA32}"/>
                </a:ext>
              </a:extLst>
            </p:cNvPr>
            <p:cNvSpPr>
              <a:spLocks noChangeArrowheads="1"/>
            </p:cNvSpPr>
            <p:nvPr/>
          </p:nvSpPr>
          <p:spPr bwMode="auto">
            <a:xfrm>
              <a:off x="720" y="672"/>
              <a:ext cx="7224" cy="1229"/>
            </a:xfrm>
            <a:prstGeom prst="rect">
              <a:avLst/>
            </a:prstGeom>
            <a:gradFill rotWithShape="1">
              <a:gsLst>
                <a:gs pos="0">
                  <a:srgbClr val="FFCC00"/>
                </a:gs>
                <a:gs pos="100000">
                  <a:schemeClr val="bg1"/>
                </a:gs>
              </a:gsLst>
              <a:lin ang="0" scaled="1"/>
            </a:gradFill>
            <a:ln>
              <a:noFill/>
            </a:ln>
            <a:effectLst/>
          </p:spPr>
          <p:txBody>
            <a:bodyPr wrap="none"/>
            <a:lstStyle/>
            <a:p>
              <a:pPr marL="0" indent="0" algn="just">
                <a:spcBef>
                  <a:spcPts val="0"/>
                </a:spcBef>
                <a:buNone/>
              </a:pPr>
              <a:endParaRPr lang="en-US" sz="2400" b="1" dirty="0">
                <a:latin typeface="Times New Roman" panose="02020603050405020304" pitchFamily="18" charset="0"/>
                <a:ea typeface="Times New Roman" panose="02020603050405020304" pitchFamily="18" charset="0"/>
              </a:endParaRPr>
            </a:p>
            <a:p>
              <a:pPr marL="0" indent="0" algn="just">
                <a:spcBef>
                  <a:spcPts val="0"/>
                </a:spcBef>
                <a:buNone/>
              </a:pPr>
              <a:r>
                <a:rPr lang="en-US" sz="2400" b="1" dirty="0">
                  <a:latin typeface="Times New Roman" panose="02020603050405020304" pitchFamily="18" charset="0"/>
                  <a:ea typeface="Times New Roman" panose="02020603050405020304" pitchFamily="18" charset="0"/>
                </a:rPr>
                <a:t> </a:t>
              </a:r>
              <a:r>
                <a:rPr lang="vi-VN" sz="2400" b="1" dirty="0">
                  <a:latin typeface="Times New Roman" panose="02020603050405020304" pitchFamily="18" charset="0"/>
                  <a:ea typeface="Times New Roman" panose="02020603050405020304" pitchFamily="18" charset="0"/>
                </a:rPr>
                <a:t>Để che khuất vùng điều hướng trong </a:t>
              </a:r>
              <a:r>
                <a:rPr lang="en-US" sz="2400" b="1" dirty="0" err="1">
                  <a:latin typeface="Times New Roman" panose="02020603050405020304" pitchFamily="18" charset="0"/>
                  <a:ea typeface="Times New Roman" panose="02020603050405020304" pitchFamily="18" charset="0"/>
                </a:rPr>
                <a:t>cửa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sổ</a:t>
              </a:r>
              <a:r>
                <a:rPr lang="en-US" sz="2400" b="1" dirty="0">
                  <a:latin typeface="Times New Roman" panose="02020603050405020304" pitchFamily="18" charset="0"/>
                  <a:ea typeface="Times New Roman" panose="02020603050405020304" pitchFamily="18" charset="0"/>
                </a:rPr>
                <a:t> CSDL, </a:t>
              </a:r>
              <a:r>
                <a:rPr lang="vi-VN" sz="2400" b="1" dirty="0">
                  <a:latin typeface="Times New Roman" panose="02020603050405020304" pitchFamily="18" charset="0"/>
                  <a:ea typeface="Times New Roman" panose="02020603050405020304" pitchFamily="18" charset="0"/>
                </a:rPr>
                <a:t>người dùng cần làm gì?</a:t>
              </a:r>
            </a:p>
          </p:txBody>
        </p:sp>
      </p:grpSp>
      <p:grpSp>
        <p:nvGrpSpPr>
          <p:cNvPr id="3" name="Group 5">
            <a:extLst>
              <a:ext uri="{FF2B5EF4-FFF2-40B4-BE49-F238E27FC236}">
                <a16:creationId xmlns:a16="http://schemas.microsoft.com/office/drawing/2014/main" id="{CD54DA96-F167-A786-9876-E423459BEA6D}"/>
              </a:ext>
            </a:extLst>
          </p:cNvPr>
          <p:cNvGrpSpPr>
            <a:grpSpLocks/>
          </p:cNvGrpSpPr>
          <p:nvPr/>
        </p:nvGrpSpPr>
        <p:grpSpPr bwMode="auto">
          <a:xfrm>
            <a:off x="796753" y="4343400"/>
            <a:ext cx="10915871" cy="914400"/>
            <a:chOff x="336" y="3648"/>
            <a:chExt cx="5619" cy="624"/>
          </a:xfrm>
          <a:solidFill>
            <a:schemeClr val="bg1"/>
          </a:solidFill>
        </p:grpSpPr>
        <p:grpSp>
          <p:nvGrpSpPr>
            <p:cNvPr id="5" name="Group 6">
              <a:extLst>
                <a:ext uri="{FF2B5EF4-FFF2-40B4-BE49-F238E27FC236}">
                  <a16:creationId xmlns:a16="http://schemas.microsoft.com/office/drawing/2014/main" id="{31B1F7E3-8EF1-F7FA-19C4-B427DC6E53F4}"/>
                </a:ext>
              </a:extLst>
            </p:cNvPr>
            <p:cNvGrpSpPr>
              <a:grpSpLocks/>
            </p:cNvGrpSpPr>
            <p:nvPr/>
          </p:nvGrpSpPr>
          <p:grpSpPr bwMode="auto">
            <a:xfrm>
              <a:off x="336" y="3648"/>
              <a:ext cx="5619" cy="624"/>
              <a:chOff x="336" y="3504"/>
              <a:chExt cx="5619" cy="624"/>
            </a:xfrm>
            <a:grpFill/>
          </p:grpSpPr>
          <p:sp>
            <p:nvSpPr>
              <p:cNvPr id="18439" name="Rectangle 7">
                <a:extLst>
                  <a:ext uri="{FF2B5EF4-FFF2-40B4-BE49-F238E27FC236}">
                    <a16:creationId xmlns:a16="http://schemas.microsoft.com/office/drawing/2014/main" id="{D1C721B7-58BD-EF3D-EF86-BF4D6421A06D}"/>
                  </a:ext>
                </a:extLst>
              </p:cNvPr>
              <p:cNvSpPr>
                <a:spLocks noChangeArrowheads="1"/>
              </p:cNvSpPr>
              <p:nvPr/>
            </p:nvSpPr>
            <p:spPr bwMode="auto">
              <a:xfrm>
                <a:off x="819" y="3504"/>
                <a:ext cx="5136" cy="624"/>
              </a:xfrm>
              <a:prstGeom prst="rect">
                <a:avLst/>
              </a:prstGeom>
              <a:grpFill/>
              <a:ln>
                <a:noFill/>
              </a:ln>
              <a:effectLst>
                <a:outerShdw dist="107763" dir="2700000" algn="ctr" rotWithShape="0">
                  <a:schemeClr val="bg2">
                    <a:alpha val="50000"/>
                  </a:schemeClr>
                </a:outerShdw>
              </a:effectLst>
            </p:spPr>
            <p:txBody>
              <a:bodyPr wrap="none" anchor="ctr"/>
              <a:lstStyle/>
              <a:p>
                <a:pPr marL="339725" lvl="0" algn="just">
                  <a:buNone/>
                </a:pPr>
                <a:r>
                  <a:rPr lang="vi-VN" altLang="en-US" sz="2600" dirty="0">
                    <a:effectLst>
                      <a:outerShdw blurRad="38100" dist="38100" dir="2700000" algn="tl">
                        <a:srgbClr val="FFFFFF"/>
                      </a:outerShdw>
                    </a:effectLst>
                    <a:latin typeface="Times New Roman" pitchFamily="18" charset="0"/>
                    <a:cs typeface="Times New Roman" pitchFamily="18" charset="0"/>
                  </a:rPr>
                  <a:t>Chọn mục Navigation và bỏ đánh dấu chọn.</a:t>
                </a:r>
                <a:endParaRPr lang="en-US" sz="2600" dirty="0">
                  <a:latin typeface="Times New Roman" panose="02020603050405020304" pitchFamily="18" charset="0"/>
                  <a:cs typeface="Times New Roman" panose="02020603050405020304" pitchFamily="18" charset="0"/>
                </a:endParaRPr>
              </a:p>
            </p:txBody>
          </p:sp>
          <p:sp>
            <p:nvSpPr>
              <p:cNvPr id="4" name="Oval 8">
                <a:extLst>
                  <a:ext uri="{FF2B5EF4-FFF2-40B4-BE49-F238E27FC236}">
                    <a16:creationId xmlns:a16="http://schemas.microsoft.com/office/drawing/2014/main" id="{21CE0822-B83D-B365-BE54-1324B46BD5FA}"/>
                  </a:ext>
                </a:extLst>
              </p:cNvPr>
              <p:cNvSpPr>
                <a:spLocks noChangeArrowheads="1"/>
              </p:cNvSpPr>
              <p:nvPr/>
            </p:nvSpPr>
            <p:spPr bwMode="auto">
              <a:xfrm>
                <a:off x="336" y="3504"/>
                <a:ext cx="597"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8462" name="Oval 9">
              <a:extLst>
                <a:ext uri="{FF2B5EF4-FFF2-40B4-BE49-F238E27FC236}">
                  <a16:creationId xmlns:a16="http://schemas.microsoft.com/office/drawing/2014/main" id="{E93EBB9D-9AD0-FDFB-989F-C24FB5829438}"/>
                </a:ext>
              </a:extLst>
            </p:cNvPr>
            <p:cNvSpPr>
              <a:spLocks noChangeArrowheads="1"/>
            </p:cNvSpPr>
            <p:nvPr/>
          </p:nvSpPr>
          <p:spPr bwMode="auto">
            <a:xfrm>
              <a:off x="395" y="3696"/>
              <a:ext cx="492"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a:latin typeface="Arial" charset="0"/>
                </a:rPr>
                <a:t>C</a:t>
              </a:r>
            </a:p>
          </p:txBody>
        </p:sp>
      </p:grpSp>
      <p:grpSp>
        <p:nvGrpSpPr>
          <p:cNvPr id="6" name="Group 10">
            <a:extLst>
              <a:ext uri="{FF2B5EF4-FFF2-40B4-BE49-F238E27FC236}">
                <a16:creationId xmlns:a16="http://schemas.microsoft.com/office/drawing/2014/main" id="{606C487A-2ACA-CB64-10D2-9157E6E54625}"/>
              </a:ext>
            </a:extLst>
          </p:cNvPr>
          <p:cNvGrpSpPr>
            <a:grpSpLocks/>
          </p:cNvGrpSpPr>
          <p:nvPr/>
        </p:nvGrpSpPr>
        <p:grpSpPr bwMode="auto">
          <a:xfrm>
            <a:off x="796752" y="3234877"/>
            <a:ext cx="10915872" cy="986202"/>
            <a:chOff x="336" y="2927"/>
            <a:chExt cx="6492" cy="673"/>
          </a:xfrm>
          <a:solidFill>
            <a:schemeClr val="bg1"/>
          </a:solidFill>
        </p:grpSpPr>
        <p:grpSp>
          <p:nvGrpSpPr>
            <p:cNvPr id="9" name="Group 11">
              <a:extLst>
                <a:ext uri="{FF2B5EF4-FFF2-40B4-BE49-F238E27FC236}">
                  <a16:creationId xmlns:a16="http://schemas.microsoft.com/office/drawing/2014/main" id="{D2AB85FF-FC57-2439-8E65-75262C7FBFBA}"/>
                </a:ext>
              </a:extLst>
            </p:cNvPr>
            <p:cNvGrpSpPr>
              <a:grpSpLocks/>
            </p:cNvGrpSpPr>
            <p:nvPr/>
          </p:nvGrpSpPr>
          <p:grpSpPr bwMode="auto">
            <a:xfrm>
              <a:off x="336" y="2927"/>
              <a:ext cx="6492" cy="673"/>
              <a:chOff x="336" y="3455"/>
              <a:chExt cx="6492" cy="673"/>
            </a:xfrm>
            <a:grpFill/>
          </p:grpSpPr>
          <p:sp>
            <p:nvSpPr>
              <p:cNvPr id="18444" name="Rectangle 12">
                <a:extLst>
                  <a:ext uri="{FF2B5EF4-FFF2-40B4-BE49-F238E27FC236}">
                    <a16:creationId xmlns:a16="http://schemas.microsoft.com/office/drawing/2014/main" id="{E658A452-EC2D-5B8D-BADB-3781749D5E42}"/>
                  </a:ext>
                </a:extLst>
              </p:cNvPr>
              <p:cNvSpPr>
                <a:spLocks noChangeArrowheads="1"/>
              </p:cNvSpPr>
              <p:nvPr/>
            </p:nvSpPr>
            <p:spPr bwMode="auto">
              <a:xfrm>
                <a:off x="624" y="3504"/>
                <a:ext cx="6204" cy="624"/>
              </a:xfrm>
              <a:prstGeom prst="rect">
                <a:avLst/>
              </a:prstGeom>
              <a:grp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976313" indent="-179388" eaLnBrk="1" hangingPunct="1">
                  <a:spcBef>
                    <a:spcPts val="1200"/>
                  </a:spcBef>
                  <a:defRPr/>
                </a:pPr>
                <a:r>
                  <a:rPr lang="vi-VN" altLang="en-US" sz="2600" dirty="0">
                    <a:latin typeface="Times New Roman" pitchFamily="18" charset="0"/>
                    <a:cs typeface="Times New Roman" pitchFamily="18" charset="0"/>
                  </a:rPr>
                  <a:t>Bỏ đánh dấu chọn trong ô Display Form.</a:t>
                </a:r>
                <a:endParaRPr lang="en-US" altLang="en-US" sz="2600" dirty="0">
                  <a:latin typeface="Times New Roman" pitchFamily="18" charset="0"/>
                  <a:cs typeface="Times New Roman" pitchFamily="18" charset="0"/>
                </a:endParaRPr>
              </a:p>
            </p:txBody>
          </p:sp>
          <p:sp>
            <p:nvSpPr>
              <p:cNvPr id="8" name="Oval 13">
                <a:extLst>
                  <a:ext uri="{FF2B5EF4-FFF2-40B4-BE49-F238E27FC236}">
                    <a16:creationId xmlns:a16="http://schemas.microsoft.com/office/drawing/2014/main" id="{221221DD-77B4-A55E-18BC-253717372749}"/>
                  </a:ext>
                </a:extLst>
              </p:cNvPr>
              <p:cNvSpPr>
                <a:spLocks noChangeArrowheads="1"/>
              </p:cNvSpPr>
              <p:nvPr/>
            </p:nvSpPr>
            <p:spPr bwMode="auto">
              <a:xfrm>
                <a:off x="336" y="3455"/>
                <a:ext cx="624"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7" name="Oval 14">
              <a:extLst>
                <a:ext uri="{FF2B5EF4-FFF2-40B4-BE49-F238E27FC236}">
                  <a16:creationId xmlns:a16="http://schemas.microsoft.com/office/drawing/2014/main" id="{B89A445F-C30D-1194-7FC5-28C071F3FD3B}"/>
                </a:ext>
              </a:extLst>
            </p:cNvPr>
            <p:cNvSpPr>
              <a:spLocks noChangeArrowheads="1"/>
            </p:cNvSpPr>
            <p:nvPr/>
          </p:nvSpPr>
          <p:spPr bwMode="auto">
            <a:xfrm>
              <a:off x="384" y="2975"/>
              <a:ext cx="528"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dirty="0">
                  <a:latin typeface="Arial" charset="0"/>
                </a:rPr>
                <a:t>B</a:t>
              </a:r>
            </a:p>
          </p:txBody>
        </p:sp>
      </p:grpSp>
      <p:grpSp>
        <p:nvGrpSpPr>
          <p:cNvPr id="10" name="Group 15">
            <a:extLst>
              <a:ext uri="{FF2B5EF4-FFF2-40B4-BE49-F238E27FC236}">
                <a16:creationId xmlns:a16="http://schemas.microsoft.com/office/drawing/2014/main" id="{05F66F72-23DD-2B32-E769-1F10220F01A2}"/>
              </a:ext>
            </a:extLst>
          </p:cNvPr>
          <p:cNvGrpSpPr>
            <a:grpSpLocks/>
          </p:cNvGrpSpPr>
          <p:nvPr/>
        </p:nvGrpSpPr>
        <p:grpSpPr bwMode="auto">
          <a:xfrm>
            <a:off x="796752" y="2209800"/>
            <a:ext cx="11275912" cy="914400"/>
            <a:chOff x="336" y="2304"/>
            <a:chExt cx="5662" cy="624"/>
          </a:xfrm>
          <a:solidFill>
            <a:schemeClr val="bg1"/>
          </a:solidFill>
        </p:grpSpPr>
        <p:grpSp>
          <p:nvGrpSpPr>
            <p:cNvPr id="11" name="Group 16">
              <a:extLst>
                <a:ext uri="{FF2B5EF4-FFF2-40B4-BE49-F238E27FC236}">
                  <a16:creationId xmlns:a16="http://schemas.microsoft.com/office/drawing/2014/main" id="{DDBF98D8-688D-3A88-6F20-506C1A718B80}"/>
                </a:ext>
              </a:extLst>
            </p:cNvPr>
            <p:cNvGrpSpPr>
              <a:grpSpLocks/>
            </p:cNvGrpSpPr>
            <p:nvPr/>
          </p:nvGrpSpPr>
          <p:grpSpPr bwMode="auto">
            <a:xfrm>
              <a:off x="336" y="2304"/>
              <a:ext cx="5662" cy="624"/>
              <a:chOff x="336" y="3504"/>
              <a:chExt cx="5662" cy="624"/>
            </a:xfrm>
            <a:grpFill/>
          </p:grpSpPr>
          <p:sp>
            <p:nvSpPr>
              <p:cNvPr id="13" name="Rectangle 17">
                <a:extLst>
                  <a:ext uri="{FF2B5EF4-FFF2-40B4-BE49-F238E27FC236}">
                    <a16:creationId xmlns:a16="http://schemas.microsoft.com/office/drawing/2014/main" id="{E115A412-13E4-7839-9BC0-9D634C9C87A2}"/>
                  </a:ext>
                </a:extLst>
              </p:cNvPr>
              <p:cNvSpPr>
                <a:spLocks noChangeArrowheads="1"/>
              </p:cNvSpPr>
              <p:nvPr/>
            </p:nvSpPr>
            <p:spPr bwMode="auto">
              <a:xfrm>
                <a:off x="624" y="3504"/>
                <a:ext cx="5374" cy="624"/>
              </a:xfrm>
              <a:prstGeom prst="rect">
                <a:avLst/>
              </a:prstGeom>
              <a:grp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effectLst>
                      <a:outerShdw blurRad="38100" dist="38100" dir="2700000" algn="tl">
                        <a:srgbClr val="FFFFFF"/>
                      </a:outerShdw>
                    </a:effectLst>
                    <a:latin typeface="VNottawa" pitchFamily="34" charset="0"/>
                  </a:rPr>
                  <a:t>	</a:t>
                </a:r>
                <a:r>
                  <a:rPr lang="en-US" altLang="en-US" sz="2800" dirty="0">
                    <a:effectLst>
                      <a:outerShdw blurRad="38100" dist="38100" dir="2700000" algn="tl">
                        <a:srgbClr val="FFFFFF"/>
                      </a:outerShdw>
                    </a:effectLst>
                    <a:latin typeface="VNottawa" pitchFamily="34" charset="0"/>
                  </a:rPr>
                  <a:t> </a:t>
                </a:r>
                <a:r>
                  <a:rPr lang="en-US" altLang="en-US" sz="2800" dirty="0">
                    <a:latin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Chọn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mục</a:t>
                </a:r>
                <a:r>
                  <a:rPr lang="en-US" sz="2600" dirty="0">
                    <a:latin typeface="Times New Roman" panose="02020603050405020304" pitchFamily="18" charset="0"/>
                    <a:ea typeface="Times New Roman" panose="02020603050405020304" pitchFamily="18" charset="0"/>
                  </a:rPr>
                  <a:t> Display Navigation Form.</a:t>
                </a:r>
                <a:endParaRPr lang="vi-VN" sz="2600" dirty="0">
                  <a:latin typeface="Times New Roman" panose="02020603050405020304" pitchFamily="18" charset="0"/>
                  <a:ea typeface="Times New Roman" panose="02020603050405020304" pitchFamily="18" charset="0"/>
                </a:endParaRPr>
              </a:p>
            </p:txBody>
          </p:sp>
          <p:sp>
            <p:nvSpPr>
              <p:cNvPr id="14" name="Oval 18">
                <a:extLst>
                  <a:ext uri="{FF2B5EF4-FFF2-40B4-BE49-F238E27FC236}">
                    <a16:creationId xmlns:a16="http://schemas.microsoft.com/office/drawing/2014/main" id="{44CF2933-10D7-7689-3901-A3556BE012DA}"/>
                  </a:ext>
                </a:extLst>
              </p:cNvPr>
              <p:cNvSpPr>
                <a:spLocks noChangeArrowheads="1"/>
              </p:cNvSpPr>
              <p:nvPr/>
            </p:nvSpPr>
            <p:spPr bwMode="auto">
              <a:xfrm>
                <a:off x="336" y="3504"/>
                <a:ext cx="537" cy="624"/>
              </a:xfrm>
              <a:prstGeom prst="ellipse">
                <a:avLst/>
              </a:prstGeom>
              <a:grp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18454" name="Oval 19">
              <a:extLst>
                <a:ext uri="{FF2B5EF4-FFF2-40B4-BE49-F238E27FC236}">
                  <a16:creationId xmlns:a16="http://schemas.microsoft.com/office/drawing/2014/main" id="{A7F1B1C5-67DF-6C6E-4A6A-05D1ADE2D446}"/>
                </a:ext>
              </a:extLst>
            </p:cNvPr>
            <p:cNvSpPr>
              <a:spLocks noChangeArrowheads="1"/>
            </p:cNvSpPr>
            <p:nvPr/>
          </p:nvSpPr>
          <p:spPr bwMode="auto">
            <a:xfrm>
              <a:off x="364" y="2350"/>
              <a:ext cx="489" cy="528"/>
            </a:xfrm>
            <a:prstGeom prst="ellipse">
              <a:avLst/>
            </a:prstGeom>
            <a:grpFill/>
            <a:ln w="9525">
              <a:solidFill>
                <a:srgbClr val="FFCC00"/>
              </a:solidFill>
              <a:round/>
              <a:headEnd/>
              <a:tailEnd/>
            </a:ln>
          </p:spPr>
          <p:txBody>
            <a:bodyPr wrap="none" anchor="ctr"/>
            <a:lstStyle/>
            <a:p>
              <a:pPr algn="ctr" eaLnBrk="1" hangingPunct="1">
                <a:defRPr/>
              </a:pPr>
              <a:r>
                <a:rPr lang="en-US" altLang="en-US" sz="3200">
                  <a:latin typeface="Arial" charset="0"/>
                </a:rPr>
                <a:t>A</a:t>
              </a:r>
            </a:p>
          </p:txBody>
        </p:sp>
      </p:grpSp>
      <p:sp>
        <p:nvSpPr>
          <p:cNvPr id="18452" name="Line 20">
            <a:extLst>
              <a:ext uri="{FF2B5EF4-FFF2-40B4-BE49-F238E27FC236}">
                <a16:creationId xmlns:a16="http://schemas.microsoft.com/office/drawing/2014/main" id="{3D2FA1C6-19F9-A3B8-C456-AA15F87BDD71}"/>
              </a:ext>
            </a:extLst>
          </p:cNvPr>
          <p:cNvSpPr>
            <a:spLocks noChangeShapeType="1"/>
          </p:cNvSpPr>
          <p:nvPr/>
        </p:nvSpPr>
        <p:spPr bwMode="auto">
          <a:xfrm>
            <a:off x="1560512" y="980728"/>
            <a:ext cx="9144000" cy="0"/>
          </a:xfrm>
          <a:prstGeom prst="line">
            <a:avLst/>
          </a:prstGeom>
          <a:noFill/>
          <a:ln w="28575">
            <a:solidFill>
              <a:srgbClr val="FF0000"/>
            </a:solidFill>
            <a:round/>
            <a:headEnd/>
            <a:tailEnd/>
          </a:ln>
          <a:effectLst/>
        </p:spPr>
        <p:txBody>
          <a:bodyPr/>
          <a:lstStyle/>
          <a:p>
            <a:pPr eaLnBrk="1" hangingPunct="1">
              <a:defRPr/>
            </a:pPr>
            <a:endParaRPr lang="en-US">
              <a:effectLst>
                <a:outerShdw blurRad="38100" dist="38100" dir="2700000" algn="tl">
                  <a:srgbClr val="000000">
                    <a:alpha val="43137"/>
                  </a:srgbClr>
                </a:outerShdw>
              </a:effectLst>
            </a:endParaRPr>
          </a:p>
        </p:txBody>
      </p:sp>
      <p:sp>
        <p:nvSpPr>
          <p:cNvPr id="18453" name="Oval 21">
            <a:extLst>
              <a:ext uri="{FF2B5EF4-FFF2-40B4-BE49-F238E27FC236}">
                <a16:creationId xmlns:a16="http://schemas.microsoft.com/office/drawing/2014/main" id="{D210C082-C90F-B919-B39D-4312BA9D0FC2}"/>
              </a:ext>
            </a:extLst>
          </p:cNvPr>
          <p:cNvSpPr>
            <a:spLocks noChangeArrowheads="1"/>
          </p:cNvSpPr>
          <p:nvPr/>
        </p:nvSpPr>
        <p:spPr bwMode="auto">
          <a:xfrm>
            <a:off x="329444" y="1187625"/>
            <a:ext cx="914400" cy="914400"/>
          </a:xfrm>
          <a:prstGeom prst="ellipse">
            <a:avLst/>
          </a:prstGeom>
          <a:solidFill>
            <a:srgbClr val="FF0000"/>
          </a:solidFill>
          <a:ln w="38100">
            <a:solidFill>
              <a:srgbClr val="0000FF"/>
            </a:solidFill>
            <a:round/>
            <a:headEnd/>
            <a:tailEnd/>
          </a:ln>
          <a:effectLst/>
        </p:spPr>
        <p:txBody>
          <a:bodyPr wrap="none" anchor="ctr"/>
          <a:lstStyle/>
          <a:p>
            <a:pPr algn="ctr" eaLnBrk="1" hangingPunct="1">
              <a:defRPr/>
            </a:pPr>
            <a:r>
              <a:rPr lang="en-US" altLang="en-US" sz="6000" dirty="0">
                <a:solidFill>
                  <a:schemeClr val="bg1"/>
                </a:solidFill>
                <a:effectLst>
                  <a:outerShdw blurRad="38100" dist="38100" dir="2700000" algn="tl">
                    <a:srgbClr val="000000"/>
                  </a:outerShdw>
                </a:effectLst>
                <a:latin typeface="VNottawa" pitchFamily="34" charset="0"/>
              </a:rPr>
              <a:t>4</a:t>
            </a:r>
          </a:p>
        </p:txBody>
      </p:sp>
      <p:grpSp>
        <p:nvGrpSpPr>
          <p:cNvPr id="12" name="Group 29">
            <a:extLst>
              <a:ext uri="{FF2B5EF4-FFF2-40B4-BE49-F238E27FC236}">
                <a16:creationId xmlns:a16="http://schemas.microsoft.com/office/drawing/2014/main" id="{CB27F4E8-5B95-32F3-ACF0-54309CD3FDB5}"/>
              </a:ext>
            </a:extLst>
          </p:cNvPr>
          <p:cNvGrpSpPr>
            <a:grpSpLocks/>
          </p:cNvGrpSpPr>
          <p:nvPr/>
        </p:nvGrpSpPr>
        <p:grpSpPr bwMode="auto">
          <a:xfrm>
            <a:off x="796752" y="5410200"/>
            <a:ext cx="10915819" cy="914400"/>
            <a:chOff x="336" y="3648"/>
            <a:chExt cx="7000" cy="624"/>
          </a:xfrm>
        </p:grpSpPr>
        <p:grpSp>
          <p:nvGrpSpPr>
            <p:cNvPr id="22542" name="Group 30">
              <a:extLst>
                <a:ext uri="{FF2B5EF4-FFF2-40B4-BE49-F238E27FC236}">
                  <a16:creationId xmlns:a16="http://schemas.microsoft.com/office/drawing/2014/main" id="{F106D404-CC5B-34CB-DD2B-C96EE5C3B2B4}"/>
                </a:ext>
              </a:extLst>
            </p:cNvPr>
            <p:cNvGrpSpPr>
              <a:grpSpLocks/>
            </p:cNvGrpSpPr>
            <p:nvPr/>
          </p:nvGrpSpPr>
          <p:grpSpPr bwMode="auto">
            <a:xfrm>
              <a:off x="336" y="3648"/>
              <a:ext cx="7000" cy="624"/>
              <a:chOff x="336" y="3504"/>
              <a:chExt cx="7000" cy="624"/>
            </a:xfrm>
          </p:grpSpPr>
          <p:sp>
            <p:nvSpPr>
              <p:cNvPr id="18463" name="Rectangle 31">
                <a:extLst>
                  <a:ext uri="{FF2B5EF4-FFF2-40B4-BE49-F238E27FC236}">
                    <a16:creationId xmlns:a16="http://schemas.microsoft.com/office/drawing/2014/main" id="{2B27018B-A5AA-44D7-5C3D-CBAB2F823A58}"/>
                  </a:ext>
                </a:extLst>
              </p:cNvPr>
              <p:cNvSpPr>
                <a:spLocks noChangeArrowheads="1"/>
              </p:cNvSpPr>
              <p:nvPr/>
            </p:nvSpPr>
            <p:spPr bwMode="auto">
              <a:xfrm>
                <a:off x="624" y="3504"/>
                <a:ext cx="6712" cy="624"/>
              </a:xfrm>
              <a:prstGeom prst="rect">
                <a:avLst/>
              </a:prstGeom>
              <a:solidFill>
                <a:schemeClr val="bg1"/>
              </a:solidFill>
              <a:ln>
                <a:noFill/>
              </a:ln>
              <a:effectLst>
                <a:outerShdw dist="107763" dir="2700000" algn="ctr" rotWithShape="0">
                  <a:schemeClr val="bg2">
                    <a:alpha val="50000"/>
                  </a:schemeClr>
                </a:outerShdw>
              </a:effec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600" dirty="0">
                    <a:effectLst>
                      <a:outerShdw blurRad="38100" dist="38100" dir="2700000" algn="tl">
                        <a:srgbClr val="FFFFFF"/>
                      </a:outerShdw>
                    </a:effectLst>
                    <a:latin typeface="VNottawa" pitchFamily="34" charset="0"/>
                  </a:rPr>
                  <a:t>             </a:t>
                </a:r>
              </a:p>
              <a:p>
                <a:pPr marL="974725" indent="-166688" eaLnBrk="1" hangingPunct="1">
                  <a:defRPr/>
                </a:pPr>
                <a:r>
                  <a:rPr lang="vi-VN" sz="2600" dirty="0">
                    <a:latin typeface="Times New Roman" panose="02020603050405020304" pitchFamily="18" charset="0"/>
                    <a:ea typeface="Times New Roman" panose="02020603050405020304" pitchFamily="18" charset="0"/>
                  </a:rPr>
                  <a:t>Bỏ đánh dấu chọn trong ô Display Navigation Pane.</a:t>
                </a:r>
                <a:endParaRPr lang="en-US" sz="2600" dirty="0">
                  <a:effectLst/>
                  <a:latin typeface="Times New Roman" panose="02020603050405020304" pitchFamily="18" charset="0"/>
                  <a:ea typeface="Times New Roman" panose="02020603050405020304" pitchFamily="18" charset="0"/>
                </a:endParaRPr>
              </a:p>
              <a:p>
                <a:pPr eaLnBrk="1" hangingPunct="1">
                  <a:defRPr/>
                </a:pPr>
                <a:endParaRPr lang="en-US" altLang="en-US" sz="2600" dirty="0">
                  <a:effectLst>
                    <a:outerShdw blurRad="38100" dist="38100" dir="2700000" algn="tl">
                      <a:srgbClr val="FFFFFF"/>
                    </a:outerShdw>
                  </a:effectLst>
                  <a:latin typeface="VNottawa" pitchFamily="34" charset="0"/>
                </a:endParaRPr>
              </a:p>
            </p:txBody>
          </p:sp>
          <p:sp>
            <p:nvSpPr>
              <p:cNvPr id="18464" name="Oval 32">
                <a:extLst>
                  <a:ext uri="{FF2B5EF4-FFF2-40B4-BE49-F238E27FC236}">
                    <a16:creationId xmlns:a16="http://schemas.microsoft.com/office/drawing/2014/main" id="{A1D9AB16-29B9-1C1B-F68B-69466B52499B}"/>
                  </a:ext>
                </a:extLst>
              </p:cNvPr>
              <p:cNvSpPr>
                <a:spLocks noChangeArrowheads="1"/>
              </p:cNvSpPr>
              <p:nvPr/>
            </p:nvSpPr>
            <p:spPr bwMode="auto">
              <a:xfrm>
                <a:off x="336" y="3504"/>
                <a:ext cx="624" cy="624"/>
              </a:xfrm>
              <a:prstGeom prst="ellipse">
                <a:avLst/>
              </a:prstGeom>
              <a:solidFill>
                <a:schemeClr val="bg1"/>
              </a:solidFill>
              <a:ln>
                <a:noFill/>
              </a:ln>
              <a:effectLst>
                <a:outerShdw dist="107763" dir="2700000" algn="ctr" rotWithShape="0">
                  <a:schemeClr val="bg2">
                    <a:alpha val="50000"/>
                  </a:schemeClr>
                </a:outerShdw>
              </a:effectLst>
            </p:spPr>
            <p:txBody>
              <a:bodyPr wrap="none" anchor="ctr"/>
              <a:lstStyle/>
              <a:p>
                <a:pPr eaLnBrk="1" hangingPunct="1">
                  <a:defRPr/>
                </a:pPr>
                <a:endParaRPr lang="en-US">
                  <a:effectLst>
                    <a:outerShdw blurRad="38100" dist="38100" dir="2700000" algn="tl">
                      <a:srgbClr val="000000">
                        <a:alpha val="43137"/>
                      </a:srgbClr>
                    </a:outerShdw>
                  </a:effectLst>
                </a:endParaRPr>
              </a:p>
            </p:txBody>
          </p:sp>
        </p:grpSp>
        <p:sp>
          <p:nvSpPr>
            <p:cNvPr id="22543" name="Oval 33">
              <a:extLst>
                <a:ext uri="{FF2B5EF4-FFF2-40B4-BE49-F238E27FC236}">
                  <a16:creationId xmlns:a16="http://schemas.microsoft.com/office/drawing/2014/main" id="{A372C475-97F6-F942-7882-E3989838949A}"/>
                </a:ext>
              </a:extLst>
            </p:cNvPr>
            <p:cNvSpPr>
              <a:spLocks noChangeArrowheads="1"/>
            </p:cNvSpPr>
            <p:nvPr/>
          </p:nvSpPr>
          <p:spPr bwMode="auto">
            <a:xfrm>
              <a:off x="384" y="3696"/>
              <a:ext cx="528" cy="528"/>
            </a:xfrm>
            <a:prstGeom prst="ellipse">
              <a:avLst/>
            </a:prstGeom>
            <a:solidFill>
              <a:schemeClr val="bg1"/>
            </a:solidFill>
            <a:ln w="9525">
              <a:solidFill>
                <a:srgbClr val="FFCC00"/>
              </a:solidFill>
              <a:round/>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3200" b="1">
                  <a:solidFill>
                    <a:schemeClr val="tx1"/>
                  </a:solidFill>
                  <a:latin typeface="Arial" panose="020B0604020202020204" pitchFamily="34" charset="0"/>
                </a:defRPr>
              </a:lvl2pPr>
              <a:lvl3pPr marL="1143000" indent="-228600">
                <a:spcBef>
                  <a:spcPct val="20000"/>
                </a:spcBef>
                <a:buChar char="•"/>
                <a:defRPr sz="3200" b="1">
                  <a:solidFill>
                    <a:schemeClr val="tx1"/>
                  </a:solidFill>
                  <a:latin typeface="Arial" panose="020B0604020202020204" pitchFamily="34" charset="0"/>
                </a:defRPr>
              </a:lvl3pPr>
              <a:lvl4pPr marL="1600200" indent="-228600">
                <a:spcBef>
                  <a:spcPct val="20000"/>
                </a:spcBef>
                <a:buChar char="–"/>
                <a:defRPr sz="3200" b="1">
                  <a:solidFill>
                    <a:schemeClr val="tx1"/>
                  </a:solidFill>
                  <a:latin typeface="Arial" panose="020B0604020202020204" pitchFamily="34" charset="0"/>
                </a:defRPr>
              </a:lvl4pPr>
              <a:lvl5pPr marL="2057400" indent="-228600">
                <a:spcBef>
                  <a:spcPct val="20000"/>
                </a:spcBef>
                <a:buChar char="»"/>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b="1">
                  <a:solidFill>
                    <a:schemeClr val="tx1"/>
                  </a:solidFill>
                  <a:latin typeface="Arial" panose="020B0604020202020204" pitchFamily="34" charset="0"/>
                </a:defRPr>
              </a:lvl9pPr>
            </a:lstStyle>
            <a:p>
              <a:pPr algn="ctr" eaLnBrk="1" hangingPunct="1">
                <a:spcBef>
                  <a:spcPct val="0"/>
                </a:spcBef>
                <a:buFontTx/>
                <a:buNone/>
              </a:pPr>
              <a:r>
                <a:rPr lang="en-US" altLang="en-US" b="0" dirty="0"/>
                <a:t>D</a:t>
              </a:r>
            </a:p>
          </p:txBody>
        </p:sp>
      </p:grpSp>
      <p:sp>
        <p:nvSpPr>
          <p:cNvPr id="41" name="Oval 26">
            <a:extLst>
              <a:ext uri="{FF2B5EF4-FFF2-40B4-BE49-F238E27FC236}">
                <a16:creationId xmlns:a16="http://schemas.microsoft.com/office/drawing/2014/main" id="{10B0CE71-3B32-7CD9-A2C5-38EB7E3E38DA}"/>
              </a:ext>
            </a:extLst>
          </p:cNvPr>
          <p:cNvSpPr>
            <a:spLocks noChangeArrowheads="1"/>
          </p:cNvSpPr>
          <p:nvPr/>
        </p:nvSpPr>
        <p:spPr bwMode="auto">
          <a:xfrm>
            <a:off x="874390" y="5419086"/>
            <a:ext cx="1081570" cy="914400"/>
          </a:xfrm>
          <a:prstGeom prst="ellipse">
            <a:avLst/>
          </a:prstGeom>
          <a:solidFill>
            <a:schemeClr val="accent6">
              <a:lumMod val="40000"/>
              <a:lumOff val="60000"/>
            </a:schemeClr>
          </a:solidFill>
          <a:ln>
            <a:noFill/>
          </a:ln>
          <a:effectLst>
            <a:outerShdw dist="107763" dir="2700000" algn="ctr" rotWithShape="0">
              <a:schemeClr val="bg2">
                <a:alpha val="50000"/>
              </a:schemeClr>
            </a:outerShdw>
          </a:effectLst>
        </p:spPr>
        <p:txBody>
          <a:bodyPr wrap="none" anchor="ctr"/>
          <a:lstStyle/>
          <a:p>
            <a:pPr eaLnBrk="1" hangingPunct="1">
              <a:defRPr/>
            </a:pPr>
            <a:r>
              <a:rPr lang="en-US" sz="4000" b="1" dirty="0">
                <a:solidFill>
                  <a:srgbClr val="FF0000"/>
                </a:solidFill>
                <a:effectLst>
                  <a:outerShdw blurRad="38100" dist="38100" dir="2700000" algn="tl">
                    <a:srgbClr val="000000">
                      <a:alpha val="43137"/>
                    </a:srgbClr>
                  </a:outerShdw>
                </a:effectLst>
              </a:rPr>
              <a:t>D</a:t>
            </a:r>
          </a:p>
        </p:txBody>
      </p:sp>
      <p:pic>
        <p:nvPicPr>
          <p:cNvPr id="33" name="Picture 28" descr="1S-AS5710-Z">
            <a:extLst>
              <a:ext uri="{FF2B5EF4-FFF2-40B4-BE49-F238E27FC236}">
                <a16:creationId xmlns:a16="http://schemas.microsoft.com/office/drawing/2014/main" id="{6A16CB04-CDEB-58A7-36DE-10DE73BC76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1200" y="152401"/>
            <a:ext cx="1028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5" descr="free_templates">
            <a:extLst>
              <a:ext uri="{FF2B5EF4-FFF2-40B4-BE49-F238E27FC236}">
                <a16:creationId xmlns:a16="http://schemas.microsoft.com/office/drawing/2014/main" id="{46B4A81F-7AD9-04EC-7972-B07A636DA87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152400"/>
            <a:ext cx="1600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3818562" y="324355"/>
            <a:ext cx="4926350" cy="584775"/>
          </a:xfrm>
          <a:prstGeom prst="rect">
            <a:avLst/>
          </a:prstGeom>
          <a:solidFill>
            <a:srgbClr val="FFFFFF"/>
          </a:solid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CÂU HỎI TRẮC NGHIỆM</a:t>
            </a:r>
          </a:p>
        </p:txBody>
      </p:sp>
    </p:spTree>
    <p:extLst>
      <p:ext uri="{BB962C8B-B14F-4D97-AF65-F5344CB8AC3E}">
        <p14:creationId xmlns:p14="http://schemas.microsoft.com/office/powerpoint/2010/main" val="204596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452"/>
                                        </p:tgtEl>
                                        <p:attrNameLst>
                                          <p:attrName>style.visibility</p:attrName>
                                        </p:attrNameLst>
                                      </p:cBhvr>
                                      <p:to>
                                        <p:strVal val="visible"/>
                                      </p:to>
                                    </p:set>
                                    <p:animEffect transition="in" filter="wipe(down)">
                                      <p:cBhvr>
                                        <p:cTn id="19" dur="500"/>
                                        <p:tgtEl>
                                          <p:spTgt spid="18452"/>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18453"/>
                                        </p:tgtEl>
                                        <p:attrNameLst>
                                          <p:attrName>style.visibility</p:attrName>
                                        </p:attrNameLst>
                                      </p:cBhvr>
                                      <p:to>
                                        <p:strVal val="visible"/>
                                      </p:to>
                                    </p:set>
                                    <p:animEffect transition="in" filter="wipe(down)">
                                      <p:cBhvr>
                                        <p:cTn id="22" dur="500"/>
                                        <p:tgtEl>
                                          <p:spTgt spid="18453"/>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1"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animBg="1"/>
      <p:bldP spid="18453" grpId="0" animBg="1"/>
      <p:bldP spid="18453" grpId="1" animBg="1"/>
      <p:bldP spid="41" grpId="0" animBg="1"/>
      <p:bldP spid="4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79" y="404664"/>
            <a:ext cx="11017224" cy="573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9675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412776"/>
            <a:ext cx="756285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66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u\Desktop\ttxtdl\điều hướ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232" y="1604190"/>
            <a:ext cx="3034770" cy="30347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au\Desktop\ttxtdl\dieu hu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2491" y="654125"/>
            <a:ext cx="1856374" cy="96698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48" y="1621111"/>
            <a:ext cx="3657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912" y="190096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425018" y="5257076"/>
            <a:ext cx="5024132" cy="584775"/>
          </a:xfrm>
          <a:prstGeom prst="rect">
            <a:avLst/>
          </a:prstGeom>
          <a:solidFill>
            <a:srgbClr val="FFFFFF"/>
          </a:solid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BIỂU MẪU ĐIỀU HƯỚNG</a:t>
            </a:r>
          </a:p>
        </p:txBody>
      </p:sp>
    </p:spTree>
    <p:extLst>
      <p:ext uri="{BB962C8B-B14F-4D97-AF65-F5344CB8AC3E}">
        <p14:creationId xmlns:p14="http://schemas.microsoft.com/office/powerpoint/2010/main" val="1442779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Đài kiểm soát chiếc xe điều khiển từ Xa - Véc tơ hoạt hình để tải các hình ả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0016" y="1266599"/>
            <a:ext cx="2664296" cy="313794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ranh tô màu đồ dùng gia đình đơn giản nhất cho b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269" y="1273953"/>
            <a:ext cx="3528392" cy="249762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File:Central logo.svg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3587124"/>
            <a:ext cx="4714875" cy="971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69578" y="5257076"/>
            <a:ext cx="6135014" cy="584775"/>
          </a:xfrm>
          <a:prstGeom prst="rect">
            <a:avLst/>
          </a:prstGeom>
          <a:solidFill>
            <a:srgbClr val="FFFFFF"/>
          </a:solidFill>
        </p:spPr>
        <p:txBody>
          <a:bodyPr wrap="non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BÀN ĐIỀU KHIỂN TRUNG TÂM</a:t>
            </a:r>
          </a:p>
        </p:txBody>
      </p:sp>
    </p:spTree>
    <p:extLst>
      <p:ext uri="{BB962C8B-B14F-4D97-AF65-F5344CB8AC3E}">
        <p14:creationId xmlns:p14="http://schemas.microsoft.com/office/powerpoint/2010/main" val="54281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524000"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1" hangingPunct="1">
              <a:defRPr/>
            </a:pPr>
            <a:endParaRPr lang="en-US">
              <a:latin typeface="Arial" charset="0"/>
              <a:cs typeface="Arial" charset="0"/>
            </a:endParaRPr>
          </a:p>
        </p:txBody>
      </p:sp>
      <p:sp>
        <p:nvSpPr>
          <p:cNvPr id="7" name="Rectangle 33"/>
          <p:cNvSpPr>
            <a:spLocks noChangeArrowheads="1"/>
          </p:cNvSpPr>
          <p:nvPr/>
        </p:nvSpPr>
        <p:spPr bwMode="auto">
          <a:xfrm>
            <a:off x="3995428" y="568899"/>
            <a:ext cx="4248472" cy="584775"/>
          </a:xfrm>
          <a:prstGeom prst="rect">
            <a:avLst/>
          </a:prstGeom>
          <a:solidFill>
            <a:srgbClr val="FFFFFF"/>
          </a:solidFill>
          <a:ln>
            <a:noFill/>
          </a:ln>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defRPr/>
            </a:pPr>
            <a:r>
              <a:rPr lang="en-US" altLang="en-US" sz="3200" b="1" dirty="0">
                <a:solidFill>
                  <a:srgbClr val="C00000"/>
                </a:solidFill>
                <a:latin typeface="Times New Roman" panose="02020603050405020304" pitchFamily="18" charset="0"/>
                <a:cs typeface="Times New Roman" panose="02020603050405020304" pitchFamily="18" charset="0"/>
              </a:rPr>
              <a:t>VẬN DỤNG</a:t>
            </a:r>
          </a:p>
        </p:txBody>
      </p:sp>
      <p:sp>
        <p:nvSpPr>
          <p:cNvPr id="6" name="TextBox 5"/>
          <p:cNvSpPr txBox="1"/>
          <p:nvPr/>
        </p:nvSpPr>
        <p:spPr>
          <a:xfrm>
            <a:off x="983432" y="1919842"/>
            <a:ext cx="10019928" cy="2677656"/>
          </a:xfrm>
          <a:prstGeom prst="rect">
            <a:avLst/>
          </a:prstGeom>
          <a:solidFill>
            <a:srgbClr val="FFFFFF"/>
          </a:solidFill>
        </p:spPr>
        <p:txBody>
          <a:bodyPr wrap="square" rtlCol="0">
            <a:spAutoFit/>
          </a:bodyPr>
          <a:lstStyle/>
          <a:p>
            <a:pPr marL="1371600" lvl="2" indent="-457200" algn="just">
              <a:buFont typeface="Wingdings" panose="05000000000000000000" pitchFamily="2" charset="2"/>
              <a:buChar char="§"/>
            </a:pPr>
            <a:r>
              <a:rPr lang="en-US" sz="2800" dirty="0"/>
              <a:t>HS </a:t>
            </a:r>
            <a:r>
              <a:rPr lang="en-US" sz="2800" dirty="0" err="1"/>
              <a:t>về</a:t>
            </a:r>
            <a:r>
              <a:rPr lang="en-US" sz="2800" dirty="0"/>
              <a:t> </a:t>
            </a:r>
            <a:r>
              <a:rPr lang="en-US" sz="2800" dirty="0" err="1"/>
              <a:t>nhà</a:t>
            </a:r>
            <a:r>
              <a:rPr lang="en-US" sz="2800" dirty="0"/>
              <a:t> </a:t>
            </a:r>
            <a:r>
              <a:rPr lang="en-US" sz="2800" dirty="0" err="1"/>
              <a:t>thiết</a:t>
            </a:r>
            <a:r>
              <a:rPr lang="en-US" sz="2800" dirty="0"/>
              <a:t> </a:t>
            </a:r>
            <a:r>
              <a:rPr lang="en-US" sz="2800" dirty="0" err="1"/>
              <a:t>kế</a:t>
            </a:r>
            <a:r>
              <a:rPr lang="en-US" sz="2800" dirty="0"/>
              <a:t> </a:t>
            </a:r>
            <a:r>
              <a:rPr lang="en-US" sz="2800" dirty="0" err="1"/>
              <a:t>và</a:t>
            </a:r>
            <a:r>
              <a:rPr lang="en-US" sz="2800" dirty="0"/>
              <a:t> </a:t>
            </a:r>
            <a:r>
              <a:rPr lang="en-US" sz="2800" dirty="0" err="1"/>
              <a:t>hoàn</a:t>
            </a:r>
            <a:r>
              <a:rPr lang="en-US" sz="2800" dirty="0"/>
              <a:t> </a:t>
            </a:r>
            <a:r>
              <a:rPr lang="en-US" sz="2800" dirty="0" err="1"/>
              <a:t>thiện</a:t>
            </a:r>
            <a:r>
              <a:rPr lang="en-US" sz="2800" dirty="0"/>
              <a:t> </a:t>
            </a:r>
            <a:r>
              <a:rPr lang="en-US" sz="2800" dirty="0" err="1"/>
              <a:t>ứng</a:t>
            </a:r>
            <a:r>
              <a:rPr lang="en-US" sz="2800" dirty="0"/>
              <a:t> </a:t>
            </a:r>
            <a:r>
              <a:rPr lang="en-US" sz="2800" dirty="0" err="1"/>
              <a:t>dụng</a:t>
            </a:r>
            <a:r>
              <a:rPr lang="en-US" sz="2800" dirty="0"/>
              <a:t> </a:t>
            </a:r>
            <a:r>
              <a:rPr lang="en-US" sz="2800" dirty="0" err="1"/>
              <a:t>quản</a:t>
            </a:r>
            <a:r>
              <a:rPr lang="en-US" sz="2800" dirty="0"/>
              <a:t> </a:t>
            </a:r>
            <a:r>
              <a:rPr lang="en-US" sz="2800" dirty="0" err="1"/>
              <a:t>lí</a:t>
            </a:r>
            <a:r>
              <a:rPr lang="en-US" sz="2800" dirty="0"/>
              <a:t> </a:t>
            </a:r>
            <a:r>
              <a:rPr lang="en-US" sz="2800" dirty="0" err="1"/>
              <a:t>thư</a:t>
            </a:r>
            <a:r>
              <a:rPr lang="en-US" sz="2800" dirty="0"/>
              <a:t> </a:t>
            </a:r>
            <a:r>
              <a:rPr lang="en-US" sz="2800" dirty="0" err="1"/>
              <a:t>viện</a:t>
            </a:r>
            <a:r>
              <a:rPr lang="en-US" sz="2800" dirty="0"/>
              <a:t> </a:t>
            </a:r>
            <a:r>
              <a:rPr lang="en-US" sz="2800" dirty="0" err="1"/>
              <a:t>cho</a:t>
            </a:r>
            <a:r>
              <a:rPr lang="en-US" sz="2800" dirty="0"/>
              <a:t> </a:t>
            </a:r>
            <a:r>
              <a:rPr lang="en-US" sz="2800" dirty="0" err="1"/>
              <a:t>trường</a:t>
            </a:r>
            <a:r>
              <a:rPr lang="en-US" sz="2800" dirty="0"/>
              <a:t> </a:t>
            </a:r>
            <a:r>
              <a:rPr lang="en-US" sz="2800" dirty="0" err="1"/>
              <a:t>học</a:t>
            </a:r>
            <a:r>
              <a:rPr lang="en-US" sz="2800" dirty="0"/>
              <a:t>.</a:t>
            </a:r>
            <a:endParaRPr lang="vi-VN" sz="2800" dirty="0"/>
          </a:p>
          <a:p>
            <a:pPr marL="1371600" lvl="2" indent="-457200" algn="just">
              <a:buFont typeface="Wingdings" panose="05000000000000000000" pitchFamily="2" charset="2"/>
              <a:buChar char="§"/>
            </a:pPr>
            <a:r>
              <a:rPr lang="en-US" sz="2800" dirty="0" err="1"/>
              <a:t>Hướng</a:t>
            </a:r>
            <a:r>
              <a:rPr lang="en-US" sz="2800" dirty="0"/>
              <a:t> </a:t>
            </a:r>
            <a:r>
              <a:rPr lang="en-US" sz="2800" dirty="0" err="1"/>
              <a:t>dẫn</a:t>
            </a:r>
            <a:r>
              <a:rPr lang="en-US" sz="2800" dirty="0"/>
              <a:t>:</a:t>
            </a:r>
            <a:endParaRPr lang="vi-VN" sz="2800" dirty="0"/>
          </a:p>
          <a:p>
            <a:pPr marL="1828800" lvl="3" indent="-457200" algn="just">
              <a:buFont typeface="Arial" panose="020B0604020202020204" pitchFamily="34" charset="0"/>
              <a:buChar char="•"/>
            </a:pPr>
            <a:r>
              <a:rPr lang="en-US" sz="2800" dirty="0" err="1">
                <a:solidFill>
                  <a:srgbClr val="0000CC"/>
                </a:solidFill>
              </a:rPr>
              <a:t>Tìm</a:t>
            </a:r>
            <a:r>
              <a:rPr lang="en-US" sz="2800" dirty="0">
                <a:solidFill>
                  <a:srgbClr val="0000CC"/>
                </a:solidFill>
              </a:rPr>
              <a:t> </a:t>
            </a:r>
            <a:r>
              <a:rPr lang="en-US" sz="2800" dirty="0" err="1">
                <a:solidFill>
                  <a:srgbClr val="0000CC"/>
                </a:solidFill>
              </a:rPr>
              <a:t>hiểu</a:t>
            </a:r>
            <a:r>
              <a:rPr lang="en-US" sz="2800" dirty="0">
                <a:solidFill>
                  <a:srgbClr val="0000CC"/>
                </a:solidFill>
              </a:rPr>
              <a:t> </a:t>
            </a:r>
            <a:r>
              <a:rPr lang="en-US" sz="2800" dirty="0" err="1">
                <a:solidFill>
                  <a:srgbClr val="0000CC"/>
                </a:solidFill>
              </a:rPr>
              <a:t>công</a:t>
            </a:r>
            <a:r>
              <a:rPr lang="en-US" sz="2800" dirty="0">
                <a:solidFill>
                  <a:srgbClr val="0000CC"/>
                </a:solidFill>
              </a:rPr>
              <a:t> </a:t>
            </a:r>
            <a:r>
              <a:rPr lang="en-US" sz="2800" dirty="0" err="1">
                <a:solidFill>
                  <a:srgbClr val="0000CC"/>
                </a:solidFill>
              </a:rPr>
              <a:t>tác</a:t>
            </a:r>
            <a:r>
              <a:rPr lang="en-US" sz="2800" dirty="0">
                <a:solidFill>
                  <a:srgbClr val="0000CC"/>
                </a:solidFill>
              </a:rPr>
              <a:t> </a:t>
            </a:r>
            <a:r>
              <a:rPr lang="en-US" sz="2800" dirty="0" err="1">
                <a:solidFill>
                  <a:srgbClr val="0000CC"/>
                </a:solidFill>
              </a:rPr>
              <a:t>quản</a:t>
            </a:r>
            <a:r>
              <a:rPr lang="en-US" sz="2800" dirty="0">
                <a:solidFill>
                  <a:srgbClr val="0000CC"/>
                </a:solidFill>
              </a:rPr>
              <a:t> </a:t>
            </a:r>
            <a:r>
              <a:rPr lang="en-US" sz="2800" dirty="0" err="1">
                <a:solidFill>
                  <a:srgbClr val="0000CC"/>
                </a:solidFill>
              </a:rPr>
              <a:t>lí</a:t>
            </a:r>
            <a:r>
              <a:rPr lang="en-US" sz="2800" dirty="0">
                <a:solidFill>
                  <a:srgbClr val="0000CC"/>
                </a:solidFill>
              </a:rPr>
              <a:t> </a:t>
            </a:r>
            <a:r>
              <a:rPr lang="en-US" sz="2800" dirty="0" err="1">
                <a:solidFill>
                  <a:srgbClr val="0000CC"/>
                </a:solidFill>
              </a:rPr>
              <a:t>thư</a:t>
            </a:r>
            <a:r>
              <a:rPr lang="en-US" sz="2800" dirty="0">
                <a:solidFill>
                  <a:srgbClr val="0000CC"/>
                </a:solidFill>
              </a:rPr>
              <a:t> </a:t>
            </a:r>
            <a:r>
              <a:rPr lang="en-US" sz="2800" dirty="0" err="1">
                <a:solidFill>
                  <a:srgbClr val="0000CC"/>
                </a:solidFill>
              </a:rPr>
              <a:t>viện</a:t>
            </a:r>
            <a:endParaRPr lang="vi-VN" sz="2800" dirty="0">
              <a:solidFill>
                <a:srgbClr val="0000CC"/>
              </a:solidFill>
            </a:endParaRPr>
          </a:p>
          <a:p>
            <a:pPr marL="1828800" lvl="3" indent="-457200" algn="just">
              <a:buFont typeface="Arial" panose="020B0604020202020204" pitchFamily="34" charset="0"/>
              <a:buChar char="•"/>
            </a:pPr>
            <a:r>
              <a:rPr lang="en-US" sz="2800" dirty="0" err="1">
                <a:solidFill>
                  <a:srgbClr val="0000CC"/>
                </a:solidFill>
              </a:rPr>
              <a:t>Thiết</a:t>
            </a:r>
            <a:r>
              <a:rPr lang="en-US" sz="2800" dirty="0">
                <a:solidFill>
                  <a:srgbClr val="0000CC"/>
                </a:solidFill>
              </a:rPr>
              <a:t> </a:t>
            </a:r>
            <a:r>
              <a:rPr lang="en-US" sz="2800" dirty="0" err="1">
                <a:solidFill>
                  <a:srgbClr val="0000CC"/>
                </a:solidFill>
              </a:rPr>
              <a:t>kế</a:t>
            </a:r>
            <a:r>
              <a:rPr lang="en-US" sz="2800" dirty="0">
                <a:solidFill>
                  <a:srgbClr val="0000CC"/>
                </a:solidFill>
              </a:rPr>
              <a:t> </a:t>
            </a:r>
            <a:r>
              <a:rPr lang="en-US" sz="2800" dirty="0" err="1">
                <a:solidFill>
                  <a:srgbClr val="0000CC"/>
                </a:solidFill>
              </a:rPr>
              <a:t>giao</a:t>
            </a:r>
            <a:r>
              <a:rPr lang="en-US" sz="2800" dirty="0">
                <a:solidFill>
                  <a:srgbClr val="0000CC"/>
                </a:solidFill>
              </a:rPr>
              <a:t> </a:t>
            </a:r>
            <a:r>
              <a:rPr lang="en-US" sz="2800" dirty="0" err="1">
                <a:solidFill>
                  <a:srgbClr val="0000CC"/>
                </a:solidFill>
              </a:rPr>
              <a:t>diện</a:t>
            </a:r>
            <a:endParaRPr lang="vi-VN" sz="2800" dirty="0">
              <a:solidFill>
                <a:srgbClr val="0000CC"/>
              </a:solidFill>
            </a:endParaRPr>
          </a:p>
          <a:p>
            <a:pPr marL="1828800" lvl="3" indent="-457200" algn="just">
              <a:buFont typeface="Arial" panose="020B0604020202020204" pitchFamily="34" charset="0"/>
              <a:buChar char="•"/>
            </a:pPr>
            <a:r>
              <a:rPr lang="en-US" sz="2800" dirty="0" err="1">
                <a:solidFill>
                  <a:srgbClr val="0000CC"/>
                </a:solidFill>
              </a:rPr>
              <a:t>Sử</a:t>
            </a:r>
            <a:r>
              <a:rPr lang="en-US" sz="2800" dirty="0">
                <a:solidFill>
                  <a:srgbClr val="0000CC"/>
                </a:solidFill>
              </a:rPr>
              <a:t> </a:t>
            </a:r>
            <a:r>
              <a:rPr lang="en-US" sz="2800" dirty="0" err="1">
                <a:solidFill>
                  <a:srgbClr val="0000CC"/>
                </a:solidFill>
              </a:rPr>
              <a:t>dụng</a:t>
            </a:r>
            <a:r>
              <a:rPr lang="en-US" sz="2800" dirty="0">
                <a:solidFill>
                  <a:srgbClr val="0000CC"/>
                </a:solidFill>
              </a:rPr>
              <a:t> Access </a:t>
            </a:r>
            <a:r>
              <a:rPr lang="en-US" sz="2800" dirty="0" err="1">
                <a:solidFill>
                  <a:srgbClr val="0000CC"/>
                </a:solidFill>
              </a:rPr>
              <a:t>để</a:t>
            </a:r>
            <a:r>
              <a:rPr lang="en-US" sz="2800" dirty="0">
                <a:solidFill>
                  <a:srgbClr val="0000CC"/>
                </a:solidFill>
              </a:rPr>
              <a:t> </a:t>
            </a:r>
            <a:r>
              <a:rPr lang="en-US" sz="2800" dirty="0" err="1">
                <a:solidFill>
                  <a:srgbClr val="0000CC"/>
                </a:solidFill>
              </a:rPr>
              <a:t>hoàn</a:t>
            </a:r>
            <a:r>
              <a:rPr lang="en-US" sz="2800" dirty="0">
                <a:solidFill>
                  <a:srgbClr val="0000CC"/>
                </a:solidFill>
              </a:rPr>
              <a:t> </a:t>
            </a:r>
            <a:r>
              <a:rPr lang="en-US" sz="2800" dirty="0" err="1">
                <a:solidFill>
                  <a:srgbClr val="0000CC"/>
                </a:solidFill>
              </a:rPr>
              <a:t>tất</a:t>
            </a:r>
            <a:r>
              <a:rPr lang="en-US" sz="2800" dirty="0">
                <a:solidFill>
                  <a:srgbClr val="0000CC"/>
                </a:solidFill>
              </a:rPr>
              <a:t> </a:t>
            </a:r>
            <a:r>
              <a:rPr lang="en-US" sz="2800" dirty="0" err="1">
                <a:solidFill>
                  <a:srgbClr val="0000CC"/>
                </a:solidFill>
              </a:rPr>
              <a:t>ứng</a:t>
            </a:r>
            <a:r>
              <a:rPr lang="en-US" sz="2800" dirty="0">
                <a:solidFill>
                  <a:srgbClr val="0000CC"/>
                </a:solidFill>
              </a:rPr>
              <a:t> </a:t>
            </a:r>
            <a:r>
              <a:rPr lang="en-US" sz="2800" dirty="0" err="1">
                <a:solidFill>
                  <a:srgbClr val="0000CC"/>
                </a:solidFill>
              </a:rPr>
              <a:t>dụng</a:t>
            </a:r>
            <a:r>
              <a:rPr lang="en-US" sz="2800" dirty="0">
                <a:solidFill>
                  <a:srgbClr val="0000CC"/>
                </a:solidFill>
              </a:rPr>
              <a:t> </a:t>
            </a:r>
            <a:r>
              <a:rPr lang="en-US" sz="2800" dirty="0" err="1">
                <a:solidFill>
                  <a:srgbClr val="0000CC"/>
                </a:solidFill>
              </a:rPr>
              <a:t>quản</a:t>
            </a:r>
            <a:r>
              <a:rPr lang="en-US" sz="2800" dirty="0">
                <a:solidFill>
                  <a:srgbClr val="0000CC"/>
                </a:solidFill>
              </a:rPr>
              <a:t> </a:t>
            </a:r>
            <a:r>
              <a:rPr lang="en-US" sz="2800" dirty="0" err="1">
                <a:solidFill>
                  <a:srgbClr val="0000CC"/>
                </a:solidFill>
              </a:rPr>
              <a:t>lí</a:t>
            </a:r>
            <a:endParaRPr lang="en-US" sz="2800" dirty="0">
              <a:solidFill>
                <a:srgbClr val="0000CC"/>
              </a:solidFill>
            </a:endParaRPr>
          </a:p>
        </p:txBody>
      </p:sp>
    </p:spTree>
    <p:extLst>
      <p:ext uri="{BB962C8B-B14F-4D97-AF65-F5344CB8AC3E}">
        <p14:creationId xmlns:p14="http://schemas.microsoft.com/office/powerpoint/2010/main" val="2543448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3" name="Object 6"/>
          <p:cNvGraphicFramePr>
            <a:graphicFrameLocks noChangeAspect="1"/>
          </p:cNvGraphicFramePr>
          <p:nvPr/>
        </p:nvGraphicFramePr>
        <p:xfrm>
          <a:off x="0" y="1"/>
          <a:ext cx="1703917" cy="1274763"/>
        </p:xfrm>
        <a:graphic>
          <a:graphicData uri="http://schemas.openxmlformats.org/presentationml/2006/ole">
            <mc:AlternateContent xmlns:mc="http://schemas.openxmlformats.org/markup-compatibility/2006">
              <mc:Choice xmlns:v="urn:schemas-microsoft-com:vml" Requires="v">
                <p:oleObj spid="_x0000_s1026" name="Clip" r:id="rId4" imgW="1278331" imgH="1273759" progId="MS_ClipArt_Gallery.2">
                  <p:embed/>
                </p:oleObj>
              </mc:Choice>
              <mc:Fallback>
                <p:oleObj name="Clip" r:id="rId4" imgW="1278331" imgH="127375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703917"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131" name="Picture 9" descr="pretty_flower_green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2992" y="5962651"/>
            <a:ext cx="19155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3" name="Picture 11" descr="pretty_flower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05501"/>
            <a:ext cx="1305984"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30288" y="2726866"/>
            <a:ext cx="7109639" cy="769441"/>
          </a:xfrm>
          <a:prstGeom prst="rect">
            <a:avLst/>
          </a:prstGeom>
          <a:solidFill>
            <a:srgbClr val="FFFFFF"/>
          </a:solidFill>
        </p:spPr>
        <p:txBody>
          <a:bodyPr wrap="none">
            <a:spAutoFit/>
          </a:bodyPr>
          <a:lstStyle/>
          <a:p>
            <a:pPr algn="ctr">
              <a:defRPr/>
            </a:pP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Cảm</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ơn</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quý</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thầy</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cô</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n-US" sz="4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giáo</a:t>
            </a: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t>
            </a:r>
          </a:p>
        </p:txBody>
      </p:sp>
    </p:spTree>
    <p:extLst>
      <p:ext uri="{BB962C8B-B14F-4D97-AF65-F5344CB8AC3E}">
        <p14:creationId xmlns:p14="http://schemas.microsoft.com/office/powerpoint/2010/main" val="3363042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6130" y="3369766"/>
            <a:ext cx="9953366" cy="1538883"/>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BÀI 8. HOÀN TẤT ỨNG DỤNG</a:t>
            </a:r>
          </a:p>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Tiết</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Tiết</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PPCT: 51)</a:t>
            </a:r>
          </a:p>
        </p:txBody>
      </p:sp>
      <p:sp>
        <p:nvSpPr>
          <p:cNvPr id="5" name="Rectangle 3"/>
          <p:cNvSpPr>
            <a:spLocks noChangeArrowheads="1"/>
          </p:cNvSpPr>
          <p:nvPr/>
        </p:nvSpPr>
        <p:spPr bwMode="auto">
          <a:xfrm>
            <a:off x="-2117" y="6553200"/>
            <a:ext cx="10261601" cy="304800"/>
          </a:xfrm>
          <a:prstGeom prst="rect">
            <a:avLst/>
          </a:prstGeom>
          <a:solidFill>
            <a:srgbClr val="438DD1"/>
          </a:solidFill>
          <a:ln w="9525" algn="ctr">
            <a:noFill/>
            <a:round/>
            <a:headEnd/>
            <a:tailEnd/>
          </a:ln>
        </p:spPr>
        <p:txBody>
          <a:bodyPr/>
          <a:lstStyle/>
          <a:p>
            <a:pPr algn="r" eaLnBrk="1" hangingPunct="1"/>
            <a:endParaRPr lang="en-US"/>
          </a:p>
        </p:txBody>
      </p:sp>
      <p:sp>
        <p:nvSpPr>
          <p:cNvPr id="6" name="Google Shape;170;p1"/>
          <p:cNvSpPr txBox="1"/>
          <p:nvPr/>
        </p:nvSpPr>
        <p:spPr>
          <a:xfrm>
            <a:off x="66552" y="1281534"/>
            <a:ext cx="11505653" cy="1856709"/>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FF0000"/>
              </a:buClr>
              <a:buSzPts val="4000"/>
              <a:buFont typeface="Arial"/>
              <a:buNone/>
            </a:pPr>
            <a:r>
              <a:rPr lang="en-US" sz="3200" b="1" i="0" u="none" strike="noStrike" cap="none" dirty="0">
                <a:solidFill>
                  <a:srgbClr val="FF0000"/>
                </a:solidFill>
                <a:latin typeface="Arial" pitchFamily="34" charset="0"/>
                <a:ea typeface="Times New Roman"/>
                <a:cs typeface="Arial" pitchFamily="34" charset="0"/>
                <a:sym typeface="Times New Roman"/>
              </a:rPr>
              <a:t>CHỦ ĐỀ F-</a:t>
            </a:r>
            <a:r>
              <a:rPr lang="en-US" sz="3200" b="1" dirty="0">
                <a:solidFill>
                  <a:srgbClr val="FF0000"/>
                </a:solidFill>
                <a:latin typeface="Arial" pitchFamily="34" charset="0"/>
                <a:ea typeface="Times New Roman"/>
                <a:cs typeface="Arial" pitchFamily="34" charset="0"/>
                <a:sym typeface="Times New Roman"/>
              </a:rPr>
              <a:t>ICT: </a:t>
            </a:r>
          </a:p>
          <a:p>
            <a:pPr marL="0" marR="0" lvl="0" indent="0" algn="ctr" rtl="0">
              <a:lnSpc>
                <a:spcPct val="114000"/>
              </a:lnSpc>
              <a:spcBef>
                <a:spcPts val="0"/>
              </a:spcBef>
              <a:spcAft>
                <a:spcPts val="0"/>
              </a:spcAft>
              <a:buClr>
                <a:srgbClr val="FF0000"/>
              </a:buClr>
              <a:buSzPts val="4000"/>
              <a:buFont typeface="Arial"/>
              <a:buNone/>
            </a:pPr>
            <a:r>
              <a:rPr lang="en-US" sz="3200" b="1" i="0" u="none" strike="noStrike" cap="none" dirty="0">
                <a:solidFill>
                  <a:srgbClr val="FF0000"/>
                </a:solidFill>
                <a:latin typeface="Arial" pitchFamily="34" charset="0"/>
                <a:ea typeface="Times New Roman"/>
                <a:cs typeface="Arial" pitchFamily="34" charset="0"/>
                <a:sym typeface="Times New Roman"/>
              </a:rPr>
              <a:t>GIẢI QUYẾT VẤN ĐỀ VỚI SỰ TRỢ GIÚP CỦA MÁY TÍNH</a:t>
            </a:r>
            <a:endParaRPr sz="3200" dirty="0">
              <a:latin typeface="Arial" pitchFamily="34" charset="0"/>
              <a:cs typeface="Arial" pitchFamily="34" charset="0"/>
            </a:endParaRPr>
          </a:p>
          <a:p>
            <a:pPr marL="0" marR="0" lvl="0" indent="0" algn="ctr" rtl="0">
              <a:lnSpc>
                <a:spcPct val="114000"/>
              </a:lnSpc>
              <a:spcBef>
                <a:spcPts val="0"/>
              </a:spcBef>
              <a:spcAft>
                <a:spcPts val="0"/>
              </a:spcAft>
              <a:buClr>
                <a:schemeClr val="dk1"/>
              </a:buClr>
              <a:buSzPts val="4000"/>
              <a:buFont typeface="Arial"/>
              <a:buNone/>
            </a:pPr>
            <a:r>
              <a:rPr lang="en-US" sz="3200" b="1" dirty="0">
                <a:solidFill>
                  <a:srgbClr val="002060"/>
                </a:solidFill>
                <a:latin typeface="Times New Roman" panose="02020603050405020304" pitchFamily="18" charset="0"/>
                <a:cs typeface="Times New Roman" panose="02020603050405020304" pitchFamily="18" charset="0"/>
              </a:rPr>
              <a:t>THỰC HÀNH TẠO VÀ KHAI THÁC CSDL</a:t>
            </a:r>
            <a:endParaRPr sz="3200" b="1" i="0" u="none" strike="noStrike" cap="none" dirty="0">
              <a:solidFill>
                <a:srgbClr val="00206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507382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87CA98-E20E-408F-9ECD-2C3813204726}"/>
              </a:ext>
            </a:extLst>
          </p:cNvPr>
          <p:cNvSpPr txBox="1"/>
          <p:nvPr/>
        </p:nvSpPr>
        <p:spPr>
          <a:xfrm>
            <a:off x="3370442" y="793815"/>
            <a:ext cx="4814887" cy="646331"/>
          </a:xfrm>
          <a:prstGeom prst="rect">
            <a:avLst/>
          </a:prstGeom>
          <a:solidFill>
            <a:schemeClr val="bg1"/>
          </a:solidFill>
        </p:spPr>
        <p:txBody>
          <a:bodyPr wrap="square" rtlCol="0">
            <a:spAutoFit/>
          </a:bodyPr>
          <a:lstStyle/>
          <a:p>
            <a:pPr algn="ctr"/>
            <a:r>
              <a:rPr lang="en-US" sz="3600" b="1" dirty="0">
                <a:solidFill>
                  <a:srgbClr val="FF0000"/>
                </a:solidFill>
              </a:rPr>
              <a:t>NỘI DUNG BÀI HỌC</a:t>
            </a:r>
          </a:p>
        </p:txBody>
      </p:sp>
      <p:sp>
        <p:nvSpPr>
          <p:cNvPr id="36" name="Content Placeholder 2">
            <a:extLst>
              <a:ext uri="{FF2B5EF4-FFF2-40B4-BE49-F238E27FC236}">
                <a16:creationId xmlns:a16="http://schemas.microsoft.com/office/drawing/2014/main" id="{F0A0FE51-DF23-42F6-8481-9FC152E2C915}"/>
              </a:ext>
            </a:extLst>
          </p:cNvPr>
          <p:cNvSpPr txBox="1">
            <a:spLocks/>
          </p:cNvSpPr>
          <p:nvPr/>
        </p:nvSpPr>
        <p:spPr>
          <a:xfrm>
            <a:off x="1249630" y="1653571"/>
            <a:ext cx="10679018" cy="2423501"/>
          </a:xfrm>
          <a:prstGeom prst="rect">
            <a:avLst/>
          </a:prstGeom>
          <a:solidFill>
            <a:schemeClr val="bg1"/>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20000"/>
              </a:lnSpc>
              <a:spcBef>
                <a:spcPts val="1000"/>
              </a:spcBef>
              <a:spcAft>
                <a:spcPts val="0"/>
              </a:spcAft>
              <a:buClr>
                <a:schemeClr val="dk1"/>
              </a:buClr>
              <a:buSzPts val="18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42900" algn="l" rtl="0">
              <a:lnSpc>
                <a:spcPct val="120000"/>
              </a:lnSpc>
              <a:spcBef>
                <a:spcPts val="500"/>
              </a:spcBef>
              <a:spcAft>
                <a:spcPts val="0"/>
              </a:spcAft>
              <a:buClr>
                <a:schemeClr val="dk1"/>
              </a:buClr>
              <a:buSzPts val="18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120000"/>
              </a:lnSpc>
              <a:spcBef>
                <a:spcPts val="500"/>
              </a:spcBef>
              <a:spcAft>
                <a:spcPts val="0"/>
              </a:spcAft>
              <a:buClr>
                <a:schemeClr val="dk1"/>
              </a:buClr>
              <a:buSzPts val="18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120000"/>
              </a:lnSpc>
              <a:spcBef>
                <a:spcPts val="500"/>
              </a:spcBef>
              <a:spcAft>
                <a:spcPts val="0"/>
              </a:spcAft>
              <a:buClr>
                <a:schemeClr val="dk1"/>
              </a:buClr>
              <a:buSzPts val="18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20000"/>
              </a:lnSpc>
              <a:spcBef>
                <a:spcPts val="500"/>
              </a:spcBef>
              <a:spcAft>
                <a:spcPts val="0"/>
              </a:spcAft>
              <a:buClr>
                <a:schemeClr val="dk1"/>
              </a:buClr>
              <a:buSzPts val="18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20000"/>
              </a:lnSpc>
              <a:spcBef>
                <a:spcPts val="500"/>
              </a:spcBef>
              <a:spcAft>
                <a:spcPts val="0"/>
              </a:spcAft>
              <a:buClr>
                <a:schemeClr val="dk1"/>
              </a:buClr>
              <a:buSzPts val="18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20000"/>
              </a:lnSpc>
              <a:spcBef>
                <a:spcPts val="500"/>
              </a:spcBef>
              <a:spcAft>
                <a:spcPts val="0"/>
              </a:spcAft>
              <a:buClr>
                <a:schemeClr val="dk1"/>
              </a:buClr>
              <a:buSzPts val="18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20000"/>
              </a:lnSpc>
              <a:spcBef>
                <a:spcPts val="500"/>
              </a:spcBef>
              <a:spcAft>
                <a:spcPts val="0"/>
              </a:spcAft>
              <a:buClr>
                <a:schemeClr val="dk1"/>
              </a:buClr>
              <a:buSzPts val="18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pPr marL="0" indent="0" algn="just">
              <a:buNone/>
            </a:pPr>
            <a:r>
              <a:rPr lang="en-US" sz="3500" dirty="0">
                <a:solidFill>
                  <a:srgbClr val="C00000"/>
                </a:solidFill>
                <a:latin typeface="Times New Roman" panose="02020603050405020304" pitchFamily="18" charset="0"/>
                <a:cs typeface="Times New Roman" panose="02020603050405020304" pitchFamily="18" charset="0"/>
              </a:rPr>
              <a:t>1. </a:t>
            </a:r>
            <a:r>
              <a:rPr lang="vi-VN" sz="3500" dirty="0">
                <a:solidFill>
                  <a:srgbClr val="C00000"/>
                </a:solidFill>
                <a:latin typeface="Times New Roman" panose="02020603050405020304" pitchFamily="18" charset="0"/>
                <a:cs typeface="Times New Roman" panose="02020603050405020304" pitchFamily="18" charset="0"/>
              </a:rPr>
              <a:t>Biểu mẫu điều hướng</a:t>
            </a:r>
          </a:p>
          <a:p>
            <a:pPr marL="0" indent="0" algn="just">
              <a:buNone/>
            </a:pPr>
            <a:r>
              <a:rPr lang="en-US" sz="3500" dirty="0">
                <a:solidFill>
                  <a:srgbClr val="C00000"/>
                </a:solidFill>
                <a:latin typeface="Times New Roman" panose="02020603050405020304" pitchFamily="18" charset="0"/>
                <a:cs typeface="Times New Roman" panose="02020603050405020304" pitchFamily="18" charset="0"/>
              </a:rPr>
              <a:t>2. </a:t>
            </a:r>
            <a:r>
              <a:rPr lang="vi-VN" sz="3500" dirty="0">
                <a:solidFill>
                  <a:srgbClr val="C00000"/>
                </a:solidFill>
                <a:latin typeface="Times New Roman" panose="02020603050405020304" pitchFamily="18" charset="0"/>
                <a:cs typeface="Times New Roman" panose="02020603050405020304" pitchFamily="18" charset="0"/>
              </a:rPr>
              <a:t>Thiết kế giao diện của ứng dụng quản lí thư viện trường</a:t>
            </a:r>
          </a:p>
          <a:p>
            <a:pPr marL="0" indent="0" algn="just">
              <a:buNone/>
            </a:pPr>
            <a:r>
              <a:rPr lang="en-US" sz="3500" dirty="0">
                <a:solidFill>
                  <a:srgbClr val="0000FF"/>
                </a:solidFill>
                <a:latin typeface="Times New Roman" panose="02020603050405020304" pitchFamily="18" charset="0"/>
                <a:cs typeface="Times New Roman" panose="02020603050405020304" pitchFamily="18" charset="0"/>
              </a:rPr>
              <a:t>3. </a:t>
            </a:r>
            <a:r>
              <a:rPr lang="en-US" sz="3500" dirty="0" err="1">
                <a:solidFill>
                  <a:srgbClr val="0000FF"/>
                </a:solidFill>
                <a:latin typeface="Times New Roman" panose="02020603050405020304" pitchFamily="18" charset="0"/>
                <a:cs typeface="Times New Roman" panose="02020603050405020304" pitchFamily="18" charset="0"/>
              </a:rPr>
              <a:t>Thực</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hành</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tổng</a:t>
            </a:r>
            <a:r>
              <a:rPr lang="en-US" sz="3500" dirty="0">
                <a:solidFill>
                  <a:srgbClr val="0000FF"/>
                </a:solidFill>
                <a:latin typeface="Times New Roman" panose="02020603050405020304" pitchFamily="18" charset="0"/>
                <a:cs typeface="Times New Roman" panose="02020603050405020304" pitchFamily="18" charset="0"/>
              </a:rPr>
              <a:t> </a:t>
            </a:r>
            <a:r>
              <a:rPr lang="en-US" sz="3500" dirty="0" err="1">
                <a:solidFill>
                  <a:srgbClr val="0000FF"/>
                </a:solidFill>
                <a:latin typeface="Times New Roman" panose="02020603050405020304" pitchFamily="18" charset="0"/>
                <a:cs typeface="Times New Roman" panose="02020603050405020304" pitchFamily="18" charset="0"/>
              </a:rPr>
              <a:t>hợp</a:t>
            </a:r>
            <a:endParaRPr lang="en-US" sz="35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30593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9"/>
          <p:cNvSpPr/>
          <p:nvPr/>
        </p:nvSpPr>
        <p:spPr>
          <a:xfrm>
            <a:off x="1565269" y="260648"/>
            <a:ext cx="9120336" cy="3384376"/>
          </a:xfrm>
          <a:prstGeom prst="cloudCallout">
            <a:avLst>
              <a:gd name="adj1" fmla="val -26669"/>
              <a:gd name="adj2" fmla="val 7782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a:t>
            </a:r>
            <a:r>
              <a:rPr lang="vi-VN" sz="3200" b="1" dirty="0">
                <a:solidFill>
                  <a:srgbClr val="002060"/>
                </a:solidFill>
                <a:latin typeface="Times New Roman" panose="02020603050405020304" pitchFamily="18" charset="0"/>
                <a:cs typeface="Times New Roman" panose="02020603050405020304" pitchFamily="18" charset="0"/>
              </a:rPr>
              <a:t>heo em làm thế nào để một người không học Access cũng có thể sử dụng được các công cụ quản lý thư viện ta đã tạo ra trong các bài học</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260648"/>
            <a:ext cx="9649072" cy="613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175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9"/>
          <p:cNvSpPr/>
          <p:nvPr/>
        </p:nvSpPr>
        <p:spPr>
          <a:xfrm>
            <a:off x="1565269" y="260648"/>
            <a:ext cx="9120336" cy="3384376"/>
          </a:xfrm>
          <a:prstGeom prst="cloudCallout">
            <a:avLst>
              <a:gd name="adj1" fmla="val -26669"/>
              <a:gd name="adj2" fmla="val 7782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a:t>
            </a:r>
            <a:r>
              <a:rPr lang="vi-VN" sz="3200" b="1" dirty="0">
                <a:solidFill>
                  <a:srgbClr val="002060"/>
                </a:solidFill>
                <a:latin typeface="Times New Roman" panose="02020603050405020304" pitchFamily="18" charset="0"/>
                <a:cs typeface="Times New Roman" panose="02020603050405020304" pitchFamily="18" charset="0"/>
              </a:rPr>
              <a:t>heo em làm thế nào để một người không học Access cũng có thể sử dụng được các công cụ quản lý thư viện ta đã tạo ra trong các bài học</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 name="Freeform 11"/>
          <p:cNvSpPr>
            <a:spLocks/>
          </p:cNvSpPr>
          <p:nvPr/>
        </p:nvSpPr>
        <p:spPr bwMode="gray">
          <a:xfrm flipH="1">
            <a:off x="6044543" y="3789040"/>
            <a:ext cx="1059568" cy="878217"/>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en-US"/>
          </a:p>
        </p:txBody>
      </p:sp>
      <p:sp>
        <p:nvSpPr>
          <p:cNvPr id="8" name="Rounded Rectangle 7"/>
          <p:cNvSpPr/>
          <p:nvPr/>
        </p:nvSpPr>
        <p:spPr bwMode="auto">
          <a:xfrm>
            <a:off x="7139421" y="3789040"/>
            <a:ext cx="3888432" cy="1728192"/>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eaLnBrk="1" hangingPunct="1"/>
            <a:r>
              <a:rPr lang="en-US" sz="3200" b="1" dirty="0" err="1">
                <a:solidFill>
                  <a:srgbClr val="C00000"/>
                </a:solidFill>
                <a:latin typeface="Times New Roman" pitchFamily="18" charset="0"/>
                <a:cs typeface="Times New Roman" pitchFamily="18" charset="0"/>
              </a:rPr>
              <a:t>Có</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bàn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điều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khiển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trung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tâm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để</a:t>
            </a:r>
            <a:r>
              <a:rPr lang="en-US" sz="3200" b="1" dirty="0">
                <a:solidFill>
                  <a:srgbClr val="C00000"/>
                </a:solidFill>
                <a:latin typeface="Times New Roman" pitchFamily="18" charset="0"/>
                <a:cs typeface="Times New Roman" pitchFamily="18" charset="0"/>
              </a:rPr>
              <a:t> </a:t>
            </a:r>
          </a:p>
          <a:p>
            <a:pPr algn="r" eaLnBrk="1" hangingPunct="1"/>
            <a:r>
              <a:rPr lang="en-US" sz="3200" b="1" dirty="0" err="1">
                <a:solidFill>
                  <a:srgbClr val="C00000"/>
                </a:solidFill>
                <a:latin typeface="Times New Roman" pitchFamily="18" charset="0"/>
                <a:cs typeface="Times New Roman" pitchFamily="18" charset="0"/>
              </a:rPr>
              <a:t>sử</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dụng</a:t>
            </a:r>
            <a:endParaRPr lang="en-US" sz="3200" b="1" dirty="0">
              <a:solidFill>
                <a:srgbClr val="C00000"/>
              </a:solidFill>
              <a:latin typeface="Times New Roman" pitchFamily="18" charset="0"/>
              <a:cs typeface="Times New Roman" pitchFamily="18" charset="0"/>
            </a:endParaRPr>
          </a:p>
        </p:txBody>
      </p:sp>
      <p:sp>
        <p:nvSpPr>
          <p:cNvPr id="9" name="Rounded Rectangle 8"/>
          <p:cNvSpPr/>
          <p:nvPr/>
        </p:nvSpPr>
        <p:spPr>
          <a:xfrm>
            <a:off x="7129037" y="5805264"/>
            <a:ext cx="4346209"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Biểu mẫu điều hướng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2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9"/>
          <p:cNvSpPr txBox="1">
            <a:spLocks noChangeArrowheads="1"/>
          </p:cNvSpPr>
          <p:nvPr/>
        </p:nvSpPr>
        <p:spPr bwMode="auto">
          <a:xfrm>
            <a:off x="2222501" y="5291138"/>
            <a:ext cx="2289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endParaRPr lang="en-US" altLang="en-US" sz="1800"/>
          </a:p>
        </p:txBody>
      </p:sp>
      <p:sp>
        <p:nvSpPr>
          <p:cNvPr id="58370" name="Rectangle 2"/>
          <p:cNvSpPr>
            <a:spLocks noChangeArrowheads="1"/>
          </p:cNvSpPr>
          <p:nvPr/>
        </p:nvSpPr>
        <p:spPr bwMode="auto">
          <a:xfrm>
            <a:off x="1524000" y="-184666"/>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1" hangingPunct="1">
              <a:defRPr/>
            </a:pPr>
            <a:endParaRPr lang="en-US">
              <a:latin typeface="Arial" charset="0"/>
              <a:cs typeface="Arial" charset="0"/>
            </a:endParaRPr>
          </a:p>
        </p:txBody>
      </p:sp>
      <p:sp>
        <p:nvSpPr>
          <p:cNvPr id="11" name="Text Box 32"/>
          <p:cNvSpPr txBox="1">
            <a:spLocks noChangeArrowheads="1"/>
          </p:cNvSpPr>
          <p:nvPr/>
        </p:nvSpPr>
        <p:spPr bwMode="auto">
          <a:xfrm>
            <a:off x="2999656" y="1599523"/>
            <a:ext cx="6580149" cy="523220"/>
          </a:xfrm>
          <a:prstGeom prst="rect">
            <a:avLst/>
          </a:prstGeom>
          <a:solidFill>
            <a:schemeClr val="bg1"/>
          </a:solidFill>
          <a:ln>
            <a:noFill/>
          </a:ln>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ts val="600"/>
              </a:spcBef>
              <a:buClrTx/>
              <a:buSzTx/>
              <a:buFontTx/>
              <a:buNone/>
            </a:pPr>
            <a:r>
              <a:rPr lang="en-US" altLang="en-US" sz="2800" b="1" dirty="0">
                <a:solidFill>
                  <a:srgbClr val="CC3300"/>
                </a:solidFill>
                <a:latin typeface="Times New Roman" panose="02020603050405020304" pitchFamily="18" charset="0"/>
                <a:cs typeface="Times New Roman" panose="02020603050405020304" pitchFamily="18" charset="0"/>
              </a:rPr>
              <a:t>HOÀN THÀNH PHIẾU HỌC TẬP SỐ 1</a:t>
            </a:r>
          </a:p>
        </p:txBody>
      </p:sp>
      <p:sp>
        <p:nvSpPr>
          <p:cNvPr id="8" name="Rounded Rectangle 7"/>
          <p:cNvSpPr/>
          <p:nvPr/>
        </p:nvSpPr>
        <p:spPr>
          <a:xfrm>
            <a:off x="68325" y="228911"/>
            <a:ext cx="4511676" cy="6058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1. </a:t>
            </a:r>
            <a:r>
              <a:rPr lang="vi-VN" sz="3200" b="1" dirty="0">
                <a:solidFill>
                  <a:srgbClr val="FF0000"/>
                </a:solidFill>
                <a:latin typeface="Times New Roman" panose="02020603050405020304" pitchFamily="18" charset="0"/>
                <a:cs typeface="Times New Roman" panose="02020603050405020304" pitchFamily="18" charset="0"/>
              </a:rPr>
              <a:t>Biểu mẫu điều hướng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108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83592334"/>
              </p:ext>
            </p:extLst>
          </p:nvPr>
        </p:nvGraphicFramePr>
        <p:xfrm>
          <a:off x="623392" y="1412776"/>
          <a:ext cx="10729192" cy="4481656"/>
        </p:xfrm>
        <a:graphic>
          <a:graphicData uri="http://schemas.openxmlformats.org/drawingml/2006/table">
            <a:tbl>
              <a:tblPr firstRow="1" firstCol="1" bandRow="1">
                <a:tableStyleId>{5940675A-B579-460E-94D1-54222C63F5DA}</a:tableStyleId>
              </a:tblPr>
              <a:tblGrid>
                <a:gridCol w="2500363">
                  <a:extLst>
                    <a:ext uri="{9D8B030D-6E8A-4147-A177-3AD203B41FA5}">
                      <a16:colId xmlns:a16="http://schemas.microsoft.com/office/drawing/2014/main" val="20000"/>
                    </a:ext>
                  </a:extLst>
                </a:gridCol>
                <a:gridCol w="8228829">
                  <a:extLst>
                    <a:ext uri="{9D8B030D-6E8A-4147-A177-3AD203B41FA5}">
                      <a16:colId xmlns:a16="http://schemas.microsoft.com/office/drawing/2014/main" val="20001"/>
                    </a:ext>
                  </a:extLst>
                </a:gridCol>
              </a:tblGrid>
              <a:tr h="1303832">
                <a:tc>
                  <a:txBody>
                    <a:bodyPr/>
                    <a:lstStyle/>
                    <a:p>
                      <a:pPr marL="117475" indent="0" algn="ctr">
                        <a:spcAft>
                          <a:spcPts val="0"/>
                        </a:spcAft>
                      </a:pPr>
                      <a:r>
                        <a:rPr lang="en-US" sz="2400" dirty="0">
                          <a:solidFill>
                            <a:srgbClr val="0000CC"/>
                          </a:solidFill>
                          <a:effectLst/>
                        </a:rPr>
                        <a:t>1. </a:t>
                      </a:r>
                      <a:r>
                        <a:rPr lang="en-US" sz="2400" dirty="0" err="1">
                          <a:solidFill>
                            <a:srgbClr val="0000CC"/>
                          </a:solidFill>
                          <a:effectLst/>
                        </a:rPr>
                        <a:t>Vùng</a:t>
                      </a:r>
                      <a:r>
                        <a:rPr lang="en-US" sz="2400" dirty="0">
                          <a:solidFill>
                            <a:srgbClr val="0000CC"/>
                          </a:solidFill>
                          <a:effectLst/>
                        </a:rPr>
                        <a:t> </a:t>
                      </a:r>
                      <a:r>
                        <a:rPr lang="en-US" sz="2400" dirty="0" err="1">
                          <a:solidFill>
                            <a:srgbClr val="0000CC"/>
                          </a:solidFill>
                          <a:effectLst/>
                        </a:rPr>
                        <a:t>điều</a:t>
                      </a:r>
                      <a:r>
                        <a:rPr lang="en-US" sz="2400" dirty="0">
                          <a:solidFill>
                            <a:srgbClr val="0000CC"/>
                          </a:solidFill>
                          <a:effectLst/>
                        </a:rPr>
                        <a:t> </a:t>
                      </a:r>
                      <a:r>
                        <a:rPr lang="en-US" sz="2400" dirty="0" err="1">
                          <a:solidFill>
                            <a:srgbClr val="0000CC"/>
                          </a:solidFill>
                          <a:effectLst/>
                        </a:rPr>
                        <a:t>hướng</a:t>
                      </a:r>
                      <a:r>
                        <a:rPr lang="en-US" sz="2400" dirty="0">
                          <a:solidFill>
                            <a:srgbClr val="0000CC"/>
                          </a:solidFill>
                          <a:effectLst/>
                        </a:rPr>
                        <a:t> </a:t>
                      </a:r>
                      <a:r>
                        <a:rPr lang="en-US" sz="2400" dirty="0" err="1">
                          <a:solidFill>
                            <a:srgbClr val="0000CC"/>
                          </a:solidFill>
                          <a:effectLst/>
                        </a:rPr>
                        <a:t>trong</a:t>
                      </a:r>
                      <a:r>
                        <a:rPr lang="en-US" sz="2400" dirty="0">
                          <a:solidFill>
                            <a:srgbClr val="0000CC"/>
                          </a:solidFill>
                          <a:effectLst/>
                        </a:rPr>
                        <a:t> CSDL Access</a:t>
                      </a:r>
                      <a:endParaRPr lang="en-US" sz="2400" dirty="0">
                        <a:solidFill>
                          <a:srgbClr val="0000CC"/>
                        </a:solidFill>
                        <a:effectLst/>
                        <a:latin typeface="Arial" pitchFamily="34" charset="0"/>
                        <a:ea typeface="Calibri"/>
                        <a:cs typeface="Arial" pitchFamily="34" charset="0"/>
                      </a:endParaRPr>
                    </a:p>
                  </a:txBody>
                  <a:tcPr marL="68580" marR="68580" marT="0" marB="0">
                    <a:solidFill>
                      <a:schemeClr val="accent6">
                        <a:lumMod val="20000"/>
                        <a:lumOff val="80000"/>
                      </a:schemeClr>
                    </a:solidFill>
                  </a:tcPr>
                </a:tc>
                <a:tc>
                  <a:txBody>
                    <a:bodyPr/>
                    <a:lstStyle/>
                    <a:p>
                      <a:pPr marL="117475" indent="0" algn="just">
                        <a:spcAft>
                          <a:spcPts val="0"/>
                        </a:spcAft>
                      </a:pPr>
                      <a:r>
                        <a:rPr lang="en-US" sz="2400" dirty="0">
                          <a:effectLst/>
                        </a:rPr>
                        <a:t>a. </a:t>
                      </a:r>
                      <a:r>
                        <a:rPr lang="en-US" sz="2400" dirty="0" err="1">
                          <a:effectLst/>
                        </a:rPr>
                        <a:t>là</a:t>
                      </a:r>
                      <a:r>
                        <a:rPr lang="en-US" sz="2400" dirty="0">
                          <a:effectLst/>
                        </a:rPr>
                        <a:t> </a:t>
                      </a:r>
                      <a:r>
                        <a:rPr lang="en-US" sz="2400" dirty="0" err="1">
                          <a:effectLst/>
                        </a:rPr>
                        <a:t>một</a:t>
                      </a:r>
                      <a:r>
                        <a:rPr lang="en-US" sz="2400" dirty="0">
                          <a:effectLst/>
                        </a:rPr>
                        <a:t> </a:t>
                      </a:r>
                      <a:r>
                        <a:rPr lang="en-US" sz="2400" dirty="0" err="1">
                          <a:effectLst/>
                        </a:rPr>
                        <a:t>giao</a:t>
                      </a:r>
                      <a:r>
                        <a:rPr lang="en-US" sz="2400" dirty="0">
                          <a:effectLst/>
                        </a:rPr>
                        <a:t> </a:t>
                      </a:r>
                      <a:r>
                        <a:rPr lang="en-US" sz="2400" dirty="0" err="1">
                          <a:effectLst/>
                        </a:rPr>
                        <a:t>diện</a:t>
                      </a:r>
                      <a:r>
                        <a:rPr lang="en-US" sz="2400" dirty="0">
                          <a:effectLst/>
                        </a:rPr>
                        <a:t> </a:t>
                      </a:r>
                      <a:r>
                        <a:rPr lang="en-US" sz="2400" dirty="0" err="1">
                          <a:effectLst/>
                        </a:rPr>
                        <a:t>có</a:t>
                      </a:r>
                      <a:r>
                        <a:rPr lang="en-US" sz="2400" dirty="0">
                          <a:effectLst/>
                        </a:rPr>
                        <a:t> </a:t>
                      </a:r>
                      <a:r>
                        <a:rPr lang="en-US" sz="2400" dirty="0" err="1">
                          <a:effectLst/>
                        </a:rPr>
                        <a:t>chứa</a:t>
                      </a:r>
                      <a:r>
                        <a:rPr lang="en-US" sz="2400" dirty="0">
                          <a:effectLst/>
                        </a:rPr>
                        <a:t> </a:t>
                      </a:r>
                      <a:r>
                        <a:rPr lang="en-US" sz="2400" dirty="0" err="1">
                          <a:effectLst/>
                        </a:rPr>
                        <a:t>các</a:t>
                      </a:r>
                      <a:r>
                        <a:rPr lang="en-US" sz="2400" dirty="0">
                          <a:effectLst/>
                        </a:rPr>
                        <a:t> </a:t>
                      </a:r>
                      <a:r>
                        <a:rPr lang="en-US" sz="2400" dirty="0" err="1">
                          <a:effectLst/>
                        </a:rPr>
                        <a:t>nút</a:t>
                      </a:r>
                      <a:r>
                        <a:rPr lang="en-US" sz="2400" dirty="0">
                          <a:effectLst/>
                        </a:rPr>
                        <a:t> </a:t>
                      </a:r>
                      <a:r>
                        <a:rPr lang="en-US" sz="2400" dirty="0" err="1">
                          <a:effectLst/>
                        </a:rPr>
                        <a:t>điều</a:t>
                      </a:r>
                      <a:r>
                        <a:rPr lang="en-US" sz="2400" dirty="0">
                          <a:effectLst/>
                        </a:rPr>
                        <a:t> </a:t>
                      </a:r>
                      <a:r>
                        <a:rPr lang="en-US" sz="2400" dirty="0" err="1">
                          <a:effectLst/>
                        </a:rPr>
                        <a:t>khiển</a:t>
                      </a:r>
                      <a:r>
                        <a:rPr lang="en-US" sz="2400" dirty="0">
                          <a:effectLst/>
                        </a:rPr>
                        <a:t> (control) </a:t>
                      </a:r>
                      <a:r>
                        <a:rPr lang="en-US" sz="2400" dirty="0" err="1">
                          <a:effectLst/>
                        </a:rPr>
                        <a:t>giúp</a:t>
                      </a:r>
                      <a:r>
                        <a:rPr lang="en-US" sz="2400" dirty="0">
                          <a:effectLst/>
                        </a:rPr>
                        <a:t> </a:t>
                      </a:r>
                      <a:r>
                        <a:rPr lang="en-US" sz="2400" dirty="0" err="1">
                          <a:effectLst/>
                        </a:rPr>
                        <a:t>điều</a:t>
                      </a:r>
                      <a:r>
                        <a:rPr lang="en-US" sz="2400" dirty="0">
                          <a:effectLst/>
                        </a:rPr>
                        <a:t> </a:t>
                      </a:r>
                      <a:r>
                        <a:rPr lang="en-US" sz="2400" dirty="0" err="1">
                          <a:effectLst/>
                        </a:rPr>
                        <a:t>hướng</a:t>
                      </a:r>
                      <a:r>
                        <a:rPr lang="en-US" sz="2400" dirty="0">
                          <a:effectLst/>
                        </a:rPr>
                        <a:t> </a:t>
                      </a:r>
                      <a:r>
                        <a:rPr lang="en-US" sz="2400" dirty="0" err="1">
                          <a:effectLst/>
                        </a:rPr>
                        <a:t>để</a:t>
                      </a:r>
                      <a:r>
                        <a:rPr lang="en-US" sz="2400" dirty="0">
                          <a:effectLst/>
                        </a:rPr>
                        <a:t> </a:t>
                      </a:r>
                      <a:r>
                        <a:rPr lang="en-US" sz="2400" dirty="0" err="1">
                          <a:effectLst/>
                        </a:rPr>
                        <a:t>người</a:t>
                      </a:r>
                      <a:r>
                        <a:rPr lang="en-US" sz="2400" dirty="0">
                          <a:effectLst/>
                        </a:rPr>
                        <a:t> </a:t>
                      </a:r>
                      <a:r>
                        <a:rPr lang="en-US" sz="2400" dirty="0" err="1">
                          <a:effectLst/>
                        </a:rPr>
                        <a:t>dùng</a:t>
                      </a:r>
                      <a:r>
                        <a:rPr lang="en-US" sz="2400" dirty="0">
                          <a:effectLst/>
                        </a:rPr>
                        <a:t> </a:t>
                      </a:r>
                      <a:r>
                        <a:rPr lang="en-US" sz="2400" dirty="0" err="1">
                          <a:effectLst/>
                        </a:rPr>
                        <a:t>dễ</a:t>
                      </a:r>
                      <a:r>
                        <a:rPr lang="en-US" sz="2400" dirty="0">
                          <a:effectLst/>
                        </a:rPr>
                        <a:t> </a:t>
                      </a:r>
                      <a:r>
                        <a:rPr lang="en-US" sz="2400" dirty="0" err="1">
                          <a:effectLst/>
                        </a:rPr>
                        <a:t>dàng</a:t>
                      </a:r>
                      <a:r>
                        <a:rPr lang="en-US" sz="2400" dirty="0">
                          <a:effectLst/>
                        </a:rPr>
                        <a:t> </a:t>
                      </a:r>
                      <a:r>
                        <a:rPr lang="en-US" sz="2400" dirty="0" err="1">
                          <a:effectLst/>
                        </a:rPr>
                        <a:t>chuyển</a:t>
                      </a:r>
                      <a:r>
                        <a:rPr lang="en-US" sz="2400" dirty="0">
                          <a:effectLst/>
                        </a:rPr>
                        <a:t> </a:t>
                      </a:r>
                      <a:r>
                        <a:rPr lang="en-US" sz="2400" dirty="0" err="1">
                          <a:effectLst/>
                        </a:rPr>
                        <a:t>đổi</a:t>
                      </a:r>
                      <a:r>
                        <a:rPr lang="en-US" sz="2400" dirty="0">
                          <a:effectLst/>
                        </a:rPr>
                        <a:t> </a:t>
                      </a:r>
                      <a:r>
                        <a:rPr lang="en-US" sz="2400" dirty="0" err="1">
                          <a:effectLst/>
                        </a:rPr>
                        <a:t>giữa</a:t>
                      </a:r>
                      <a:r>
                        <a:rPr lang="en-US" sz="2400" dirty="0">
                          <a:effectLst/>
                        </a:rPr>
                        <a:t> </a:t>
                      </a:r>
                      <a:r>
                        <a:rPr lang="en-US" sz="2400" dirty="0" err="1">
                          <a:effectLst/>
                        </a:rPr>
                        <a:t>các</a:t>
                      </a:r>
                      <a:r>
                        <a:rPr lang="en-US" sz="2400" dirty="0">
                          <a:effectLst/>
                        </a:rPr>
                        <a:t> </a:t>
                      </a:r>
                      <a:r>
                        <a:rPr lang="en-US" sz="2400" dirty="0" err="1">
                          <a:effectLst/>
                        </a:rPr>
                        <a:t>biểu</a:t>
                      </a:r>
                      <a:r>
                        <a:rPr lang="en-US" sz="2400" dirty="0">
                          <a:effectLst/>
                        </a:rPr>
                        <a:t> </a:t>
                      </a:r>
                      <a:r>
                        <a:rPr lang="en-US" sz="2400" dirty="0" err="1">
                          <a:effectLst/>
                        </a:rPr>
                        <a:t>mẫu</a:t>
                      </a:r>
                      <a:r>
                        <a:rPr lang="en-US" sz="2400" dirty="0">
                          <a:effectLst/>
                        </a:rPr>
                        <a:t> </a:t>
                      </a:r>
                      <a:r>
                        <a:rPr lang="en-US" sz="2400" dirty="0" err="1">
                          <a:effectLst/>
                        </a:rPr>
                        <a:t>và</a:t>
                      </a:r>
                      <a:r>
                        <a:rPr lang="en-US" sz="2400" dirty="0">
                          <a:effectLst/>
                        </a:rPr>
                        <a:t> </a:t>
                      </a:r>
                      <a:r>
                        <a:rPr lang="en-US" sz="2400" dirty="0" err="1">
                          <a:effectLst/>
                        </a:rPr>
                        <a:t>báo</a:t>
                      </a:r>
                      <a:r>
                        <a:rPr lang="en-US" sz="2400" dirty="0">
                          <a:effectLst/>
                        </a:rPr>
                        <a:t> </a:t>
                      </a:r>
                      <a:r>
                        <a:rPr lang="en-US" sz="2400" dirty="0" err="1">
                          <a:effectLst/>
                        </a:rPr>
                        <a:t>cáo</a:t>
                      </a:r>
                      <a:r>
                        <a:rPr lang="en-US" sz="2400" dirty="0">
                          <a:effectLst/>
                        </a:rPr>
                        <a:t> </a:t>
                      </a:r>
                      <a:r>
                        <a:rPr lang="en-US" sz="2400" dirty="0" err="1">
                          <a:effectLst/>
                        </a:rPr>
                        <a:t>khác</a:t>
                      </a:r>
                      <a:r>
                        <a:rPr lang="en-US" sz="2400" dirty="0">
                          <a:effectLst/>
                        </a:rPr>
                        <a:t> </a:t>
                      </a:r>
                      <a:r>
                        <a:rPr lang="en-US" sz="2400" dirty="0" err="1">
                          <a:effectLst/>
                        </a:rPr>
                        <a:t>nhau</a:t>
                      </a:r>
                      <a:r>
                        <a:rPr lang="en-US" sz="2400" dirty="0">
                          <a:effectLst/>
                        </a:rPr>
                        <a:t> </a:t>
                      </a:r>
                      <a:r>
                        <a:rPr lang="en-US" sz="2400" dirty="0" err="1">
                          <a:effectLst/>
                        </a:rPr>
                        <a:t>trong</a:t>
                      </a:r>
                      <a:r>
                        <a:rPr lang="en-US" sz="2400" dirty="0">
                          <a:effectLst/>
                        </a:rPr>
                        <a:t> CSDL</a:t>
                      </a:r>
                      <a:endParaRPr lang="en-US" sz="2400" b="0" dirty="0">
                        <a:effectLst/>
                        <a:latin typeface="Arial" pitchFamily="34" charset="0"/>
                        <a:ea typeface="Calibri"/>
                        <a:cs typeface="Arial"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0"/>
                  </a:ext>
                </a:extLst>
              </a:tr>
              <a:tr h="869221">
                <a:tc>
                  <a:txBody>
                    <a:bodyPr/>
                    <a:lstStyle/>
                    <a:p>
                      <a:pPr marL="58738" indent="0" algn="ctr">
                        <a:spcAft>
                          <a:spcPts val="0"/>
                        </a:spcAft>
                      </a:pPr>
                      <a:endParaRPr lang="en-US" sz="2400" dirty="0">
                        <a:solidFill>
                          <a:srgbClr val="0000CC"/>
                        </a:solidFill>
                        <a:effectLst/>
                      </a:endParaRPr>
                    </a:p>
                    <a:p>
                      <a:pPr marL="58738" indent="0" algn="ctr">
                        <a:spcAft>
                          <a:spcPts val="0"/>
                        </a:spcAft>
                      </a:pPr>
                      <a:r>
                        <a:rPr lang="en-US" sz="2400" dirty="0">
                          <a:solidFill>
                            <a:srgbClr val="0000CC"/>
                          </a:solidFill>
                          <a:effectLst/>
                        </a:rPr>
                        <a:t>2. </a:t>
                      </a:r>
                      <a:r>
                        <a:rPr lang="en-US" sz="2400" dirty="0" err="1">
                          <a:solidFill>
                            <a:srgbClr val="0000CC"/>
                          </a:solidFill>
                          <a:effectLst/>
                        </a:rPr>
                        <a:t>Báo</a:t>
                      </a:r>
                      <a:r>
                        <a:rPr lang="en-US" sz="2400" dirty="0">
                          <a:solidFill>
                            <a:srgbClr val="0000CC"/>
                          </a:solidFill>
                          <a:effectLst/>
                        </a:rPr>
                        <a:t> </a:t>
                      </a:r>
                      <a:r>
                        <a:rPr lang="en-US" sz="2400" dirty="0" err="1">
                          <a:solidFill>
                            <a:srgbClr val="0000CC"/>
                          </a:solidFill>
                          <a:effectLst/>
                        </a:rPr>
                        <a:t>cáo</a:t>
                      </a:r>
                      <a:endParaRPr lang="en-US" sz="2400" dirty="0">
                        <a:solidFill>
                          <a:srgbClr val="0000CC"/>
                        </a:solidFill>
                        <a:effectLst/>
                        <a:latin typeface="Arial" pitchFamily="34" charset="0"/>
                        <a:ea typeface="Calibri"/>
                        <a:cs typeface="Arial" pitchFamily="34" charset="0"/>
                      </a:endParaRPr>
                    </a:p>
                  </a:txBody>
                  <a:tcPr marL="68580" marR="68580" marT="0" marB="0">
                    <a:solidFill>
                      <a:schemeClr val="accent6">
                        <a:lumMod val="20000"/>
                        <a:lumOff val="80000"/>
                      </a:schemeClr>
                    </a:solidFill>
                  </a:tcPr>
                </a:tc>
                <a:tc>
                  <a:txBody>
                    <a:bodyPr/>
                    <a:lstStyle/>
                    <a:p>
                      <a:pPr marL="117475" indent="0" algn="just">
                        <a:spcAft>
                          <a:spcPts val="0"/>
                        </a:spcAft>
                      </a:pPr>
                      <a:r>
                        <a:rPr lang="en-US" sz="2400" dirty="0">
                          <a:effectLst/>
                        </a:rPr>
                        <a:t>b. </a:t>
                      </a:r>
                      <a:r>
                        <a:rPr lang="en-US" sz="2400" dirty="0" err="1">
                          <a:effectLst/>
                        </a:rPr>
                        <a:t>Hiển</a:t>
                      </a:r>
                      <a:r>
                        <a:rPr lang="en-US" sz="2400" dirty="0">
                          <a:effectLst/>
                        </a:rPr>
                        <a:t> </a:t>
                      </a:r>
                      <a:r>
                        <a:rPr lang="en-US" sz="2400" dirty="0" err="1">
                          <a:effectLst/>
                        </a:rPr>
                        <a:t>thị</a:t>
                      </a:r>
                      <a:r>
                        <a:rPr lang="en-US" sz="2400" dirty="0">
                          <a:effectLst/>
                        </a:rPr>
                        <a:t> </a:t>
                      </a:r>
                      <a:r>
                        <a:rPr lang="en-US" sz="2400" dirty="0" err="1">
                          <a:effectLst/>
                        </a:rPr>
                        <a:t>tất</a:t>
                      </a:r>
                      <a:r>
                        <a:rPr lang="en-US" sz="2400" dirty="0">
                          <a:effectLst/>
                        </a:rPr>
                        <a:t> </a:t>
                      </a:r>
                      <a:r>
                        <a:rPr lang="en-US" sz="2400" dirty="0" err="1">
                          <a:effectLst/>
                        </a:rPr>
                        <a:t>cả</a:t>
                      </a:r>
                      <a:r>
                        <a:rPr lang="en-US" sz="2400" dirty="0">
                          <a:effectLst/>
                        </a:rPr>
                        <a:t> </a:t>
                      </a:r>
                      <a:r>
                        <a:rPr lang="en-US" sz="2400" dirty="0" err="1">
                          <a:effectLst/>
                        </a:rPr>
                        <a:t>các</a:t>
                      </a:r>
                      <a:r>
                        <a:rPr lang="en-US" sz="2400" dirty="0">
                          <a:effectLst/>
                        </a:rPr>
                        <a:t> </a:t>
                      </a:r>
                      <a:r>
                        <a:rPr lang="en-US" sz="2400" dirty="0" err="1">
                          <a:effectLst/>
                        </a:rPr>
                        <a:t>đối</a:t>
                      </a:r>
                      <a:r>
                        <a:rPr lang="en-US" sz="2400" dirty="0">
                          <a:effectLst/>
                        </a:rPr>
                        <a:t> </a:t>
                      </a:r>
                      <a:r>
                        <a:rPr lang="en-US" sz="2400" dirty="0" err="1">
                          <a:effectLst/>
                        </a:rPr>
                        <a:t>tượng</a:t>
                      </a:r>
                      <a:r>
                        <a:rPr lang="en-US" sz="2400" dirty="0">
                          <a:effectLst/>
                        </a:rPr>
                        <a:t> </a:t>
                      </a:r>
                      <a:r>
                        <a:rPr lang="en-US" sz="2400" dirty="0" err="1">
                          <a:effectLst/>
                        </a:rPr>
                        <a:t>đã</a:t>
                      </a:r>
                      <a:r>
                        <a:rPr lang="en-US" sz="2400" dirty="0">
                          <a:effectLst/>
                        </a:rPr>
                        <a:t> </a:t>
                      </a:r>
                      <a:r>
                        <a:rPr lang="en-US" sz="2400" dirty="0" err="1">
                          <a:effectLst/>
                        </a:rPr>
                        <a:t>tạo</a:t>
                      </a:r>
                      <a:r>
                        <a:rPr lang="en-US" sz="2400" dirty="0">
                          <a:effectLst/>
                        </a:rPr>
                        <a:t> </a:t>
                      </a:r>
                      <a:r>
                        <a:rPr lang="en-US" sz="2400" dirty="0" err="1">
                          <a:effectLst/>
                        </a:rPr>
                        <a:t>ra</a:t>
                      </a:r>
                      <a:r>
                        <a:rPr lang="en-US" sz="2400" dirty="0">
                          <a:effectLst/>
                        </a:rPr>
                        <a:t>, </a:t>
                      </a:r>
                      <a:r>
                        <a:rPr lang="en-US" sz="2400" dirty="0" err="1">
                          <a:effectLst/>
                        </a:rPr>
                        <a:t>trong</a:t>
                      </a:r>
                      <a:r>
                        <a:rPr lang="en-US" sz="2400" dirty="0">
                          <a:effectLst/>
                        </a:rPr>
                        <a:t> </a:t>
                      </a:r>
                      <a:r>
                        <a:rPr lang="en-US" sz="2400" dirty="0" err="1">
                          <a:effectLst/>
                        </a:rPr>
                        <a:t>đó</a:t>
                      </a:r>
                      <a:r>
                        <a:rPr lang="en-US" sz="2400" dirty="0">
                          <a:effectLst/>
                        </a:rPr>
                        <a:t> </a:t>
                      </a:r>
                      <a:r>
                        <a:rPr lang="en-US" sz="2400" dirty="0" err="1">
                          <a:effectLst/>
                        </a:rPr>
                        <a:t>có</a:t>
                      </a:r>
                      <a:r>
                        <a:rPr lang="en-US" sz="2400" dirty="0">
                          <a:effectLst/>
                        </a:rPr>
                        <a:t> </a:t>
                      </a:r>
                      <a:r>
                        <a:rPr lang="en-US" sz="2400" dirty="0" err="1">
                          <a:effectLst/>
                        </a:rPr>
                        <a:t>nhiều</a:t>
                      </a:r>
                      <a:r>
                        <a:rPr lang="en-US" sz="2400" dirty="0">
                          <a:effectLst/>
                        </a:rPr>
                        <a:t> </a:t>
                      </a:r>
                      <a:r>
                        <a:rPr lang="en-US" sz="2400" dirty="0" err="1">
                          <a:effectLst/>
                        </a:rPr>
                        <a:t>đối</a:t>
                      </a:r>
                      <a:r>
                        <a:rPr lang="en-US" sz="2400" dirty="0">
                          <a:effectLst/>
                        </a:rPr>
                        <a:t> </a:t>
                      </a:r>
                      <a:r>
                        <a:rPr lang="en-US" sz="2400" dirty="0" err="1">
                          <a:effectLst/>
                        </a:rPr>
                        <a:t>tượng</a:t>
                      </a:r>
                      <a:r>
                        <a:rPr lang="en-US" sz="2400" dirty="0">
                          <a:effectLst/>
                        </a:rPr>
                        <a:t> </a:t>
                      </a:r>
                      <a:r>
                        <a:rPr lang="en-US" sz="2400" dirty="0" err="1">
                          <a:effectLst/>
                        </a:rPr>
                        <a:t>không</a:t>
                      </a:r>
                      <a:r>
                        <a:rPr lang="en-US" sz="2400" dirty="0">
                          <a:effectLst/>
                        </a:rPr>
                        <a:t> </a:t>
                      </a:r>
                      <a:r>
                        <a:rPr lang="en-US" sz="2400" dirty="0" err="1">
                          <a:effectLst/>
                        </a:rPr>
                        <a:t>nên</a:t>
                      </a:r>
                      <a:r>
                        <a:rPr lang="en-US" sz="2400" dirty="0">
                          <a:effectLst/>
                        </a:rPr>
                        <a:t> </a:t>
                      </a:r>
                      <a:r>
                        <a:rPr lang="en-US" sz="2400" dirty="0" err="1">
                          <a:effectLst/>
                        </a:rPr>
                        <a:t>cho</a:t>
                      </a:r>
                      <a:r>
                        <a:rPr lang="en-US" sz="2400" dirty="0">
                          <a:effectLst/>
                        </a:rPr>
                        <a:t> </a:t>
                      </a:r>
                      <a:r>
                        <a:rPr lang="en-US" sz="2400" dirty="0" err="1">
                          <a:effectLst/>
                        </a:rPr>
                        <a:t>phép</a:t>
                      </a:r>
                      <a:r>
                        <a:rPr lang="en-US" sz="2400" dirty="0">
                          <a:effectLst/>
                        </a:rPr>
                        <a:t> </a:t>
                      </a:r>
                      <a:r>
                        <a:rPr lang="en-US" sz="2400" dirty="0" err="1">
                          <a:effectLst/>
                        </a:rPr>
                        <a:t>truy</a:t>
                      </a:r>
                      <a:r>
                        <a:rPr lang="en-US" sz="2400" dirty="0">
                          <a:effectLst/>
                        </a:rPr>
                        <a:t> </a:t>
                      </a:r>
                      <a:r>
                        <a:rPr lang="en-US" sz="2400" dirty="0" err="1">
                          <a:effectLst/>
                        </a:rPr>
                        <a:t>cập</a:t>
                      </a:r>
                      <a:r>
                        <a:rPr lang="en-US" sz="2400" dirty="0">
                          <a:effectLst/>
                        </a:rPr>
                        <a:t> </a:t>
                      </a:r>
                      <a:r>
                        <a:rPr lang="en-US" sz="2400" dirty="0" err="1">
                          <a:effectLst/>
                        </a:rPr>
                        <a:t>trực</a:t>
                      </a:r>
                      <a:r>
                        <a:rPr lang="en-US" sz="2400" dirty="0">
                          <a:effectLst/>
                        </a:rPr>
                        <a:t> </a:t>
                      </a:r>
                      <a:r>
                        <a:rPr lang="en-US" sz="2400" dirty="0" err="1">
                          <a:effectLst/>
                        </a:rPr>
                        <a:t>tiếp</a:t>
                      </a:r>
                      <a:endParaRPr lang="en-US" sz="2400" dirty="0">
                        <a:effectLst/>
                        <a:latin typeface="Arial" pitchFamily="34" charset="0"/>
                        <a:ea typeface="Calibri"/>
                        <a:cs typeface="Arial"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r h="824056">
                <a:tc>
                  <a:txBody>
                    <a:bodyPr/>
                    <a:lstStyle/>
                    <a:p>
                      <a:pPr marL="58738" indent="0" algn="ctr">
                        <a:spcBef>
                          <a:spcPts val="600"/>
                        </a:spcBef>
                        <a:spcAft>
                          <a:spcPts val="0"/>
                        </a:spcAft>
                      </a:pPr>
                      <a:r>
                        <a:rPr lang="en-US" sz="2400" dirty="0">
                          <a:solidFill>
                            <a:srgbClr val="0000CC"/>
                          </a:solidFill>
                          <a:effectLst/>
                        </a:rPr>
                        <a:t>3. </a:t>
                      </a:r>
                      <a:r>
                        <a:rPr lang="en-US" sz="2400" dirty="0" err="1">
                          <a:solidFill>
                            <a:srgbClr val="0000CC"/>
                          </a:solidFill>
                          <a:effectLst/>
                        </a:rPr>
                        <a:t>Biểu</a:t>
                      </a:r>
                      <a:r>
                        <a:rPr lang="en-US" sz="2400" dirty="0">
                          <a:solidFill>
                            <a:srgbClr val="0000CC"/>
                          </a:solidFill>
                          <a:effectLst/>
                        </a:rPr>
                        <a:t> </a:t>
                      </a:r>
                      <a:r>
                        <a:rPr lang="en-US" sz="2400" dirty="0" err="1">
                          <a:solidFill>
                            <a:srgbClr val="0000CC"/>
                          </a:solidFill>
                          <a:effectLst/>
                        </a:rPr>
                        <a:t>mẫu</a:t>
                      </a:r>
                      <a:endParaRPr lang="en-US" sz="2400" dirty="0">
                        <a:solidFill>
                          <a:srgbClr val="0000CC"/>
                        </a:solidFill>
                        <a:effectLst/>
                        <a:latin typeface="Arial" pitchFamily="34" charset="0"/>
                        <a:ea typeface="Calibri"/>
                        <a:cs typeface="Arial" pitchFamily="34" charset="0"/>
                      </a:endParaRPr>
                    </a:p>
                  </a:txBody>
                  <a:tcPr marL="68580" marR="68580" marT="0" marB="0">
                    <a:solidFill>
                      <a:schemeClr val="accent6">
                        <a:lumMod val="20000"/>
                        <a:lumOff val="80000"/>
                      </a:schemeClr>
                    </a:solidFill>
                  </a:tcPr>
                </a:tc>
                <a:tc>
                  <a:txBody>
                    <a:bodyPr/>
                    <a:lstStyle/>
                    <a:p>
                      <a:pPr marL="176213" indent="0" algn="just">
                        <a:spcAft>
                          <a:spcPts val="0"/>
                        </a:spcAft>
                      </a:pPr>
                      <a:r>
                        <a:rPr lang="en-US" sz="2400" dirty="0">
                          <a:effectLst/>
                        </a:rPr>
                        <a:t>c. </a:t>
                      </a:r>
                      <a:r>
                        <a:rPr lang="en-US" sz="2400" dirty="0" err="1">
                          <a:effectLst/>
                        </a:rPr>
                        <a:t>Chỉ</a:t>
                      </a:r>
                      <a:r>
                        <a:rPr lang="en-US" sz="2400" dirty="0">
                          <a:effectLst/>
                        </a:rPr>
                        <a:t> </a:t>
                      </a:r>
                      <a:r>
                        <a:rPr lang="en-US" sz="2400" dirty="0" err="1">
                          <a:effectLst/>
                        </a:rPr>
                        <a:t>hiển</a:t>
                      </a:r>
                      <a:r>
                        <a:rPr lang="en-US" sz="2400" dirty="0">
                          <a:effectLst/>
                        </a:rPr>
                        <a:t> </a:t>
                      </a:r>
                      <a:r>
                        <a:rPr lang="en-US" sz="2400" dirty="0" err="1">
                          <a:effectLst/>
                        </a:rPr>
                        <a:t>thị</a:t>
                      </a:r>
                      <a:r>
                        <a:rPr lang="en-US" sz="2400" dirty="0">
                          <a:effectLst/>
                        </a:rPr>
                        <a:t> </a:t>
                      </a:r>
                      <a:r>
                        <a:rPr lang="en-US" sz="2400" dirty="0" err="1">
                          <a:effectLst/>
                        </a:rPr>
                        <a:t>kết</a:t>
                      </a:r>
                      <a:r>
                        <a:rPr lang="en-US" sz="2400" dirty="0">
                          <a:effectLst/>
                        </a:rPr>
                        <a:t> </a:t>
                      </a:r>
                      <a:r>
                        <a:rPr lang="en-US" sz="2400" dirty="0" err="1">
                          <a:effectLst/>
                        </a:rPr>
                        <a:t>quả</a:t>
                      </a:r>
                      <a:r>
                        <a:rPr lang="en-US" sz="2400" dirty="0">
                          <a:effectLst/>
                        </a:rPr>
                        <a:t> </a:t>
                      </a:r>
                      <a:r>
                        <a:rPr lang="en-US" sz="2400" dirty="0" err="1">
                          <a:effectLst/>
                        </a:rPr>
                        <a:t>xuất</a:t>
                      </a:r>
                      <a:r>
                        <a:rPr lang="en-US" sz="2400" dirty="0">
                          <a:effectLst/>
                        </a:rPr>
                        <a:t> </a:t>
                      </a:r>
                      <a:r>
                        <a:rPr lang="en-US" sz="2400" dirty="0" err="1">
                          <a:effectLst/>
                        </a:rPr>
                        <a:t>ra</a:t>
                      </a:r>
                      <a:r>
                        <a:rPr lang="en-US" sz="2400" dirty="0">
                          <a:effectLst/>
                        </a:rPr>
                        <a:t> </a:t>
                      </a:r>
                      <a:r>
                        <a:rPr lang="en-US" sz="2400" dirty="0" err="1">
                          <a:effectLst/>
                        </a:rPr>
                        <a:t>thông</a:t>
                      </a:r>
                      <a:r>
                        <a:rPr lang="en-US" sz="2400" dirty="0">
                          <a:effectLst/>
                        </a:rPr>
                        <a:t> tin, </a:t>
                      </a:r>
                      <a:r>
                        <a:rPr lang="en-US" sz="2400" dirty="0" err="1">
                          <a:effectLst/>
                        </a:rPr>
                        <a:t>không</a:t>
                      </a:r>
                      <a:r>
                        <a:rPr lang="en-US" sz="2400" dirty="0">
                          <a:effectLst/>
                        </a:rPr>
                        <a:t> </a:t>
                      </a:r>
                      <a:r>
                        <a:rPr lang="en-US" sz="2400" dirty="0" err="1">
                          <a:effectLst/>
                        </a:rPr>
                        <a:t>cho</a:t>
                      </a:r>
                      <a:r>
                        <a:rPr lang="en-US" sz="2400" dirty="0">
                          <a:effectLst/>
                        </a:rPr>
                        <a:t> </a:t>
                      </a:r>
                      <a:r>
                        <a:rPr lang="en-US" sz="2400" dirty="0" err="1">
                          <a:effectLst/>
                        </a:rPr>
                        <a:t>phép</a:t>
                      </a:r>
                      <a:r>
                        <a:rPr lang="en-US" sz="2400" dirty="0">
                          <a:effectLst/>
                        </a:rPr>
                        <a:t> </a:t>
                      </a:r>
                      <a:r>
                        <a:rPr lang="en-US" sz="2400" dirty="0" err="1">
                          <a:effectLst/>
                        </a:rPr>
                        <a:t>sửa</a:t>
                      </a:r>
                      <a:r>
                        <a:rPr lang="en-US" sz="2400" dirty="0">
                          <a:effectLst/>
                        </a:rPr>
                        <a:t> </a:t>
                      </a:r>
                      <a:r>
                        <a:rPr lang="en-US" sz="2400" dirty="0" err="1">
                          <a:effectLst/>
                        </a:rPr>
                        <a:t>đổi</a:t>
                      </a:r>
                      <a:r>
                        <a:rPr lang="en-US" sz="2400" dirty="0">
                          <a:effectLst/>
                        </a:rPr>
                        <a:t> </a:t>
                      </a:r>
                      <a:r>
                        <a:rPr lang="en-US" sz="2400" dirty="0" err="1">
                          <a:effectLst/>
                        </a:rPr>
                        <a:t>dữ</a:t>
                      </a:r>
                      <a:r>
                        <a:rPr lang="en-US" sz="2400" dirty="0">
                          <a:effectLst/>
                        </a:rPr>
                        <a:t> </a:t>
                      </a:r>
                      <a:r>
                        <a:rPr lang="en-US" sz="2400" dirty="0" err="1">
                          <a:effectLst/>
                        </a:rPr>
                        <a:t>liệu</a:t>
                      </a:r>
                      <a:endParaRPr lang="en-US" sz="2400" dirty="0">
                        <a:effectLst/>
                        <a:latin typeface="Arial" pitchFamily="34" charset="0"/>
                        <a:ea typeface="Calibri"/>
                        <a:cs typeface="Arial"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2"/>
                  </a:ext>
                </a:extLst>
              </a:tr>
              <a:tr h="869221">
                <a:tc>
                  <a:txBody>
                    <a:bodyPr/>
                    <a:lstStyle/>
                    <a:p>
                      <a:pPr marL="58738" indent="0" algn="ctr">
                        <a:spcAft>
                          <a:spcPts val="0"/>
                        </a:spcAft>
                      </a:pPr>
                      <a:r>
                        <a:rPr lang="en-US" sz="2400" dirty="0">
                          <a:solidFill>
                            <a:srgbClr val="0000CC"/>
                          </a:solidFill>
                          <a:effectLst/>
                        </a:rPr>
                        <a:t>4. </a:t>
                      </a:r>
                      <a:r>
                        <a:rPr lang="en-US" sz="2400" dirty="0" err="1">
                          <a:solidFill>
                            <a:srgbClr val="0000CC"/>
                          </a:solidFill>
                          <a:effectLst/>
                        </a:rPr>
                        <a:t>Biểu</a:t>
                      </a:r>
                      <a:r>
                        <a:rPr lang="en-US" sz="2400" dirty="0">
                          <a:solidFill>
                            <a:srgbClr val="0000CC"/>
                          </a:solidFill>
                          <a:effectLst/>
                        </a:rPr>
                        <a:t> </a:t>
                      </a:r>
                      <a:r>
                        <a:rPr lang="en-US" sz="2400" dirty="0" err="1">
                          <a:solidFill>
                            <a:srgbClr val="0000CC"/>
                          </a:solidFill>
                          <a:effectLst/>
                        </a:rPr>
                        <a:t>mẫu</a:t>
                      </a:r>
                      <a:r>
                        <a:rPr lang="en-US" sz="2400" dirty="0">
                          <a:solidFill>
                            <a:srgbClr val="0000CC"/>
                          </a:solidFill>
                          <a:effectLst/>
                        </a:rPr>
                        <a:t> </a:t>
                      </a:r>
                      <a:r>
                        <a:rPr lang="en-US" sz="2400" dirty="0" err="1">
                          <a:solidFill>
                            <a:srgbClr val="0000CC"/>
                          </a:solidFill>
                          <a:effectLst/>
                        </a:rPr>
                        <a:t>điều</a:t>
                      </a:r>
                      <a:r>
                        <a:rPr lang="en-US" sz="2400" dirty="0">
                          <a:solidFill>
                            <a:srgbClr val="0000CC"/>
                          </a:solidFill>
                          <a:effectLst/>
                        </a:rPr>
                        <a:t> </a:t>
                      </a:r>
                      <a:r>
                        <a:rPr lang="en-US" sz="2400" dirty="0" err="1">
                          <a:solidFill>
                            <a:srgbClr val="0000CC"/>
                          </a:solidFill>
                          <a:effectLst/>
                        </a:rPr>
                        <a:t>hướng</a:t>
                      </a:r>
                      <a:endParaRPr lang="en-US" sz="2400" dirty="0">
                        <a:solidFill>
                          <a:srgbClr val="0000CC"/>
                        </a:solidFill>
                        <a:effectLst/>
                        <a:latin typeface="Arial" pitchFamily="34" charset="0"/>
                        <a:ea typeface="Calibri"/>
                        <a:cs typeface="Arial" pitchFamily="34" charset="0"/>
                      </a:endParaRPr>
                    </a:p>
                  </a:txBody>
                  <a:tcPr marL="68580" marR="68580" marT="0" marB="0">
                    <a:solidFill>
                      <a:schemeClr val="accent6">
                        <a:lumMod val="20000"/>
                        <a:lumOff val="80000"/>
                      </a:schemeClr>
                    </a:solidFill>
                  </a:tcPr>
                </a:tc>
                <a:tc>
                  <a:txBody>
                    <a:bodyPr/>
                    <a:lstStyle/>
                    <a:p>
                      <a:pPr marL="176213" indent="0" algn="just">
                        <a:spcAft>
                          <a:spcPts val="0"/>
                        </a:spcAft>
                      </a:pPr>
                      <a:r>
                        <a:rPr lang="en-US" sz="2400" dirty="0">
                          <a:effectLst/>
                        </a:rPr>
                        <a:t>d. Cho </a:t>
                      </a:r>
                      <a:r>
                        <a:rPr lang="en-US" sz="2400" dirty="0" err="1">
                          <a:effectLst/>
                        </a:rPr>
                        <a:t>phép</a:t>
                      </a:r>
                      <a:r>
                        <a:rPr lang="en-US" sz="2400" dirty="0">
                          <a:effectLst/>
                        </a:rPr>
                        <a:t> </a:t>
                      </a:r>
                      <a:r>
                        <a:rPr lang="en-US" sz="2400" dirty="0" err="1">
                          <a:effectLst/>
                        </a:rPr>
                        <a:t>xem</a:t>
                      </a:r>
                      <a:r>
                        <a:rPr lang="en-US" sz="2400" dirty="0">
                          <a:effectLst/>
                        </a:rPr>
                        <a:t> </a:t>
                      </a:r>
                      <a:r>
                        <a:rPr lang="en-US" sz="2400" dirty="0" err="1">
                          <a:effectLst/>
                        </a:rPr>
                        <a:t>và</a:t>
                      </a:r>
                      <a:r>
                        <a:rPr lang="en-US" sz="2400" dirty="0">
                          <a:effectLst/>
                        </a:rPr>
                        <a:t> </a:t>
                      </a:r>
                      <a:r>
                        <a:rPr lang="en-US" sz="2400" dirty="0" err="1">
                          <a:effectLst/>
                        </a:rPr>
                        <a:t>gõ</a:t>
                      </a:r>
                      <a:r>
                        <a:rPr lang="en-US" sz="2400" dirty="0">
                          <a:effectLst/>
                        </a:rPr>
                        <a:t> </a:t>
                      </a:r>
                      <a:r>
                        <a:rPr lang="en-US" sz="2400" dirty="0" err="1">
                          <a:effectLst/>
                        </a:rPr>
                        <a:t>nhập</a:t>
                      </a:r>
                      <a:r>
                        <a:rPr lang="en-US" sz="2400" dirty="0">
                          <a:effectLst/>
                        </a:rPr>
                        <a:t> </a:t>
                      </a:r>
                      <a:r>
                        <a:rPr lang="en-US" sz="2400" dirty="0" err="1">
                          <a:effectLst/>
                        </a:rPr>
                        <a:t>dữ</a:t>
                      </a:r>
                      <a:r>
                        <a:rPr lang="en-US" sz="2400" dirty="0">
                          <a:effectLst/>
                        </a:rPr>
                        <a:t> </a:t>
                      </a:r>
                      <a:r>
                        <a:rPr lang="en-US" sz="2400" dirty="0" err="1">
                          <a:effectLst/>
                        </a:rPr>
                        <a:t>liệu</a:t>
                      </a:r>
                      <a:r>
                        <a:rPr lang="en-US" sz="2400" dirty="0">
                          <a:effectLst/>
                        </a:rPr>
                        <a:t> </a:t>
                      </a:r>
                      <a:r>
                        <a:rPr lang="en-US" sz="2400" dirty="0" err="1">
                          <a:effectLst/>
                        </a:rPr>
                        <a:t>nhưng</a:t>
                      </a:r>
                      <a:r>
                        <a:rPr lang="en-US" sz="2400" dirty="0">
                          <a:effectLst/>
                        </a:rPr>
                        <a:t> </a:t>
                      </a:r>
                      <a:r>
                        <a:rPr lang="en-US" sz="2400" dirty="0" err="1">
                          <a:effectLst/>
                        </a:rPr>
                        <a:t>có</a:t>
                      </a:r>
                      <a:r>
                        <a:rPr lang="en-US" sz="2400" dirty="0">
                          <a:effectLst/>
                        </a:rPr>
                        <a:t> </a:t>
                      </a:r>
                      <a:r>
                        <a:rPr lang="en-US" sz="2400" dirty="0" err="1">
                          <a:effectLst/>
                        </a:rPr>
                        <a:t>tính</a:t>
                      </a:r>
                      <a:r>
                        <a:rPr lang="en-US" sz="2400" dirty="0">
                          <a:effectLst/>
                        </a:rPr>
                        <a:t> </a:t>
                      </a:r>
                      <a:r>
                        <a:rPr lang="en-US" sz="2400" dirty="0" err="1">
                          <a:effectLst/>
                        </a:rPr>
                        <a:t>năng</a:t>
                      </a:r>
                      <a:r>
                        <a:rPr lang="en-US" sz="2400" dirty="0">
                          <a:effectLst/>
                        </a:rPr>
                        <a:t> </a:t>
                      </a:r>
                      <a:r>
                        <a:rPr lang="en-US" sz="2400" dirty="0" err="1">
                          <a:effectLst/>
                        </a:rPr>
                        <a:t>khóa</a:t>
                      </a:r>
                      <a:r>
                        <a:rPr lang="en-US" sz="2400" dirty="0">
                          <a:effectLst/>
                        </a:rPr>
                        <a:t> </a:t>
                      </a:r>
                      <a:r>
                        <a:rPr lang="en-US" sz="2400" dirty="0" err="1">
                          <a:effectLst/>
                        </a:rPr>
                        <a:t>chặt</a:t>
                      </a:r>
                      <a:r>
                        <a:rPr lang="en-US" sz="2400" dirty="0">
                          <a:effectLst/>
                        </a:rPr>
                        <a:t> </a:t>
                      </a:r>
                      <a:r>
                        <a:rPr lang="en-US" sz="2400" dirty="0" err="1">
                          <a:effectLst/>
                        </a:rPr>
                        <a:t>một</a:t>
                      </a:r>
                      <a:r>
                        <a:rPr lang="en-US" sz="2400" dirty="0">
                          <a:effectLst/>
                        </a:rPr>
                        <a:t> </a:t>
                      </a:r>
                      <a:r>
                        <a:rPr lang="en-US" sz="2400" dirty="0" err="1">
                          <a:effectLst/>
                        </a:rPr>
                        <a:t>số</a:t>
                      </a:r>
                      <a:r>
                        <a:rPr lang="en-US" sz="2400" dirty="0">
                          <a:effectLst/>
                        </a:rPr>
                        <a:t> </a:t>
                      </a:r>
                      <a:r>
                        <a:rPr lang="en-US" sz="2400" dirty="0" err="1">
                          <a:effectLst/>
                        </a:rPr>
                        <a:t>trường</a:t>
                      </a:r>
                      <a:r>
                        <a:rPr lang="en-US" sz="2400" dirty="0">
                          <a:effectLst/>
                        </a:rPr>
                        <a:t> </a:t>
                      </a:r>
                      <a:r>
                        <a:rPr lang="en-US" sz="2400" dirty="0" err="1">
                          <a:effectLst/>
                        </a:rPr>
                        <a:t>dữ</a:t>
                      </a:r>
                      <a:r>
                        <a:rPr lang="en-US" sz="2400" dirty="0">
                          <a:effectLst/>
                        </a:rPr>
                        <a:t> </a:t>
                      </a:r>
                      <a:r>
                        <a:rPr lang="en-US" sz="2400" dirty="0" err="1">
                          <a:effectLst/>
                        </a:rPr>
                        <a:t>liệu</a:t>
                      </a:r>
                      <a:r>
                        <a:rPr lang="en-US" sz="2400" dirty="0">
                          <a:effectLst/>
                        </a:rPr>
                        <a:t> </a:t>
                      </a:r>
                      <a:r>
                        <a:rPr lang="en-US" sz="2400" dirty="0" err="1">
                          <a:effectLst/>
                        </a:rPr>
                        <a:t>cần</a:t>
                      </a:r>
                      <a:r>
                        <a:rPr lang="en-US" sz="2400" dirty="0">
                          <a:effectLst/>
                        </a:rPr>
                        <a:t> </a:t>
                      </a:r>
                      <a:r>
                        <a:rPr lang="en-US" sz="2400" dirty="0" err="1">
                          <a:effectLst/>
                        </a:rPr>
                        <a:t>bảo</a:t>
                      </a:r>
                      <a:r>
                        <a:rPr lang="en-US" sz="2400" dirty="0">
                          <a:effectLst/>
                        </a:rPr>
                        <a:t> </a:t>
                      </a:r>
                      <a:r>
                        <a:rPr lang="en-US" sz="2400" dirty="0" err="1">
                          <a:effectLst/>
                        </a:rPr>
                        <a:t>vệ</a:t>
                      </a:r>
                      <a:r>
                        <a:rPr lang="en-US" sz="2400" dirty="0">
                          <a:effectLst/>
                        </a:rPr>
                        <a:t>, </a:t>
                      </a:r>
                      <a:r>
                        <a:rPr lang="en-US" sz="2400" dirty="0" err="1">
                          <a:effectLst/>
                        </a:rPr>
                        <a:t>không</a:t>
                      </a:r>
                      <a:r>
                        <a:rPr lang="en-US" sz="2400" dirty="0">
                          <a:effectLst/>
                        </a:rPr>
                        <a:t> </a:t>
                      </a:r>
                      <a:r>
                        <a:rPr lang="en-US" sz="2400" dirty="0" err="1">
                          <a:effectLst/>
                        </a:rPr>
                        <a:t>cho</a:t>
                      </a:r>
                      <a:r>
                        <a:rPr lang="en-US" sz="2400" dirty="0">
                          <a:effectLst/>
                        </a:rPr>
                        <a:t> </a:t>
                      </a:r>
                      <a:r>
                        <a:rPr lang="en-US" sz="2400" dirty="0" err="1">
                          <a:effectLst/>
                        </a:rPr>
                        <a:t>phép</a:t>
                      </a:r>
                      <a:r>
                        <a:rPr lang="en-US" sz="2400" dirty="0">
                          <a:effectLst/>
                        </a:rPr>
                        <a:t> </a:t>
                      </a:r>
                      <a:r>
                        <a:rPr lang="en-US" sz="2400" dirty="0" err="1">
                          <a:effectLst/>
                        </a:rPr>
                        <a:t>sửa</a:t>
                      </a:r>
                      <a:r>
                        <a:rPr lang="en-US" sz="2400" dirty="0">
                          <a:effectLst/>
                        </a:rPr>
                        <a:t> </a:t>
                      </a:r>
                      <a:r>
                        <a:rPr lang="en-US" sz="2400" dirty="0" err="1">
                          <a:effectLst/>
                        </a:rPr>
                        <a:t>đổi</a:t>
                      </a:r>
                      <a:r>
                        <a:rPr lang="en-US" sz="2400" dirty="0">
                          <a:effectLst/>
                        </a:rPr>
                        <a:t>.</a:t>
                      </a:r>
                      <a:endParaRPr lang="en-US" sz="2400" dirty="0">
                        <a:effectLst/>
                        <a:latin typeface="Arial" pitchFamily="34" charset="0"/>
                        <a:ea typeface="Calibri"/>
                        <a:cs typeface="Arial"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623392" y="297864"/>
            <a:ext cx="10801200" cy="954107"/>
          </a:xfrm>
          <a:prstGeom prst="rect">
            <a:avLst/>
          </a:prstGeom>
          <a:solidFill>
            <a:schemeClr val="accent3"/>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Ghép</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cột</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bên</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trái</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và</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nội</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dung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tương</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ứng</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bên</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phải</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về</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các</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nội</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dung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liên</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quan</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đến</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biểu</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mẫu</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điều</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hướng</a:t>
            </a: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600486" y="5963089"/>
            <a:ext cx="10801200" cy="523220"/>
          </a:xfrm>
          <a:prstGeom prst="rect">
            <a:avLst/>
          </a:prstGeom>
          <a:solidFill>
            <a:schemeClr val="accent3"/>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ĐÁP ÁN: 1……		2……			3…..	 		4…..</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7" name="Text Box 32"/>
          <p:cNvSpPr txBox="1">
            <a:spLocks noChangeArrowheads="1"/>
          </p:cNvSpPr>
          <p:nvPr/>
        </p:nvSpPr>
        <p:spPr bwMode="auto">
          <a:xfrm>
            <a:off x="2351584" y="5877272"/>
            <a:ext cx="64807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ts val="600"/>
              </a:spcBef>
              <a:buClrTx/>
              <a:buSzTx/>
              <a:buFontTx/>
              <a:buNone/>
            </a:pPr>
            <a:r>
              <a:rPr lang="en-US" altLang="en-US" sz="3200" b="1" dirty="0">
                <a:solidFill>
                  <a:schemeClr val="tx2">
                    <a:lumMod val="50000"/>
                  </a:schemeClr>
                </a:solidFill>
                <a:latin typeface="Times New Roman" panose="02020603050405020304" pitchFamily="18" charset="0"/>
                <a:cs typeface="Times New Roman" panose="02020603050405020304" pitchFamily="18" charset="0"/>
              </a:rPr>
              <a:t>- b</a:t>
            </a:r>
          </a:p>
        </p:txBody>
      </p:sp>
      <p:sp>
        <p:nvSpPr>
          <p:cNvPr id="8" name="Text Box 32"/>
          <p:cNvSpPr txBox="1">
            <a:spLocks noChangeArrowheads="1"/>
          </p:cNvSpPr>
          <p:nvPr/>
        </p:nvSpPr>
        <p:spPr bwMode="auto">
          <a:xfrm>
            <a:off x="4583832" y="5862524"/>
            <a:ext cx="64807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ts val="600"/>
              </a:spcBef>
              <a:buClrTx/>
              <a:buSzTx/>
              <a:buFontTx/>
              <a:buNone/>
            </a:pPr>
            <a:r>
              <a:rPr lang="en-US" altLang="en-US" sz="3200" b="1" dirty="0">
                <a:solidFill>
                  <a:schemeClr val="tx2">
                    <a:lumMod val="50000"/>
                  </a:schemeClr>
                </a:solidFill>
                <a:latin typeface="Times New Roman" panose="02020603050405020304" pitchFamily="18" charset="0"/>
                <a:cs typeface="Times New Roman" panose="02020603050405020304" pitchFamily="18" charset="0"/>
              </a:rPr>
              <a:t>- c</a:t>
            </a:r>
          </a:p>
        </p:txBody>
      </p:sp>
      <p:sp>
        <p:nvSpPr>
          <p:cNvPr id="9" name="Text Box 32"/>
          <p:cNvSpPr txBox="1">
            <a:spLocks noChangeArrowheads="1"/>
          </p:cNvSpPr>
          <p:nvPr/>
        </p:nvSpPr>
        <p:spPr bwMode="auto">
          <a:xfrm>
            <a:off x="7320136" y="5862524"/>
            <a:ext cx="64807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ts val="600"/>
              </a:spcBef>
              <a:buClrTx/>
              <a:buSzTx/>
              <a:buFontTx/>
              <a:buNone/>
            </a:pPr>
            <a:r>
              <a:rPr lang="en-US" altLang="en-US" sz="3200" b="1" dirty="0">
                <a:solidFill>
                  <a:schemeClr val="tx2">
                    <a:lumMod val="50000"/>
                  </a:schemeClr>
                </a:solidFill>
                <a:latin typeface="Times New Roman" panose="02020603050405020304" pitchFamily="18" charset="0"/>
                <a:cs typeface="Times New Roman" panose="02020603050405020304" pitchFamily="18" charset="0"/>
              </a:rPr>
              <a:t>- d</a:t>
            </a:r>
          </a:p>
        </p:txBody>
      </p:sp>
      <p:sp>
        <p:nvSpPr>
          <p:cNvPr id="10" name="Text Box 32"/>
          <p:cNvSpPr txBox="1">
            <a:spLocks noChangeArrowheads="1"/>
          </p:cNvSpPr>
          <p:nvPr/>
        </p:nvSpPr>
        <p:spPr bwMode="auto">
          <a:xfrm>
            <a:off x="10041692" y="5864256"/>
            <a:ext cx="64807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ts val="600"/>
              </a:spcBef>
              <a:buClrTx/>
              <a:buSzTx/>
              <a:buFontTx/>
              <a:buNone/>
            </a:pPr>
            <a:r>
              <a:rPr lang="en-US" altLang="en-US" sz="3200" b="1" dirty="0">
                <a:solidFill>
                  <a:schemeClr val="tx2">
                    <a:lumMod val="50000"/>
                  </a:schemeClr>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74571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3352" y="0"/>
            <a:ext cx="4680520" cy="836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1. </a:t>
            </a:r>
            <a:r>
              <a:rPr lang="vi-VN" sz="3200" b="1" dirty="0">
                <a:solidFill>
                  <a:srgbClr val="FF0000"/>
                </a:solidFill>
                <a:latin typeface="Times New Roman" panose="02020603050405020304" pitchFamily="18" charset="0"/>
                <a:cs typeface="Times New Roman" panose="02020603050405020304" pitchFamily="18" charset="0"/>
              </a:rPr>
              <a:t>Biểu mẫu điều hướng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23392" y="1309935"/>
            <a:ext cx="11161240" cy="1643527"/>
          </a:xfrm>
          <a:prstGeom prst="rect">
            <a:avLst/>
          </a:prstGeom>
          <a:solidFill>
            <a:schemeClr val="accent3"/>
          </a:solidFill>
        </p:spPr>
        <p:txBody>
          <a:bodyPr wrap="square">
            <a:spAutoFit/>
          </a:bodyPr>
          <a:lstStyle/>
          <a:p>
            <a:pPr indent="269875" algn="just">
              <a:lnSpc>
                <a:spcPct val="120000"/>
              </a:lnSpc>
              <a:spcBef>
                <a:spcPts val="600"/>
              </a:spcBef>
              <a:spcAft>
                <a:spcPts val="600"/>
              </a:spcAft>
            </a:pPr>
            <a:r>
              <a:rPr lang="pt-BR" sz="2800" dirty="0">
                <a:solidFill>
                  <a:srgbClr val="CC3300"/>
                </a:solidFill>
              </a:rPr>
              <a:t>Biểu mẫu điều hướng </a:t>
            </a:r>
            <a:r>
              <a:rPr lang="pt-BR" sz="2800" dirty="0">
                <a:solidFill>
                  <a:srgbClr val="0000CC"/>
                </a:solidFill>
              </a:rPr>
              <a:t>là một giao diện có chứa các nút điều khiển (control) giúp điều hướng để người dùng dễ dàng chuyển đổi giữa các biểu mẫu và báo cáo khác nhau trong CSDL.</a:t>
            </a:r>
            <a:endParaRPr lang="vi-VN"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5525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10110PHOTO" val="/9j/4AAQSkZJRgABAQAAAQABAAD/2wBDAAMCAgMCAgMDAwMEAwMEBQgFBQQEBQoHBwYIDAoMDAsKCwsNDhIQDQ4RDgsLEBYQERMUFRUVDA8XGBYUGBIUFRT/2wBDAQMEBAUEBQkFBQkUDQsNFBQUFBQUFBQUFBQUFBQUFBQUFBQUFBQUFBQUFBQUFBQUFBQUFBQUFBQUFBQUFBQUFBT/wAARCAK8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KWIcAjvmmOmWC5wcdPWtFoA+Wz930qExHOcDB6V48kRcotHntgdKjMXGBwBV6RMAYqMQ5BPIb0o2QupSMRPoPUetKseDhQAPTFWGiIbOM49s0FAexFS9hkJUt9Kb5eOuKsFPTPPrTVTqCOnpQkG5DsyoAOKVkBzjk1KFA4Hf14NIylOfWiT2KRGsWDktj2pc+30pxTJHfvQU4PpWbfUTZHJHkfMfl+nSsi/0rOZoFIK8nA/WtvkrjP501iGiGPlz2PanLsIxbDVCg8qc8no7f1rWVQXDY5IrJ1lLcKXWQKx+8M8VQh1W5tAu0edDjg55X86HtZAnY6dXAyTxtPOarTX0Cc7+c45rEMt1ekMGMYPdeTVqPRmIJkzz1LGptd6AST6upJWNSSPbrUBW4uuOgbtWmNPjgAONwqwqLHyBgHA+UU7LUPIy4tHO0eY2SORmrqafHERlQferjfOQCOlJsy2c0aX0LI/L2gBeKay7iCOfQ1OAVO7uPWm7Nq8DAzk+1LlugIgPcc+vGKa8XzZGffFT7QTxjJpANrlR1HpStYWxEoBxkc00oDnPU8gVKw3NSbdwDA4YZqk1sO3YjXJbg8dDT1AxzjI4o8sYLDgnk5PelWPd8xH41L1GxjITGRxn3ppOCDj5c8561JtOODmkABUgn3BqLalEToHB3AfSsu4t2gcNG30OK12AyP8AOajeHzlO8fuyMKKCWrkNlOJQAMZC4ZT2PrUxG4blG70rNZTZzbgODWhaTCaPK8Y7Zpu1xD8szEseMduKXYobHVjyCaTG456MO1OwGKkjp0xSSATkHJXnuPamnBLKMBR6U4SZbgE0mxgBxzU2ZSRC0RSPI6jnkU7IOOOPenE7sjv6UhHOPSj7VwTDq5IHyenelX92eOR39aFUdeABycnFBAXOO1DY7jCwGMkcnApGXyxuOeOafgcFqXaG6nIxUXTZSuNX7mSODRDwpGQMdMUE7iw5BJzQDyRjaAfXrWiSEx5jAzkknrSs2doHHuKUNuByRnpTQw5HWs2x30JR1PQH160DaGzu4/u4qPOBk8dhnvT1O0At1FS2UiK4gS6hcMoG4Z49e1c5b3D2N0GHUHDAGuoPc54xXMeILm2trlR5sYlZsbFOSfwq99CZI6W3nWRNynGT8ue9PIJXAB29Tjv9fauRg125tFMMVv5y9VYttAqeHUdUvlA3BF6ERLn9TWW+jLOs8wIgJIUjp6Gqb6raw5BlD4/u84rIi0Oe5+aaQtg9XOf0rSg0WGNlLHdjt2NO2hA99dDErFAzehNMQ3t1kE+Uo59MVoQQRoAsa7FB6Z61Mx+8oOCRx7VUSmZ8WiGUF5Jy3oAc1ei0+G3Q/ICcd+aeVBXnJAH3hxT0Y9iCnY9ai5SHr+7XAG3jO0dfyp+3A3Z/A8Uz5EYOBlc8vSFck4yR1yT3qLbiHfeAx0DYb6U9shl2kDnrjtSAY685/hJ6CkVuEO0j29qnoVdEqqEIJYnAwN1DqsxCsd1M8zcQByuM5pxAZgx4A71OwyQR72BLBcdqASUZQ20nkNjIFIu3bkksOvTFJuyoKrwaGNbEijJJ3ZIxn0p4Jw2F5qFFXeFIZj1yDUoAyCeSOKsdyvqSl7csFzjnPYCqWkyhJm6HcOM9K1XCqp7g9awIi0N4nABEnzBay5dAOhkPycDGOgHFFLuWRWIJBHqKKT3KuXnt9q8DFQGNSPQA45HeugubL5mXAJrOe3ZDgqSPWvoJdDyzIaL1yajeIjp1rTaHtjjOeaheMN0A+o6UmugXaM8qQeOB3qBk2uCc49AK0Hg+UhuPao3j4A7VHVDZUK47c5570zYFORxmrTIOePrTChcnHAHTPSnYNiLbzzSFOOakYFcdPeobm6jhHzsB7g0xp3QKPMOOBiopZUhUszDb39aoy6m7gpEoz0zVdbO5u+ZMk/TFFkhaEtzrcMSnblm7Acmsq4vby7fCYiB7kZNa0OjRRsORnuMVoRWsUBIEYye+M1luM5uPw9JO2+XLsOcyn+lX5NC32+FYbxz6D862ljIBOMAd+1L95cYqhrU5Wzkk0mRkKbkY5YEA4+ldErJdRqw5QikvdPiuY9jr+PoayFEujXG1gTEeQPWla2ojalBJYgDLHNAGGHqByKIGS4TzIzlW9al2E5I+97Ul1BdyHbhs9aeAS2D09Kf5ZKggYz1FKRgj9azV9yrojMRQZbGO1Iy7Se2e/rUrqw4IyDUeAFxj8+laNgmN2AMORzz0pjD94f51Md3GOlIVHXndUy1DzIy2SepYdM1G2N/yjPY4qaTIXPPFIVztOcgDBqUuwyEqFXB6UMMYx2/lUgGdhHHsajwyPg8hulJbh0EI349uQaCN64B/EU91G4MByDTWAB44ol5AMQFuhxSM/m7lPAXgY9xUoyvPGfUVFNkBcn+LjFNILleaDzIwpGQBiqIaWzm4GVJ5FbGQRzhSe1VrqASgHJ3D8qnoHmSq6yRgoQwPQ0nKoegas2FzbSBSpKZ55xj3rSVxIQy8gnApp23GgZg2MDFO3Ftoxx3JpGBJP8Pue9LzuyOpHFTdrQq4h6HIPpkUxdpJ25NSMCcr0PrTSAgVeM+/WhiWrGuVbPUE/wAOOlMYH5cc5p74JAB5zSqcDkdTUblaCEZBGaFUZyeDigkDoNpPWg8nrgCqaSHewjED6UgUKBz83Wonkjj5kfAzzk9fwqrLqsS56ye+O1JakmlxyQCPrTXZQR0Bx1PSsZ9SnlBEKKB646Uv2O4uWHmOB265osNl6bUoosB5Q744C81Sm1uVpH+zwjLc5c7u3pUqaLEjZY7z0PNXorWO3X5UUAdcCk9FqVcxBbX+oH9474PB52jHpxU9v4YjjUlgFbHYVtqMqQBz1Ap7bsHA3Hjr0IpX1Fc5CeBopTG+Mocj6dq6izlSaFSmMBQcHtVLWLLzY/MjUCQctjuKraFOwmaPOQ/T60p7CRvKMnnGfSnx7unGPSmg4+UDJxn60/IbgAjHWle4x24KcEfKOpNOdsNwAFHXd6U3qTwpQdu9OK+YNvAU8kmlZ3sWxTIEyF6DnAqQMSRnn1JqJzs7ZNOyGBJGMfrSvvcS1HnLcfdUe/WlUlCc5x2HrSbgo6Eg0AEg8kDsc9qS2K6D42CquOF6igNwMZBPqKbwCpzjjjJxSlRjDcDttqLWdmIkB8sEkqozzmnO4AyVz9KZyAp2gc9DzTi+EyvJxkZotqNEiyDLKVI4zmnLs3lAfmI3YPYVGAdueMdcg0pwPmbuOvpTskih+5j3Cr2IpYzsznkYzmmqcLjaNvYipFxsz1qWFrD1G4Da2AfUZrA1aMw3rY/i+bIrdjIYZA69jWbrMGdkuehwTn8qlja0LlpP59sjYKkryD1oqvpkm2JlznBzRWXMFz13VNJuLCUpNGygeowR9ayJrAONy5Ye1fQus+H7TWots6DeBhZAORXl/ibwXPpMhZFxGx4ccqf8K+nnBo89o82mtSMgKRVG4hxgYxj9a6qeANkMu1+eGrEvkjg3MzYHvUNaENmQ0QPHHTIyKhlQgEEY759RSXOpLlhHGX46gcfTNZkrXl0MFhFg8bBuI/GkVe5amljgTc7BR23d6zptWUnEQL4647VLDoDMQZTjuGY7jVyHS4Y2xt3EUE7mG4urxjt3KPQf41Lb6KzAGY5I9etb3lLEDxg5xgUwrkZzjnvUbjWiKBs4ogQE3H+dTbCMtxg1MYgGyAeKRV3jHSl11GQGIcn9Kbtyxbp2xVkrhhnpTWUAgcAdhTcboogxxgHqaD8hI6dqkKAdRke1N2AEmT5gf4T2qFYBpViBux+FRXNmtzGY3XORwan6HC4wP0p2c4Gee2KewHOPBcaNM7D54mx0NbFrMtwnmL1x0J5FWZIxMuGUMDxg1iT2c+muHgyyd+etLRsT0RrKSGGRgNTiARjAJzkDHWq9hereQ/KcsBlo92MVaDdDjHbFSth2GclyT3pCu0YHBz29alz3600YPTrU+YXIwMgEjml8vPpgHOBTgCx5645pmzdyu0HPrSGuwzH3snnPT0oydoAz9etS+Vxz8wpm0gEDoOaa00GyNkBHAA5HApJIiQccAdKUnJyRigHHqABzQw2II5i5J7d6fhS2e2Kr7+Mgjg9PWnrdCWLco29sE0WGyaQ/KMDnNVpHKuoOD3GKpX2tQWCIZ3CbyVALYGe1Zd14ysbGAyNOuV6/MKpJsSOkZ+fU4zSc9cYB6CvEPG3x/sdCQx2s6s2T1PWvOov2krrUTEPtBBbOSSOo6cDtQqbHex9U3Yi+VuAx4YetImbcdAYieefu18lxfHPVLy6kH2wLtPy5wM13nhb492V9dJZanMiRzEIrnorEdOKHSfLoB78829AF5zxnpipeV7BjjjNcv4c8TWl2gRbqGRB9xw4P4VuzahBHtZpFDdl3c/lWTVtGBccbhnp9KjIVAPc/WoFmmnz5NtM4zklhtGPxokjniAyygnnCjpUspEkg2klcZHc9KjkuY41I3Anrgc1UEU7ucsce5zipV07n52zSStGwkRy6lgDYpB9xmone5uRgfKnaryQIq5HI7GpCR8oAHSpd2UZn9nhmDSucYJ4qdNOiX5gAW9x1+tXMZXB9aFGAcnn2p6J3JuMEaKBlRxwKcpIYjAIHSiPK46EY5NJEeMZO4HrS8yhdxJyRwecelOUbzyenalbkD1pFyR249aPMCQBdpycdxijjyyrDhuCB0qMsche2M5pVZlAH38Y9ufWhFbj2+7yR7AVz19btZXCyLkLnI+tb4K79+flHBPpUF5bC5tSvJI5UmlvcES2NwJbZJABkjB2npVlMDAByOmT1rm9HuTb3DwuSoYnGfWuhzkEkE9OlQ1YCUnbnoBn1oWRWO1uQfemELsOVzjnA70vB5AwTzVJ9SrEpz1IAPbNKJFHTntTFG9icnJ9aVh3Hr0oeoth4YnPTrt5p6oOcNzxxjpTDGpyA2ecn604EYJJx9KlpJWGhQowOdxzxmnKj5BDDbjIHXmmI2MEdeuKcvynPTNZ+QyQOXwc7mHr1pxZS4BznmowQHUk/L+tO3krxkKaGVEkiXgqowSc09fmyvUDggjioVBAOCc+tOUdcOT7E020lZiQ7ODgnFP3DdgZGPSmHjr1oYEjg4PrUrctuxKrgjJGWPAqK9haa2kTgnGfUcVIMZyBmhmByCM8dKhsndGRpzFLjjo45oqNQbdsgj5Tj8KKyklcqx94VHNCk8bJIodG4IIzmpKK+1scVjgfFXw8ivI2ltELjH+rB+Zf9015TqXhZLOU+dG0n+0+Tj656V9KVi654XtNZRmZRHORxIB1+vrWMoXIcbnzrPoESLkAFT/CBwKpvYrFj5NnbPp7V6Rr3hW50iRgYjtPQjofoa5q508MCepNcvLbchKxyctvuOMEeoqF7cZ4UH09q3LiyZcgnnp0qnJakZqLXYXMoRFf4uPSomj3LyPz4q+YTngDA75qJ4yBgcihJ3C5TMZBz07YpoTJ54BqzJGTkEE+uKjGCcfhzQ3cvQgeMlcZ70x48sFxz61ZCnofypvVx2z0NTdj2IiAg6g4qF1POeh5BqxtzkE89vah1Gc4/CoFcrsOBzz3pvBxjoeasMMEd1757UzafLIBAPQfWlbURG6kgY4x3pCqSccFR2p4U85wDnPFKT8xGOP50rWvYfQxL7TTbyfaLXgr1UDpVmx1IXY2sNk3dT0NaIwOozWZqWlFnE8JKSDkgGluD7l9+cLt/H0oKjIOcZHT0NZ1jqYmkEU+VnB6npmtNuTzjHrVIF5kbLjB9/T9KhkYkgqtSH9y7EkmM/pTSRglcEVFuodSEXIJ5JB9KLp9kAKkHpyKo6pfw2lrNcyrhYlLE4ryrx38YI/DpjWF2MVwCVkTpuGOM/Q1pGHNqFz1e71CG0njiuH2GT7pBFZXiLxPZ+HdPa5muF8vHAyMtXyb8Qvj7e3U0Rhm3IPmUB+c9OteX6j8Xta1rbDfXbNCrEhV4yD2rdUtUwV2fXNv8ddJgM8dwwYr86En7w9Kr+Jvj3pFho8N9ZzIwnUgrnlT6mvjKx8QPJfu0shkjGSuT3rA1PxFNdy+RvIVM7FDHBGap0ddC0e1/ED436nrOonyZgsClXXBzjHp+Vcp42+Ll/rjH7NcPFGVB2Z+6ccivPbm+8/yc53BQD6Vz1/fNHqEuWO3A2gHitVFWuJLQ1tQ8RT3EpErszsd2STzTodUV496tzkDg1h3xF1YM6E/Jz749Kr6VvuYN+88ZyPWqhFOOopK5041cw3zxeYSQPvZ71M1/IzbvMYk/xE8iuPnsLh5hcLJ5rA5C1PZ3lwr4boPvKT0pu1rD2PRNN+IGuaUMQ38u3OfmOSDXf+FP2kvEmhXUc8sn2uJSCyk4zXicFz58ZZARjsRVhZ/KQsTgVm6SYPY+8/A37W+i+LjHZ3Srpl0VCjzM8n2r1Cx8VWep7WhnhlyMkJICfyr8v4LtS4LqQV5Dr/Sux8OfEbWPDs8T2moSnaekjFsj8a5J0fe0H0P0kMyhC+ePSgbgqkkE18peE/2npIYEF3GGbjcRxj69q9x8HfFbS/E8aLHIiyYzyeT+H+FYSg4vUpM70IDIQOOKQgAH5cY6UJMskYkQqwx94d6crkZBwwPTNZ20C4xl49QOhNBbC524zxQzDgY57AUGViWU4zgduKXQXQbtKL2AFNB2AseeKeTlcHpnHPFNyRk5yB2FFkUmOKngZ4HbFDkB1Oflzjj1pobdnJ5I4zSgh/ungdDUsEPUkucjA6D0pRyCBxTSOeehpWOMEYPPTNHQrYcGDJtI5/u9qch25yM5BH0phYBcE5PfFAYqPmw3cUh3uY+s2uJPNRQN3DYrRsLw3UGc4ZCAwFOuo/MjKnv+lZNnO9lcFCAwPB9Kl6kXOgXPB96eGOT6Ht6VCsm8ZGOnTNOVmJycY9qOXQ1uSq4B25yR+dLjdgE85xxUZyeh2ipAWKkfd9xStpclO5IQuACdw6HNLk45+VemB2qLcSykqM4xuz0pyDC4J/EVEr2uikSh88BO/wCNAOASuAQfTrTfN2sASGOOwxS+YUIwxUnpjvSasrsq5LgEnPH1oZlXqCVOBx396Zkt060u4lsD5sjqO1N2WpKZMoJ6HB96QDGM8Z4yO5pife98cilMyxOVkdVAGQMjpWe+5aJi3KAgYPUk0A7SQeT2qg9/GCwQl2x0x1Prmm/bLmQYSFVOOWY5qiTUTnBGfcdqiubyG3QtLJFER0MjYrN+z3VyxDTsh7hDtFLFoMSZLhHJ6sw3H8zWW9jUr291DqF3crFJvXaG3KpAycggZ+lFWXh+y3EGw4XJVx25HH6/zop2T1J1PuyiiivsTjuFFFFAXIrm1iu4WimRZI26qa4PxH4CKZmslDp1Kk8qP616DSHmolHmE7Hgl7pRjLLIpzWLcWBjxxntXumu+F4NUVniVY5vTHDf4GvOtX8OT2cpjkj2sOSD/Metc0oWdyLWPPJ7YKxOOfSqbQgZ5BHsa6+80jIc9foOaxLm02fd4z3NZX5SUYnAznmonQAZxitF7fH4dqqOpzzwO1K1kUVCrdhnjnPak2gHnnvx1FTsm3JPPpio9p3dqgm+hBuyc4OR2NIQeSTmpiA5II6eophX8qGtNQvYYyhcAAAegprr06flT3QqeoJ6nFJ94Dp7Gs2CIW4IGCSKUMFY8A/XtUhTHvTGXt69cU3oUC9800/O2ecHg0oUKMk8n1NAkDcAg0bBqZ2p6Ut0GePCyAY5HWs+31R7Y+TdAoy/KrHp+Nb7ZAOCM4rmfENnNJGxkK7QOGLAEfhSSuwNN74QyeW+1Uccc5zjtWfqWuWtlBLJJOsQVc8nivnL4r/GC88LxSWlrdbbmNvlIP3SPevEfEHx+17XLOeOSbymfjKHG71zXTGldAld6nu3xV/aBsNPsLyxt5VnkZSuEYkt/hXyvqHj7UL60itXciKFv3bMxJAxjH0rBnuJbqVpHbLk/Mc5zWVdzuJ1hUbQRya1hCyHYsXuqPOzBTls84qKR8oA2c9DSvahIQUAye9Z93dfZXCkFiRz61aetmWtS5Le/ZUcqeNvGKoRqb5CxYxzryGHcGiJTMgGdvOOepFXHKW8iAAHC5P0oTvew3oFpMWuQDk/LjJ9ayfFNm0ciTxjrwfQVpabOlyxkAGAxAqzeFbljEyh1KkkUkwM3Q7Xbp6mXpLllHao4rXyW/dMA44AJIrRt4DLaeURgIDj6VlzQkxR3QO7a2CAeuDVxA2LZhINsgCye3eoxaKlwHP3SOQR0qMNIs6llAV0Ekf+0Ksk+cpBxux92otZi3LtrNbLYXCIgeSYgq46rj+lZV9N/pUaZ2kjgZ4b1q1aW6WlkZMgszHGewzWb4gt5Ir2C4QEsEBXjg1pa+wPU6DQtNOo6lZ2a/L50ipk/wAIJ5P4CnyQrDPJHnO1iM+1Zmj64bW5gudwSZBwffGKuTh7iZGUFtyjkd6l7iT0JVea0y6EkMOntXceBPHd1oEiKqmWH68r7iuLuJxb21ur8+apBIH3SDjFIm602+W/B9OorFxUtx3PsfwN8WzJEjw3fnq+N8TnnIr2/RNft9dtY7mE4yOh61+dXhzWX/tIEStb3Cj90Q2Ax7A17z8K/jDPpuqx22oIy7GxIgGMjucZ5rjcLIa3PrA43Zbr6imFNhxkleoNU9J1W31i0iubaUPE/Q+1XD83Q9/wrmAXG846U0qCWU8+9Pxx79hUQYA4AwSc5zRJ6APVypI/KkwFIVRgU1Qepxmjf3GDU9gJASCQfrQrhTkn5aiyfzprcEDjjtSTLJCSynHPOfwpcjcvORTA4Of72OaV3ClcnknAoG7dB2csMDGcjA6Vl6rCNyyp8uTzmtMfNwV3Dj2pGImXGODxWa31I2INLuRNDsyA68Y9fer7E8YPTrXNGdtOumUDJU4OPSt2C6WeJWHAI4561p0KTLJySp/hFSqQTxlsdRVaNv3e/OARwcZyKrvqFvASDcxgAdAQT+lQ7lK1jR6EcDae+elKrg5yMY/WsmTWoB9xGkQjrjHNJ9vupxiK32qf4nq+lh3Nw44+b34pDcRhSHZUx/ebFY6W1/cN883lDHVeM1KuiqAGlkabPbPFZtpjXcsSaxbxHIbzD/dQ0xtWmcfurcgdMOM/yqzFYwQsyrGpxxkjP5VOBnhWPAxkdazCOpXVbiZhuYqSOSDxT47FMgu27sD1qcsGBGDgDHWngKMDJXsAvSgq4gtIgEdlGcdAePxqbAIBxgc59qYFZFAJ3Y6Yp+3cw9ucVK3sUKnzsVPzD09qkxjjt6UgjX7vY8k0q4iywUtj+HP8qmwkVtQjMltIwzuVSw46kYx/Kip3TckhAHzL0oouloaR2PtuiiivsTguFFFFAXCiiigLhVK+0231KHy7iMSDse4+hq7RSaTEec674NksQ80RMsOc7h1A9x/WuIvtMGDkbTXvhGa5TxB4LjvUeazCxTdTH/C309K5Z0upLXY8NuLFoiQR3zWZLFg9jzzXdatpL20jxyxNG4OCGGCK5q+sOTg4FYNdGR1OdePAwOnvULjbitCeLI6VUljVlKsOvpUBsQHqR+tBUfQU1Wa3OHO4dMmnnBB4J+lBLI9gXOOR3zTduckdqkYbQM96YAM4yeDUWuVoMddyjBIPBz6Uh5B5J54BpzMRnI+U1EzqDgsAarqIbKQOD+tRzICA3mbTjtiq91qVuspG4bvY1xvibxkulx3B+bKjOByTU2uO5s694rTQlLyEMoGc56V89fGT9pS2ttNmtLCTddPkKnOSfX6CvOPi78f59UuZLHT2kDI2GY8Kv5dTXgGqao9xM0s8jSyOeWY5raENblRT6lnXPFN1rl60t3LvdiTjPGaoPLwKqi32Zkx8571FcXZX5B1Ndt9EVoWPP2ycHrUZOct1YVWgtn8wyFt2atgcip2VgRNaJ5qN5hIUdvWuf1DdJdlI8tu+6T2roQ42nnFZl5LG8q7DjHBIpND6WG2sbKPnXkAYPY1Q1C/2zhEBLZwSD1q8Z8IQvyrt4JNY9naNcahzz36UKNinc2tJs2gDgsShO4HuPap/LzdMw6bacj+UxjxwF606yQiElm3dqbiRqOt2IlwCBhDmsueaJYSwxsMmGx0Ga10j8gM2d27msCaPzSwdiA0hC046O5Zr6oPKsLEADzYUKF8cEZyP5022YmNHbBPUEUmpBjYRA/M6gZHcimvILZoE/vgqB70m9hdCO4dwVKtmNnPB/lVuZxfW6ROQJI+h9qbcbRaRcDIYsfyqAKzbHX0zjOaq+zRJJb6cZr7yRHh2UlSB3rS02WSGRMkFRmquk3DwySSTcbVJQt78Cnwuy7HY+WeeKN0wZc1yD7FPDEWzkbvxNIYH8mKXbuSQE7h7HFWLHZrERMj5kAKnd146UoSWzh8yIqUhODGT1BrJ6ajTKaSukqsGJ29DXovgnWbe9nhjupCt2p+VwANw9Ca8+uWTDSW6+5i7/hUdjqHkXCup8t8g4NS4p6lbn258HfGdva2z2M7tHGGLKWJIJ9K9fttWivF3RsAnYk8mvh/4f+LrpZo7Z5BtlOQfSvqXwh9mvdMh+1CWSYciRfmBHbpXm1ItMaPRjcxgZEg/A5Iojl81sgAe5qjp9taklYxnAyWPar6Q7AGB46VjLuTsSZDAEccYprfIMcZPvQwGCBxznmmsBuBAGePxpN6DGjeF9801yWJQg8c5HrUjLj254qF5oo0+d1U+oPSl5INxyMRwR+dLHkDLYzk9OaqPqcSuQitKe+OKzNR15LKN2ubm3soyM7ppAv8AOtV5FXOgaQKMkhB6k1nz+I7C3co9yjMD8qQqXP6V5f4h+LPhHS18y81b7a/ZIySD9M4Fcle/He+uEWPwn4HvdQDnCTyRkR/mcD9ahx6Ik9nutU/tO6DW9pMsYGGkk+X8hUKvqMUot4b0QxucqNgLA9wCeBXnXw3+MN3r+qT6Zrtoum6nbP5NzaFQDG3boeQRz1NemX0O/hGKsvzI47HtSfu6FJWZZi0GWZM3F1PcN/01kJH5DitO10W2gUsE/DpRp9289ujldjcb8Hge+aBr+nHUIrJb+3e7kO1bZJAzsfTAzWd7l2ZfjtbeNAUQEdj2qYlsDdgZ5A9qi+XgfKGxzT/vA+vSmGxOFBLkN8vpjFLF8oJx1wMVGPlbPWlVQCOxAxWRVyZCsm7IP0PenBhtK7VAxjI6imDk579Kk3FiM8gDoKqQkhxYoRkZ+gqUZHPIqDIY4bp2PoakKlB0LdM4PQ/SpelhrzJM7gSegPHFLGxKtj1x0pIzyAOAOtS8AfIMfTtU7FIUAkZzzTomx269DnpTEG7jpzTyNqZwM57U7h1GuQGCkfNjJFFLIeCMY9xRWW+pVz7aooor7M4QooooAKKKKACiiigAoooqtAMnW/Dtpr0Gyddsg+7KvDLXkXivw1daDKfPXdG3CTKp2N/gfavc6gu7OG/geC4iWaFxhkcZBrGUExNXPl272vIeCH7A1nSLuOAMGu7+KXgC48MI2o2BafTS2GQffgJ6c9xXlj+Ilt8CQFk/vqCSPYiuKULNmb03LzKC2DyD6VWdzbsQfmjHfPIrPfV5rj/UwkDpkjApkUF7KMsQoP8AnvUpNbk7mo13FsBBAGM9c1Wk1BVAKYcn0qBNIG3c0jb+vtT4ylvwY/q2KHboPUryz3VxnYm1ezHpVW6iitozLeXiqoGStWdT1m3gtWdm2RopyxOMCvlH9oT4+xxK+l6XcNNKQcujYVB+HU04xvqJb6HoHxW+PWheBbWSG2bz7lgQnl85P9K+R/HXxl1/xrIyy3DW1s3SOAlePc964m91O41KcyTyNIx/ic5qDlzjtWsadjblQyZ3bhSWb1PelW3Ea5kOW7VPEBCeMcGquoXIcfKuT7V0RsinpsQXN6qIxyMjjNZrz7ucckdSO9WHtS2MjcB0Wm/2e80meVXrgDvUrswsrF63kXyeepqAkjOfXtU0cPlpjFV5+EzkDHrUy2KGNcKYXx94dMnFUliDknHIPrUKmSaQrkgddx71fWIRQYXrjFW3sKxm6iGWJI1BTdn5qlsXaG3QnLSqcbjzVgWxEgZ8scYzUZUwBgwwOoI9KT8w7l23LTxbnxvOQcVakYJHHGmB61BE6wxgAZOe1S7ASpPJHNNaoW4l35ghVIz1ODnsKyj+9Zkxnac9ehrWhYSyMVYGPtVachmJT7vI6d6iTa0GiNY/tF7Ad3yOu0rnuKmugJb2OLAJTGM/rT9OsHKxuxC7XJ6569amnhWDVJZDwOnIq7WE2iGbKYUAsApNVdElRkEePmDH8quTuRE/Yt39Kz4B5M8ckRAwCCMdRU7DsWtRdUyqvjChSAecDpVlbFtUgK7mSSL07iq8FtHfMzSAr/cPZvWtvQbY29y6TN96BwM/3xyv8qbehFzNjF3YSKrDdxjI6mn/ANoOwZiuM/KwPWtG7mjmUIQUf1b+E1l3t4bhQkqDzkGA6+nv60uXcdiOadoXR0JIXg4PQVNJClxicHJUcgdPrWZfXcZKZBYthWVTx9aW1uH028UOd0XAGehFCV0XayOt0DUmtrhOTkcde1fVvwd8bPPZQWPmB3jPyhmHKntn8K+RWj+zXBTqjAMD7EZFeh+A/EE+j3cRDl8DPHcehrCrTTV0Jux932kKPCk5cIWHQnGParCXql9hP3ecnvXimi/GSysNNh863uby4bjyIhuxj3/+tVDVfjhrspAstGttKjyQs17Ku7/vnOf/AB2vLcWgR7212ufkQnFZep+JbXSYy15eW1qB1EkgBH4da+bNb+ImtagNuoeJmhVjjyrCLg/RmK/yNYJzdN5kGj3+ojtPqMzIhPrhii/zqvZuwz3PXfjj4b0+Up/aEl5IThUt4zyfTn/CuV1H416ncA/2Z4flRD0nvT5a/XLEZ/AGvMpdUu9PXjU9L0RT95bQBmHt8gUE/wDAqzTBHfEyLLrGrv1LoBbxH8cHP4tVqCTuPojsNd+JXiW8izeeJLTSIe8dqGc4/wB75R+prmBcW+rPvEera/nrLISkOfqMD/x6oMNp7b1TStLbGTKT9ol9ueQD+IpLs6jeQ77Gz1bxVdOQEAAghz/gP94VaSENvPEGl+HZRC99pvh25k+61oguZ4/c8YH/AH1WvJ4Z1b4aaXD4yt/E934nsjMq6itygUxo33ZVwTwDgHPY03wNaaFreq6l4W8ZeErDSNdMe2RgitIFdQVdHyTkAjkHqKm+Gmry+DfEmrfDzxWPtUI3QBZfu3Nu4+Vh6gqQfr9KubSRS8zf+IEQ1CwsfiFpIzd2SJFqSRcmW3yMSfVSevpXr/gxtY8beHrG+tNUt7KwdPvRw+ZMxHuTgflXk3wz0XW/A/i6+8KTaZeavop5t7sQlopbZxwrt0yASDn0r3D4QeB5fAHhu70dn8y0ivpXssnLCBsFVP0JI/CvPnJO5aWpqQeBbFx/ps95qXOSt1cMVP8AwEYH6V3/AMJdI07SPiD4d+zWUFuv2tQdkYHXjn1rG2bV6VseEpha+KtGnP8AyzvIj/48K573Ni18TNOt9N8d63b2cXkW6XJKxKMYzzx7ZzxXPLk9Qfrg1774ztoh4n1MoqsfOJYkDOSAcViLEEPCKO3QVfPYzavoeQLG3ZWI7YUmniM5ztIx6CvYkiwM8AdMAU+O0jeXeY1DDvgZFQ59gSseOjKswIO18YOKftUfwke5U817aLePerGNNw6HaOKtg7kOQD+AobZXoeGJtRuSQMZ6ZpyMoBPI7kHPWvcViRh9yP2+QUpt0HJRD/wAUc/cSPDVkQhW3qMnjNPEi7fvgkckhute6RRRgf6mI/WMUy4gEltIsEMEUzfdka3VgD9Mc0731YHiZlROhB/GnH1wDivcdP0pIrX/AImMdlcvnIk+zJGAPevL/G95ZXniBzp8UKW8cYjzCu1XbnJx+lTbWxejOalBKbj8ue2aKVsA44z6UVMtx3PtW2u4ryFZoZEmhcZWSNgysPYirB5r5F8JeONa8ESqdMud1rnL2cuWib8Ox9xXufgz406J4n2QXMg0nUDwYbhvkY/7L9D9Dg19ipJo85S5j0eimhgwyOh7inVRQUUUm6gBaKgmuI4F3Susa+rsAP1rJvPGmj2Wd96kh/uxfP8AyobsF0btFcHffEuJQwtbQsR/FK2AfwFc1qfjrULxGDXJiQ8bYflGKlzRPMj1W81S0sBm4uI4fZm5/Kuc1P4lafZqwt45Lp+2RsX8zXk9zq4YsxOW9WOTWXdaozD5XGa53WvsTzm54y8c6j4khktHaK3s2wWhjHLY6ZavOLnT4mPHyk+la9xcZ3c1nyfOe1Y3b1E9Xc56aOXSJt0ab4WPzKeTj1FXoNQivULxtz3GOlW5MOMEAj3rMudM2v5sDYfsOlJ+8TsX+gAwSfWmSkKhJ+tUk1JgAsy/vR1rhPi78TrPwX4auppnIkKHaFIzQo33He+x5j+0p8Zk8K2h0zTWja/myDjkhem4iviq/le6neaVt7uSxJPetHxZ4pu/FGsXGoXknmTSsTn0HYVgyTZXg10RVmaKKWoOfSoPPwSB1FVLy5Z22KcKe4qu8pQH5ir+pq5PsXbS5rGQscHjNV3ZEYfNWZHdSk4DFgTnHrT2heZlO4jHOM/zqtBvRmtE6uh9RUqjC9QKpoixpjcPcCmyzK3WTb+NJWZDdie5k2HA6Gs6ecfdHUeg4q4m1iOc496JIBIDjANT8S0HsZYLO5IbB9MVMkzhMYOfzqRIDHx8oIHOKFwmcfMrcgYrHVMtajY5XaTDDAzjr1ps8beaWJwgH3fU1KYcgAEA9RVhLUPl2xkcCqlKw7FSJsZBAA6ip4GJDE8L2zULwDd77s1JGh3FepJyapystBD4EEMe1QcU9YVZihHBFNVcPk9R2zViEktwMk0Nis7jpFKRqi8LmpL1DeXLSsO+76mp7exluM/KRir32ICIK/UDOfX2qYzu9CnGxgT25uflzx1I9abHpkgxvXCjuOtaEUAaQORh16Vo3say6YtzE2za/lsD64yP61TabI2KKKotjEF3dG/+vUc90I1WZmGQOvpWfPqE1pOkqqPkPOe9O1kK9m01uP3ch3Y9M007hbVDLrU/Ml3EbkY43D1rM+3F9yAl5ASVz3H1qOG58ltvy+Uwww6kH3qndRtGqyIxZfRuMVV7otJMnaBpAWUs4PLKT0q5aSpOpjbO5P7xzxWZbySFiY3BPUqeKtAx3bZULHNnDBj1FNscjpLeUsyLuL4QKD7DoK6vRtWjspCkny9OfWvPdPvjbSbAC2DkBuoFdPayJqHMbAOBwD3NZPW5DPZfC1pD4ngOmveG0E/SZT0JrqT8GoNDiEGnfa9Z1Fk3p9rujsOP9kbVA+teJaD4gudIuYt8eQpwzZNfRngjxXL4ihilicC8twMZ43fTvXm1ouKGjjovBPj7Sd8+o3umaPak5WOygDyAfVQv6sa5vfqGsak8EOh69rZX71xLL9miz6k4HHtvr6auo28SWAnQbriJgfKC/ccdPqK0n8Nz+I9Hika3+z3RO1lfjGP6Vzxrcpdj5YvtRsPDMwgvLzTdDudowqwtcTD23YwP++qtxWQ1a3WXOp6qp/5aSSfZ4j9Sf/iq+obb4ReH4ZxMNOt0ucf64Rqzj6MQTVz/AIVT4bluhcXmmQ38ynIku18wjHTGav2qbHbQ+W7HRJjIEs9LSKdjhP7Ot3u5fqzdB+L11Nr+zN4oa7ttcsfFNyuqGUGSDU4w0IiPVQFJOR9TX1Db6fBaxBYIliQdEVQB+lT+Xg8dRWcqzvoFjyjWf2ftK8Uajo2raxd3H9r6fF5RubFvJMyZyFbqcA5x9TXaN8PvDrXtpfz6RaXOo2sflQ3c8QeVFzkAE5xXSu22oM5OKycpNsvl0IQixxkbQQB07VJYZ/edwTn6U2aPKHHX607TkZN4J3E4P0rBuzYyyAScHpVzT38i8tX/AIknRv8Ax4VX2k/WlBCoWOcDBH50Ky1Hds+gPGu1PEWoFGDBnWTjqCUU1g4x05rc8SWry6oJbeKSY3VtDcEKM4JjA/pXB3njjT7JmULNK6nay7cYPpzWcdSjpYh8wPpU6Aqx715/P8SXU4t7IDH8Ujc/pVKfx5q8w4lSEH+4g/rzVpakHq6qcZAJpk2pWdqP9Iu4YM/33Arxi51q+us+deTODzjcRVQljzn67jnNW0gVz1+fxto1seLzz2AzthUnNULj4nWYQm3s5J/d3Cj8q81EgRNzHYPU8CqsurW0LKWmTn+FTupctxao7+X4oX8xPk21vAvYkFjWZceMtYu8g6hLGoHSLC8+nFcgdcMoIhglnPbC7RSrPqMgwIY4Qe7HNNK24kzdnvLi5bdJPJLkc75CaiNxDCp82UR9vmNZYtbmZcTXLc8Yj4qZNKgADMPMz3Jp+ZXUbLrtrnCs0rg4VVTt9elFWIrdbdMKqqvbvRWd0PUmimOc9x6VLlJQQRnuTWIdUSMAgFj6CpEvJrjlECfWvrlDWx4ylY9J8HfFjW/B4SATDUtNXra3D8qP9luo+nSvXLX4+eFZ9OW4kmuIZ+jWvlFnB9Mjg/nXy9FAXb523DrjtV4Qq0QUMU/3eKrYqM5I961P9oJWJXS9JdvSS7fH/jq/41zl38VPEepMQ1+ttGT923QJgemev615VBqM9iQJI/Njz98HkVp218kwDI24HmouzTnZ18msTXDbri4lnc9Wkcn+dB1dlxhsDoSK5cXhzgg4pReHdt7etYavcm50j6uS2Dmqkmo7kznt261jm45OTnjjmkNxwOd3aiwXNCW835OSo7kckVWNznOWz26VVabIqNp8AdSfQCp5bagyxLMTio9/Woi+/gf/AFqYXKgj9alrUpMlJyDUbuFGSKTzNqjPX2qK4lVVLMQF71KTQmzI8T3lva6fLJNtG0bt57V8FftFeN7vWfELWom8y0QZUD+v+FfUXxn8cQ+GPD88hcMCCFjJwc9vwr4H8R6nLqmpT3krbnlOT7V0Q8y4R15jIdyMDHB71CzYGCaSefBCqNxNQSOC20mtdNzZajLkBl24OOnFVJwWcEn6Y7VPI2wMwO8nsT0qmvmSyhVRVXPU96heY76WJG1FLaPMow/sOtVpdWZ3AjGxc8k0skZLlZgTg9hRGkURzkg9RnvSS1YpaodD9onRSsnlk8nPpWj9i3ZLEE47VkrqYX7o2kcMTVuCee4OEQ+X0qmrKw2ky98yY2bSR1qlPdTGd1D4UdCBVxdPPVnIHbFBs4wuQCOfXrWadtB7lceZ5aSKCXfjkdveiWxkmi4IX261pQ/dwBx6VpWNh9pBOCAPaplJJm8YNnNx2tyHEffn5vSrTwzwITIcLwDg/rXWJYBsAx5HriqOqQBMIqms1K9zSVN7nMSO5KrnOepFW7OFypZQRn161ft9Fe4YeVGST7V0mm+B7+4ZFEZfPUKOlEqsYxsyYUJTOct9LlldQF3yNwMDmu48IfDS61SMyOpC54OPzr0PwN8MYlRZLsAuOgx0+teufZtO8M6KFiVGlA4XGSTXn1cTtynoQw1tzxmHwDDaxwuFBZ1IdQODXKa34ZkjuJoo12ueQg7V7XHaC5jGwfM3OfSmx+A5J7xZ5BlRx05/GsYYhwvcuWG5j5wv/Dt5ZQjdEQwGWrE5BltXBRJ14OOjdjX1F4l8JQyRMpj+fHp2rxTxh4RaxP2mJN0Y4I7iuyliOd2OSrh7K6PJ7p5I7gwypuH9+n2co+zvbEkxsOCO1auu6U0gLR855x0rAYNboSvykc816HaxwSjaJVkWSCVwEBQ9x/WoZY23EhcxL1B61oyff4IUSHp6mqDCSN2GMsO5q9lclIjms1WLzImLODkcURTbuWByerCnmR4V3BMrnnmlQRltzKwZuBxxQnfcvQ1iVuUUMuGxlWBqKwmliujhzuVvvDpmoLdvLnUq2VIwRmtNbCKZS6Nsl7e5qdtCGdPperm8lWGcCN+gY969I8J6w+gXltew3HmBWAkiHG5c85FeRWL7QqzLsI755H410On3VzcXcUMJJlLAI2etYVFzxsxxjdpH3R4A8Qafq0SzwOdrhWCKOFz1z616QskWAQ649QwrwL4SeGn0zSkN9cszEBvlJAAI6Yr3LTfBuiahpivBry2V72huR8h/Gvn5zir2PV+pVeXmSLIuIEb5pUA/3hQby3UbvPjPtu5rmdW0K+0K48u6TaD92RDlG9we9U1BIzSU7o4ZQcHZnXnUYE6yqewwaYupWqMf3pNcsYyTkdfWpY4iBycn1qpSshWOkGo27DO8n2xxVc38ecgFvcg1nRLu61OIWBz2oUktQTLpvItp6/lUumOskjnOOO9U1hZv4c1d0qPbNICMHbwaiUk5De5ex85HBAPXvmnOSYyAOOvNOKYah48ocjNPbcrQ+jLV7hdP0PUSr/ZprC3TeOgYL0ryv4yeGl0fU11qBFFlekeYeyS45/PrXr/hG4a9+Eka8MU0kvHx0Zd+PyIFfPd7q2reKbZV1vUbi5tSoZLZSAgb16dq5Z80GmupcVzI5JtcsYAd84JP90Fv5UHXE25WNgp/ikO3NX5tItpYTCwDRj1OKiJ07TEDSTRx7Rjcx6U71p25dDVU4390prqd5MpEUIUerGqk8+rGVVivFhH8Thc7R7D1qDVviLoGng5mkn29oULZ/KuQk+NOnyX0Fvb6ddESypGZJiE27mAzgZ6ZreFCpLVs9SngpzjzKOiPUNJtZ9VuBEb2S5aXEe24Pyc8ZIrX1fRrTTb4RwwJENgLIo4VhwQPxFUvCI8vVIx/ck798NXV+PbE2niCVVHCsx4Hrz/WnTjKM7HmVlHlfkc2qhfujaMd+KkHY/ypqAt1GCakyqZGdp7ZNdShKSueU6sYbscEGRnGR6U5cHPWoGuokGA/I9KuRQSPatchCYFYAuP4c9M/jUVIuG5dKtCo2ou5FLlV46ngEiinnco5UEjtRWNkdRhRIoxgfnVhJMAZGPaqqnK1KGB75Ffaat3PD0LSSYxj1qZZNo25yM+lU9+0jnOakEgz16VL2GXGfKgdRimNEUGYyQx7VEJPm64BNPWU5BJqFpuG5YS/GAsg2v61YWfkEEfhVAhJRgjI9arO09sd8eJI/wC4eopSSd7E63No3BUDJz/OpEnxWRbXyzkhjgjjHcVaVy+R1465rO3u3LuXWlOFzk+9AmHWqu/C4PJJxzS+ZgY9u1S09hFneTnB6dqTdk5qHdkcE/nQG4PasnuWn0Jwcg1k6zItvA8juwAGcDj8K0g+cfSvI/2hfiGngjwq0yODKcrtzySeB/jTSuB8tftG+Nv7e8VvYRSEwW7Hdg/eNeIXkwLkY6Va1fVpdV1Ce8lJMkpLHJzWWPvkmulI6lsRsfLyxAOKrhmfLsMjsMdKsSyb36YA4qGRxKdo4AH51NnbUd9Ss8ql2HoMmqUl4owqBcdQR61JdS+UxAUZY4+tZ6W8u/e6gLn7o4zQlzPQEtmyR74zuc8ZGAR3NMjjeUkng9DmpGwgTK5yeMU1LhhuChT2JHWmt2Uld2LENnG4y5xzwK1YphHF+7G4gcKKx186RFY8A+vUVetyPLyMccHND03KUdS39pcgMSRu42E8ChsyD26cGks4JHmy2AO1acVjvwFHHrXHKdmbRhdhplk8jqB07k111iqRW6oV2nvVfRNL3qqg4PTnvXZaf4PluVX5T64rlqVNT06VF2MVYRgLGMnrirT+FxeqkmOT1wOldrZeD0gALLz3rc07QE80ZT5emK43XaOr2N3qZnh7wTbLBDmAF+mcV6DZeGI7CENFErn+LjFXtPt4IYgoXt1rSSdwAA31xXLUqts6qdNRMaSzuQo8pAp7gCpLLw3JPIZLomTd0HpXQw+UOe9WUlUcYrnUm3qa8qK1podtalXVAxxn6VprAkeMrxUayoM8dajkuzyO3ah6lJGZq1osjn5RkdDXnfjjwl9ptVeAANu/edgRXo12zSnK84rPuLQTqN4yAe9XTnyu5E4JnzRr3g2Ty3eNNzj+ED71ed65oDRZVo9si84btX11q/hiKXLKgwecAVwniPwJb6vEUZRHKM4cDmvVp4vueVVwd9j5emheFjkYA4GaqSBi5ccFh9a9K8U+B7vSrgxyxZQ9HXpXF3emCIIWBCj5c+lenGrGWx5k6TjujLkWRQGYBhjqtVvO+cAkqeg3DvWkltJHlQQR6HpTJLXc0YddxJPzKOBW8bM5mitBEVzJI23jg5q7YXPlPlX85MdPSq91p7tDGgZnC9cHFUrczWjHy8MM8qRRpLVE30OqhmMwDgbh2HpXV+HF8+8hcHaUOeOua4zSNRhukCZ8l84w3AzXeeDVDXxiYKJW483PGBXNV92DZ14WN6qTPqxPEbaP4JN2U3ukahQO5PSvPG+I2pXdyHNwyjOCg4FdNLdxv4btoZRuhdwv5CuavfBT6vEbjS1G5cnAPX8K+eUU43fU++w7S0kem/Dr4yzXFz/ZGt7bixkGOeqH+8DXpN7aC3mAVgyON6MOjKehr5Ctri4069CzhoZYzgjpX078M/ES+KfCgtJHzeWY8xGPVoz1H4cVil7M4c1wUZQ9rTRvooxzUyx9MZINJGvX2q7Cik4zge9Ve+h8YMSOrkce9celNSLBzxg1at1znHTNEhIekHy5watWMJ3uQMYXv9amjiyua0bC1Mv2tRwwtpHH4DNTFq6YtzPZcnNGO9OPX04pjHJCgcEVq2NHsXhbxxDofgvRbK5AW3vLW7tjMT9w5JX8MmvH7KVn0y1yfm2DJHetTWr6NPBGgxMPm+1XEYHYDGaxbUNbadAh4KKBwetVSpurLlMcRXWHpubEjiQW0hdc7C24gZPGa5C/mXWkP2LRdQkJBKtdqsAc+nzHP6V1ZkY55PPWoZDkDknHvXqU8M47njrNpQacUeZ6h4C1i/t12xWtkxPzIz+ZgemRxWLH8EdQa8WefVbdNrhx5cZYjB7dK9gJ3YzTHG3B7Z5rsjTS0OmXEeN5HCEkl6FzS9UbTbgzxojOTuxJyBUfiqdfGes2+qaovmXdu26IxuyKpwBnaDg9B1qtj5iRRgHOeKqNCED56eMxFV3nNkrXTycM7N+NIZDjk81GAc9M09YicY7VdktDFtu92NeQkZzwK7rwBfKnh3VnkjjnVokykgyD+8rgrjCgL611vguQ/wDCOamB3QHP0kFedjUuRW7nt5SrSkjR1GztPscV1ZllVmMcsEhyYnxkEHup5opirusL0enlvjHoxH9aK8l2ufT6HDo2T0/GpQ3aq+cdQR9akUjJr7ho+dTLAJ4z6VIre2aq7s09ZMVNroq7LIOOKeh/Kq4YcHnJp+8gkY61m0WtCwshJOeacJAB71CeTnOOKeGA5/h96LO4k9AnhSYZb5Gxw6HmokuZrIYkG9Ozjr+NSN94BOnuaVSckEA4/Wh22GTxXKTJkEY96lWXvjAHYVnSWpMm+JvLb0HemDUntiVuEP8Avr0rNpsV+5sKd5704MQc4zj3qlFdxsu9XBz3Bpp1OEZ+bPriolG4y9JIEjJ4GOST3r4Q/a08eL4g8YDTbZ/3NuDvUNwrZ6fWvr/x74pXQfCuo3rfIEibBYdeK/M7xJrM2v63fajO26WeUuWNUo2NKXvO7M2RwrbfSq8s20lqjdiOSelVLudQnPH0q7nSh7TCMgZ6g9DUjSgRjGSccVlWxEcm5mzu9TUs84hCsjAn0zWd3YGrDJn8mVnc7jjOB61UuLzzSNxyeuBSFZLyTvGp7etWY7RICMkOoOMjqD71Sv0LuVIo2mLLhlJrTtbQCHHHGM+tNWeJQAi8ngg0hdySVHRsYB60X1KitdC0Y0MCrggZ4AHSp7WBX4UfIeSTTbOInaG7dPetSOPaOmMVzyndm6Viewg2nGO9b9nZbxlR+FU9LgBBPU11mkWmQMY685FcVWR6NGnfU1fCuk7nUMozwcV6lpdslvEo449a5TQbbyEDYG7PBx2rq7ViQK8upK8rnrQWhdMfnSbsAVdgiC4qCDAFWkcCuNyNuUvQNgVbR6zo5Md6sxyZpXHY045KnR6z4pOatxHNSSW1alIzREmanER9KVyyJbcGkkgUDGKsBCDSlM1nqgM+S1RhgisW/wBNRi2EyfWunaHIxUbWQfHFXewM871fwpDfRuJUV1PTI6V5n4i+DxmhkkthtIOR6Gvo19F8wdKWLw4GBBXIPbFdEK7hszlqUlLdHxRrPw3vrPf+7yAPQ1y0tg9tIUlG114K4r71u/h7b3wx5QOfauG8Xfs5W2vRM1qnk3hHXGATXp0cZqrnlVcKraHx8tqWPGNg6inRaFNqM6W8EbSSSEBY41yzk8AADkn2r0PxD8KdY8L6q1nPZSsxbbGEQkuxOAB6knj8a/S/9hz9iKz+Guk6b448cWKTeK5VFxbafcICmnnnBOergHr2OT6Y9alaTutjyXFxdmfk5rnw/wBT8Lao2natpt1pl+kYdrW8iaJ1B5B2sARwa2fASO+pqoBO3jnpXuP7d/xGtPiZ+0lr+uaUn+gWyx6bDKDnzxENpkHsTnH0ry/wYLeKUuuEYjJLECs8QtGkdWHklUTPT9b1N7bQrUEcLJzzwOK2PBHil7GBSMZY4UGuO1nxHp8mmi0kcPICCCh3AVBo+qRmaN2ICglVUHgAV4zpvl1Pq6ddS0R7J4g8LaZ45skkg22+qKvD8AOfeuf+Hmt3ngTxOlvdo0ckbbWQ9CvcfQ1l6d4keCVJY5Dsz2NdH4ljXxTosWqWwzf2mN4Ucsn/ANauGd0rHs05KpF057M9zkKOyTROHhmUSRsOhBqzbH5j+dcb8I9Zk8T6ELLeJLqAbo8/3e4/CvSbXw3OwzJKqHuoGcVpSi5q58DjaX1aq4FWM+Yfce1W0ixgA4J7+laMWiRQplmMhx16UsVsoPTnPFbqg3uec6lhsB8uMbzgVq6Ndw/bHQNl5LeZcduYyf6Vla3iKyVj8pWRefrVfR5vJ1a2YdyQfxUj+tZSp8kioyurkxHAYDtzzzTUzgZ6njFOIOBxz6elSCMjkYz71LV0O+ousagbTw5pFuFQxyX8ytvGcfuwwx+VV5W86IEDpzTfENuJPDensR80OqA5/wB6JxUijFumAB8ortwX8Q83Ml+4ZRfgVGyE9j71T8S/2l/Zcp0gL/aAZdgcDG3PzdfasS20rxALxJrjVN6xy+aIsYQjbjacdeefwr6DRI+RR0kpSIbpHWIYzl2C/wA6pXOsafbAGS9t8bQ/EgPynoeO1Y0fg11nE7XzzOZ2nzN+8CkoVwM9uSffj0rO1jRfD+iRWMOqrNdSGIwQCFdpZVOduBx1P61K3RSszXPjjREuIrYXQllkJA2g4zjPWrlnrtre6jc2SB/tFvGsjKw4ZW9D3x0Nc1pVxoczZstCKL5RlhknX7zAkBRnpyOtXINe1W6iZotPSxuPs7uFMJkZX34AODggjnGaUr8xbidHbXZnuTF9nmiXaT5jrhT7VcMZA9BXK3cfie+mmNtMkFszAx7wFdRgbgfb72O/I9Km0vw/qkQt2vtQ+1fuXjmXnDkyBlb0GFG38aYRt1Ny4dWV0WRXbGSqsCQPcV1PgjB8PasCcARFvyYV554d8Ip4cDuLl7iRrdLclhjIVnYH6/Pj8BXoXgVd2m60hGcWshH14ry8ZfkT8z3MrfvyL9rKq2t/uYAfZick+jKaKZpy75DEeRJC6kHv8uf6UV5EnqfTWOAS6ByGO05xzVhTwTxUOxZF+bGfWmlJE+ZDuUdq/QpJbHzN3cuEgYyacGPeqaXqqQJQUPqelW0II3LyuM8VnJWNUyUN2p6tVcMACSRgHBpGu40HLgfrWfJdjuWwxLdKk3DOccelZn9ogqQkbsc9qVZbmfkL5f1NTa2gr2NQyegprXCA5JGetUhbPMfnY/Spo7eOM4wCfQ80WS1KvcDfuxISNj74wKrS29/d4WRlRD1rSRcdAMe1OU7vQegqXa2ha1MibQGA3RSncP4STzVnTruKM+TNGIJBxuI4b8a0GYDaGOM9qJIY5lw44HSufm1sKx4D+2H4oOkfD/7FDJta8cRcemef0Br4SuJT5ZAO33FfUn7blzLaarolgWLxENIFz93A4/8AQq+UJXdnK7eBznPWtn2Omn7sBPNMi9PmzzVK6m81gp428ZIqy8ykZxsA5JFVF+bec7mXoays47mibWpXnaSJtpwRjpSrGuSxHLdKh85nchVJbvkYqwLJ2YFmIXoeauVrFvUTztrMCMkY6VE8xeU7QfcVPLClu+6Vgx/mKFVRygG0+2azUrXBIh4Qjna397FXLSJnIBYgno3rSxwmUHABOc5q9BCyjAOc+1c8pWibRLlvCS6+nStiG3XHtVbTbfzHwCM10Vrp2cEjPtWDdjvpU29yfQrD7uRx/erutLtE+XgYA9K5/S4DE4yK67TIxgcV51WWuh69KKijYsRsxWxbvWZCAAKvwGvOlI7Ea0MnFWFeqMLVYVqyNUXFkqxFJzVGM5qzECancRpQyVrWkXmAVl2keccVvWICgU0Q0Wra2Axk1cEKj3FV5ZRFGTwB6msu68QR2y/fBIqlBswc+U3TbhulQmPaSDXH3Xj+GA4aUL75qjcfEyKMfK4dO529PzrT2TM/bo7wpntU1tAXbBXH4VwVp8Q0l5Rlc+jMBiuj03xUlxgtIual03E0jU5jr7a2DHGK0YtPVh0rnrLxLbiUKCGPoozXQ6ZrkEj5bhR1NZSjy7jb7GppuiiRskcVsDRokXewAC881FZ6zbRsNjowPQ5611fhPw9N8SPENvpNkDDDjzLqcD/VRA4LfU9B7/Q10U4OclFHHVkoK7NL4I/Byz+IHiePxXrdhDNpelTf6CjD/XXCsCHI7hMficehr0r9qb4hah4G+FOqJosby6xqEbW0Jj+9EjDDyfUA8e59q9Q0/S7LwvokNlaxLa2FpHtRF6Ko/r3z6mvFvGFynjHVLmWXD2w/dIh6BBXvVp/VaSgtzw1++ndn5H+IPDZUyRXULJLn5XkUgg1xVzpMthOrTSMsJ6+XX6O/F34BafrCPdWASJwD8oHevk7xz8F9V0iSSWOHzo05MeM7vpWVLFKaXMaTouLvE8zjm04aK8cGDMDkux5NVdKuvNchG2kNx9fWte08OwSX5jieS1mJHyhc/oa+j/2ZfgB4W1TxXEPFcC6sLt1+z28/EayE4y44z16dKmpJRidlKtLR22PC7W4aK1C9QBy1eg+BdQurBoZJ7S4itpeA88Lqjj2JGDX2j4g/Y08A3Gq2WpaLYLps2nXAknsYm3QXO3naVOR1wfwr2rR/DejfETwPqHhnVbSKWGWFoT8g3IDwGU9ipx0rhUPaaM9KeaRTjyL1Pz28OXP/AAgPjm1ntSWsLg+Yig4wCeVP519OxPFcQRTwnMUqh1P1r5w+LXhi5+H+tyeH77P2ywv1jEjDHmJ/C49iCDXsXw51Rrjw4qsTM8GAox/CaVBuE+WXUM0pKvRVeJ1jKEU49OlU16jtSXE95MrLb26Kw4LTN29QBVSzgvndHu5oxsYnZCvysDj15r0+p8cP8Sps0WVgD8jJj/voVlW7hJ4ZB2YdDW34qTHhq9PTaqt/48K52OQCNSc4GOnWuCvozaOxqX92unWF5cyIZBBBJOUTq+1S20e5xivIv2ef2gtV+NGr67bX2gQaZaWUKTRTQMxA3MQInJ43gc8V6/OqyEhgsiE49j65rivhZ4an8LeIfiC8lotpa6lrbXlrtAAdCgyQB2zkVlo4NdTTTc73WokfwpcM0gQw31vKDjPquP1qtGd1vGdxHyg49am16Qv4P1cqMGOa2kGfQSAf1qt5g8iEDGdgOK1welSxwZj/AAGQOcknHHtUTDcMCpd5B56UhUuwwRx2r6F6nxiV0Q7SfpUVxZW93JDJNAkrxEmNmGSp9vyqyVx1wKk2hccUuupSb6FNbeMH5Y1X1wtWEyOATU20rgnHNLsCkds0lJLU1s2yBwcj3oIyD7VOU3EcE8+lSmBm48sE9Bjj86hyK9nKWyM904/ma6TwAQw1WIZzJayrz67axfssjg4XGPetnwcpsdSPnMAsoK5J9VI/wrgxUlOnZHtZfTnCd5FzRGH2603DIJ2n8QRRUenSeVJbueNrrn8xmivH5T6W7PNY9QZD+8U7QM5SpxqcDKCr7j04qiPSnCNJCeApz1HFfomj1PnbFmS8knUqttv7fN0qBLW8RSY3EWeyHipYp2jYDO8ep61cjkU55o6EszoGXfsuTKG/vMcqa1be2iVcqv40PCkincoIpi27wsWhdsf3GPFN2DW5dVBj360qfJ7/AEqrDekvskjaNvQjitGKykmICrkevSuSbinqaqLY0EjGQcetSDqTVpNLROZbhUA/hzk/kKtA2iDCwvIfVsKD+Fck8RE2jSbM9FZz8pOAPSs65tdfkuniinsYIP4ZnDu5/wCA8CukiunYgpEkeD1VeajuCXlLE5rzp4t7ROiNNLc5jUfB11qOk3Lya/c2t5BiSOS1hRBnsGGDke2a0tBu3h0iBb8i4vtv7ySMbUb0PPNO1+aWPRrjyTiTHbvVaAbVAxg4ANcvtpXNuRM+RP26Yn/t3w/cgfIYpQT78f4V8mmTdKQ7HB6Cvrv9t6R11DRRxsw2c/hXyC+IZXbvuPX+Ve3TlzQT6szjGzGOC8LAHcDVeSRozsPOPWneezRkInzj+LsKpsTI7MAS3StJu5pbcsCdIlYlSpz1JzTxfjay7SyAdemDTEiIH75xt9D3+hqeFwp8vaSG5B9qh3sKL5hq7SN0gG7Hr1FTxbGUbU2ouRgHt609LRA7bu5wKtxW6R7hglcdKyb1saECRYX5SNp6H1rRs1EzgAHCgc1UgRZbkImcD8hXQ6fZgug9Kx6u50QhzM1tGscryO1dLa2hXqOO1U7GFUUDFb9smVFcFSSPapwsiS0t8AZresBtxVC2grUt49oFcMtUdkVY1Ieauw9Kowdq0IhXHJGyLcbVOhzVePpVqEVi2aFq3Uk1owQ4Kk1UtwABk4rRWReAOtJ7XQXL0CBBnPSkl1RLfjdg1l3t75CcNzXHa7rxijZt3610UoORy1KnKdZqfi0QArvyCMHHavNNe8YOk5jV93Jxg1yGu+MGSVDExDNxzWbCWvv3jsd3cn0r1VSUI6nlzqcxrXeuSPIqqWDA5yDVqxmlkVpGb5W65qlBEmxQmGPTNbVhaCVgh5XuKuTSVxqJb0fT2MwlLs4PqeBXeaazwRje+R2rI0e1RHBYADpit2aSAAYySOgHSuKXvyOuOmpft9QMMw2EKO49a1rDUmSQsGIHpniuGfVbSOXdLcwxlTja0gB/KodY8dad4ftt81yhbbuVEYEtQ6Up9ClViup7DZ+Ko7doVkmVSzBVDHG4kgAD86/Qj4OeArbwH4PtYl8uXULxFuLu5jYMJHIyArDqoBwMfXvX4b658bJ9a1ERqNlsG2gA/wCea+z/ANlz9sfWdA8N3XhPWoW1zQhat9keWYia24wUDnOV54z0Ir0MLSjh7zkeJiKsq1TkWx9v/GL4nWuiyJoMUoF3MAZMH7oPauKsnintBIpw2Ofevke08cXet+IDNNcyTu8mS8rlmPPc19AeGfEpezijY4OBXk4mu607nfTw3s0drPpwuUw3IPY1zWt/D+11KJw0SnPtXVaXerPjmtxLUSqMc1jFil2Pjr4m/A+2R2u4IBHOvKyquCP/AK1ef6J4iuNNvFRZGimtn2NjjBB619z+JvC6X9o4KA8V8i/FT4dvoPia5uISQlwglTI4JAAdT2yDyPYiulzvGzJpWiz3j4QfG1bmxjtL2TfMxwJD1bAru/AvxLtE8fXdvFICA4YgHqrdRivhfTfEh0O6glBKBGOTnp1pfDHxiax+K9pJaz+bakbLiUfxOT8oz7DP51cW0rkVsNzTbifXv7dXwr/tnSNH8b6em97GRYL7YPvRN/q3P0YgfRq8p+GMjwWirjJePOC20Fl5xmvsPwbd2XxS+HNzpN+RPBcWpt5NpzmNhgMPcV8u6b4QuPCPii+0a55exmeAnP31H3T+Iwfxor6VITXU68NW58NOhPdHSW+qW0zpEJVadxyi84NSRx7eCfpVu3hURD5ecYzjFR+WF5wDz3r0emh8sUvFan/hF9SJHHlZ/UVxljLvsgRzha7zxbEB4R1Nj2hOPzFec6W+bYr2Arz6+9zop7HVKm6McgDaOtMSPG0Ht3qxCPMt4mOMlFzj6UhTHAI69a503Yoj1JWfwf4mAUuy2ayADvtcHNVchobN+geLOcdK3dLXzbfV4WAKSafNn8BmuJtdS1y4s4RarpsESIAs1w5yRj0rbDaTcjHE0/bUuTubRif0yKkWzcjP3fqK5e6udSVib3xXZWvr9ngBx+JNZF1f6KVY3PijVb0jr9nfylPtkCvSeId9DyoZdFbnfvHHErGSZIwOfmNU7jxBoluP32o24I6jzFyP1rzebXfCsWHXTri/bruurlm/marHxxZ2p/0HQtPhP94QqTUOrI6oYCktWj0N/HmgfdhklvcdRBE7fyFIPGck4K2eh38g6jfGIwfxavOpfiNqjt95YF4AESAU9dfvbvG+6mfP+2R/Ks3W5d2dEcLTXQ75vE2tvnZptrZjPHn3Sn/0EVWfVtbm5fUdPgJ7RxM5H5kVzEU1w0TMoG5RkZ5zWvo+oRzMksiqwB+ZG/WsZVXobqlFaWLa2+oXBLS65cS9yIYQv5Yyau+H9G/tTUFSSTVjgbhLdDCZ9uanZk0LXo2HzW7YOB/dP/667nTIR580A+4f3inPBBrF1bppG3Ik1YhGjRQIC88zlei5xRW01qEUjp7nmiuaTdzQ8VQknrUhXio1GwYHanD5s1+jWPmebQere341IMbeaYMIPWnE8CnsilqiWKWRCAjZJ/hPet2Yi1jhdbSa6aT7wRgoSuezgjvjpUxnmAIiuXiOPvHDD8Qa8+uqjj7ptBxT1OrjEQRSIQvv1wfrTmJcjtXm+pan4m0/MkE0V5GvzEpGM4+lRaX8TJZGEd7+6kzyw4FeNUVS/vHoxUWtD0zHb86Viei4A965qHWjeoGhmU5/umnyaldAD94fQcVyXNdjpYeDT35YmuasNRu3u0RpNwPYiukZSTkDk1FupkYHi2cW+nK5baA4J+nesV/F1q/ywSLKe5U8CqnxWFxLb26Qt9xiXHsa8jhF1BK0sXAyeAeK1VPmRaaepxn7Z7fbLPQLxCBh2jYe+CRivkecjfuZRzX1N+0fcXGo+DLcTL80coYHPsc18sShTGuTwByR0r2KCfs/Qz+0UEcDcCcYyOO9LCBIPmyCeueaHdJm8tMhR3XqaeX8nKxJjjo3eulu2pSV1YVkBIxsKjpu5/KpY7kPG2Yxv6KR1FZzM+AARg5YgelW7FPMULzz0P8ASpT6siEWX7ZHkDdB9K1YQDFlsUy3tipQFsDHOO5q28G5PLRd27gVyzl1R2KF9BumW4mdzGAeeTXW2NgI1Vsc1BoGjCGIbxwa6RLTkcYArhnUbbsenQpdWJbwksOK27RdoFVIIguK0oEwK45Ho2LtvWnEM4rLi4xWhbtXNItGjDxirsbYqjCatqcCueRomXYWyauRcEVlxuQ1XYZfmHNRy3RsmakZ5qX7QkKkkiqP2sKMisLXdZEMLbm2jk5rSNJyMZyUUP8AEGtxwI7M49cZrx/xH4xa5d442JBz8wNM8Y+KXnlaGJt/HJrj5juQdmPU17eGo8i1PCrVnKWhZS4E06ZyTmugtjI6kDjPGKxtG0tzIJH6DoDXbWtkmwEDG7vV1GupVGm2rsXS7dgRubIHbFdVprLGNxXac9ayo1S0hBZlCjkk8VzOvePGMjWmmoXlJ27+v5Vz8rmzeU4w3O/1rxlZeHIN00gMjdEHJrgbjxnr3i1zBp6i3tidu/p+ZqLR/A8upN9q1ebcSc+WWz+ddKunWOmIvludqnopxWns1T2OR1nPQ52T4XX11Hvk1grO3J4IGa4vxT4W1bQiBdM0kIJ2yZyGr24SwlBs+Y1AdMudTD201qbi2fgjHSs4VOV2Zbp88dD5tjRpnX7oycEgd6+lPhXoV34X0FZrpiZ7kB9hGCi9hXmfj34fTeE7yJipMb4lgYj72DkqfftXsmn61DrGn2lzA2Y5UBx6cdK1xdT92uUnCR99826PRvAha4vhIQMCvbNHv2gdPm6V5L8PbQCJXxg9a9ItWK4NfOTZ78VfRnq/h/W/u5avStE1RZkXJH1rwDS9RMLLzivRPDmtA7PmohI5K1LqeuS28c8HYgivKfiJ4GtteRoZU+9na/8AdPY16FpGpiSLG7rVLXkEyNwK2bOGKsz4F8b/AA+W0v7jTL9ZEtGO0yRkhh+PWuJ1zwzpPhiS3i0xiqKOWdtzE+pNfW/xi8Lma1i1JI0dWzHMR2I4Un618w+ONAeCKSVAWx19quEmz1KVpLzPUPh/8Y/E8ukabpGhav8A2WXPkzzKfmX+717V6TdahqkfiqKLVZHm1MbEuZn6yNtA3e+etfIXgy6Nhq6MxYBiBjNfY2k6lD4y0DTtbIDajpQFtdqDy0eP3bn1x0zV1W21EylRVFOXdM7K2jJix1z3NCRgjJIVR1ZuAK8i1n433UbtBp9rBbBTjzJPnbP8v0rjNa8bahrQMl/dyzjH+rU7UH0UcV6XtFHQ+TUGe3eNPF+jHRbzTYtSgnvZlCLDEd5ByDyRwK4C2v7azVjNOkeR3avG9V1fzYcWRlt5M5LR8NjvzSW+pXD2yKJHlYfxynLH61z1LSWprGNj6Z0mVbnSbOVD8skQYH1HrVkJ15wKxvAMr3HgjRHlP7z7OAR9Ca3XGSMYAxXKk0hsuaCvmXkidd9tMpH/AAGvDLvwBrRsRdWl6Z7cgkW+8hlGeg7GvdvD7r/bMAA4ZWU/98ms/QNP32gVOCrsDgZxhiKyjU5G0bRtY+WdcsWcqsu5iDjGe9RvaSmFUTKgenFdl8RLY6V8VtZ0kx7YWihuoOOzJ836gn86zwsYQgrk44NdfPdI0qU3T36nLrbygMjAnvzT7aRg+SxJHWt2dYyScBfQ1XisohNvGBzkiq5rsz8jQs7IXduUcbXxuQ1oWAVAOOlaKRw3GjRXFuAJbYbXA6kdqy2ceaJFGFbsOlZvV6kbHR2FwCmOP61LbxrZ3pyuI5PmrJsXyw4wTWvseWAAHLRncDRa9gR6BrGmRaj4ehnhyzQIOR1wKuaFqrT6dBMGPm2/7t++VxWZ4L1nzLVrWXBVxtx70aYDpWtTWhx5UvyD056GufmsaHb/AGkuh+bIoqrYRkZjY5dDz6UUuYDyNXLVIDnp0qFelOU7BjoO1fpiR8utycHApytzUUb7jnFSc80uW4MduI6DJpxbOcGm7qcCBSsFrj1zng4qnqOg2GqqBcQfvB/y0Tg1cQjrTvoDXNOiprU3hUcVocXceFtS0Jmn0udpYxyYx941Z0zx35T+RqkBhlXjceldaCRkelVtR0m01eMpcwI5x9/GGH415VfCW+E7ade+jNPQri3v7lJIXEgAz8prqQQpArgfBng86HrDTW9w0lsykGNh0rv1G45rypxcdGdF+Z6HmHxTt5JNRtpUl2xRofMXPY+1cHbwhUOO5zXYfE6xub/Xi1sdyom14x19jWfpnhW/nijAt2AxySOlb0k5RVjnnXjT0Z4l8fIhP4dWBVGcbsdelfKd1GmHDJjtx3r9DvEvwLk8WyRNcXSQRopBXdXxH8avh5dfDPxzqGkTfvI1xJBJjAljPQj8cj8K9OiuWNmY0sRGcuVHl8cmQxxhQ2CM4NPW4cyF9gOAcBxwBU7W3lRGQqpP8IWo9m478BjjlWNat3Z27IgjmeSPcoXn1rctIFA2bO+azoFVl27RnJNb2mKJJBlfnxgn1rGW10XT1LtnaSTyBY+F75rqdM01U5YZI7moNJtFjAwOvFdDbwg9q82U7o9qhSW7JrOAKRgcVotFge1QQR47VdjXIrlbPQSsRxL81aVunAqGKEZq/BHgVzyZrYciVZhGCKdHDmp0hxXO3cqxPAvSra1BCmKnxhayYx4fAp6S9qpvIVJxTFuGXPNXGNim7Fq6vzCpzxXnPjfxJwI14JOAc1veJtQe3hMqZLJzjPavLdcvTfTlx0Y7hXrYanfc8nEVehQuVHmJk5JGc1PaWH2h+OxzTLaAXEiK1dTZ6abUA4BB612OXJocdKF3qWbKyCwIPTr71pPPHaxF3ICL3J4qBmS1iMjsFQdSawrOw1DxlqLRJmOyU8tjgf4muZL2h1VKqgrIivr2+8U3rWtiNtuD8zZ4H1rW07wu2kINqrJOeN5H8q7K20WDw7p4S2gGzux6k+pNSRWUl2m5Qf8ACumMbI8adRy3ObjtNRaeMH5oywVsHoK9F8a/B+LQfDujXllqv2+7v4vNmi42wnsq4GTx1z3rERWhgKFcMOc967Hw9I9xpkHnkyEH5VY5AFTUaSKpXlIreFPhy115TOGbGMg969IsfDFrYRBQgOB+VaXh1IbPStwwJCO/aqNxfk3RK5GOteVN3eh7VNWOU+I3hG38R6FLZuihlG6GQDmNvX/GvBfAF5LoXiGXw/fjyw8n7lSOUcdV+h619G6vfb0YHkY6GvDfjX4cMTWPiKxbyn3rFLt6rKvKP+I4/Ctaf7yDgZVfcmpo+j/BdqDZIR8vFdfHhF5NcB8J/EEfiTwVpupx4/fR4dR1Vhww/Ag12T3KIuAcmvHcXfU+gppONzUhutrDmum0TVzGw5rgUuDkHNaVnqGwjBqLWY5xuj3DQvEW0L81dHLqaXMHXNeJ6ZrezHzV09p4hJQDdVXPLnT1N3WbeHUbSezuBvtphhh6Hsa+b/jB4Nm8NWrs/wC9hYlQev45r6ChvxOeTVHxhoNt4o0WWyulBjZMAgcg44P4VUZWYU5ckkfDVnFuug6gg5r3j4JeKYtC8R29rfThLDVF/s+UN/EX4Xj2OK8q1jw9P4M1PUYdTUxQ2aNM0oGQ0YGdw9eK8X1X4o32qa2l7bTSR29pIJLdF6qwOVP14rup0nVvIvHYmMYqHc+kPEuhT6F4j1HT7jIuLWdo2PTOD1/Ec1SilJUxgAH1Ndl8T76DxLL4Z8YWpAtvEOlxSuR/z8J8sgPvwPyrkXtwVyKbep80yBtN+zytMACG6g9qjSy8mbeBuXrg1oW82Rtc8jtUjRlcYGEbn6UPUSZ7Z8Oys3gbSHUDAV1H4O1dCyFiDjmub+GahPAlkqjASaZR/wB9Z/rXS7gRzxWd+jF1LWi/u9Xsz1HmAH3zxWt4Khhnm1C2VgZbe6cOg6oCciseycJfWrngLKrc/WnXWgax4W1C88d6er3GmJevZX1qOqqMYYj0OevY1yzg3K6NI2Sscl8U/CSD4xT6n5JbztIt4ASPlzvcH8cCvNPHXhG48MaooXdLY3A3wSkY+qn3Fe+/EHVRqeo+Hbizt/tNndiNRcAE7dzsCOOhXjOat+HvBUfj/wAI+JtHvAUmhu99rOw5iZVbHXscYP1qXNws2epO1Smu6R8oNbuzcLkcU2S2aO5bCkA10mpLpmiM41HUrO0ZTg+dMoxg+mc1y2p/FTwPYS/8hb7WR2tYHkH54xXoRhI87VvQ09H1KSwvCjj90wKuueorag0wm5a3B3BsMhA9a8n1r44+H5LgNp2lXszKMeZK6op/mapN+0ZqgiRLTR7S3eP7sk8jSH8hitnSk3cfIz3zT9JY4XGGHWuhstLKkHv6V802P7RHiu+uH3S2cJAyfJtgBx25ya+n/h1qUnifwdpWqTEGW6gEjlRgbu+BWVSLhuTOLiMhs30zUkkA/cvhlz2Peum1yw+0W0F7Cvzx4ye+KfcWSTW/AzInKritjRf9MsjC4X5x+Vcb3BEul3SXVvBcqPmkXZJ7MKKy9EQ2st3pjHJBLIfQjnI96Kx5r6lWZ5YCByeKlAyOag7etSg8Y6j0NfrLR8jew9PlUYFSK/NRA8inq3qADU2HckLEEYqRG3Z4ximwW8l04SNdzenrWtD4YvnGSnlA9N9c7nGGkjWMXIzl607ByPSujtfBrmMma4j+gBJrRt/DNnFw2+XHPzYxXM68TeNJvc49B8xzwfQ96u2+mXNx9yFm+grs4tOtoVPl26ISOuM1Z04mOOXkjapPX06VyyxCeiNFSdzldHtJYXdnTH/Aq2Y/9YF45qlp2543OQdznj8avR5Vice5I7V4NWpzts7YqyORvrWL+3J7hQDJjYTjtVqFTnjnvioXBe8mbOQzEili1O2jXmVWI6gcEV6OGXLTT7nzONk5VXboXHdYlOWA+pr5y/bH8DW/ifwhDrtmiy6npRxKFwWeA/eGO+Dg/nXul5qFlqlxbw75ACxw8anr2FV9e0WK5RgLL7VvTy3DDj8frXW/dOSnN05qSex+Vk0ZCMhxHHyCB1FUUjEY8hhtwchv8a9v/aH+Dtz8MfESX0dqYdK1AkxP1WNs8p/UV4veIZsSDKhMnJHJ9q0UbK7PraVSNWCkiCRyk5CMNh7+lb3hmUzMBgkgnmubaPMUbKqsCck10/hJS9wGAIX1NYVmlF2Oyi72R6Lp9t+6Uj8sVqQoBUdlDsjX0xVoJhjivHk+h9DS2JYxirUVV0HSrMK81gzoRchXNaECZxVS3TpWnbR5Nc03oaFiGLirSxe1EKACpwBXNcoiC7Tip0XIppXvQsuKrlvYBk0Y9KzLyTy1bHNaUr7l64rE1AEsSDxXXTjcwmzmdauRMhx2GCO9cI8BSZozkrnj2Ndlq1u8TFlGc9RWOlkZJtw/EGvUg+VaHmzXMyvo9i3mgsuPrXRXk0dhatJKQqqOB3NRK8NnAZZSqBB1NZVjZXnjfVViXdHaIcMR0A9Ki3NK7BvkVluGnWt94wuSyK0VnGeT2/D3r1DQLK20+yjhtkVD0O3rn3rV0zQrfSNKFtBGF+TBwK5jT7sadrkUcoIiZupq0+bYxcG1rueh2GhC+0x7aRAGzlTis2Xw3f6YceSzL/eFdHBqcNsFcOMAdj1pmoeI3ugY4s7Mc1d7HE6etkchBpk13dHzQVHoK7PQbPZHtZRsTgZqhaRBzuPBrRFzsjZRxnsK5asuZ3R2Uqajqa0WpMB5aOAAeuaurEtzGd3U1z+mI0jtkcZ6VubmVRtHNcskrHatDB1hCrlB+deefF69ih8HraMQZridGRO+FOc13fifV4tNtZJrj5Y4xuLZ5+gryfR4rn4heJhqV4pFlA37uPtx0qoL2fvEyi6jUUevfBCwm8O+ArS0mGyRi0rpnoWJNdzLcd65jTbkQwonp2HStUXW9a816tnuQ91WNJLv3q1Bebe9YPm4PWpUucY5rNormOrtNS2962LPVyCBurhIrzBHNaVtfYI5oaMZo9M0zVvmGTXW2V2lzFtY9RXk2m3xyOa7HSNT27fmrO2pxzicx8cvAL+LPB+rWdqFjv5LdxFMe/GSv49K/NiKGfSb67tLyI29xA5VkbswPSv1svBHqVoV/ixwfeviP9rT4UNpV7F4os7bbaTsYbvy0wqS9m4/vD9R716+DrOMuV7M8rEwclfsdF8I/EqeKf2bbuzkBmvPCmpC5jVeot5jyR7Atz9K17G6iuIPkYNzivGP2R/EsWnfFFvDV3Ju0zxRZS6ZMrHjftLJ/X9K9A8Kmawu7vTLtybuyuJLaQsepRiv9M/jWlSFpOxwPodU9sWG5RkirVsxZVR1wRwBRG23Ck8n0pzwEOJFyWHb1rlTd7MLHsXwzQxeD0TJ+W7lP5hTXSn5gT+Oa5P4X3P2jwzdAZzFdHI+qD/CutDE984FY815O4WsJH/rFPUKwJr0Xwf8T9O8OeL7zwtraQ/2Pq2JBNIPlSVlAIb/AGWGPoa874VScjH8q474q3GzxLFnkNDGxB/3RWtOXLO40rnzj8QPjr4x0TxXr2j6N4ims9Is9QuIbZLZVA2LIwGDg54A5rzjVfiF4m1qKU3Xi3Xmkf5nT7awjf8AAYrL14eXreoxkYKXMq/hvNZcnytXrKlB20PWUbIawcxYYl2HOW5NQmTGOTx2q9ptsNRvY4A+0SHGcZxXQX3hrStLgWbUL7y1P3c8FvoBWysmJ01HU48LlgMZHrUinkYPNbFvq3hWKUL++du7yA4H4V0/2LTbnT5JbKOJlKEh0HfFRKVnqOEVN2RxujkC/GSRuyK+tvgV4zaPRfD2iTqVtprRfs8g4IfnIP4g18iWMot7+I8khh3/AFr6q+CFnbP4G0rU5QxTSkuJXYLk/u5mY4Hrhulc2JjdXCpTvE+g4o1jOR19fWn2UjWGoAA/IeQuP5V5BY/tQeFdQvIoLex1R952+Y8aoqg9zzzXrMt0txbxyRDDoAyH1B7V5NSDieda25Z8TIbee11SBcHdhwD3oq9bbNX0qWBuFlBAyeVYdP5UVxfDoUfPmp6pf+Drr7N4p0u50Z9+1ZnjJhf6MOn41q2l7BexebbzRzxn+JGyK+u9e8O2+s2b2l9aR31s4wYplyMV4F41/ZMh817/AMFatJoN4fm+zMcwsfof/rV+7SwsJK8WfjuGzpOyqr5nEjgnBBHsaUnt2rlNbvvF3w1uza+M/D0yW6thdSsEMkbD1IAyPrW5ouv6f4gtxcafdR3kLd4zyPqO1ebUpSho0fTUcRTrrmg7nc+ErHEnnsM+ldLcIxcLuwvoaz/CyBLJGA+ma058mYYr5SrNzqM+kglGKLkUPyjHpT/KCngVjNrk9vL5ckSbd20MGyT/AIVn3Oo6qbl/syFipw0J5z+Irmu0WdRIR5ZIppYxabcPnHyZrC08aqJN0ytHCw+ZGByPbnmtbUTs0WfHGVxUdw3MrTBtsIvUjOe/NXI3/dMx4AHaq9ogW3iUDACgZqW4ANtITwADXnvVG/ocxHhnIB7mmweGtOEzyNbhnY5yWNO05SwY5HXORWukWDya9qnZUlc+Qrc0qsmirb6fBbY2RKAD8uR0+lWtmWye9SLCTnAOKcwVeGdVHqSKp1I9WYxw9SXQ4T4z/Da2+KHw81TRJkX7Q0ZltJNuTHMvKkfjX5d3mn3Olajc2l3EYp4JGhdWB+8pww/Sv13udVsLMZku41I96+Vfj98LfD3iDXL6+sgif2qu/wA6MA/Z7tQdrEf3X+6fwojXTdj28FTqU01I+Jv7PLxOAOWyRXTfDuNP7QWF8726qelSXmlT6XcS2d1F5M0bFWU9j3rHsLx9M1tZEZQFOev6VVVc0T2qLake4RW4iXGAPamlRmp7G7j1TTYrmIDa6jIHY1G4w2K8V32Z9HTd4piLVy3XJFU161oWY5FYM6UaNtD04rThjxiq9qvAq9GuBXJJmqJEOBTxJTCcVGZOaUVcbdiw0oIAqB/aoXl2timPdgDFdEY9WZuRIx4NY+pkqCwPTtVmS9AByeayry9VwQTXVFW1MpGZcuZxg+neskr5GSW+X1PatKeUKMjmuc1+8MdsFHWQ4wK6YK7sjkm1FXInafxLqUNlbDMeeSOg9Sa9l8LeHbbQbBIo0AbHJ7k+tcd8MtDS1sVuXGZZuc+g9K9HTrUzlZ2RzQV/eJVfJwa4bxrYSRSLcw8NG+4fTvXa5wRVbVLUXVpIpGcipi2i9TK0fVDqtsgVsqAAa6S0TZGB1Pqa5Tw1YNp08kIGUB4PtXZRRkAEA4PSqcrshR1LMI2pxVi3TMnzDqKSCE45FXYLZgynHWsGzWMWWNPi8uRwDjvipNZ1OLTrJ5JJFjRFJZyeFFVdR1C20VJLmeQIiryTXinijxRqHxCv5LSzLwaWjfM4/i/+vUNX1Ndb2RB4h8RXPxA1b7Nbkx6dE2N/d/c16F4YsodLs44Y0CqAK5jR9Kh0uBIolAx1NdTp8vAFZVJ3suh3UafJqdJFLtOavw3RxWPD8y1biYgVyS3udqZo/afm60ouDVHfil80g1l1Eacdxz1q9b3RBHNYUclXIJeab0IZ12n3p45rptP1AgDmuDsp+ldDY3GAOazZhLU9A03WCpALcVD4s0yy8Q6JfaffW4utPvYjHMg+8vBwy+4Jz+Y4rm4LwqQQa6TT7oXMOxuciqjLldzCcE0fClx4Lufhv8VrGUQkR6fqMDxTouFZN64YcDqp5/GvUfi9ZTeHPjt4i8lSlnezR3gKn+J4xk/mK9R+M/giPUdGi1KKESS2Up80HvGcEfkc/nWD8dNME/jrS9S27oL3RbQgn+8ARn9K9KnV9pK7PDq0+RlW1dniiEikEqCGxnPFaNvGSOP1rO0S9Etisb/6yP5T7jtWoi5XKcE1k92ZI9M+FUYj0rV+es0ZHoDtI/pXYYyO/wDKuN+FUu/StWXIO2aIj1BIb/Cu0cY71zrqxMjKl164+tcX8TIUm8S2bs+BJZJ9ODiu124J4HPfvXGfFDSr681HRJrOCScfZWRjGpODu4Bq1uUj4g8cW62Xi/Wos9L2X/0In+tYDANypzn1r2rxZ8A/HniHxdqlzYeGp3t7icyLPPLHEpBA9Tnt6VY0v9kPx5cgNdvo+njpiW6aQj8FWvZpzSV2et7aCirnjegIf7ZtuON45p3xIBk1aEF8qI8fSvpTRf2Mbu2ninv/ABdEChDbLOyJz+LNXU3H7H3hHVb6O61PU9XumVcFI5EiRvwCk/rS9pFVbmFWvGUOVHwhPYiJc7s56V6Z8P7fy/DHzSJ+8ZsZYcdq+vLL9lX4W2RUP4cOoMo63t1JIPyziu20j4beE/D8CQ6b4Z0u1iQYCpaocfmKVWtCpZLoctGt7ObZ+dEFo8+ohbeOW6bP3beNpCf++Qa+0f2c/DN+fhRPZ3FhLZ3LXV8gF0hiZ43iQrw2OM7hmvZra1gs02wW8Nuo6CGJUH6CnvliM/N9T0rnrVee1jd4ls+MPC37OHxES4Ec+iRWUSnaJZ7yMZGeoAzX1rp+g3lsixzXVuYVVQuwMzZxyD0HXNbbgjoAfpSjOAQM/hmspvndzjc+Ygsbb+zZN63G/nkbMY9+tFSuoAIAAPQ96K5pQjcuL0PeCmOTzVWfTo7l8tkEenSr3GBmnFcA1+xxm47H86ctzD1PQrXUbJ7a8gjubZhgxSqGGP6V8/fEH9j7QdWvn1bwtez+G9V3B8QyHypD6EdPzr6YkXfVSeErGxx0BNa891yy2Zvh6tSnVXI7anz7ouiXehWENjfzLPdwrsldBwWHWrsYxcDv9e1Xb0tNfzNx87kjP1qKPTLuHMz28phJPz7SQv418BXioVJJdz9uoO8FfsOa1gyT5MZJO45GTmpIwquCoxiogys3J59cdKbc6hbQL88yKR6muW92a2JbtztCpliewrK1qbdpjR7fnJAqvN45stPkyAk7DoAeAa5vX/ipbyXCNPbzu8r7d8UWEH5dKym97FJWOsWIKoGemAKoa/qUOlaTPcTkiONSWI7Cr9s4nhSTAG9Q2Pwrl/iZGkvhS7id9izDZn6nivPSu7Gmxz1r4+05VItIp7sE5BReD+NR3PxDunysNrHCM8GaVRj614vrOhavBbKun3blQvMe7j8K831O61rTb4yXEs0Mo4wehrsfNZK5lGjC97H0ve+Nb6UEtqdvD7REua5u+8ax5YS6neTk9VUbBXjGn/Ei5tMR3cW9RwZE/wAK6S28Q6braBldd+Pug4NEtYo3hTitkdRN43sCxK2bSN/enlLfpWff+LBdxPEYLaBG4+VMn9e9cvf6ewXcn71eorKZ3QgH5T1IrCKcdzTlRwnxm0mWS7N+jpM2wBmUYyO2a8SD+ad5TbJjIz3r6P1SJNSWeKb5gykDjIrw7VtL+w301vgBkY4z3FevSqc8DOUeVnR/D3xf9jn+x3JxBKflI6Bq9Lnh3nI785HevnkkwuSMgo3TOBXrvw/8U/2vbiwuGBnQfIx6kelc1enrdHfh61tDpAm01es1IIo+ykuQasrB5ajFeZKLTsevGSexo27qq81ZW7RRWK1wUODVa4v/ACznNR7NstzSOkS6VyRmqt1eJbknOc1yl34jW1UsHwcVyWreNZZMrG3BOAQa6qeH7nPUxCid9eeIYoCyiTLDuapr4iWV8EcY7GvLpNTmuJC24nPvV/Trq5BAGXFdEqSWhzwrOZ39xqW9c9uxrJnuXcnmqlsXdcElanGVPPNQ9NDfn7kLXTK2Dkk9qwvEb+XfQxu+CRnHp7Vf1DVI7S4AT5pFOTiuf1W1uNWuRLBuaYcqvWuqnDk95nnV6nN7kT17wHqkFxocZyQ8XySDuD2rrINSQLlwcHua8N0W+1Dw9cJcGNo9w+dGHytXpmk+NNP1RFUFYZSOY3OPyrCUFe5KlKK1O5s7iC7wFYFvStaHTBIMY69q4HcM+ZAcN6iuy8J699qcW1ycTDoem4VlP3VobU5XepYsvDIiuST90ngsORXSW+jRKoq2sSkZpk9ylvEzu4XAycmsE2d1kiRLCBMk8Ad6yfEXiPTfDlk800qYA+6CMmuO8W/FCKxZrewBuLk8bUOcGuOs9CvvEl2t/rUhZSdy2+flH19aWydylFy0iM1O81L4jXwfdJa6Urcdt/0rbg0u30a0jt7ZAiKMcCthxHBAI41CqOmKoOCRjOaxcm9DqhTUStGnzDitWxXkVRRMGtO0GMVmzdI27f7oqcviq9ucYqRzmoaNSUSUm6oQ2KerZrOWhJOj7asRS1TzzUsWQayIZtWU2COa6CzuflHNcnbvtIrXtbjHegyZ08M/StzS77y3AzXJRT4UHNW7e+2uOaTVybHoj6fFr9nNauAVnjMZ4zwRiuN+JHgbVta0nwVJZ23nNBZyWs5LBcFGG3r7E10vhfVVWeMk9DXpMHizSPC3h66m1uzhu9OW7VD5vBRXHykHtyK1oStKx5eLg7XR84af8ItdjuhIz20CHsXLfoK661+GqqF86+JPcRLj+dfQOlfDzRPHuni+8JassZYbvsd2d2PowrmPEXgHX/De77dpsyxDpNCN8f5j+tds4ya5keOm4vU4/wAKaJBoQvEhZ285VZi5z0J/xrbzzwuce2agtBudwCMFDz6cjFWNpycnOawasWRbuc9R61YuLhw2kIG+RkmyMd1K/wCNQspJBzkdxVow+dZ2Eu0HyZ5V+YZHK5/pWV9UXEsgkck4PbmmFdw/x71Pt4z/AHhUJXGee9bQvaxm7jG460xVz+PaphEHHfjnNRlR0yM+nSrvqQ9xCgGRgc+ppA3ccDpmnKCWOT+NJIByMcDpVW05hu6DgE5zSH5eWAUD3zmjhRkDHrTvM3dc5pN7DQAEMMEY/WlOSBjP4UhUnHY08cYwafmPQjbn60UsgyODyOuRRWMk7mlz3nAIpx4FRjpTyeMV+vH87IbnNMliaW3lRMb2Qhd3TOO9OQkkipkHeqvY0p7pnhnifwX40sLeaaz0iG6VMkeVPlm9wK8M1r4teIdMme11Kzv7WSM4aFydo/Ovt7Up/Ks5SOCFJr468bs2ufEe6ilkLW0cJMkZ5BPb+tcjyZYynKpCVmvxPtMDn01V9jUV1bfqc3bfE+LVyqPcSxE/ws2MUt7DLfKHtNQKP/dflTWn4T+CNt8Rk1BoJ1017d8LIFyrfhWF4i+B/jjwO8ktrE1/ZJzvtW3DHrt6185PKsRGPMo39D7GOa4VzdNys/Mp3lxqVoc3UDkKeJLY5B/Cr2ha5HqV1HCSkhZtu0/K35Gudt/G15preTf2zxkdflII+oNdN4Yl0bxLq9t5aIbjeCNvDE+lePOEoX5uh6sZRmrxdz2e2iCxrjAG0VxXxaRZ/Dpt/N8oyNgMTjntiu+KhMpxuA+73Arzn4yW63FhDbPL5DFsgnvXHFXZZ4lc69/Zc/2aVSFQAZPemTalYanHtmRHBGOea3LlrDUIzFcRpJjjd3rjPFfh+00eylv7e6aJEGSD0rfUE7GbrfgGxvwzWkghY/wjkGuD1XwrfaSxYITg8NGcipIviSzuUtI7i4GeGjRsH8xV638R+J9TYpa+H57g9nc7V/Hqf0q+XXUpTsYll4x1PTcRyj7RF0w3UVuWPi/TNUISVTbzdMHp+dB+GXjHxK4d9Lg05H75Oc/iBWpZfsy+IL+GcLfW8F0i7kSRuH9siiSjdXHzplW704SIJICJVPUD0rzjx/4Uf/kIwIdycSpjqvrTtYl1/wAA6ndabebra6tn2uhPyn3HtWzo/j1NSdbC+tS8rjDMoGPxrSMJQd0S5pnjmq2PlbZFUbGGeetVbHUptLvIrmA7TGc59K918T/C5JLcCGBrd3jE0SOn8JGQR7GvEdU0eayu5IWQKyE7lIrtVpomMuh7p4P1+HxRpsdwpAnUASJ6H1ra1C4W1XAGM+prwLwZ4lm8L6vDMCRA/wAskfY816z4h12OeCKWBt0cgDD1ANcM6V22enTrbD77VsHGeBXLaz4kVQQjYA96o32rMFOD+dchdyzXMhBAKk9q2p0ktWKrWvsXrnWJbuQ/OSO49KjtLCe7k4PGauaXohlwWFdbpujpApOBke3Wk5rREQpuWsjM0zw8qgeYc1uC3t7GIsxVFFJ9stLSYiaXAGMqvBP49qq3ph8RXGFzBbpzhRgfQVEVKT1NHUjDREE/iiCAlUUv71iaz46MUaIqGNWOCcV6ToPhvQ2jVQiyN6sOafr/AML9M1e0f7IohmHIz0Psa05U2ZOo2jye1la4lyGD7ueK7zw3DBAoOBknuK4ZtBm8OajLBIGhdDhoz0+o9q0NL1p7S+EL/cc5Vs/pSrXsrF4dxTvI9cMFpeWuyeJXDdsVx+seDInZns2MeDkKf6Vu6TP9qjUZ4rei0vzV65zXmqo4SPYlSjOOx5vYa/rnh2RUnj+0wL/f5x+NdtoXxJ0m9dY7mJ7ObgiRjwpqxceHHzkRlh6EVmy+EUmk+a3xz6Vt7WLvc4nhuXY9AvPjZpOl2YQM11MBgbe/5Vzst54n8eN5uxtPsT0XoxH07fjWbZeE0s50lWPlTnmvQNJvtkSxEbcVzyqKNkjrhSfUwtP8HWukqG2bpepdupq1KxjHFbFwfMY9hjrWFd5GeeK5pNtnako7Eb3OepqIXHNUZpirU2Ofc2KvlKNdHG3Iq5aPmsu3OSOa04AFPFZy1GjZtnwOtTmSs2I7e9TrLUtF3LBY1LFzUMZ3VZjXArJohkqrUq8VGrjNTJ81Q1YRJG1X7d8VRC4qxC3NCM2asVzhcZpy3JDdaoYYjKmlDkCqYjr9D1MxSKQenNdV8XLo6h8DPGFxHhp7bT0vMYz80Mgb+RNeZ6fdFJhg4r2PwTb2viGxuNHvhvtL+zmt5Qe6svNZxfJNM5qyvE8M/Z//AGgrvTp7QWl7thcqWTPKjPJFfpR8O/iFY+N9KR1lSRiAOCCG471+MPxY+Gmq/s++O5Et/Ml0xm8y2l7MhPFfRP7O37Qcum/Y7hbgm2d1E0Rb7p9a9qM3D346o8ypQ5vU/RnxH8JtB8QeZKtsLC7Yf8fFqNv5r0NeK+MPh5qnhBy9wgurIn5buEEj6MP4TXvXgTxhaeLtGhubeYSnaCSD1roJoI7qJo5EV42GGRhkEehFd7oU8RBSgeW7xdmfG8oBb/AVoW0IOkSFmCqk6tyOpIIr2Lxv8EYLwSXnh8raXJyzWjn925/2T/Cf0+leUT6bd6TZ3lte27208VzHujkGD/8AXFeLXw06X3msZFfk7cdqaeo9fSpMDaCOlMkChTuxj3PFRFaE3uRuCoODkimEn7o6dfxqYgYOOB2Apvv+dOIiPGcg0uBj0pSCfwpMEAAdD0p6lMa/y4/pTkQgZxk+1KwwvHJFKvT0Hc1cV0JEIyDj9aULzkHINOK4I6fh3poBU4BBNZu9ikMlBZcA4/CilcZH/wBfFFK9tDQ92yMUOQu0n1qNjTiRtGea/X7H85KQmeakEhHaoehyKC5PQUWIjLlM/wASXYt9NmYn+Ej9K+VYlWfWPFGoMCCH8kEjgYGTzX0h4/uBDo0xfoFJ4+lfN1oGXwXcz4Ia9uHck9yT/hX0OFXs8LKXc7cvTnWbfdHqnwK0kWfhOScDa08mefTrXoF1GsmCMhvUVmfD2wWw8IadEFC/u93HvW8y81xRfLoLEVG605LueZ+OvAGka5bSte2EM7bf9aEww/EV4d8GvCVlffHnTtAWKSDgyq+cgAEcV9R6/CBYTH2PFeS/s5WEDftI3EjKN0Vk7KSOhNebnNCjPBOq4+8mtT67hrEVZYl03J8ttuhJ8WPhRLpXx10m7j1KcW8Ntu+zoSEY8ZJHTngVzv7Sdtby61psUTCEpAsrqO5zyK+pvH502+8XWMrxpJNEohLnrgnJFfK/7SVnHqPxK3RSBIreNU8rpxivy1W52kfp1m9jwfVR4auC0i6omn3OPmPmDr9KTwnY2XiIXUUtxb6raKdrGM5B9jXkvj/wf5Hia+ED7iWzhzXpXwIsJLTRrzemwmXnit5uKWj1R2VsFXoQU6kGk9n0O/s/CulWeFg062iUekY4q/vigYRgqijgAL0olvI7YHzMAntnk1zl3qytLuSPzM+rf0rjcmzhsdYh3DOd2e/WtDTFTzmJODjg1zOj60t2wj8sqcceldLp7hH3kDpznmkp30Ymj45/aPjP/C2tdTfv8uOE59jurjNEj87xYhOBgKTx3rb+MdxLefFPxVIHDD7RHCpznACA/wBayvCJZ/FL71wVAGfXivoaatFvyOecj3uHxFFdHTIXcTJboUVJBjb7Zrx3xT4Rk1rVL/7NYSh1dnUICwC54GfauyVt8yYODur6K/Z50mHVta86W2SVVXa6uoIINcGIrewSaNaMee7Pzv1TR7jTJilyjKeT8wxWvpGrfadNNuTgp0BOeK/S74n/ALMfhD4gaRdxR2EdjqnzPbvGMfN1xj3r8+PiN8JNW+Gmty209u5twxVZgpxwehPrUUsRGo3zdToSd9Dj5JGZH5qzpNop5YAk1NBp/mjcOVJ5rV03T1iO5s4BrslPlR0UoXepsafpwEC4AGBkms/XPEMdqv2e3y0h4JFVtV16SUG1sxkgYJB4ArL0ezFxqkUcg3OWyTXPCKu5SOipOytEZa27SXTGb5icGunsbSRYzsQlCO1dJq3gr7TDFPZR5dBggcZ96jtVnsINjQMpIweK6IyjY8yV0yjouYL2M7Soz8wrro55ftI8tyMdvWsXTdOkmut5BGecGuqtrURMDjFYVKiT0O6lHTUyfHHho+JNNW4jUfboB8uP4x6V4jdxSRSEYwVbK7uoI6ivpKM44HevLPib4aNleLfwx4gnJ8zHRX/+vRGak+VhUg4vmRa8EX32q2iYnJxg16voFus+3NeG+A5/IdlBPllsj2r3DwjPv2141dOLPdoPmgj0PTPD8Nyi5QHj0rTHgSCUA+WPyqxoBGxa7XTSsigMBXHzs7HDQ88n8ARbThK57U/CLWeWUYr3R7FJF4FZGp6B9oQjZn8KvnuTY8EnjliJVgcVl3kDOpxXr9/4M3sf3f6Vi3fghgpwhp84ctzxq9Ty25qpEx8wEV3HiPwlLBuIU4rh7iJ7KbDDvXVGV0OzW5tWYJwavhypFZ2mTCQDNbQjBUGsm+4D4pdwHY1YRqqhNhqaI81nNlI0bc8jNXT93iqVv0q8g3LWPMNIalWrcZqFYMmr1vFgUBIdsyKEQg1NjApVFOxzscjEcU2R8UPkEEVFMeKLEFm0mxKOa9g+F0wbULQZySXUD6oa8RjkZWyK9X+GmoiDU9EU/ee5UE+xrNq5E1dEnxV8K6f8TfA8tpeRg3UAJhkIwwx2r4XuYNV+EviVh872jNgjsw/xFfeOo3Yt7y+tmbBjmdD+ZrwX4r+F4fEMdztAEhO4E881th6vK+WWzNalJTjdbn0l+wz8cYNagOmtcrKQ2VBPQHHH4V94ROJEDLyDyK/CX4MeNLr4OfFC1u/nSEyLFMmTgfN1x+Jr9svhz4ni8U+F7G9jYEPGDXvYSXsqjh0Z83iYWtI6uuf8U+ENO8V2TW97HhuqTR8OhHTB/pW/upGavXnGMlqcJ82+LvA2oeEZj54+0WjHEd1GMK3s3oa5lo2B4GR3r6xu7OC/t3guI0mhkGGRxkEV4p8Q/hgdD8zUdMUyaaOXhGS8HuPVf5V4lfC8vvR2KTPNDHjtQyeoz9K6DRvBWta+u6ysHaPP+tlIRPzNdDD8HNQZR9o1TT7d/wC7lmP6cVxRg7FXPPdoUZzj15oCnG7GDXqEPwKv3XJ1SzwedyRManb4HSxLum1aPH/TO3Of1Nbqg7cwrnk7fKgJPOOTTsHv0HH1r0ofDfRrd8TXl5cHuECpSN4J8OYIX+0AfUzr/hWDiO55qFyfRe1OAAzg13M/w/spcfZ7y4jx0EgDD+lU5fhlqkpzb3Vq/s6sKfJYpM4+QfKMdfQUVsXXws8fS3aRWFhpVxER800l8Yyv/AdhoqfZMLnqwIYU05z04qBZAyBl5DDIzTvNOM98YxX69Y/nFO6Jhg0E46DmovNCZbBOO1KZRtDHg4osxLVHmvxu1ZtP8MXJU/NsP/1q8omtGi0LQtO4ZyUJUDr/AJzXZ/Ha8Nxb2dov357hI9ueo3A/yBrIitTeeNtJtwuVjwSMemDXuVLU8NCHdntZXSaUp+r/AAPa9PgFtYwQgBRGgTA9hU7INtEcTnqpJp8igjBZY/xrzJTijk+r1ajfLFv5GD4oHl6ROSe2MDivC/hdeyaX8XtbvYG2vFAIwT74r3vxFbnULCe2iYPKwwFHPPavHdG8Bap4Q17Vb/UVRVv9vl7WBOBnOR+NeZm2Lo/2fKlzLmb26n2PDuBxFHEOdSDStuzt77XLi5uxK0paQNu3Hrmvmv436s7eOP7VknG1ciUA+wx/WvdvMJPtivPNY+HGl+KvEVxcXxkbAwY1OFNfmMJKMrs/UKbsz5V169TVddubhAWVm7ivT/hlA/8AYbERk5fnaK9l0/4Q+FNN4j0pXI7yOT/KulsvD+m6cmy1sIIE9FT/ABrK7cm+59Nj81hisLGhGNrW/A8Q1rS765kiEFtI7DvtqvafDrXrxvMjs5FVuCCpBB/GvoZI1UkBAB22jFSFcjoSPXNQ31Plr6njvhf4W6tZOftKJH3yzjiuzt/AzQxkNOvzDjuc/WuuyRgAZ9qOoHHbvUrVoR+eP7Qfwk1bwJ481C6vB5unaxP59ncR9CQo3IfQjGcelcT4JhdPENx5n3l4PNfZn7YrwQfC60e4RWddRiaJz1RtwGR+BNfHXhBxJq95KpypPWvqMPLnopnnT+Jo9At7YG6QZ+82K+u/2bNIjsrWS4baoYgZNfJGmgyahag8fMM19sfAqxK+H5AwDDGcDvx2r5zMW1OK9T1sNH92z1y7t45YiXVWA53CvKdb+HOlePLS+ttTs47hJmcYZc16AA2ZTFLJEyISUkOQRWTo94Le180RM/zneAOme/0rwsTVceRRO2jC3MfEnxA/ZVuvCdxctYoz2gLNG5PBHofQivnbXDMbqWwtImZozh2A6dua+6P2p/jpb6Pop8NaIFvtb1JvJihXqGzyT6Be9eYaR8OtB8AfCObVtUdbnXr9TI7sMsznr+vQV9Dhak5U17Tc55Oz0PnK08NjSNOdmG6Vgck9jWPoNs8GqiduzcivY38B6yNDg1S5sHis5sckZ255Ga5u48MeRICq9DkYFdjmrm7V0jsdN1+xjs4WQYJX5laor/V49QXaIAMe1Z1npIEanGTgde1a9vaLFjIGalz5diVTUmVrO1I5KgemKt5wakxsqMpnqay5rvU3UOUlUYZcVkeO4IZvDF2JVBOAwz6jpWvHhTuJwBXnvjfX31q8Gl2hyAcOe1a07XbHJc0bGF4PtGMDynoW44r1PwleeW6g9q5jTdLFjYrGBjA61q6K5imAzjmuKovaNs9KjFwSR7v4d1FWiQd67jTLkEDBryDw7d4Vea77StQ2hea85xseqtUej6fKp+8a2baCG5YA4rgI9XCIPmqxF4keEZDYpdTJwZ6Q3hi0lj3MVrm9Z0yytwygqTWBJ45kaAoJTn61zV34mkaRsyE59aq5UKbvdhrmkxXDOAoIryjxv4SWJGkVMYr0aTxGu7Dda5vxZrsT2cm4LjaeB1ranoayimeWaRDtJHpW/GCBWVpJEoyBit2OL5aUk7mVrDAu4VLEmDTljK9qcflqJbIzuWImAq9FKMYrH87FTR3O2smgUjajYZq3E4rGgvARVlLrHemgZrZzxUsa1mw3OavQThzjvWi1MJFl4ap3CkVoOfkXvmoJog+cHIpbEFG3XLc12fhu7FlqGjsGIK3UbEf8CFcnBGvm4NXor0RajbjOBHIp5+oqZKw7XTOw+IEzWni/WYgcYuGYD2PNef6jL57Mrc5rsfi1MYfHWosAMSLG/wBcoK4GecOT61ik7m8HeKPIvir4dy326EYcHDH19DX6X/sP+Mm8QfBLw9ezPvmECwy54JIwM18BeLrVbzTLgNj7hIyO9fXP/BP3UmPwxjs5AdoeQ/jvI/pXrU5tqMux5OOglC59vxS+YuRSyZIrP0yfMSgnoMVoM3Fe3GpzQ1PnHoRRybX2mrBG4YwCp6g1SlI5z1HINTW0+4YPNFKpf3ZBczdZuH09UWOMeU3HA4B9K5i5nycsep6HtXdXlsl3A8T9GHB9D615rrge2naObG9CQcjj61x4iHs56dTWKudBousi2fYG3gjkE9T611iSJcR+xHIryWzvPLfGce/rXUadrssMYG7IFOnUa0ewmrB4m0kQ3KyoMRseg7cVyt1CYs4ziut1DWBdxbXX8a564VWz3rlcbNlboxku2jfBNdDpGpDgNg1zGpReW+R0pbG82EYNQmacp61ZrFcRqQcH2PIorjNP154AMN+NFdEXGxnYx1uCo2g/KBwPSkSfbkjhjVPcRz2NOQluuMV+vch/PSp3LouMkDqD3qlquu2mkQGSXJZuFReSxqXhOcjI9DXnfjC++06oyg/LHwMH/PrXnY6t9Vouolqe/kuXxxdflqL3VuVddtoPE9/bXd1FsNtJ5kSh++CBn161PBZ28N+l5FiO5X7sinkVgvM+Mbj9M1Lb3bxNg/dx618HVzTE1vim7I/VKOBw9CPLCCXyOx/tWRgfMlkk+rmnrr0SHZuUN9P61yE187pgHGaqmZt/U/UmuKeJqz3k38zoVKEfhR3D+J442GSWI7LWP4j1Uai0BUjGDkVhq7AfWlLYIGMcVyueuptYVDubg8Y5rL02Flur2QsGEjggitaMgOQPSs3SYzGs/IO6QkYrnuaJqxoqORgjNOwCeaYR74NSJknH60kxbCFdo5NPHT3oUYc5APvSqdpz69qLpaAxMZPPbpTCM96lyNp5phHfsKlvXQR88/tqSAfD3SomAbzL4ZHrjn+lfIngBdwnYgg7q+qP23NRaz0Pw3F5Rkja5dmJHC/Iw/qK+ZPh3CWtJOMZbIr6XC/wFY4Zrc77w6qyavbhuqnOK+2/hNcLp/hTzZAwQcFlBJX8BXxn4XtS2tQnHQ4r7t+E1kIvDduGA+ZBxivm8fK9eK8j16OlC/madvqX2u0nCXEVyNhKsMBx9R/jXDePvF8HgX4a6prMswgMMRKSHsQCc/zr0TxFpFpBay3UcKRzYI3qME+1fNH7ZGk3k3wAv5baTCW00bTr0Lxk/MBXkOKqYmFN7HXF/u5SPnj4Uwan488c3HjTUVM3zFyZBkRxEkJGP9pv5k16JKtv8R/G8UU6+XpNtMdwU5VWXqo+n868g+HvxA1KDwRJZaNMsV5GCCCu44PBKj+9jjP1rqNKudX07wx9qtoXiM6hniPJA7Y/ma+shTSd3sjzZy6n2bp+jW+paTHpsItrvTGiMU0YIPbhhXylrnhqODUb+3ThoJmjZfTBqp4F+JGu+GJd8d1LFg5KOdyn867Gbx9oniS5ll1KzNtfTcvc256n1K15tKnOm5Xd7nR7S7Vjz9LVoCRjilMeT04rVv4grkowkj6hx3FZ0k4DYK/jXVKWup2Q7kLxdKjICNipWmXk1y3i3xUmlQmCH57p+AAen/16mF5M3ehW8beKjp8f2S0Be5k4+XtWX4Y0M2aGecbppOST1qpoeiS3FwLu6JaRjkDPSu1SAKgoqTUfdR1UaVveZDKq+XgZqKBvKkU+9WJV4qoThqzTuddjuNDvCirzXY2OqFVHNedaTPugQjqOtdFaXu3AJrlktTppyO3j1VjjJp8mrYGD0rm4rvIHNMuLzHeh0zZyRqXGr+WzHdjNZlzr8cR3yOqL3JNY15eEBmJyBXnmv3Fxq07KHKxgnaPSqUE2kYym09Dv7nxramRjHLv+lcl4h8Wm+YQp0J5rIstMMcJySTjuaS1sRJdjIzzW6gokOodboOGgRjwcV0lugIrG0yzKooAxXQ2tsSuAKwl8QnJyEeIYqrdJsTOa0lgY7tw4HSs69ZkUjbkVitWS0ZUkxDVJHcq+BnFYGta2mmq0j8AdcnFc9p3j6PUJnSNcYOM+tbKm2rnO52dj0qKUKBUy3PvXJ2esmUAjJrZglJUVlKNkWmbsNzjvV+3uhketc/Gx4rQtnC4LGs4uzE9TqbeTzFA7VZB+UDbgjvWRZSZIwa1UYuckcHpTkmRYiZAJVJHB6msOS7ln1EiM7gD8vrW/cOYFaUk7VU/yrk9OnH20Mfug5pO7ZcdUz0b4wzf8VJBNniexgl/8cx/SvNprojvXe/GWTy9U0NGH/MJgLfXFeYTT84oemhrS1gg1WTzLOUZ5KmvpL9ge98jwosYYHbqF1AeenzBh/M18uahdgRODnp9a+gP2IdRCadq0CnDxaqkpA7BlwT/KumCaicGN1pn6B6dc7VBPBrWhut3GeK5uwkLZzwa1rd9hGa9CnKysfKtmnLHvFMhjMb8ULcKwGTTJbqONC+4EDpjnNb+YjRBBFcJ8RNOZES+jGRjY4H6Gr954tNswCqMf7VRXmqxa1ZyQFyd4IK9s0679pFd0aRlZnmNvfsJsHINdNp92GUA1zjwCK7ZOrKdprcsIgqiuOMjSRrOUYZDH8RVKU4qxtwKgkiLdKu4lsZGrDMRNYtvKVJ+tb+pQN5RBrItrbe2Kx6myehLHqPl96Kr6hpjxLuGaKm4xjalFAhDyqCP77gVRbxhpsRI+1pJIOAsZ3n8hXkt+mlaeQ108syNyrSSF8+/NPi+J9jpaMlhYeaw43hdozX9C/Vkj8D9ndXR69DrM10u5LN1Vh96Qhf0ridXkM99OxGDu5Fcnb/EjVtTvI0jRIUY4yOtdAXLHc5LMeST3r4LiScacY0lvufdcOUHFSqS6kZGcjvTcbc8/l3p4BNC4J9xX570PtxByMc9acF5pRxjpnvT1HI4qLlW11FQjGDQ2FYU8Jt4pme/Ws79y7W0FYkROcfwnpVLSQyWgDg7tzcn61dlYi3fjqMVXshstowTuOOtRy6C6lsZYj+Qp2eT/ABDvio0fI4yPqMU7+ZqegiQZ65wKcwy2SfyqJXGT8y4653CmNeQr96VAP96jluGpYHfPGKQcnkA1Rn1/TrcfPdRqcd2rMuviHoFm2Hv4cjsHHNFrasGit8Q/DeneJ9GuYNRtIL2BLeQ+XMuf4T0PY+9fEnwF8L2+veILfSy5S1lecq+ckKrEL9cAivt2Px/4W1MtHNewMp+XDN6+9YWj/BrwhpmsQaz4aZbG6jJKqrCSIg9QRnIBr0aGJVKnKD6mMqbvc801T4QP4O1KG6SYXFvI/wC6I/kR2NfR+keJYvCvhmzu7iBzAEAdlX7orA8V6Ne67aWMKxRs9vIGLxnIYfzrs7u0sJ/B0ljfForeePy3dVyUz04rxK0nOvzeR6FNL2Si+4mo+JbHX/DjXNlOJVLKCB1XJ7180ftur4mh+FyJpNpLeaPO3l3skILGFTyWI98AZ7c19HXmgWeg+FtPghcTAqqeeBguvY/yrmPiVY6mmj6fJp3zxSzi3uoXUMrRtxkg+mTXnc/JiYz6I6403OlZdz8jdB8UXOg6gJI5CnORt6CvqL4Z/GXT9asI7K/WJHHGGA5z6V3Hxw/Zr8K+CfCF3rUWlpaahNOrPFCuFZiexOSBz04r51vfAdv5pNjKbWbqFPSvr6OIhXjeJ5taKi+U+krjStNuLaQpGrxuCQRXDQ2Fnqt1Lb2kuydOQORXm+jeOvEXgWQW+oRSXVnn7xOePY12vhbxXoWr6ml/a3CwTH76O2PrWqilFnPrdWOjs9LvtPV47rLx/wALelR3FoWBOAq+pOBWp4j8f6NZaf8AvLgTMV2hVOcntXm+taj4g15kjS0ksLKQZV5VwXX1Arjdn7x6lGpZcozxJ4qjsd9pYf6RdHjK/wANY2j+Gnmf7VefPMTnDc4ra07wtDYEOx3y9WY85rRAxWftLO0T2KVJbyI4rRYgOlSM3akMnPPSmj5jXPLfU7dthzLlagNsC2auKBimkZog76BYs6SdmUPbmtvhCBWFbMITvPToR2rUhl81Se2KpxvqSm4mtFc7Ux3qC4uq5q88TvZ3DRm3LKP4ycVmXPjDzW+X5e1Uk5Ivm0Opu50aFlJ61zN1CqSZU8VANaM6ctUPntKetCXKyL33LqPuTAq3pVqHnBNZsb+WOa1dIuFWVSTgZqKjfQEr7HaafahUBxXQWFvvxgCsiymiSIFmA4qrqPjm10lHWMhnHSsmm7WOlQOvmtUhjBcjB71xfibX9M0mOQzSBiBxg1wniT4qXMiOpk8tWB4615hc6ne+Kr5o9snlE8Hkg/SuqjQ3bM5SWyLHjDxU/iC7eCD5Icn5hV7wtpwgiRiDz7Vq2Hw9a2gQ3ABcjt1ruPD3hbbbbggyOK1qySjyo5/Z31Zn6dbFfmH5V0NkjbRuGKuR6P5Y5HIqVLfywa4G76DtbUSNSTirqAYXPIqsAVwcdauw4bGR09Kx2A1LEkYGcVrQKwUexrJgkGcAZFbVm2QMjH1pvUh6EWvOINGuCowSMfnXD2MoS4GWAUckk9K6XxxdiHTFjBwS4P5A/wD1q4a2n3l+eowKFuVHSJ6l8bmxr2jkHIOkW5+nBrzCaTDV6D8abknxDpsHXyNLt0Jx3xmvNppMDNU1djpP3EV75hsc4zhTXt37EdleJP4tuZAVtGeJonPRmVhnH0rwW/d5VWOIbpJWCKv94kgAfma+0v2fvD6+HNCFgkYEawODgdW4JJ9yRXR0sefi5WjY+rtKuCyoTwSoP6V0EXKg1yGizb7a2fnmNetdPBMAgrrifNyRabBBBxWbeMYFIA257Zp896IwTmsLU9Qy575/KtNQRUnUXFwfTNXrbTkBDnOR05rLgm/eZrUS7+XFLcGcn4xt4NK1hbuS5ito5VB/eOFBPfrS6d4i07HF9G+O6ZYfoKueN9Jh1vQ8NDHLJbuJFDqG479awdHjWwhUIiR98IABWdNJaMrVnY2uqWd6oWG4jkf0DCrkNuSeeMeorl7m2t77Bmt43bs2MEfiKrvDPa/8euoXVso6IHDKPwYGteVCOk1i2PkkAfN29DWBDazRyhgm4VRnv9VZdrao7AesK/4VmrC00xNxcz3WeokbAH0ArPlSNFe1jukS3nj2SzRo2OVZwKK5iHT7LAH2SH8VoqXa5STseH+PtLjhms4I2P7uMKDisu18K7okcsFJwTXWeL4Rc60qjnBojVYAvy7gP4SOvtX9C1J2R+HUPgimZ2meH0tZRITyvPOBz9K2cbmAB+U+tdvoMXgbW7T7NfRTaDfsMCfzC0Zb19PzrzH4l6dqPhfU4rHSNctdQNy22GVrfC56889MDqK/M84wuIx9b93BuyP0DLsTQwtFKc1ds1lHPcCkOxW++uPrXlXiNPiHpZAaBLhsH5rZv5CvOtV8Z+LbC5K31tMOeksbqD+NfJPCVop3jsfTKvS0XMrn0pNdwIpBuooz2YsKoL4k0yzJafUo2PTaG4r5ok8dW98pW9iuLc93jbP86dDc2l0MWmrj5v8AlncLtrn9nsdHMmfRB+J+gpdLb/ad0jNtGAcGunicSoHxjcM180eF7O/PiCzR4Ulhd8F4iP0r6WhH7sDoQAK55QtoVfUy/FWqPpOh3FzCpkkRcqF9a8km/aDlsx5DacscwHIlcf4V6B8Vbme18MM0Gd+4Yr5M8b6Re3mqtcRruUDqDzTUbhdXPVL39o/XFdymlwiL+FkYtXN3n7RviSSUhjHFGD0VOa8fFxqWnP8ANvCjqHFL/wAJGzZ86BX469zWnslLYE7Hqcnxp1bUyVOpzREehxWfc+ONXuTltRmk9t5rzKS9tJWBZvL70oieRgbe8Ibtk0/Z2VzRWOyl1u+dy/2qTdn+NtwNNj1o+bvlhR5MYLgc1xzXeq2mSyGcDoQKbF4oVGIuYHi9wKPZ6Boztjq8Lt94qfetfSvFupaQVfT9QlhA/uNx+VeeRa1bXZxFID9eKuQyFB8pI47VlKF1sGh7vov7Qes2Cot4kd2vdtu1h+NeleG/2idLvQqTTSWEvQ+bypr5HivZU/iDAetSi/4DMuCay9hrcls+9Lbx5p/iSCNBdQTRqQw2Ng/lXRxaqlzHEsVyiKpwUkGQ4r8+dP12e0dJLa5khYHqjkV3vh/41a/pIAkmF5GMcS8muKWGTlzdTZTkkkj2f9riCa88CwtawPNGtym9YlLYGevHavklLMzQvKkZLAZ5BBr6T0v9ovTbq3WDU7N1Qj5gw8xT+FbkH/Cu/HMHyLbRzMOsZCsPwNdWG/cpxOapebufHaSXlzciG4hURdCj816pdfAHQPHWmWNzpVsLO6jkRLxYTsMikc8jkEcV6d4i/Z4h1LUIr7SNURkQYaKQDB/z9a2NBspPAl55WoafMbSQDM9vn72Me9d3tb07HPG6nc+cde+FGmeCPF0emQ77iGOVAVdi208Z5PJr6t8TfDmy17wZYQ/ZVjdI8pLEnKHH/wBavLfGPg3UNS8a2msqhm025uVXzcYwewI/CvrDw7C9j4ViaWIN5cJcr1zgZ4ryq9STkrHdD3bWPhLxV4Pu/Dt2YbqIqDyjgcNXJzRsvGOnSvtD4pado/iPwzp98bYGO7lVAvRgTwMehya8I8e/AzV9FtpL+xi+22S/e8v76fUela05qyPVp4i255AV8zgdqdjaM1L5JiZlKkEHBBqM4wRWjV2d8KlxyEE88U5uTgflTExt5pN+0ZqIq1zbmuOBwQMcHk0rXktsMo3B7VXMpB9qWdwydeKrm1Kb0KGp3LXKndjn0rnXthvJ6VuXIyDWeYfnrogZSkV42MRq/bXC55qtJbkc4qOJHMmFHfFU1cmLuzQvLsBOKv6YszwiTGF9Saz7ZEjkJmOV9DV6XVo0j8uPAXtUuDex2wikP1PxLMB5cbHaOCwbmuX1DV8ozyNnj86fq1ykcbknryMVydw0mozlASIzjpXTCmkk2OU3J2Q11k1/UBGv+qBwBmvYvA3hWLQrTz5FRmYcDHT/ADms/wAAeFrBYmkuFDvt4UjpXV37C2G2Igx47VnOb2Q4U+rILsrLMGQkKTjFddoluIbNQOGrktMt2mfL8gV2dk6xKikgH3rz53ch1GkrCTw4YnHWqUsYFbM5VlyetZNww3HFZ7I52V6mt5AeahC5NWUjBHNS0RuX7Rhu61tW0wYccj1rnrQiLjtWzZsD97A+lRHUmSOY+Id0qyQR55C5/wA/lXMaYvmzwxqMs8irj6kf41Z8fXpn1x1yMIAuB7VL4Et/7S8W6LZL8zTXSKR7Zz/Sunluht8sbnV/GW7z40uo93+qt4Ix7YQf415zNcYBJNdV8W7z7R461uRW3J9pZFHoFwv/ALLXnt3clvlBqlG7JhpFHZfDXSn1/wAc6bF5fmRRN5r4GeBz/MCvuH4cWzWs1ruUqjbht7HKnivmX9lXQVubrVdVdMlQLdGPvgmvsbw1bx28cfBB3L0HWtVE8TGTvM7nSJPLsYO2BjFbEep4GM1hWZ/0U84KnpR5xDda6IHky1Ne5vfMUjNY105kPDfrTmm461DJMJMZxkdKtvUlItWMfmOK3beyBUE1l6WuADWz9oCLSW4iOe3UIy4G1gVP0NefSQtZ3s9sf+WbcZ7iu/kuNw6Zrk/FMOx47kALuwje+Khq0rmq1Ird8gCpJuVrNtbjP0q80mUzTvoPqZ9w+M1DCuTmkun/AHuMf/XqVRsiBxjPalc0SCS48ocUVWf52JPSiszQ801NzJrszHsalkYy/KKoyYfUrlgejbf6/wBamdw2RX9AYiVpH4hQj7qLdoTJdIo5GcEVk+Isal8StPtt2UtLdnx6E4A/rWxoUYkvkzxsG4k1g+Hpf7V8e65ckZERWEN9OcfyqU1ChOo+wor2mKjHsbWsMsmqBehVcZFS+I/Lltre2eNJVYciRQ1VFl+0as427huA3GptXYvqMaAZCgZx2riwFGEqF5Lc7MwqNYjR7HO6r8MPC2sKpn0iOOVhzJCSh+tcRq/7N+iXLk6fqU9s55Cyjeo+levsc8VCWwR6e9Z1cuw1Z+9BfkVTx+JpK8Zs8R8O/CXVfBfiqxmlvo57Tfj5GOfyr3ZOFHP4Vzt+WuNWsoycFX3Y9utdGPmFfmWe4WnhcR7Onta5+gZTiKuJw6qVdXc4L4tXs1np9r5QJZn2n0wa8A1O2invpfJ1IRSg/wCqkGFr3n4mak9ldWUGxXWZth3ds1xd18MdN1ctKFlhkb5js6V4cGktT2djym60XUSoLW8N6n/TJgTWBf6FYyMy3FnJaOfVSP1r1q4+EWoRfNYXeQO33TVI+BPFqko1l9pXp+8TdmqU0tUFzxm58EwTjdBcjpwDyaxb3wbf23zRruXp+7/wr6Db4Z6ncAm80LyiepibafyrMvPhjd26lojNEnYSLkfpWvOnEHKx4FI2p6WvJkQdwe9Srr6yIVubRJB645r1q+8IX8HytDFcj171zeqeF7fJN1p8kL/3guM1akmgWhwZj0e+fAL2jZ69vzqpeC40mcG2vTNGwyGByPpXSXHgy3kDGCcLn+F+1ZF34TurUEqu5c9BzTVmkUylH4mu4wfMRZPUjjNaNn4rtJMrNugI/vDisl7C5iBBgYnPpT0s45E+dMN6EVUrONirnXWOzUgGtZ4pj22OCanY3lgf3iNs7ljXGDRYY13xyNDIOhU4q3Dd62kLW0V8Z4iMbJgHP5nkVzez1EpHTjU2Y/MOvYVbgvxuBSQxuO4OCK4BtT1TTJNlxFux0HrWjZeI7aZQl0TbyH+90NDpaDurHq2kfEzxDoLA2upu6f3ZTuFeh6B+0re222PVLPzo+7x4P44NfPC6nFwElVl6ZB4q0t4SAQQQRWLpW0BJWPsPRPjT4T8RwfZXmittxDbGATkd+a9b0jxxaXlgkUEqSxhduUbNfnJ9sIxlR+FaGl+L9Q0KTfaalPaHOflfI/I5rknR6lao++vENhYa5pNtp7KNqzeYpUbSjDJBA9a6jRrSNdLvjIgcbAQGGc4FfEPh39o/xBpWBdeTfoOhPyv/AIV6l4W/al0q5Gy7WbTpG4bzhlT9CCeKx9k1Yd21YyPE/gKz8TeKNaQWwtJEmzGVG0DPSvN/E/w01TQXZjEZ4e0kY/mK+kNP1nw/4huWvLK9t2ebkhWABreg0E6ttgijE+7jaRkVbnK+hvCu4HwzcQywMcqfpUZBI/pX2xrH7N2j61bSy6h/ot0wIV4RgD0Jx1r55+InwN1fwLM5AW7tc5V4/vY9SvauiKvFM7KeLTZ5TK2F96YjEg55Bq3LbEOUIII7GoDEY2qbWPTjUUloVpkGTUIgLngVoSRhgD1NSRQFM5HHrVIl6mc1sQCCKgniFlHvHBPr3rWuCF6j8a5nxRrFvFCuyRCw425raDbkkODUSvcaj97ccVj3WuJCSuQxHb0rEl1O5uzhcKOnFaFjpYkAZ1ycYOa7lFLU1hPnZA8lxqz/ADFhGeBXT6Bo4t1QyLuPoal0zTlGxAoUdq3oLcww8rgis5yO6MOU0bOb7Mqlcpx0HapWnmlOC2QTWfG5cgY5rQiCxEMW59K5tEaSkoI3LOQQIu70q/BeecQc8A1zoufMYYyAO1aFrIQOK5pLU4JNyep0IvSPv03eJCW9apREsgzyatqm0DnrWDsIcBmnK+2lzgVC7c0mNFuOXDYxnNXre7RI3JIVVGTzWIJDjA61W12++xaax3Yd+KcIamcpXZyutXf2vU5pc53MT+tdt8CbNbz4n6XKfu2okumB9EQ/4ivMjOZJGbNem/A2QW03jLVNgZ7DQ5WQn+8+Rj9K6uplUfuOxw3ifVjfarfXO8nz7mWUZ9GcmubkudxIPfipNSl2v5ZOSgC59cVStB9ou4Y+u9wuPrWihZXE5aH3L+zXoKad4E0+JkHmTZmc+pPT9K+jtItAsH3gp4wSPfpXkvwrsF0/QbKLbt8qFE/IV6zpOqxhDGACTx8w4pwTaPm6s7yZuR7vs2Bjqcj8ahKkHmrFtwkgXkbiRUMzYFdCikjmZBJJgVFFl5RUczkmrNmucGpeoI27Jdq1aYk1WtmzjiroTjkVRJGOlUNWtVvLGWLox5BA5yK0tlMMYDcHFTJXRpF6nn8CMpwcZ9Ktlzsq3qdmLe6YDKq3zCqMhwtZrY0sVnUM+T26VLO/yAY7UwH5qjupgSBSfkWloQzy7ENFVbyTEZorE0seb28fmTTOOuaSQkMOfrV6wgYW24tu3ZOT35PNQS25ByOc1+71J3kz8bpQtGxe0JhGl3cMNwjjPHSsD4ax77LUr89bid3z14zx+laOqT/2X4O1O5OASMBs47VX8F232HwRblvlkMIYoPUjNGOm6eCdt2RgF7XFSb6foWtKDvebjjli2R2qSSUHV3GCcdf8KXRlCqzkkKq5OfzqlaTLJPPIp3KxwDW2GXs8PBeRliZc+IkzSMmc+vtTCd3ccepqMKTyOfpXzJ8ftJ8aav4q26JqtzZWAQbkgvfIBz1yM5Nc+IxCw8eeR04XCyxU+RaH0Tbxb/ECEsGUKTnr/nrXSFQMdD9K8G/Zj8K6hoVvfyajdzXk7n70s5lx+JJr3nYFHHavyXOMWsViZTitNj9Ly/DfVaCp3vY8z8f6kF8UWNiYRIJOQxHQjv8AqK1IJHhjUL/D6DisnxRexT+P7W1MYM0cbMH9uOK2UGMe9fPttM6nLUmWZixJHJ9KsJdPnaJGUEdAaqgilUfNnH41jrsR6iymSeQDeSc9SetF8ohjK4GMd6fCrNKCATj3qnqkpZmBzXbSehLepwfja1SSzgYDEnnqFYDnmqWt6WklqjCMvgZYLz9eK0fFL5ms4c/L5gYr60tzKGiIHytVSvHQ2UjiLvwraahNAEgRhMDghdpz71mz/Ce4lRmhd4WXsR/hXZ2m5tatF7DJIHrXSNdCPeDtAweOx+tOMnexHN0PCpfhxraFniiS5VTjaB1qnc+G5EHlXmk4/wBpRyK90gmxGcY5OeKo3lv5k25gACMmuiN0jFYg8Cm8G6XdPtQy27nqSeM1h3vg5rSUfZ71Hf03civftT0i3ugd8SH6CvJNd0/w5Zao7zyskqNgj5iBVxUnsbuoopSfU4+70zVbdgZozKB3POaxNVmskcrJH5c3cAZr2zTf7DvrVRZ3Jlmx9xun61m3/hm0kZ2k0xJmIySgC/yq9U0pDU1Nc0TxGS3VwxgLKD3wavxNdW8A2PkKOM16RdadpsMSxiAwMBgBlOPpmuUvbMRqwAAHbFEmaRlqYNx4hubZkBTJ6n3qzbeJBOPnXHsOTTb22WN4nK7nAJGPSsm91GC4C/uTbyLwWB4P6UckZaluRrX+slYc2x+f19KLDW7xAC7K2e54xXo/wr/ZW8d/F/TY9R0yCHT7CX/VzXYYu4/vBF6D6kV7b4Y/YK1jwrrOnX/iPWIdQsoXEklmlsI1fHQElicZ5x3xWUkkg51cz/gF8CzrS2uveKJZtMtHw8NqjlN47GXpweoXv3r618P3FjpPmRWjCSKIBVbA6e1YXjG/0/T/AA6lpFs/drgAVz3hHURLaMwJwT61x2imRK7Vzqtf8WS3N15cJ2EfxHk//WryDxp4gmuLxoC/ydxnOfqe9dnqt2LZpH7mvJfE0+67aQcZPWqS0Kp73KWp+ArDxFEzonlXG0lXQdTXnGseAL+zi85Y/Oh67k5r2Hw3egSohbAyBVzT4ke3dCPlDso+gJFT01O2NVwPmma1aFyp4I7Uqltu2vf9e+Fll4nhd4P9DvOquo+U/UV5F4k8Gal4VuzDewkDtKvKt+NZHfSxCktThdbaTyHVeCRivO7zQZ5pGOGbPcnpXq97bCQcisuTTlDZ6V0RlZHTbmWhwNhpZtJR5qkg9yK6BLRfvKMYrfbTYbhCGQH8KYugkYMbkAe9bxqaGkHysp2ziNcYznoa0I5S+F5Le3apLfRHABd+h61fWzjthnOW9ay50zu9skivs8leepFR+Z83rT3LEktUarzRoc8puRftPmIrbtE6Vi2fGK3LR+lc02CZpQoeBkdelW3YKvvVFJVRsqfbNDTc9c1zLUu5YaSoJJeDzUTzYFVpJ9zAVahcyckWtxGPT1rkfFOrfarlY0bKRjbnPetHxDrn2C1EMbDzH4OOwrhpZizZJzmuiELolau5bEmFx0NeteBEGh/BLxVqjfK+q3UdlGT/AHU5cfoa8YZn2napZ8YUep7CvZ/i9Kng7wH4X8KRttlt7T7Vcr6ySc5PvwfzrRLWxhUd2oniV9c753Oc5Oa6D4VaSPEPj3RrPGQZxIwJ7Lz/AIVxsspdzXsH7MemfbvH7XG3LW9uxHtmt5WUbE1HaLZ97+DLBRYQ8cGu8tIEUD92r4HRuhrkvDCmKziCjGAK6qxu2Bw6YU9+1EFfQ+bnuayKFUsBt9lqrO1WYWxu6Yx1FUbqUL3pyMiILubmr1qAKzFnyeK0LVycU0BsWuDitFmCrx0FZ9lkckGrNy+UyBwPSs7hYZJcbarvOTTJZKrGfbWiLWhFrSme2EhGGiORznIPWue8zcGHHB610ryieJkYcYOT7VysyG3uZIzkYOBk9axs02ap6A7bRVCaTMnWrFzJ8uazxKCahq+haYy8clQPeiopj5jgUVFjS5ziW0vkgKD8vXHeq88TgDk/Svf7z4W+Hr+HfpepJACMqvmCRP55ride8Cy6RKVeS1mA5DwPnP4dq/W6eNjVlY/NK2BnQhc8d+Jkpi8JW9oB81zMq7fXJFbEsYtPD8EY44AKjvzUPjzw7fapqekCNU+x28nmSljjAA+X9a0Lq2FwtuMlY0OTWmcY+hGMKXMrpq/kY5RgqrjKco2vexArbNOmJGMfKPesuwgDBm4HzZwK3pYY5bUw8887qrw2EduoAbcO/HWk88wcIKKn+DBZLiJycmt/MZFAVQtzgV8/fE6zvtW8SzCy3EodrbOfxNfRwCqpGDzWPL4M0ee7kuWgYzSHLHeQD+VfO5jnVDEU1CF7+h7eByurQnzTaOQ+B2i3Wk6Fci6Jd3f7xPUc16YybEJH0qrY6db6bD5VpD5UZ6qCTVmQEIeDivh6s+ebkfWwXLGx5hcG3vPH9wVRvtEUXzN7dq3hbyEZVTj6V0GhwWxu7mcQRmTcFLMMn1xW7LMsrDZEqAegrmqayJ5Opwy2EzYxG35Vai0e4IJEbe+e1daGI5HAoBO3jisYxaFyHM2+i3MbnchXjjNZ1z4Yv5ZG+XPoc124ZsYJ70/cefY1tBtCdNHlGpfDTV7+8hlCxlI/4cgGua8SaJe6BKEu4THv5VuoP4174Dt981xfxajjbwoxcDKuCh7g/wD16u7mJo8i0f8Ae6yZOyRnH1qe/mwXxkD61R8OkG9unxgBepP6U7UZwB15atoLqZSL9tOotlBGD61FqUu35k54qqJAsS4qC+uTj1B711KLRw3VyGWaWS0lIHKjccV4L4vnS5jvmeIEsxIJr3KbUvs2mzZxkqa+ffElwziYJyXk6e+a9HLleUrmeYybhTUfM6r4X2we/iklAkQpyB1r1bXPA0Oqyb7e8bTpY+C0bbQ2a85+HmkvYGKWUkPIoAB45zXs9mjizlNwuHVsAjuPWuHGV0675dkd+BpONJRe7PO7zwFr9vbO/nQ6pbqpJ3KC7AdeleX6rAAHGNvt6V7lrMt5pFvK8MxVWzhO2DXm9ppiXWoGO4QOj9hWbqxaVtzt9k4ttnCx2Qe5iXeIyR97HH4123wm+Dc3xC8ZQQ3tpHPpMDCSZ4jkOf4UPHQ9Tz0HvXoXgL4O3OreK9Mkm0149DkBWZp02liem0dTX1R4L+Gmi+B7HGmWwt1ZtzqmMZ9eKFKy0IlI63wzfWngXRobO0CxxxqBgADJ9a5vxh4+fUo2CSbQB0zWP4w1QJI6xuSteb6xqbRox3cn3rnvcIxMjxNr01xdOnmEgn1rsvBcpi01dx5NeXXDG6vFOckmvR/DxMNmgPTFZ2uavQ1tbBkhYjnivKtdyJSOmD3r1m5cT2jf0rynxNGRcMQec1UNUESho1yY9QgBHG8EkdhXWaBIJ4C3QMxI/E5/rXE2AJaaTp5aHH1PH+NdD4ZvyrBWIxnpQ1oy/U73ThtCg8D+VReKLSG6snjmiWVMY2uMipbJuVPaovEMn+invkYoirEbSPIfE3w3sVsZL22YwsvVP4eteaX2gTQMSMMvqK9s8UXJTR9gOOc15tPJvBHFW0nsdlOvKOjOSj04hc4P5VA4MTHivR9B023vZoEmjDo0irj15FdJ4u+DVslzINPm8vGTskOR17UlE6Y4lXszxeF8IQTnJzzRLjr61pa54dutBnZJ4yAOjLyDWOXPQ1Dg1Y7I1E1oRuMmkC07JpQcfWp1Nk7jogy5zWjbXLBcDnFZ4bNWIQADtOM1LC5ppc8dacLjFUgCo45qGS7EWSxwB7UoxuNyNJ5zisrUtWjs4yS3zdABWRqHixEQxQnJ7tXNXF+87MzMSSa3jCyI3Lt7eyXUjSO24mqm8A8moBKcfWonY5rSKuUmdt8LNFXxL8SPD9gcmJ7pZZPZU+cn9P1qf41eKT4n8daxcqxNv9oaOEZ6ImEH0+6a2vgXHHoNr4r8XTjA0vT2jgZjgeZIDwPyFeXX8zXFwSzF2HUk5yaI6u5kvem32M9lJPHNfTf7H2irG+p3rpmUkR7j6da+cYUC4JGTX1p+yFYOfD+pSkg7rjOPTgUTaloYYm8abPrfQCggHHaursirA5ANcdoobyhg4OO9dLaRuRxyD1GauB8+zS85LeF2A+QA8fSuXlvWnc46ZxW+ieaTEyMiHjBoOhxxj5OlaKOrIbMq0RmIzXRWFplRxVW3sQj1t2oWNRUvexJLDGY+vWo7liOe1SG4UnA6UyVQyDBzS5TRFKRfToagMYzVqRMKOapyybTRsMmRMCue8Q2/kOkxOedjNjv2P861xcE9KranCb+2lif+NcKfftWc3ZXKRxt7c9Rnn2qrHJweaoXFwRKUPUHBFTQyfLWb0ZqizEN0o+tFOtl3NnpRUPcZ9IadrOjahAjWk1qUIyEG0Efh2p+o6fpN1aSm6jtvJwSz8DA9c18422qNGoVQT7AVNd6tLNbOrNkdhnoK++nh5U05J7HyNPHqpaMo6szfEcludavRZSGWyEpELseSnasvGetOfpwOp9aOuOB7Gvhq1SVSbm3qz6aEEopCOMLjGKjC4PvUzMNvOaTIJHHXp71k56GliPYQBTkAAPYDvSnLAAYOfU0oUEYHFK+oaDkG5R/IinTxFY8kFQBmrNuEE65OBjkVY8ReStmoibDqpDVm3zMd7HOaNBtildSDvfdkdK1BhgOD6ZxUfh0QQWQSYEqWJyBXWaboljqOBHJ5ZPrWcr3bA5tVO3vxSnrjP1rs38CzOcRyKfqOtZWoeF7yyyxiyM4pKSsOxiJhgaQrjJ9OlTS27xEKUI/CoQuCMnk1TeqsT6imMdv1rzj443Bg8KwqAW3zAfTmvSTkV5X8c7sraabb4LeY+6t4aMlnmPh0/ursnrnFYWpanI2riIEFVO0r3NbGgkJp9y3rJxz1rDubOOXWWnDKSAMjPINbxsjB6pm20uxEA6VUubkFDu6dqytQ1Rv7SFsjg4baabq96LSEE5/E10X6HFy23G61Nt0qZ85IBxmvDNZu9kayH5fnBx7167rlwD4avLj0jz1rxbWpA8MPGSXBxXrYC3MzDMdHBLoj1HwPrrazLCsqhfLZTla9nnvvK0a7n3Y8tCwrwf4b23kAyEHJwee1et3lznwtdKh3M6kAV4mKjD6zJRWh6uDclSi5blVZbjxLplikKefPcjChOc17f8Lf2erDRfL1fWSLm8+8oYZVP90Hv7/lXLfBLw5DpVlHqd2Oi/Ih6AV6hd+NpbpjHCdqDpiuJpp3OyU3JWOonmgtiIrdVjQcHA5P1p8uqxrblFYbiK4CXVZmO4uc1JY3jyzjc2a3h3MGjP8AE8/7xjnFedavOZWZe1dr4ruNjMa88vXMjkiktNTRINFtTPqCk9F7V288/wBnjVUwOK5/w1ZSPDvx1Oc1pXw2MNzUluxvVm7p1yZYCDzxXDeLk2TMentXZ6FtaA85rmfE1m13qCRK33yBj+dKN07BE5OUfZ9Oi42vL87e46D/AD70mjXXl3K896XWZt0mwH5V4HtWbbTeXMp961ZrY9i0mffCpHpTfEEmbeqPhq582zQ57Va15s2/4VlF3djn6nnviqXFltrzqeTDV3XiyX/RjXn1xJ89bo3S0Op8Lv8A6TakDgSpn8xXuWtKGvmHfBxj614Z4QHnXluvbeOfTmvedVQG+Df7BwKmPmYyvc8r8d6T9otJGHX6V4jewNDM6kdO1fRfi62MlpJhscV4Vq0BM7/L3xn1qua7sddOdkc9GynPzAjvRLcKnOcVW1bTnVWeEleMkDoa4zXNRuLGEzRyNx95GP8AKqjTvsdqqnanUFU9cU+PVEyAGAJ6V5KfGUpTIYmqtx4qupxw7AexqXSdyvbaHsGpeKrXTzzIGcD7qmuQ1fxbNqR2htieinrXAjVHkbLNz71eguN45NbezSHGrc30uN/erCSDHNY0EuKvpKCopuKN4u5fWbjing7gPr1qmrAClaRmQogDyNhUU92JwB+ZqUrK5a01PWtYk/4RT4G+HrEF1udcu3v5uxMa/cB9s4/KvKopDI5xzk16T+0JI9j4k0nR1YLDpWlW9v5Y6B2G5j+W2uD0SzMzgmoXuwFR1V+5asrGSVlYg49K+z/2Y9PXT/CI+Qo0p3ccZJNfM+k6fDCsbOu5sjAr68+BUK/2JEFGFwAB9K546u5z45+4keyaaBEhJz06VtwamoIAGT6Cs+1sjIc/w1pQaNGq78/QEcCuyKufOtlu3u1klJDM2D3rQSYqSOg9KyERoJACyv06VopIMjmri9x9C5FlmBqy2VWq0UqjvTpLpSpFRbUkQFy+QTx1FW42zkHP0NVbaQFwc455rT8tVUMo68H2pgUZ3JOAKpzRk8mtN4gzk1WuE4PFQ0WZoXaac674yM1HNKFNQ/aTioauNbnn3i6wNprXmRjENx84A7N/FUEJwoB6112vWI1G2kG3MifvE+o6j8q4+QlJcdKw8jfpc1bXgdM+1FQxTeVFuxnAooA9Xj+DDpJuW8i9sqa5rxx4EvPD2mNcMEntlPzSx8bc9MjrWL4e+K+t6dqMrT30kwfG5bkbgfT6fhVjxl8Q7/xRZLbyTRpZg5aOFcByOmSSTX32K9vSpSlPax8lhnh6tSKgtbnEtjPY45pxOeOgpuc544z2oyc18C7H1HkP6+1IBn+ntSUmVGCTjHr3/KsWULgEYOOOeaVeaQ84I4/CnDg8dqroKw+PIbrkj9KZq2+eykAPO3HHcVcsolkZmY846Yqhr5VLVgPkJ6HPWo1TTGSaOr2umRRum7K9fetC2uZLaTcjFSe4qlp7lLSKLbkhRk1om1dYFdsDPr1oZVtTUg8W3dsRhwW7BmzmtrT/ABz5pxeQ7sjGQOv51zmm3tpZo5mt1mc8hWOMflVK5nF1MzrGIgf4R0HtWVlZoHc7e61TRruM5KliOm3BH5da5+8OnOpMZ49q59mYDnJ+hpQ2QeME1bi9LEks6qr/AC/dPAryT424P2XP8AJH5V6vtOeoYkZ5ryv4oaa2r6tHEr7CkWWzW8Hy3uTJXPI/DzCWxfr/AK08dqoTaREniKS5HmBioUhc7TXW2fhSbT7XyxIjMGJBBznNVDpd1Fcl3QkE8kZxVQldO5NrJnH6n4ca51+PUIZdqIoWRAevpVHxrp15fWML2ZIljkUkeq9xXZXenSRSuVAOe+w1Tu4HFsm0NlTzit73M7JzT7HnfiS+nsdJeymtz5bqMyAdK8p1XJlTacYlHB6Yr6Jki+3rJDNErIexAzXnviHwpbyeJrKCGAneDuRRkE9sV6WCqKDlcyxlJVXG3YXwdqkd3CGX5Sg2sBxXqukWzajbW8Cc7mGfpU3w5/Z6vtRk88QtbQMOdwr1xPhra+DrTzC4Z0FeVUvKq5I7IpRgkijc3a6Zp8FqhAwoGBU+lOXUE965HU9SM9514BrqdHkzbqR6VElcpKyNZm3GpbGbbcjNUnm20y2uD9pBpRdhMzvF0mXYA1xuxpX2qMkmup8TEuxOKytBtjPeqSOFPWml1HfQ6vTLJbDSi3fGK43WdQYzEAkc12uuz/Y7BUTgYrzTUpjLOD71UVpcSV9zvfCku625PUVBrEYW8kmz/q4Sw46E8U7wr8toCfSjX5PL0+6fjJAFLqKLPMr2TzJmI+7kgZqiG2vmrlxl8n/61UiBmrOk9C8FXW+DaTXQ6yd1tn2rh/B1zsn2E122p/NafhWaVnc55aM8z8VLm2b2Ned3DfvK9I8TqTayV5zdLyT3rVOxtE6fwXMBfwDPG4ZHc19BagpmnRv+mYGTXzl4OnEepQjr8w/nX0jNHs8vnd8metFjGZxvim3Z7d8dhXlN7p0Tzt8vPrXtOuqDbvjg+9eS6zH5Nw7ZxzQkVB6WOX1Pw2kkLbDyfSvL/GvhtvsEo8olgpOa9mF5hSu2sjW7SG+s2G0E4xW1OSWpsmfJSxeWzRt1Bq3HbgpVrX9NbTNeu7crjDnHGKbAMjFdMrbm0UUntgD8vWpYFeM81oQwZPIq39hVl6VjfmuzoVNvVFaFzgZNXIZcmoGtNnvQgKZqNbm8U0aHm4FbPg62Op+L9EtFAbzr6FMH0LjP6ZrmWkPGa7/4AaY+q/GHw3z8ltM124/2UUn+oqnblaZM5OzNL41XY1T4o+IGXcVS7MfPT5EVOPb5az9FiEQXiqet351fxLqt6Tu8+9nkBz2MjY/Sr1g+3Ga5p7WO6jHkjqel/DrQZfEfiGG1SPfEqGWTnoo/+vX0d8IdQbS557MgjY52j056V5v+z14LutR0nUdVXCNIwgjLenUke1eraB4Xm0XXpZGb5TznJOTVU6fLC54WMq89Ro9s0e7aaTnnIz7LW+k8gGEBPuK4Lw/qSi8SI5y2AD2r0CzcMvFaLR2PNZUkdmuhvwWIAz3qxMnkLndn0p9+iko3lYJP3hWRqc0isEUkjH5U9mSWjqODgGporoyEViQW0sjZOa27GzbjNMasbGnBiw7k1sMmF54PvVOxt9gGATVuONkJU9+eKaF6FfceAeBjNQXKswO2pblfLxyAfTNRQzAttIzWV7lmNcQtk5FQYwcVt6hbgKWxWC8oWQg0MpD3BC5A6c1xmt6cYb1mUfI3zLj0ruEIde1UtRshdwyIVIkj+dfcelYSWtyovocWziKLmimarKsULFOQR1zRU6I0MfxHFp39vzQWWqPNAjYWaRQpPr07e9S3V9Z6VbRRSXcROPvbsAj2zXM6rr2hak6pZ6fJb3kjAeazZ78iue8Tv9v8baTZK42W8bSsv4ADP61+04jALEYSUJOx+VYbGSoYiLS7naXPjHRbRMy38cWP72agm+IHh+Bd0moRL65PFcp44jS5026hUpGywswJA9P0r5z+NN08Pg3w3NG7Rv5HzMDgnpzmvzHE5Y6MVNPrY/QaGLVWXKfVMnxY8Mr01KNivUCq3/C5fDCuQt8JPXAr8+4PEd9H0upPoTmrsXi2/jPEwPuRXlSwzuemmj7zl+M2gRgkGaQdiq5FO8O/GTR/EWsRafbw3PmSEAM0e1Rzivhu28bXpI3cY9CRX1X+z94Qh1Wx0jxH9smWSQfNB1Un61UMLKV0uhnVqRgkz6GW2IBbnjoRXDfFHxGfC2k/aNjTgclAeTXoZu0W3EfVu7V4j8fNbXT7aBQNwkO3noDWdOHNKxMnZHAar+2pp/h24e2m0C8+0R8MIypP6ms2b9vuzIITw/eEHu7Lj+dfNPjiIXviG8lB3AtiuUlsZGI2rmu/6lZD9ofWE/7e8YBZPC07gf8ATZFz+tUW/b7uG6+GHTH96dTn8q+U5bdkYhhioWiI465pvBprYbmuh9Wz/t9ag0eR4eiGOAPNz+uKqP8At362xUrocI9zP0/SvloxH0pEt2ckAbjVLCWFzo+p779tzX4ooni0+2JkGdvnHK/XiuY1P9rHW9XuPtElvFDORg7WLA/nXhK6PdyKGW3dlPcLVdrOWKTb5Z3DqMdK5nRhqrl6n0HZ/tQ3gws9pHKSOcHH41t237S+nSoBPayBunHIFfL7LIo+YbfrVjSdO1DWbxbaxieWVzgBBnHufQe9Q6UEWfWWn/G3RNWlSGMuZXICx7Mkk9h6mve/AXwZv/Htkl7KgtbZgPvDBP1zXlP7OX7O9r4Ygj1/xEBLckB40kX+XoPc9a+k7Xx/Mt5Fb2sggtUG1Yx0FYyXLojG1zLv/wBlTTBCWN8d45yGOKxtH+A2keHNW+23ci3DxfdJ5rU8X/FW80yZrYsc9mz1rlofHFzqZJeU/nURck9AcebU9Jm1xLeIW9oojjHHyjFcX4+1FoNNwWyzD1osdXUYLmuW8faoLxiqnKgVsmloCTucK93+/wAn1rudCuQ1mp74rzV5h5w5712OiXw+ygA9KhnQ1pY6eSff34FNt3/fAk96zRdepp0dzyDnB9azSMnsTa9g571F4bt8Nn1Oal1BDMEx371pWNutlZF8YOKG2gMzxbeDy9gPPTFcGx8yYfWtvxDdmec88CsyytTNMDitL2K2O08PEraqvtUfiKT/AIlswGMq2f0NT6ankQj6VnXU4vhfxkZREBz6c4oiQtzgbgHpVGQEv1q9c/IT3xVLkvmqW1jpNrw5KY71PrXpE7eZZZx2ry/R5Nt0uPWvTY2D6ePXFQ9zKa1TOB8Sr+4lrzO8GHPPevVPEcQMMv0ry+8X96wPrWysXEk0WQw3sTDggj+dfULOXW3YgHMK8/hXy3p5P2iMAZJYAfnX1TBCWtoegby1Bzx2pdTCe6MTWIQ0LHivNtd0xZpSAvB716ZrXyxN3rhb2TLMRStfYIvQ5CXSGiLcZqhcaYCgZVwexFdhdHcuMDBGKoz20kigNGEAB5FaqOlmaKVj5y+K/hNiyanChOw7JR3wTwfwrzSEmN8GvqfU9Ij1C2likQOjgggjrXzx4w8NyaDqsqbTsDcH1FbJ3OmEinbYZgMZrWWAGIYrHsXHFbdvIduD0NTax6tK1ijPDtFQCIN25rcNoHFRx2Hz4PHvUvQ1cTHNqXBAHNeu/Aaz/sa28beIiuH0zRnWKQ9pHyB/IVwUNmPrzXrnhy0Oj/s/eKbgDbNql/FaL/tKoG4f+hVhJ3VzCcbWXc8otYG3YHIFb+l2L3FzDCi73kYAKO9ZlunlsM817f8AAX4ft4i1ZtTlizaWfz59WqJNu1jerUVKDbPoTwJon/CNeG7SxQBPLtx04O4jJJ/Gp7bxA6SqLlsr0Ge1dqPBkyyJLBOJkdFYJt9QOKh1T4bi4ffC3J5KMOhrtjG6PlpTu7szdN1QwajCyHKlx+RGK9a0mdnxggg45rwi70+50G9VJh8qOChOecGvZPCN8l1axEnkqPoKxloyGdBdEZBJce46VC1r5tyvRgeOasXK4jIDkc/dPQ+9RKzG5hY4AB6irYaM07fTEVASBVyC1APTp6Uw3SouO9SWMxlzwV56kUbGZfjAQY/GnuuOSRVa5kKgYAJJ6jjinR3AlUAHjGeKTTZdrEd0qlew9TisvzNkuQeBWhdPtG3v1rJvUyoI5brgd6TVijWfFxbke1clqkZhkJratNSMFo5f5VTjJ6VzHiTxbo1nG/n30SEDPDZP5Cs2nZFrUlgvgvBP4etaEepwOyDzFDn+EnnFeQ638XtJsFkW1V53AyJOgrz67+Kd1rt2incql/l2nGKuUUlYcY3PXvFqx2txcqhLJkkY6DNFYLXTSWMYeQvlMln5J4/xorklHU1uef6Bp88+uQs7ZVTn8PWlsyL/AOIOqzDJit1WFT+ZrS8NXKNJNMFZWiQn25FY/ghhL/a1/wBTPcuwOeoHA/lX79Xfs8Mz8bwy9rXv2E8Xv59lqLcYMJHP0r54+K0wm+HPh+TcWKIyfhx/hXvHiKYPaXY+Y5Vhj8K8b1vw++tfDrSoCjFIZXQsvbBr4bMqfJhYSfW59llc3UxMorpY+d9xOQeMGplDMW7helegx+D9N81QYWJB5+auk8P+FtEtr6MXVjG8B4YSEnj8K+KliIrQ+3+ryseSRMeB0NfcP7K9z9o+G1nncpjJBXuvFclqfwa+G1tYx3Vnp907OoYCKbC8/WvQPgWlhpS3enabbvDZxncN77uaUMStbdThq0m7X6HrgDEEE/Ljj1r55/ad1uKxtGRkJbyyUYfwnnn+dfQ7ID8xHI6V8s/tTX9qsF9HL/rkUlB7kGnhbOoiKmq0Pi651W7u7hvnLSsx75JzUy2mupGRHbXD/wDADWPY3osNUiusbgjhtpPWvabb4ww3ltHLFpzoFXHLrzXr4urUpNKlDmFRUZJ87PJ7nRfEF243WkwLD+4RSw+F9dzg2spx2K16fb/GiCW5EZ091H97cOtW5fixHDnFoXB9GFeb9axt0nSVvU6PZUr3ueUXmiarpsSy3NpLDGf4nQ4rPe5aIFlyPoa9D8afFZPE2hyaYli1uzEfvCw9a81uchQT2Havcw8pToc1WPLLsctRJTajse+/D0+b4KtZpkWVmB5Yc0zw5ZW95rmsGeBHEbqFDL04B/rVrwJbmDwPYJjOR6da774VfCLVNc1HUbq8ha3tncMNwxx7n8PrXw/O3Odn1/U9XRRizz2X4eSeLdf0u206xURGUiV1TgAjp7mvpTwL8FfD/gCNbs2SSXQwcOAQG9T6/ToK7TQvCuneErZI7WFTMBgzY5+g9KoeI9RKpsyTnjg11RTtqYSaloijrHiGa8uGVWIj/UiqVvqLQyBgxyDms0S/OxPSo3l255pNsairGn4zYavpa3K/66Ic+uK4zS9X8hly+Pqa6WK5zE0ZO5WGCK4LUYm07UpITwhOVJHH0q73FFW0PRLPUjKnmbvyrN1iVpUbnJPpVLRLsGxAxzS3k5cevtRsJbnLXRKSZ6c1r6NqGz5cnmszU4yTkdKr2dyYT15p26mu53sNzvAqZ5ugzxmsSwu1aIMTzVr7ard8Vns9SbHX2AF19nHJ9eau63L5UOxeBjtWZ4SvFnkK9SvSrmvzAM2RwKrqZW1OOurczy4q9YWq2qDd97vWdcXoEx29qrSanJkgH8hVMq2hv3+rrbQsgOTjpWdod0ZxqSg5Z4gQPoeawprsyk7hz9an8P3gs9XhLEBXPltn0PFFrK47GTOcFlznBxVYDmtLX4PsV/PHjkMay0bdTSsWaGnNi5U16Tpz+ZY/hXmFi2J1J7GvSPD8nmW2Pap3ZEu5ga/ESsg9q8r1KMpcsPevY9eg3MwxXkuvwmK7f61dug4sZ4chNzr+nQgbt9wgP0zk19YmIiPaPT06cV8x/C+0+3+NLNduRCGlJ/DA/nX03a3QlhJA3ds1O9zOerOc8Qx7YmUdSOK4K8tWViAOK77xE5THzYOc1zsFqL24AJwBzVJ9g6HMLps0p4B49elS3lm8NvcBxudIyf0rsbmwUKpUYA7AVia7E0Nleyk8+Qyj61d2Jbo8+mREtoj/ABMOted/EfwuNWsmlHzOoP4V6XqCbbSDjkDrWTcRrcxNE4HI61on2N1oz5VeN7G6MbjBU4rXs7nfjpXR/Enwq1ldPPGuAT2FcRZTmJ8Gk+56VKeh1tuwYCrSplx3GKytPn3dSK2IiGA28msE7noRldD44d4x+les+N400P4M+C9LH7uW7eTUXU+hOAT+def6FpZ1TU7S1QfPcSLEB7k4r0b49Xkf/CZQ6XFta30u0itFXHAYAE/zFS9bmUtasV2PKILZ7hgFxvJwMevavur4IeEY9B8FWlrHGDcSgPKRyCT2r5P+Fvg2fxZ4usLW3TOZAzHGQFFfoZ4a8Px6XY21sqgEYJI74oS5ndHnZhU2ijQ0uA29zsJLf3T06V5x8S/2hdH8C60+mxIt9eZw43AJD/vH19q77xxeP4d8E6zqUKbZ4LWRkx644r87NZ8Oar461G3hgvPIuGt57y5nuGI86RWLeWD/AHivT1IrZcy0R5cIpq7PrXRPiCvxCJtb6zjtGuCRbzW7F8kc5I/Oux8GTXnh+Se1usu0ONpQZ3qe4rwT9lvwzcaH4js31Rn+zaekl24kz8wcYCjNfV/hfSLa4gtZpIy0ojGS393nA/KojdvUdRJbGb4g167tvDmpXNx5tpsgZ1LDGDjg18xaZ+1j4ntW8tgkwRiNz45GevIr1f8Aat+JMWhaEuhwFftd2pA9lNfHVpEW9zW0VdtjUFyo+mbP9rvVpOJrKOQnjIUDFdRp/wC1vKIwJdJXj0Jr5Yto8EcVqRHnFXZWK5UfVMX7WEMiktpg9D83X9KU/tVwKvy6ZtAGQVY18xRtt5qbdxk0xOCPoS7/AGqLickw2MfPGCDXL6n+0J4iuiRDIIlGcYAyK8jR8lsj6Yppcse5qXrYrlXQ7DVvir4ivy3mX8uGHOGI/lXN3Gu3t45aad2/HiqEjEioM4HJ59KiUbstJGwl28w2A5JrpPD2nfvUO3n3rn/DmnNcXCk5IJzXsPhzw4oEZK5Pv3qG+YXwm7OCtlEF4KgKcfSil1XIjRSpJHTjBFFYPczsfOWmftL6Dp1ldQPo+sRSzAhZPLVlU4xzzTvC3x+8H6ToMWnyPqMEsYxJI9m20nOSRjrWD/YFg3DW6YPtW1o3hHS5nBktlIAzzX3FTO8RVhyTat6HgU8ow9KXNTVvmbFj8SvCGrMpbXo1D8nzYnU49cEVk3N7pem+HbnTtK8TWWsW80zOAhw65bOPfrWP4/1Twbo1g0OmGyudSBxKpnBMXruHXI9BXKaXqWh3ZH9kGW5mwBPcSIETP91F649zWGKzCpXw3JOKstu51YPL6VHEe0pt3e5eFgqPuPzMTyaWVApGK0I1GzPA+tQSRgkEcj1r4CrJqx9oaXh7xkbNRpk+5omOY3Lfd9q91+BaCaHUZsAAkAfnXzVcqsIDEfdYHPpX1D8AIdvhN7jBxK4Oa2oanlYmKiemuRtLdSBXx9+1FJBcWmp3DSfvo1MYH9f1r7BuDiB2AzxmviH9pmHZaareF9wkOxR3B3D+nFezhI/vEjzJI+SvJa6uPLVdxbjivTvDvwM8W61YQ3drGotnA24avNdHuVi1WEyPgbuW7V9y/CC5W88F2kiODGc4ZTkGjPcwq5fTU6SV721LwtNVJNM+fG/Zt8VY+dUDHjIakT9nPxXbRKoUO/QYNfWwUDgD65pGQjOPzr8+nxVjeVvlX3Hp/VYXPkA/s3+LpeTCrfjzT3/Zz8XOMCzLduBmvsSIZQdBmu48BeF/7SukuLiMCFDwCOp9K9LB8Q4/GSVJJetjKpRhT1OO/Zr/AGa3Ph+xu/EcSxi3UKIuv4e5/lX0B4i0zT9NsVgtoEghjGAiL1ro7q+i0rTI40URoihVUcACvNte1lr6UgMQc/TNfQRpxV33OW7Zz+pBcnYeK4LxBdYkYE5HTNdxqNwsUZAUA45NeY+I595ZscFulVL4SktSKIllzniobhsdOlNtpv3Az+dQ3E2CwxnBxWEkabkizHZ6Vi+I7JrmFZAP3ycg+tXVmOcGnzESKRVrTYXW5k6HfEREHjHrV2a43HOR+FY2oRHT5fPHIPBqODUROeMn8ardAty5efODisV2MMvtWqz7qoXcJbJA5FO+lirWJ0v3C8HFSR6k6nrWdbkk4appFwMikO52/gbW/L1dI2I+YcetdZ4jm/dMcda8m8OXb2mtWshOBvwfxr1DX5POgGPSkjNrU4uYksTUBHFWJ1IY1XJzWm+5psQsnFRk7WBHUGrDHjpULqOoHB7UmtBdTU8TkXdjZX4wxlQJIR2Ycc1zKgg11OlKuqaJd6efmlj/AHsQ/nXOiPDY796e7AfacSgmvQvDJyoBbPFcBCvzjFdv4afDrUdRS2szT1iDKHivJPGEBjuicda9n1FA0ea8t8c25AD44BxV3sTDct/A+0D+IrmXGcRBcfU//Wr27To/Js5YjwyMwX6Z4ryr4HWLQ/bLoj7zhVOPQf8A167+XxFb2OvyWUrgCRQVyerdxQl2JavI5/xVrTzCGKFCbtpPJVB/ET0H1PavD7/423uk+JbiytnVpLdiGicdcdQfyr3rXtK+3TGa3YxziSKZGX7yOjhlI/EV5r4m+DcHinxRcaw9jHZ6ldSmSaSJcBmI5bHqTzTW9hpqx6L4J8UReN/CkGrW8PksWaKWFv4XU8ioPFEif2Rcg4DMMfrWl4S8MQ+DvDsGmwKcAmRmx95j1NYPjKcW9q6SjBkb5QPSnHciOrOK1GF4ohFKO2QexFZSoZQVHUdK7iewh1nw4GDZkjXaG75FcbZgwXJjl4IOM0Xsjc5/xX4dN/pbiWPJI4NfPGsaY+mahJGwIwe9fZP2Nbq2YfeFeM/FD4dswkvLdCdv3hirTNqc9bHkNlc4IrpLCfIB4rlzA9tKUYbSDWzp8hxxzUtKx61Nns/wG0pdY+JOkeYCYrYtdNxwAik8/jisfxTenXfE+p3mQwuLmSTcecgscV1/wFY6ZovjXxAeGstMECH/AG3z3rnvBHht/FHiWx09ckTTKCR0xnmueWisTGSUpzfQ+lv2WPh8ul6O2tXCbZpyPKyP4R/+uvpGBfs11G7L8oViQOwxWD4FsrPS7SG127IbeMIqgdhWzM4ur2VY5No2A4zxtJremuVHztWbnNtjvEuijxj4avtLEn2cXMTIHA6HqK+SE+FPiPQLu5t59BvLpBJkXFqm4cdx9a+zbRoreEAsCemKniv41DAAY7gDNbxV3qZNtK0Twf4d+ANQ1CSC4u7c2FvGFXy3++wB6H6V7I91Fodt+8IjjRcb8+grmvGfjfSPARudQvNRht7bbvKtIOD6V8a/GL9tSfxnqR0Tw1GIbJiUecHr9P8AGmqfMm0NXvqU/jp4pPjD4lajcrIGgibyo8HIAFczYW2eg7VlWO+5Pmud0jHLH1NdRpcJVMkYoiuWNjpvcsW1ieCw61pJZAMpP0p9umO1WAnIPcVF7Ia7ipZKV6kU82A6Bs/WrES5YZ6Gp44gAe596q90O1ygLDqeM/pTV04luwx+VaaqFHHPP5U44CnGDn0qLXVwuY76eTkkjHpTBYbTkfrWq+AOnNNgt2uZ1AzjPNQ20Vsdb4F0lR87AsSRx6V63ZQLBABnOBxiuJ8K2awQRr02967ZX2wj6VHw3Zi3cytTkLSnZ6+nWiotSYN0ODRU2HY+bxZX55axuP8Av03+FS317f6dp8v2e1la4KHapQ4z715tpOt+PtQvYrS01TVJZJDt2pM3f1r1vR/g38XryFZn8Sm03AMqXN0zMPYjBxWntnuzp9nTasfGviDSNZn1W6uLnSrwzO7OzG1dR74JFeifCSG5tbC6eSFw5YYWQbT+tfUMfwk+NKIdvjOyYnrnD4+m6OnT/Azx/qcW7WdY0+7nTgMmEB98Kg5orYiU4ezQoQp02pI8hkvJxCuImZj0CipbMMUy6FCT3r1KP9nPxSgYveWDEjj94R+mKW3/AGdPFat+9udPHptlJ/pXmSg5a2OxVoHll8jvC4UKNw5r6k+B8LWvw+sFPBYbj+QH+Neav+zt4i2DNzZH1O85/lXsvhDRpfD3hy00+Yq80S4coeKdG8LpnJiZKdrGze3WbKVtxPy9q+F/2jTMmlai0hOyS5wnPUZ5xX2/qKn7DNz/AAEc/SvmHxz+zr4s+J9kI7G4h8vzdyGRucen616eFrKE1JnDJXPjvwb4a/4SjXY7Eny1bq2M4r7X+E3hs+GPCNvpqy+eEbCvjGag+EP/AAT18aaZ4jTUdUvbS3tgDyjZ4r6dtP2fLXwbp0Uo1Jrt42y4C4GPrXmZ5CrjpKEfhOug404+ZxugfDtryNJ9Rn+ywk8HruHsBXSyfCvw5JASmsPG3qycVf8AEBaOEGEbQowMc4rPspG1CyKOexU1wRynDxhyyjf1D2sijZfCyNdQUpqVrc26nqDyPwrv4dOTSIo44RiOPnA715Dq8t3oE/ylljzww4zWvpviqa6tNrSHJGMbs114PC0sLfkVrkVLzWpv+LfFYMwgjkzxzg5/CuXOpMN75znn6VjancM10WcjnuTQZ90JGQSPSvSbdtDLYhvb2SZizdD2rh/Eku2PnKnvmuunwUJzk1w/iqVliJYYGaV7o0S1uRWVyHt1HX8aJHywFY1ncbF46Vf87zACOvtSim9GXYWWUKwGRj0FSJMCM9qpXDMATmi3kO2nsUyxfwiaEhgCCMZriUdtNvZIWPGeK7YygR4Nc/4n077TAJ4seZGM8DqKqKuZ2JorxZE4NDMCvvXMWuoMgwTirtvqR3YJquXRMdrmg6+Wc07O4UkUwnWmONnOeKi1ydtB0UrQzpIOgIIr1Nrj7Xp8L/3kBrygHzPwr0fQ5jcaNCT1C4pbMl+Zn3UZ3GqMgwa1rpeTWZKME1p0Ha5XJqNhkU8nr7U5QApzTeoJWGaddvpt7FcrztPK+o7itDW9ORZxeWoza3Hzg/3T3FZ2zmtDTr/y1a3mG+3bgjuD6ioSs7lmfFH84rqdCfawHSsaawNuwKHdGeQ3rWtpJKOOBUarUU9jqbrMkBHtXA+Lbcvayk43LkjNd+h324wTXJ69CsgdHHykYNXFX1IibHgRV8P+EIp5BtZx5hHqT/kV5j4n8RvqmuPMJCNpyCOK3PFvipI9Phs7cjy1QAAH2xXnKy/vQx79a0itblpHqPhz4gXIRo7n97sXhu5xXV6f8S9Mu03FyhXqGrxnS7gpeDnqMY9aoXbvBPKgyF3HAB4NVbl1JsfQ0PxC0qfKiZWPp6fhXFeMvF2namkIVjI0W4ZxjrXl1r5iuGDED0FWZoiwzkmmo21JSsdFY/EDT9PtHS6/0eInlyflXNS3SxXyLdW7rIjjcrIcgj2Nea+KNK/tHRry1IyZI24Hr1Fc78BPGNzFBfaRcytN9nk3oj9lPGB+INaSpe7ctPoe9aTekJsY+1W9Rs47uFlZFdGHOeRWJb3MUz7oWK55Kt2rorGQXEYRhg4rO+g7a3Pn74jeAvsM7XNun7s88DpXBWzGJwuK+stT0aK53RzRK8bLg5FfP3xB8DT+FNT3xq0ljM3ySY6H0NJuyPRoVU1Zs9O8IzjSP2eNXmQsG1LVYoC691Uc/hxiu7/Zd8Npf63damw3RwBUQ9tzH/DNecau7af+z14Mt0ypvtSnnIXuAGAzX0T8GdNg8D/ByC5nAW9u5RcN6jjjNc+kmiKk7U2u7PV9e8RQ+Dr15GuAYvLKuM9BivIh8eJ7DULgRDeo+RGHO5c5rgvGnjefxBeyFnITOBzya5B3JwR2rot1OBU9NT1yf48a2zSNGPlPIZiBsrmtX+N/iW+j2peyRqAQSrEVxck5KHbwG6is24fZG5PQDtW0XcXKkzyD46/EPV9Z1z7JcajPNEsYLRl/lJPqK5X4b2r3ur7+GCj0rH8d6gdR8U6jIOQJSg+g4rufg/p+IZJiowTgcda9GcfZ0fUx3keq6fa7AoArprWPagrNsIQzKMV09jY5Az+Vee3c2aHWVq8uMd/Wte30ljkbfetLRtLDMvFdZbaOCANtZPVkt20OLTSWC524PelOntjBGM13B0gDI21A2l4/hzSb0KucSbJg3AJ+tKLVifu4+ldg2lDOdtNOkgdqlt2Jvc477G7P04rW0fTMSAkVqtpgUnirtlAEccUlqh3vodBo0GxVFb8nyRVmaem1Aauzy4jx3oauJbmRfSZJFFQXbZYg0Vjfl0K5Tz39nbw5A89xqMseXQ4Rj2Pr+h/OvdZiySMMk/SvOPgPYrF4TSRiV3kn5etd+wzNgMev50nskZX1Zft4supJJI6c1o/Zw0RLcnqTVS3UGcAH7vBBqxPfRRjaDkeg610RikrszbbZQsoWMztnIBPIq1vPT9Km0zSriWN2K+VGxzk+lW4RpNi4E4lun/i2nav61mpKKsVZswLyXc23qPYZqGNN42RruPoOK7q21jRUHGlRHPcnNbdjqmlsyldMtlI/iC81zP3paGi2OV0PwA+rwqbo+XC/PHX8K9O8NeDtG8PW4jtrQMR1dxk5+nSi11ZJx8ixp7hasTXDBMqelaRjZEdTQu4kEeQAoHboK4rxFcKbaWPOQwOBWjPrDbWVz+Oa5rVr3zF3Yxk8CtOYZxEsSzxtzu29jXM2ztZ6jPb5xj5h6c102or9nuWbO0Pz+Nc9qEax3YmyQxG00WuNEWqwQ6jbMkwy3Xr0rzqO6bRNWe2kOEY/KfWu8jucscH8cn+tch4+0zzrP7XF/roeeKTXNobddS5eETQ7sdKoLMxzntxj0qloOr/2jYJyMjgjPNSTN5b4xke1Im2pYm5hY5rgPF7f6OQD83XFd/If9BaRuDjFedeKW82JscEDrTgrlxOcs5jj681owXHOKwrKRjMQTWhvKHirSsXY1pNrp69/pVWNwjGqwumDAZx7UzzsyYBqLCsPvbxgcBsUlrebjtc5Bqlcv89VfNKtVO8VdAUPEmmtaT+dCMROefasyG42j1I712yol9ZvC2CGXvXA31rJpl48LDjPB7GrTvZCWhu6fqPIFbkbCZOea4ZJjGMjNbej6tnCucH3pcquQnc1ZP3L5rtvCN8Z9P2EY2sQOa4ySRJk4GT61teD7gpcTR9AcYqEkwaOru0yD61lXCbee4rUmO4mqF1gtj27VVwSsZrEhs460/PFNc7WPekJzQimSLgnAoIHPFRhuafvwAOtEttBrQv2NwY1CuN6ehrXsoo92+N8AnOPSucV9rDjOa1bOYoR60l2Jep2Fu+Y8VzniGItG+ePetuxfMQPWotREbRt5ib19O9JaEpnjOsRl5iw59qyWRkPSvStR0bSLqQ/v2tnb++MjNZx8EmQ/uJ4Z/o1bJqxaZx9sJPtKNjj2rQv7PLKxGNwzW3/AMIzdW4y1u34DOKiurSXYoaNgR6joKq10JswUQKOOlWljZk4XNSx6ZNIw+Qn2wea6ew8OSyWoXyWBHXI5p3toyW0jgryAMcHr6CvFLBm8E/Fp4/uWtxIR83Aw2CDX0/d+DLmY/KEUHuxxXmnxL+B2p63dWd/YTWy3EQ2sJJMZOciuqm04tMzbs7nT4YDKkgdiOKv6frc9owyxZR61saL4Tv30G2+0wgXCIFk8v5gSB2NZt7ok1tIVMbLjswxXO0jRPudTp2qQ6qiqW2SYzg1b1TwlaeIdIntLmMOrDGccqfUVyenWTjDN25GK6zRdfNiRHcqXjPG7PINYy0Qouzujn/FHw7lmufhd4SRWktoYZZpyOMLu5P5HH4113xK16S1/wCJfasEgT5VCnjGB0ruPEl/BpUsV8VUyQ2SRxNgZUMuSRXh2tag+rXzyscjt7e1RGGqNOdy3MeR2GMgZz1pFcDj+tJdqcMvtmqsUmVHrW6TSsNMuSMVXpmsPxHeDT9Kup26JGW64zWwzcCvPfi9qy2Phe4QHDynYBnqO9b0oczsRJnz3PcC5vHfnzHYtz35r374WWIi0iEbcEjNeC2FuJr2MsMuxxxX1B4CsBb2MC45wK7cTokjGG9ztNMshgHbzXS2se3aAv41T023OAMVtwW+0jNeUmbPc3tAiLuuK9GsdOHkqcZ4rh/D0WJV7V6RphHkgHmo2ZkzOk0394eODUL6bgdK6CWMcHvTWttw45NJa7jOdbTBjgVA9gFzkV1P2QbeRzVG8iVAc9aoS0OTuYAtMs4/nOR9Kt32DJS2i8ii1mNs1rJMIM065IAJzRDyBjiq1/IV9qhvWxcbdTNvG+fIoqldSkE4PNFZO1wJvhaRF4StGXKhk3Ae2TXYBucnmua8FWwsPDllD02QqD+XNbj65pWkOp1Scwx9cgZzXNzO5Nrs07MT3Moig3F27AV22g+HIjMkl1mSTuh6D2NVPCHj3wlJGkduIwW/5aMQSf1r0fT7OxvkEtswORng5FdUJW3JlFoz9atVWwVRGoTHRRgVwur6O8iF4vvAZAr07UrXfBsPTtmuKuHNnMyuCUJ+9jiqmkmStDzea6ls5QknIPTArd0nUt5Xk9OQDxV/xFoUeoW7TW5HmDnb3rktLmeG6EbDDdPrWPW5Z6bYaylois7gDqSeBXQWniO0vE2CZWIHbqa8t1y3kmtFAYqB/hXKWut3Wi3JQltueGY549aLyLjFNHtWpuOXWucvbkIMZwSfTqax7PxgLyDBOMjpmoLrU2lOeBz6Ypbk8tiDWWa4iY7sFeRXLX2pJIu0N8w64rduLgORknBznHOK8+vvOttQlG3EJYkH0qot2Hy2NSKf9504qPUiktuyFQVbOec1TinBX72Peql9eEKQpGR3qk2jQ4JJ28OeIJrcnELMSPSunTUIpl3bhmuR8bQGSMXAYlkOc1Bo14bmANv496zvqW0nqdhqGsK1t5SqBjvXIasfMibvmtB5NwOazrsgqwx2rWOjE0cUG8i8YMQpB71alv40HB5H41R122eObehwM9KytshHzMTVrsO5sHUA54xkd6sRT8hutYlvEWfrWoq7FHOKh66BoSXT4O49KqFi+cdKsTHzISO9YUt1LbSFev0q0+4jdtboxHBz6UuuabHqtmHQYlQ5GKxo9RVh1+YdRWrp+ohvlY5px0dwfkci2UZlI24OKA7RPla6DXNLSYtPEOT1A6Vi7OMelTqndkbGrpuqbgoJyBXT+H7sRX6Nn72RXnjAxtkE/hW9oWqKs8e44IPWmlYb1R62kmV5qtMCc44qOzuPMjGe44qSQ81kncgzJWyaj3etSXHU47VWZjVopkm7BpwbOAKgV+acrAnPQ1Vw6F5HHGatW0nz9elZaykYFXLaQbs1m9xM7LS5w8e3gY71ZuF81Dx0rE0yfbjJ4NbHme/y1SJtY4TxNZnczd89a5tLmW3bKO68+teh65bCZGx0rgL2IpMRnjPAraVrGq8zV0/xHe2/HnMV9DW1b+JppSFdY2PGCVrjojt71p27AEEZql0sJ6HXRalO+Mxp+Q/wrTgnkaMc4/rWPpsgmiHrWlE2wgHketS7tszkiG+t2kUEt27dq5Lx94dudb8Jaja2k7w3flF4XB5Djkc13EpVhkc1Wb5e1bRlaxnueCfs7/Eq/a7bSdQuZGBJjHmNyhHI6+vI/Cvo3+1oCPKv7RLuA9wMMvuDXyD440yX4c/Fu8aFTHaXrLd25HC5JyRn2YH86+n9C1WPxHoNnqEPzR3EQfPpVVY8srotPQ6O48JQahEbrRnMqoNz2zf6xR7etc7PZeb8u07ieg4rb0pprUiaGRopUOQR1FbVwlv4lspr+CIQ6rbjfPAo4mXH3x71zyV0KO5g/Fe/eG00iJWyslkhJXnpxXnMCgxg4x9a7Xxk7av4R8PXwGWjkltpPbByK5RIAq7vbmrjtY0v2Mi6GLmPn2I9aoqm2d09D2rXdRLLkdjVHUY/J1JHwNsijj6VVzQe0fy56D0rw/496gElsbNOeGlI9ew/rXtzzbEzmvmf4tamdQ8Z3S5JSLEY/mf5124Re+YTdkY3hC3NzrFvn1B5HNfU3g+2C28XsBXzr8OLQT6lv67OM+lfTnhOMCGPilinebRMNrneaVb5VSBWqY8EZGKr6Ou5RV6ZgjkYzXnFpm1oq7WUgc13enSARDjFcJocoLLmu4sF/djuKdr6EM0A28Gp1jJAxUEa/Nj1q5CpxnPFFrCGOdinNY2oSZQ+lbF1IApz1IrnLyfk9h6Ug8jGl+eWrVtHzmqjjdKSKv252IalvUpIsZKr1xWdeT7sgmp5pyfasi7m+c96Wly7FWYfOeeKKieUk9OaKze5ZpWniWG1tAixsxHAzwAKyfEOq2uv2MlrPEgjcYJJ5H0Nco2oMQFDYU9QDSNdbgQxAHqK8t1Ox68MIluYq+BX0yfz9J1u8tpByEyCtetfC346at4RvoLHXzuhLBFul+7+PpXACbA4wG7H1qYwRahE0bqGBHORT9q7ms8NGSPuPTdbt/EGnJc27iRHGcg5rC1+EKjMoHvxXz38HPiLc+EtVGj38pktJSBBI55A9M19C6o63doXjbcpXIIr0YTU1c8CrSdKdjntPu8ymLIAPv1rk/EVgun64DHwr/NgngVtPJ9nulJB4bIBH6VF4yhRreC4TJCng9c0Mz6lzyhc6ZgAEoM1xPiTTxOm9F2svUYrs9CmV7Xg5UisLUYil3JC4/dn19KehotDiNO1BrVwhJI7j1rolv1lTHr0JrmNdsXs7liMbc8NRaX20YHXHUmoXxFbm3c3oUgjHuDWLqOqJbyb5EVonPzZAxUEtwxLEnk9azNZb7XYSKCAwHGacdSmWby3SeFp7Jgw53JXJXt9LHIVlBiYckGqmla/Lpl68e8lQc4z0robm607X4jG5XzscMvWk3rYGrM5DVpFubZ0HJPvXN6HP5Ny8DjgHjmuo1LRZ7ORgP3idQQa5a7s5rO/WUrtHf0xVuK0aKT0OldgQMdKq3C5B559KfDKHhyT1qGeTn1o1KMLWLYshOM1zUsRHB4rrbuVZCR0PpWBd2/z8cmtI2uQUIn8ognpVs3cZXru74qrNEQD0rOlkdHI5AoTK3NYz5Oe3oKr3sO9Qw6VWiu+nerQmDqcmkKxh3ERjclOD1qW01HyyFfr61auYVIyOvpWVcx4NVHVMR1FrqSyLhjkVXvrJRl4uc9hWBbXTwuuTx0Nbdrfq64zx3ptXBozHG4kVDGjQPvz3zWpc2wY74xwetVDgjkdKlaMm2h6L4b1EXFjESecYPNbjSZUdxXD+FLjZGY8110cwK1LVmTZ2CdcAmqMrYq7cOCoqg/Q1VihoelD4PtUOc80itQ10AtLJzU8E2GqgH5qaM4NDWpO50NhcEEc10CTeZGprjrefbxmtyyuiUAzTsDVjRu1EkTDGa4rWbQhgQP0rsUl3IwNZWo2wdDkURdwucVt561etWGD7CobqAxynA4pbVwnJ4GOa1elg3R0Wiz7HAziuhB+U+tcZaSBJMntXVWkvnJk8HHrSkwaLqtkU2T7p/pURYqOTTy3y+ualvoZ2seN/tL+Fv7U8J2ut26Yn0qXczZ58puG/IgGpf2cvF/9o+H5tMlkBeBw0aD+6Rz+tel6/pkWuaLqGmzrviu4WhYdeCMV8pfCrW5/BHjl7aZhE0U7QShvQMQf8+9dyXtKXmiep9waRCs4bvms/WtZbwvdW9zbkCZJBuB53Dup+vSl8P6qrxpKrfIyghh3Fc54qMmoaxj7yLz+NcivYuK6ne6zoEVz4UvbizXOm3e3UbYAcI3SRPwryjUmEMTBTnNeyfC7Uxd+H9Q8OXOG2qbi1Ddx/wAtFH4HP4V4z4gtmttXktH4MchX8BSg+g15lW0gfywxGAar65ErW8UoAARsFvrWxLIsMfAH4Vm3CfaLGfPQDd9a0W409TnL+5EVvI3HAJr5U1y7bUNWuLvlzJIx69s19E+PtUGm+FryXPzlNi+xPFfN0QZ5VA5YmvUw0OVORjUd7I9N+GtkBEsmMMxzX0H4U4jQHpXk3gfShb20ajnAA6V7D4ct2UJxiuKq3KVzRWSO90j5cHPFW7ogvkcVU04bEGamusED+lcVwRueH8sRnseBXfadJiMDH41wGg549q7mwbMYP6VSfUTRrI3z4FWlPOCCKpxHOKsu/Cnt0oQmUtQlBBANc9dHLkdq1dTY7iAec5rInPzZovZ6gkQxxhW6VNvEPHWmquVLd6hnk2rzWTtuaojvJ1UEhsE1kTyhj71LeScZzxWXJL15pLccSR5cNxzRVUSUVL3LOSjnEnHAxxn1pXAGdvbtUCwEuM9D6VYRQh+Yk4rxGuqPqbEkZLYycVehJA7VWZUYDj86VTjgHBotdaiehZvEMsQdDsmjIZXHYivor4Q+NF8VeHFSc5niGxue49q+bpZMIx749a6X4M+IH0fxg1vuIguUztB43V2UG07Hl4ymnHmPffEEKw3O5e+PpRe7bzQXPTaMAelW9WZLu2DAYNVbDEukzRbeQuPau48Mw9AuBHGoLZxxxUmu/dWReTnPrWfaSi084kgckgmvJPE/xQu4/FRtIjtgU7SW6moSeprY9D1+H7XZlwB8oyTXEJceRKVxgHvXR6PrRvLcRSDG8cHP9K5XX42s7/BHyU33Bdi1c3YHzA8YrHuLvLMvUGpJZPNiBHasW8nMLZHIA6+tC0KscNrTy6ZqdypbjJK/jXNPr9xBdiZXO4HPU11vjD95aifbkrwW9q8vv7nqQSOabhd3LT6HuXhjxKuv6UPNx5qjBINVddj3wHpkcgGvPvhlqxivJYWbGecCvQNThafGOh4q4q6sO2pnabc+bAMDiqOu6ubVCE5PerKwHTy0fT61yGu3Bad1PI9auG2o2R/2tLJITu75rRW4Ey8HmuYWcBiPzrTtZ8nrURfcm2hoPhwRWXdQElq0kcdu9NmiDKe1Mi9mYG4RtjFWIJsCmXcW1jVfftIqnEq5fkk3A1SdN3NSrLlcUh6VUVbQnYpvFgnHNNjZ0PtVg4H40RRhs0LewXJ4L0gkZ4xTZMEBh1qFrYqTjg96ashU4PSojHWwM2/D94EugvTPFdxC5KAg8V5jbP5c6ODgg131hP5kKtmhK7sCNRn3DmoGXKk0udwpswGBitF2EirIdv4UwPjkc0+Q+3Wq+3A4OKOtwZZVqeJNh9aqK2B1qVWzQJF2KTBrZsrnbgGueWQ7hVqCchxzQ9B3Oojlx7g0+bEqGs2G4yo5q1DcAnBqHrYnYxNVtsOfTFY+SpOB0rrLyJZgeOK56+tQuT6elXdlBbvyD3rotLucEdziuTjcowNaljcnzQegNKKvuS9UdXJyDUazgYA7VHbzGVMNjkVBO3lhht/GnbUVkjTKh13AjivlH43aAfC3xQlvowVh1ELcoe2cAP8AqM/jX0rBqALEA9OteXftJaF/a3hWy1SJQ02nzEOVHPluAPyBArtoNc9n1REl1Oq+E/is3umW8LSligABb6V3sk1tHPJLIOTyCTXzV8K9cMEEBDAdB+NfQH2eTWdPWSAEkr1HtXLUTgxp3EsPGMkXiawGmkC5SUFQTgEdwT9M1U+Kk2n6b4skutRvZbG1uLdZYWt1DFpO4Oe3Ss067pWlts0+zj+1IP3k1xkvn2zUnxj0aTXfhNoGsbPMuredEk90kyP0IFZa81zoUUmrnlN546Y5IunZvTHBrvPB3iBdd0gvgjgqQa810/wbcahKAkYiT1I5r1jwt4aXSbMRquQOT7mulCqcqSseLfG3UGttPt7EcO0hLKPb/wDXXlnhq1N1qsC8n5snNdh8cb77V44uYUYhYVVTjse9Vfhbo7ahrBONwQDP417K/d0Di3ke0eE9PEcUWRzivVNFtCkSnHWuZ0HQzEI/lr0LTbTZEOK8du7NS7BCPKHGDUU5IIFXQAseO9VAnmygH1rFpdBo6Dw6OVzXb20eBwQuRXIaPB5bIa7O1BKDio6BuXbbKnB71LOMJ8pOO+aLdCccU+5BVSegouKxi3vasyWLJrVnTOSaz5xgVLdxopvJ5QIrKvL3cMZ5qxf3Xlg1z11dbmz0zUS00RqlsLNcFieaqs289ajknFQrNuaqsOxY6GimK5JxRUWNrHMPyByRTumKiDliAOlKX4HFeFqnc+lehY873qI3GOe9VWk644qKSbCEAnPc5rWwnqWnvgSVJpNK1Z9K1yxukYjbIB+dY89xtbPFUJrwA71OMc1dO6kjmrLmjY+z9I1db7TUJ+8VHHpVzS32PLGT2ry74d+JBcaFaSFhlkA9M16Lpl9DLMsgZc/zNelf3rHzco2RzWss0SXAXAAJ56V8z69dqfE877gdr19G/Eu+i0XT7uUkKGU4A9cZr5K1e/aW7kmU/MWJ4rZR7lQ3PbPC2p5hjKNyOcV0PiO2F9YrcID8vP0ryDwP4iPmJHJJ26+9eyaZcreae0Y5ByAMVjbQctDjY5y+5eRgdKytUmRVbJ7dq0tXP2CWUYAIPXvXC6vrJlkdQeKaRaVxmpXKS20sLnKsMV43ql+IbuWIsPkbFehXd/h68w8d6cr6qLiIFRIMuR611Qs1YFua/gvW4rTXYTkgOcE+le/W5+0xxtjqB0r5Qsne0uUkjbDIc5r6W+HGvw6tYwb2AlCjhj1rKS5XoMteL7cQmNwBkjnNeW6tNvnIPODmvUviPdLFbooYFiPWvHr6fIJAyT3o1sF9LEMbAuwPWr9vIFIIPArA8za4G45PfFW4ZypGTSSBnVRygqCKsK+5cVh2V3xg1pJPjFLczaI72IYJFZEmVat+ZPMXmsm8Ty81TulcaK8b561JuqmJGB46VLuxzWq11Ac/X2qxAMVWV8mpY5AKdrO4ticqSSc1WmUE8VIZwKrSzhcmqS0uhMRm2D5jxXY6FefaLRCCM1wtxNvQ84rofCd1iEpuzg5FTJW94PI7eOTjnrTnOeKo285YgirgcMKiL0KIZBjrVWQ44q1NytU5AQxOam/QWgBuOeKeDzUDNkgU7OBWj2EtCyr5NTxOSwqkrbamhbbzmkT1Ne3nIYVeEmOc4NYkUu01djn3jmhqwM145w64Jye9VL+DzEI9qrx3HluD1we9XTKJkz6ULzG9DmriExNxzT4JtpBGDWhe2uRkVj4MMjLjjrVRaVxnVaZLgLyPpWtNGskQPGTXKWFxhxk4rpbWZZEAGakgwtWsntnE8fTvisrVY01zRb3TbgEi4iaMg+44P512lxAJFIyB+FYN5Yjcdo/GtVLlkmirI+a/A8M1hqGoaZKf9KtGLbT1ODhv6Gvpn4V679q0F0c/NG/T2NfPXxEtT4Q+I9pq8abYLsbpVB+8eFb/ANlNe0/Ch/J1qaJSrW91EGUdsjmuiuk0pLqZQ7HVyeD4/FOsxraWpdpDtGB1NemeKvh5LpHw9i0q8gARQgJBBHB3A5FTaGi2BSeACCVMFZF/hNY/ibxRqmpyvDJIdn8SJ9wjnkCuVq6Lu27nnmleHYYLlwE4z0FbWoW8On2E00g2xxoWJPsKvaLCZJycZBrmvjpqZ8NfDzU7rOyR08lOe7cVrBc00jNu6PijxLqUmta9qF45OZbiRgD2G44H5CvYf2efDwuVknKg5bHT0rxTZufABJr6s/Z90j7L4fhdl2l/m5Feriny01Eyhdu56vp+hhVU7cCtiO08sdOK0NNgyuOMGrktmoUeteNLTY1Zz7JtciiCIecDVm5j2yn3pIo8nNJO0dRm/pSAkeldjpUasoJ5rirI7QpH6V1Gj34Uqp6jrWdhvQ6iGDAzgVXvojg1PFexuPlP/wCqoNRvB5eeOKi4LcwrkbGPNYOo3gj3c4qzq2phCeea4zVdWLlsNTbNUu43VtSAzz1rBkuy/fmobm73tyaqibEntT03LsXRKSOeaUPhgarpISelShGYcCle40XEmBoqKNCvaiouM5jzNpPp60SSldp9eKordqoIYhveoZb1dpBavET1Ppmy010CSASPWqF7eKAQMketVZ7pGXIb5h2rKu7/AADnGBQrszbLNzfHGM5Pesm91EoGA5I7moZ7/OeeOuaw7zUVLEFhnvnpXVSjd3MJvQ99+Fmu/aPD+zrsJArsF8bXWmvlWworyf4S3v8AxKJOcAnIroNZ1CNQQWwa7+TU8Ru7Yz4geOLvXY/LlcFBnaAa8nnkIJOPwrc1m+Esh2nHPNYN0DtB/WtIsS0IodXls5g6HaRXpvhD4uwWkSx3PBxt3ds15HeQuFLKfxrMSZopSAwXAy2e9S072LspI9e8YeP49UlItzgd2zXFSauXzzn3JrnEu9x5OAaie/8ALJwQe1VbZEm3PedcZ4rlvE1ySgIAKDqT61YmvZGj3A5A796y7xmuLeQFQcg5J71qo8ruK9zFW5DMNua7PwjrM9vAzRuyurdjXD6fFnKng5PWup0AmIuo6dc0p2YltqdRe69dam+bh2cjgc1n3EmeO31qFCVZ89DTJmyP0pLewSdylM/zkckZ7VcjfCevuaz5pdpxnB9qmt3AAGeabjZso04Ztr57DvWtbXauBzisEHipYpGUiotYiWp1puFKj1qjeAMKo212SQCauO24Zpy+EFoUGi5zVaSQgVduOnFZs7fNirjsAqz45oNyR0NV5HC4HU1Dh5TgZA71UhtFmS7LdDTBIx9TUkFg0gBA/GtG00dmYFjjB/OmvdiS3bQoxQyO6kLn2rd0a1e1uQ+3CkYNXLbT0iIAHPc1pwRIiEAD+tZyndNEJlm3mIYccVeQnnk4rLUhDkdavwSkrUpFx10ZJIfWoH6nIxUzHdUci5FVFWBFbpTWOBT5WC/Woh60m3ewWJA3HIqZHwKqh85qQN3q9xFqOQirUVxjFZu/HepY275otoR1NMvu/GrFtd7SV7VmrISM0ofHOcUmrahuzZYiROtZd3CFJYc+1T29wNuG61JLtkOetTazLM+2cxuPSt7T7soeSaxGiKHOOKs285QgY5q2uxB0xcyc8bfrVK5GSRRbz7sZxmnyDzB9e9DQHlXxq8PLrHhGWdFBlsSZl9cYw1L8D/EJvdG02bI+0WchgcHqQAACfwIrvNUs0uLaaBwGSRCrAjqCK8M8A3L+CfiBfaPcERwzuRGW6E9VP4iuuNp03HsQvdZ9YN4gmjTyiePatLw9A2pR3TE5K88+h61kaHbf2nZQuI8blHPrXoOh6E2nQM+CA6bTmuRspMyPDOitAx3gADoa8G/bQ1pLXSdH0eNg32iZp3GeydP1NfTcSra25YjkjJr4W/az8RNq3xL+ybhssbZYwF9WJJ/HpXfg481W76GFRNI8g02Pz72GPH3nVePc19ueCtJTRNKtoQMIqDH5V8ffDnShrPiuwthjlw3IyOK+4dP053021KchECH6gYrfGSvPlCktNTesr0YGK1objzFrnbOzdD3rWtyVGDXmPc1EvIizE4FQwJh+a0DH5i1C1uykEVD0Q7pliI7QB0qdLwwsDnkVXRaGwASazdyjdt9aYIMnGPSq+p6+wi+V6w5LsIhwawtT1TC4Dc0mUo3JdY1hpCTnmuXu78ux+aq9/qTEkFu9ZMt3k5JosbpGgbnL1LGdyn1rGS6AbJNXoLpc9aPQEasQ3YrUtogyjJrGhnVSMHOa07a4UjrU7OxKLjKE9KKHcMoYDNFKS1GeQyXmQB6VUmvwDjIPasiTUAc/PyOmO9Z8up55OBj3ry4w0PoG7GvPfiNTyc56ZrEvNTDEgsOmcVQutQO05IwOR61hz6gSwweO1dSp6GMpGjLqRYHB6nGM8VkX2ou25uoHcVQub5mU7GK/Wsm8vTtxn9a6YUuVGE5WPbPhn47sodO+yb/9IU8g961Nb8StPKQDjPvXzv4Q1NotbdgePrxXqK6gZ1BbofWtJpp2PNsnqbRvGkYnOc1cugXsg4ALY6DpXPwXADYNa76iIbb+8uKErMzldGc9yFhO/qBzXP31ynnADJz3q5PqSXUxVBg+9ZF2rSvkYJrRRu05DTsyWO43Hg+1Okfcpz196qw28keM/IByAO1XIbRpwSP3h6bR0q3FLUL2KyvsXH3j7nrV7S9GuNQcKFwCecV1vhr4YalrJinW2ZrfOGIHA+td/ceHbLwlpzyGNVwuSWHIrz8RiuRKK6jguZ8p4dqfhdtPn3RjcB97FXNNsvLjOFwSOa0ND1OHWNbuIM/JMSVB9atFYWurmCBgZoDtkA7cA/yIrSFaNR8vVFVY+ylZmNtxI3PfpUN1JhNwAFW7jbGxfcGzxwaybiVpHbaMEdjkiuvRamN1cYQGc/zqdUKimQYjTkjJ7CrDMVAyhGe5pPSyZS97YEkYGpVucYyKr7yxKn5GHalQ7xncu09CTVcl2yZSRehl5BDYq9FdEDk5rAmVChLzqQPQ1A2p21mc+fuI+8M0ShbRlQi56o6aeYsp9MZqollcXbcDA7ccVz1x4nDECIEH7y46GvUvB6re6RDcOmGcdPSs5NRSLlBxV2cfcaU1q6/aBgHkdsVNDCqj5Qc1qeNywvrdAuccnFULZMAdqmTbVkZORdtcYGBitJBnFUrVTmtOOM4FRzN6Mzs9x8IIbmrUaiME96iQc5xVhPmPQUpbCvqUILsTO46bWxV6GQjJ5x6CuM0DXVl1q/sZDuYOxX8+ldZFJxgDA+tbJaWNkaqNwKJDgHuarxyYXkEipi27k0bMXQryDdk+lQlu1TycdKrOTTemo0Icg8UqsaZ05J5pu7PIo20EWQc1Ije/FVVbNO39qt6EF1JecVNuBBGAc1nCQg1IJiKcdrB1LTSbCDmrcNzvGCay/N3EZp6zbanluxXsbjEMgFBh5yODVC0uFJ25/E1uWUSS4OcmhaDRHASnPGO+a0bYmXPOfTJpsliQOBinW8LRHbgn1PpQSiG4hJJAA/GvEfjl4el0260/X7RdpjcLK47Hjaf5ivfJANu3GRXMeL9Dh8Q6HeWUq7lkQgZ5wexropSSnZid2jo/g14+s7rRbKWZvlKBse/evZh4zsLyJYUYdgMHP418H/DDxNJ4b1K70O+fy2glKqrHp6j+tfROgXcc8cUsU2RjIGetRUpcsmEdj07xFrTaduRRuGMgk1+ePxb1Ya38R9eulO4G5KZz/dAGP0r7m+IGqLFoVrd9N8e3I9cV+eWsXT3us3k2d3mzu+SfVia9HA6SbM6r0PRfgZED4sWYLzGvB9K+zPCF6s1u0bH7pzivkj4D2mLqaZl3cheK+ndCzC525UOvAFceInzVWy4q6R6XDDCyDGDTJoEX8T0rm9K1SRX8tiTW19oaUiuW92VYuRx4WkkUbDUsCFY+e9Q3DbQaT7MLalfcVqGecAUyWXapOawtS1QQhjms3rZFqIzU9Q8st834elchqWr8kbulQ67rhLt834Vyl5qRkyc9aJaI6Yo0rjUtxJDVSN+WbrWSbosTzTBMfWkVsbv2z3zU0d/tHWsBLgipkl96bfYXS501vqRHetK21ReDmuQjmIxV6G4OBU7gdrFqgYdT9BRXMW1wSSM0Vndhynj09+qgYPOefrWTc3/UZ461m3N+zFs8+nNZUt+C5yxLHr6VPIrnrSkac97vGMls9RWfLeKqnPB+tUJrvGMcg1nTXg3HDH6V0xS2MpSsy/cXRC5zkGsy7uxFGzMePWnW6S6jcxwQI0sjHAVa9E8R/s7eJNP8Ex67LFiFhl4SPnA9fpW+iaOGdRHmPgyb7TfNMOAxyRnP4V6tBKPLXuD2ryzw6UsLnaPyHau8h1JWjIc4A+7ilON5pmEZq1jVa9YyjK/rVq61XNr5SAMzcYPasPc0mDnK9cGtKysp5p18mPzZSRgYzmo03YpPUitrSSOUk5IP6VYNo0rDy0Y5716b4Q+CmveJyks0H2eA87m+7XuvhP4I6FoVupuoReTEfNvAwD7VzupqzNux8vaD8PNY8RP/AKJbPKCR0zXtHw3+BMZVpdYQwTRtlUVefavbtD8PWWiB47OEQxnOFTArTXAH3Rn9awdSUtCWylpmi2mk2y21vCscYx0AHP0rzf41+HbeexW5XCIRh8jrXqzMR27V5n8e5nj8FTGM4KoSPrWU6aqRHGTUkfP+iaBo4lea1BaWPLEg4rlvC7PJrPiKcx5RpSoOOT8o/rWz8PGnm0WW+djtdSRjivPT4pu9BudSgtYfOFzKzHrxmscDBxqyb8iMU5Tkji9Y8QXtrrcsSyY2sRtPauo8ASTapeTpdEmMJu5OOa4G5fztZZ5FK7mJOf5V2ek6ZqVxEJ9OyiMMBh1Ne+433OCM5cyRWutVnh8Wm0jK+X5gBAzjrXpXi6aG00ULEgFyYQRj+deQ6dZzjxnBFcFvPEo3buuc1698RdJS5tY7qOQoYlVCo/CtMTC04JdjTBTcnPmZ5pf6xOl448xssPWrVhoWp6kvDujjnk9a2LTw7Z3Ma3Ep+bGc101vqdpZZTeMYAHbiq+JuxrVko2TOOm8L3MdrE0sjAFtjZPvVm28NRW9xKzYchPuj5jWhrXieExrFGCXDgjjqeorHuvEstzcl4ozkrtZe35VjUb2e53YWXNDQ1X0q2iuLECJlJ5ycAfnXrGhRJbaTHgBFAyTmvD2OoXbRhUO1D8uByK9g0h86DHDK+X2AE1zVFexrWdlZmH4vcPrMZ3ZG3qDUNvNuxhfxNSanb+de5J3EADNSx2hC8VEtLHKtUWLeYA5xWikwHXuKz4otnU81Y81IuuKmzlsO5oJKrqpFTo4IPNYNzrltbqCzqrAYrnbn4iWUc5U3HT8Ktwl0JVmFppDWPiOS6U8OxyBXZoeM15Bq3xHcSMbUptB4969L0PU/wC1NKt7kHiRc1aTW5V7vQ3Ym2jPX2q0rgis2GY4+tWkIP0pp3GTMc1DIOKlzxTHXNXo2ClcruMCoCcHircq7l4qu0RIOPypPdE7ihsCmmQ0Ec0zOD0pX1E1oTeZxxThLtqBjgU0EnpV+gFpJOTmgTbs+3pVcMe1Njk5PNUndaEF1JfKOck+1bWkavtYAnnpXNebnIzTopWGcZGKp2KR6db3KTpyw5wKuNEq8jnivPbDWmjIRiQBXV2etLPCBnn0rGzJJryTCECs8SeZkEVLfXCsmQOTWMt5skxnkVWzTL6HjXxw8PPo+t2+uWowk5xKVHRx/iK6X4cfEmN7WNJTsfpgmuq8VafBr+j3NnMAyyKcEjOD2NfPei2V1pPiM6dISsgbCkHg+ld8WqkPQyfun1lr+tp4h+FGpSRsN9iSWGeQpHX+dfDyR7pWboNx4/Gvrv4faTdS6VrOj3BLRajZtGhbu4BIr5PktJbS7lt5F2yRytG4PUEEit8LZc1yKjuro9s+Cls1vYByMbyT0r6F0GTEUBI5DYOa8m+EulC30aEsudoHFe5aXpsD2WcEMBk15lXXXuaQ2NKOCGKUsCM1qWP7xwKwLjT5muEkRjtPaur0ixIRWPXFYNbMq5dlTyIznrjNYV5fBWOelbGoS4iYA8jua4nW79YgwL4x6UnccUR6rq6x7vmxXEazr45w2RVbxBrqpuG/Oe9cXeakZm68VJ0JW1Ld7qRuCfm5zWc0oJ61VM2WJ70xpaJaxLWhbMgpokwaqrIaVZNxp7JIb2LSuS3FWI2JYZqnEwBq0h5qbdRJ6WZeVjxV2GToKz4Pm5rTtYC7qcUn5EvRGlbW5mHHWitjTLMYBoqLMOZnx/JeFzyc/SqE9yBwDg1lTaltALMMg+uOKzL3X4YhkKzZ7iupQudXtU1Y2JrzzABn7hrJvdZjiLj07k1jT3l1cYCSGMd8d/SoYtNa4fEpdj1+Y963hBLVnPOcmekfC/4sR+AdTF9/ZFpq7nAVbpiAnPUY6n68V674t/bWv/EegXmmSeHIIHuIzGJo5yQP+A7f6181Q6ZtG0ZJC+lPngVmCsrAqMjbVuMHZolU23qbmmXi3Nx5zcAkniu10KaxuLuFLyYxRngueMe9cRpFr8iyDgEdK2kXbjHAqJ2egclnofQfgzRvAElyEvvEUWzO4SBCAPY5r3jwla/Da0t0Fhd2N4RjErSoSD+dfBaK+4le/vVgXD2uVHyj/Z4rklT3dyvZ6H6ZW+r6fPGvk3Vu6DoEYfpVlJ1dFw6keua/M+x8SX9su6K7uIfQJMwA/Cujs/ir4lsAot9Yu41HUGUkflXO6Mt0OVG+qP0PRwfmyCvY1IHVunJA5NfBVj+0R4ysiv8AxM/NA7SqDW/Z/tU+K7cqJVtp191IP6CodNpXIdBo+1d3ygcfWvL/AI4Tquj2sLnIkbDDGc9e1eRaV+1pqcmEudPgz7Skf0rF8d/tFf8ACULBG1g8EkTZ3LJ8pFOMJbMn2TWpeit7fR9FmSEeUhRvlPHOK5vRdEtLvR47yRYyz5bcQea5LXviBLq8LIT9nDAj5TzWFY+NL6z0eWx8zbGARFtXkfjV0abg5PuYVIvmuzi/FLr/AMJNeiPCBJThQMYFeu/DfUbRfCQ3yKJEJLDOK8Wmsbqa+knky5kOWJ5JrpdF0+5AVo225XBX6+tejKV7HEqcuwr6lEPGst3Ed6pJuBHeu/8AEHjfTtVgigiP7x3UYUcA571gaT8P4w7F5gJG6gmtvTfAFtDchpWBOc7V7V3VJ06kE+qMKFOpCbfc5OXXbyC/ksoQSu/HtW/pnhyZiXkb7/Qn9a66DwbbSXrTGHMjHJJ71vppCRquSAF56VwuutVE7KlLmtc4mPwzAxBkTeR3q7ZeHLeJ8i3/AD6V1FwtraqGJVcdyazNQ8Z6Tp4O6eP/AL6Fc7cpO500/wB3GwyPRtjEqgRe1bMaJBbgNgGvN9X+Nem2pKRMJGBxxyK43VfjHdXOViIjJPrT9nJoUp3Paby5tIcvJIi49TWDfeOdN09WzIHA444rxW58V32rOS9w2zsBwKrra/amzI5b3JzWyw7TXMZc66Hpl78VrZCfIUH128msK++It1eFtjFQRjk1yWo6DHFAJI5SHPO6suzlJciRlwDjcK7aWG5loYVa6hudJd65dzsWM79D/EayXkExJY5H1qaURwxFsjGPyrIml3yoYjuRuDinOmoFU58+pdKA5XO4fWvY/hLqPn6G9o2S0LnA9AeleNvbtAIySfm4+leifC6/FlqRgLH98uPxrkcLwuVzuM0u564jbeDV6KSs3POatQSDGD+FcyR2GgrZFOLZqIcjipAOOtW1Zmdxx7iotu01JnijbmkVsQOmW9KrvGc+tX5Ix97bUZiDKOxzTsJspkcD2pvPpVh4Npx261G8eCR2pxauNEBHB5IqJ5Co4qdl5/DFReXuVvapjtclogEmGznn1q0JWyCOM1TniIwQOKcsu0Yq73QlpqWid7ZzyPetCw1EwEZJOKyGk+UEUS8qO1TF62B7aHY/2mJ4uDzWZc3AVs9/SsG2vzC+CxNSvdBu/FO19ho0pLkFOTz6V5p8TdDdhFrFqMT25BYg9h0Ndp9pPIYg+lRTIlzE0cihkcYYHuK1pS5HqJpNF7wF8Tkn8Pwag/Etvgyg9scmvN/jF4bj0/4jG9slD6dq5S+t2XoQ4BI/PNcrLcz+DdW1GxbLW8qumD0IIOD+tep+E7NPiX8KtNAbzdS8M3IXPVnt27H1xkflXd/Dd1szOytY9C8BReXY24K7eB1r2HQ4RsVQpIIrzHwxbCG1tw38A6V6t4cnj+Rc9utebJ3bQI3obRGt48jkcVbmkW1t/lPOKpteR20R3SA4Ncr4h8WxxRkK+R25rP0LLesaysSP82PxrzPxN4iG98Pn2rO8S+MDIWVG5rgr3VnvHclsE00tLnQkWtR1Np5Ce1Z/mEnNVhJnOc5NM87C8HNZsHJliScUwzZXiqckxYcU0THFXbUptWL6y5A7VIjjvVBZNw9DViNwVGDWbXvDvYvQ8kmrkA/GqVsMitW1jzRF3ZL7ly0iLsBXRaZbZIyKztOtwWBNdLp9vkgip6Bc1LS32BcdqK0LOHK+tFTJ6laH5ppa3N2wLs2zbwff6Vcj0jcSxyhAycY5NbKxRqqgcDtz1qVbcMcMcjtmuuVS0tDrVCxmW+nRgHcd3OTkc5qzFZpIzMUUAng1fMYyOMZqx9m3pgqGP8qXOndF+ysZq2iBl4yemabPZjfkfKOnFa8dseOPxpZbB3ZT2xyKiEuVGvs/dH6bZhYh39Kv/ZRnJ6dABU9jZssfKngcCrcdq6sMDP1qnJIXJoUYbYlsqeO9SXVoZCWH3cYH1rUghZATjGeabdqNuMVE5dQUTDaDykJxgCoGQitaZTgcdOtQtCSpxz2NO+th8tikiHHBpu5w5BBH071eEJUDOOelMFtkk5I7c0OS2J9m2iosrIvXJzTZJm43kn0Bq29sA2AMYqGa1DEDpzSTTI5GQHL/AFqcZKgc1IlmSMr09qmNsyjaODV31TF7O5TYc0qyyxNwSM+h7VZNqdy8HNMaAcnHbFNtN6kqmuxJFq9zDllldSOuD1rQg8VahEwZZyfUGsUqVHTg04K3Tn8KltEqin0Oph+IGqRHmQMO9XoPiTeB181FcDvk1xixkruPGO1KIj2NQoLVoHRV0W/EOuahrNzIUuXghJyqryw/GuVvPC91eyM0lzJID1DNXSLHzlT+XepI1IyD+IrVSUWTKjoefz+CZmBVGOOuSc1DJ4WuUbcf3hHTjmvQ5EOSVwtRlPx471tGroYPDHCxaPcRrtOc+nar9rBKNkbAgHqQO9dOsRPYZ+lOSIIPlAz61t7e61Mnhexz95ZBUZdxz7VjW0Gc7gQM8127QpJkON2KYbCFm+7jtiumhilE5K+Bc2n2OPuHH2dlwQnYmq+nwgqRj5cjiuyl0uFwwwAD2qmNCjgU7BgseorPEVoyTKoYWcLXK97BxCT04Na2n3X9nvFcJw8bhgR7UySyeVI1YkgcCrCaY8trJGDgsMDPauSM/dszarRfMmj2a2uFuLaGVDuV1DA+tXrZgQMVw/hDW1ttEt7a7YiaL5c44I+tdRaavbNj5wAePesEtSuWVkdFF0BqXIUVnQapakcyrjsc1oxSxOuQwP41UtdA5R3oKkQZppZWORj8KljwDycd6nZCaYEF84H50gi4qVBkdacEDcHkVRFir5B2Zbg+lMlgDDpWm0G9MfpUTQYIHb1pbML6mW1uT0HWmG3BUg8Z4Nahh29OajNvuJPShbWGndGLPbEDj6AVQeFo2APft6V00tsc9KpXFoNp9RTW4JXMUnFSgblPbFLcW+1srzjrTMZwP50JaklaVNpHao2l8temasuwPBHIqtKmeRz7ULcexH54CDGck96mF0qqMk/hVKRSSMcVE0mR14B6013DoZvxI8LprOjrqMHN1CuCB3Wtf9l+2vNN1+7MxH2KaDy3iB65I5/KrtnLHdaZdQSEZMbAZ6cis/8AZ51YWHi+SymbcHJhOfXPFbyqNw5exPKe1yImlXc8GNojYgDPUdqfF4t+w4LMF/Cs/wCKpfQ9dj3ZCyxn5ugyOK80v9akdvv7c1j0uCWp6Vr3jiae3uUt5tzhQ6gE5x3rz248Z31zIVctgDnPQVgJrEtvOsrtuCkjAOMjvS390BPlRlXGQOx96m1tEaR31Ld1qb3GSe/fPSqiPk+9V8bj2A9KnjG3OeapWsaOVtBzvs6HOagkk4602ecZ7+1VHlyclto/WpaEWC5YYyPzpytyE71VDgluu09yf0pyyd+T680lF9QfRGgP3ZA4Iq5bnexO38Kz4Bu5HOa0bVSMYHSsnu2O5oW8ZzW5ZQnGcVnWUJZj3ro9PtsryMelJR5ZBe5esYcgNXT2EeABt4rO0+3+XHftXSWNtuKt/Kpv0FqaFhbgHPUUVftbfuvT3ornuwPzpSBQxAXcewqxHbMFyACatW0KNgkc4rWtbSJsZXvW/Nfc+htexiLZO+PlHWrkWkMxOc8VuwWkW5fl71bEKooIyDmsnJqRSijEg0zAIIGat2+mvI6hQD71qCFVwRnNathAmN2Oanm1B7WM1bErGCF570wWUhPAG7FdG0S7RxTRCmfuihTdjN7HOPayqQNvbpTTZs3LLlR1PpXTsi5HA6mqG0MGz/erRTYLXUwpLMSKcc55BqH7CM45963JIUHQY+lLLAisMClOTvcclYwRY4XA555J7Uw2T7SNowfStk26qcgt34zxR5akKMYGe1UndXG0YP2RgenHvVeeHa24rx1wOprduVCMjDn2PSq/lKwBI5xWPM0FjPjIG3jAPanTrjHSrflL8vHeppbaPP3e1bqfQzvqZh3tg4/KoWjO8r09c960miVOAMCo1XeTkk05PREXM8Qc4xk07ySvXirAUY+o5q0QNvQVSlzLUeyM5YBtAHbr7077OccYq7tBQduO1WEiXygcVCk0EkkUBbsvJGT7UOhx0H1q4w4IycYpZolUHA9afNzCerM1kwDmothB5XNX3UVGfvY7VumQ0USjH7vHrQI2/SroQNIwI4pkihV4pRe4ykF5JxzSEEnA61ZKjDUrRqqgjg4qouxjIqMvNPKVIUDAZp6xrnpTbuXESJdw6Yq3CGTAxx60W6gEVYi7/jWfRC5U2JGMr/dB7GpokkU5Xj8aIfur9KniG8DJJo5hWTE86RE+VmyOwNSDUbmIYSVuvY1En3Ce9PdRxUKTu2X7KJbi8SX0YwHJ74JqzF401CEZDhsetY79M96QINi8d6p7XM5U0jqoPiDdYBkRWI/2avW/xKKlWeEHPQ1wzDJp5UZobsifYxPSLf4iWshO+Hae/NaMfjfTpDjdg45BryQqFIxQjHdnvSbaSMHRiezR+J9NnIxMEHqwxV2PVLGYYWeM/jXiJzkjce3epYLiRbgAOcDpT53qL2MUj29fLbIV0b6NmoJrVH+7jPU4rx+DULkouJ3TJ52nFWotfv4mO25fgHGTTUifY6bno93ZqwOAB7isie3Cj1rmYvE2oDjzsj3FTx6/dygbih/4DWyldEujbqaUqbTmoXXHIqNdRmlOG2kfSns/HQVN7MwcCCRC/TvURiXaVyCQD2q3Ifk6DqKgjQKjYFPZtE20KEDmPeDlQ3Q+9ct4c1FtA+IqyRgqTKr/AIEjP9fyrpNUYxKHXhsDmvJZtUuf7bhm80+Zv259q2cfcB6H2l+0YFl0LSNTiIYNgsfZlB/nXgEl55i56gV7N8UZ3uvghoE0h3SeVBz+BrweLp+Fc8VpY0S925cN0JMgL6Z74pwlDx+X94LyjZxj2qivJAPTdSu5Urg1qtCehftA/nYPB9+hrVmURw9yfas+yTzZPmJP41e1ZiluuOOam1pBFXdzJllLSHsR7daj5O7KjPbmoZHO0Nnn1pysfLY55yP5033KvrYcB8wBAbuasRITnHOOhqF/9ZV+ONfJTj+Km3qJ9yza27EgEbQcHityzixjA5FZ9qx8pW7r0NdBYoNpOOa52/duUXdPgYHIXPrXSadbq4GeKyrNQu3FdPp6BYuOM9alzYI1bC2+ZemO1dHaWqcYJ9MVmafGu6PiugsolYjI/jrO+tge5aVfITcACPQ0UT/KFxRWRR//2Q=="/>
  <p:tag name="MMPROD_10110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Thử lại nhé!&quot;/&gt;&lt;property id=&quot;10068&quot; value=&quot;Chính xác - Nhấp chuột để tiếp tục&quot;/&gt;&lt;property id=&quot;10069&quot; value=&quot;Chưa chính xác - Nhấp chuột để tiếp tục&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Bạn phải trả lời câu hỏi này trước khi sang câu tiếp theo&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1&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Rockwell&amp;quot; IsBold=&amp;quot;0&amp;quot; IsItalic=&amp;quot;0&amp;quot; IsUnderline=&amp;quot;0&amp;quot; FontSize=&amp;quot;46&amp;quot;/&amp;gt;&amp;lt;Answer FontName=&amp;quot;Rockwell&amp;quot; IsBold=&amp;quot;0&amp;quot; IsItalic=&amp;quot;0&amp;quot; IsUnderline=&amp;quot;0&amp;quot; FontSize=&amp;quot;13&amp;quot;/&amp;gt;&amp;lt;Button FontName=&amp;quot;Rockwell&amp;quot; IsBold=&amp;quot;0&amp;quot; IsItalic=&amp;quot;0&amp;quot; IsUnderline=&amp;quot;0&amp;quot; FontSize=&amp;quot;14&amp;quot;/&amp;gt;&amp;lt;Message FontName=&amp;quot;Rockwel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70&quot;/&gt;&lt;property id=&quot;10160&quot; value=&quot;1&quot;/&gt;&lt;property id=&quot;10161&quot; value=&quot;1&quot;/&gt;&lt;property id=&quot;10162&quot; value=&quot;1&quot;/&gt;&lt;property id=&quot;10163&quot; value=&quot;0&quot;/&gt;&lt;property id=&quot;10164&quot; value=&quot;0&quot;/&gt;&lt;property id=&quot;10165&quot; value=&quot;Đạt&quot;/&gt;&lt;property id=&quot;10166&quot; value=&quot;Chưa đạt&quot;/&gt;&lt;property id=&quot;10167&quot; value=&quot;FFFFFFFF&quot;/&gt;&lt;property id=&quot;10169&quot; value=&quot;Question %d of %d&quot;/&gt;&lt;property id=&quot;10170&quot; value=&quot;Send E-mail&quot;/&gt;&lt;property id=&quot;10171&quot; value=&quot;Bạn đã trả lời chính xác!&quot;/&gt;&lt;property id=&quot;10172&quot; value=&quot;Bạn chưa hoàn thành câu hỏi này!&quot;/&gt;&lt;property id=&quot;10173&quot; value=&quot;Lựa chọn của bạn là:&quot;/&gt;&lt;property id=&quot;10174&quot; value=&quot;Đáp án là:&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12&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NEXTUNIQUEID" val="10213"/>
  <p:tag name="MMPROD_UIDATA" val="&lt;database version=&quot;7.0&quot;&gt;&lt;object type=&quot;1&quot; unique_id=&quot;10001&quot;&gt;&lt;property id=&quot;20141&quot; value=&quot;ƯDCNTT&quot;/&gt;&lt;property id=&quot;20144&quot; value=&quot;1&quot;/&gt;&lt;property id=&quot;20146&quot; value=&quot;0&quot;/&gt;&lt;property id=&quot;20147&quot; value=&quot;1&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D:\PICTURES\MY PHOTOS\PTS_mess\&quot;/&gt;&lt;property id=&quot;20224&quot; value=&quot;C:\Users\Nguyen\Documents\My Adobe Presentations\UDCNTT&quot;/&gt;&lt;property id=&quot;20226&quot; value=&quot;E:\2016-2017\CHUYÊN MÔN\THI GVG TỈNH\BÀI 33. KHUNG DÂY CÓ DÒNG ĐIỆN ĐẶT TRONG TỪ TRƯỜNG THI GVG.ppt&quot;/&gt;&lt;property id=&quot;20250&quot; value=&quot;0&quot;/&gt;&lt;property id=&quot;20251&quot; value=&quot;0&quot;/&gt;&lt;property id=&quot;20259&quot; value=&quot;0&quot;/&gt;&lt;property id=&quot;20501&quot; value=&quot;C:\Users\Admin\Documents\My Adobe Presentations\&quot;/&gt;&lt;object type=&quot;8&quot; unique_id=&quot;10002&quot;&gt;&lt;/object&gt;&lt;object type=&quot;2&quot; unique_id=&quot;10003&quot;&gt;&lt;object type=&quot;3&quot; unique_id=&quot;10038&quot;&gt;&lt;property id=&quot;20148&quot; value=&quot;5&quot;/&gt;&lt;property id=&quot;20300&quot; value=&quot;Slide 2 - &amp;quot;KIẾN THỨC ĐÃ HỌC &amp;quot;&quot;/&gt;&lt;property id=&quot;20303&quot; value=&quot;-1&quot;/&gt;&lt;property id=&quot;20307&quot; value=&quot;257&quot;/&gt;&lt;property id=&quot;20309&quot; value=&quot;-1&quot;/&gt;&lt;/object&gt;&lt;object type=&quot;3&quot; unique_id=&quot;10758&quot;&gt;&lt;property id=&quot;20148&quot; value=&quot;5&quot;/&gt;&lt;property id=&quot;20300&quot; value=&quot;Slide 5&quot;/&gt;&lt;property id=&quot;20307&quot; value=&quot;262&quot;/&gt;&lt;/object&gt;&lt;object type=&quot;3&quot; unique_id=&quot;10759&quot;&gt;&lt;property id=&quot;20148&quot; value=&quot;5&quot;/&gt;&lt;property id=&quot;20300&quot; value=&quot;Slide 6&quot;/&gt;&lt;property id=&quot;20307&quot; value=&quot;263&quot;/&gt;&lt;/object&gt;&lt;object type=&quot;3&quot; unique_id=&quot;10764&quot;&gt;&lt;property id=&quot;20148&quot; value=&quot;5&quot;/&gt;&lt;property id=&quot;20300&quot; value=&quot;Slide 10&quot;/&gt;&lt;property id=&quot;20307&quot; value=&quot;268&quot;/&gt;&lt;/object&gt;&lt;object type=&quot;3&quot; unique_id=&quot;10765&quot;&gt;&lt;property id=&quot;20148&quot; value=&quot;5&quot;/&gt;&lt;property id=&quot;20300&quot; value=&quot;Slide 13&quot;/&gt;&lt;property id=&quot;20307&quot; value=&quot;269&quot;/&gt;&lt;/object&gt;&lt;object type=&quot;3&quot; unique_id=&quot;10767&quot;&gt;&lt;property id=&quot;20148&quot; value=&quot;5&quot;/&gt;&lt;property id=&quot;20300&quot; value=&quot;Slide 19&quot;/&gt;&lt;property id=&quot;20307&quot; value=&quot;271&quot;/&gt;&lt;/object&gt;&lt;object type=&quot;3&quot; unique_id=&quot;10770&quot;&gt;&lt;property id=&quot;20148&quot; value=&quot;5&quot;/&gt;&lt;property id=&quot;20300&quot; value=&quot;Slide 21&quot;/&gt;&lt;property id=&quot;20307&quot; value=&quot;274&quot;/&gt;&lt;/object&gt;&lt;object type=&quot;3&quot; unique_id=&quot;10771&quot;&gt;&lt;property id=&quot;20148&quot; value=&quot;5&quot;/&gt;&lt;property id=&quot;20300&quot; value=&quot;Slide 23&quot;/&gt;&lt;property id=&quot;20307&quot; value=&quot;275&quot;/&gt;&lt;/object&gt;&lt;object type=&quot;3&quot; unique_id=&quot;10772&quot;&gt;&lt;property id=&quot;20148&quot; value=&quot;5&quot;/&gt;&lt;property id=&quot;20300&quot; value=&quot;Slide 24&quot;/&gt;&lt;property id=&quot;20307&quot; value=&quot;276&quot;/&gt;&lt;/object&gt;&lt;object type=&quot;3&quot; unique_id=&quot;10773&quot;&gt;&lt;property id=&quot;20148&quot; value=&quot;5&quot;/&gt;&lt;property id=&quot;20300&quot; value=&quot;Slide 26&quot;/&gt;&lt;property id=&quot;20307&quot; value=&quot;277&quot;/&gt;&lt;/object&gt;&lt;object type=&quot;3&quot; unique_id=&quot;10774&quot;&gt;&lt;property id=&quot;20148&quot; value=&quot;5&quot;/&gt;&lt;property id=&quot;20300&quot; value=&quot;Slide 28&quot;/&gt;&lt;property id=&quot;20307&quot; value=&quot;278&quot;/&gt;&lt;/object&gt;&lt;object type=&quot;3&quot; unique_id=&quot;10775&quot;&gt;&lt;property id=&quot;20148&quot; value=&quot;5&quot;/&gt;&lt;property id=&quot;20300&quot; value=&quot;Slide 29&quot;/&gt;&lt;property id=&quot;20307&quot; value=&quot;279&quot;/&gt;&lt;/object&gt;&lt;object type=&quot;3&quot; unique_id=&quot;10776&quot;&gt;&lt;property id=&quot;20148&quot; value=&quot;5&quot;/&gt;&lt;property id=&quot;20300&quot; value=&quot;Slide 30&quot;/&gt;&lt;property id=&quot;20307&quot; value=&quot;280&quot;/&gt;&lt;/object&gt;&lt;object type=&quot;3&quot; unique_id=&quot;10777&quot;&gt;&lt;property id=&quot;20148&quot; value=&quot;5&quot;/&gt;&lt;property id=&quot;20300&quot; value=&quot;Slide 31&quot;/&gt;&lt;property id=&quot;20307&quot; value=&quot;281&quot;/&gt;&lt;/object&gt;&lt;object type=&quot;3&quot; unique_id=&quot;10778&quot;&gt;&lt;property id=&quot;20148&quot; value=&quot;5&quot;/&gt;&lt;property id=&quot;20300&quot; value=&quot;Slide 34&quot;/&gt;&lt;property id=&quot;20307&quot; value=&quot;282&quot;/&gt;&lt;/object&gt;&lt;object type=&quot;3&quot; unique_id=&quot;10779&quot;&gt;&lt;property id=&quot;20148&quot; value=&quot;5&quot;/&gt;&lt;property id=&quot;20300&quot; value=&quot;Slide 35&quot;/&gt;&lt;property id=&quot;20307&quot; value=&quot;283&quot;/&gt;&lt;/object&gt;&lt;object type=&quot;3&quot; unique_id=&quot;10780&quot;&gt;&lt;property id=&quot;20148&quot; value=&quot;5&quot;/&gt;&lt;property id=&quot;20300&quot; value=&quot;Slide 33&quot;/&gt;&lt;property id=&quot;20307&quot; value=&quot;284&quot;/&gt;&lt;/object&gt;&lt;object type=&quot;3&quot; unique_id=&quot;10781&quot;&gt;&lt;property id=&quot;20148&quot; value=&quot;5&quot;/&gt;&lt;property id=&quot;20300&quot; value=&quot;Slide 36&quot;/&gt;&lt;property id=&quot;20307&quot; value=&quot;285&quot;/&gt;&lt;/object&gt;&lt;object type=&quot;3&quot; unique_id=&quot;10782&quot;&gt;&lt;property id=&quot;20148&quot; value=&quot;5&quot;/&gt;&lt;property id=&quot;20300&quot; value=&quot;Slide 40&quot;/&gt;&lt;property id=&quot;20307&quot; value=&quot;286&quot;/&gt;&lt;/object&gt;&lt;object type=&quot;3&quot; unique_id=&quot;10783&quot;&gt;&lt;property id=&quot;20148&quot; value=&quot;5&quot;/&gt;&lt;property id=&quot;20300&quot; value=&quot;Slide 37&quot;/&gt;&lt;property id=&quot;20307&quot; value=&quot;287&quot;/&gt;&lt;/object&gt;&lt;object type=&quot;3&quot; unique_id=&quot;10784&quot;&gt;&lt;property id=&quot;20148&quot; value=&quot;5&quot;/&gt;&lt;property id=&quot;20300&quot; value=&quot;Slide 41&quot;/&gt;&lt;property id=&quot;20307&quot; value=&quot;288&quot;/&gt;&lt;/object&gt;&lt;object type=&quot;3&quot; unique_id=&quot;10785&quot;&gt;&lt;property id=&quot;20148&quot; value=&quot;5&quot;/&gt;&lt;property id=&quot;20300&quot; value=&quot;Slide 38&quot;/&gt;&lt;property id=&quot;20307&quot; value=&quot;289&quot;/&gt;&lt;/object&gt;&lt;object type=&quot;3&quot; unique_id=&quot;10786&quot;&gt;&lt;property id=&quot;20148&quot; value=&quot;5&quot;/&gt;&lt;property id=&quot;20300&quot; value=&quot;Slide 39&quot;/&gt;&lt;property id=&quot;20307&quot; value=&quot;290&quot;/&gt;&lt;/object&gt;&lt;object type=&quot;3&quot; unique_id=&quot;11363&quot;&gt;&lt;property id=&quot;20148&quot; value=&quot;5&quot;/&gt;&lt;property id=&quot;20300&quot; value=&quot;Slide 1&quot;/&gt;&lt;property id=&quot;20307&quot; value=&quot;310&quot;/&gt;&lt;/object&gt;&lt;object type=&quot;3&quot; unique_id=&quot;11364&quot;&gt;&lt;property id=&quot;20148&quot; value=&quot;5&quot;/&gt;&lt;property id=&quot;20300&quot; value=&quot;Slide 7&quot;/&gt;&lt;property id=&quot;20307&quot; value=&quot;311&quot;/&gt;&lt;/object&gt;&lt;object type=&quot;3&quot; unique_id=&quot;11365&quot;&gt;&lt;property id=&quot;20148&quot; value=&quot;5&quot;/&gt;&lt;property id=&quot;20300&quot; value=&quot;Slide 8&quot;/&gt;&lt;property id=&quot;20307&quot; value=&quot;312&quot;/&gt;&lt;/object&gt;&lt;object type=&quot;3&quot; unique_id=&quot;11366&quot;&gt;&lt;property id=&quot;20148&quot; value=&quot;5&quot;/&gt;&lt;property id=&quot;20300&quot; value=&quot;Slide 9&quot;/&gt;&lt;property id=&quot;20307&quot; value=&quot;313&quot;/&gt;&lt;/object&gt;&lt;object type=&quot;3&quot; unique_id=&quot;12780&quot;&gt;&lt;property id=&quot;20148&quot; value=&quot;5&quot;/&gt;&lt;property id=&quot;20300&quot; value=&quot;Slide 27&quot;/&gt;&lt;property id=&quot;20307&quot; value=&quot;317&quot;/&gt;&lt;/object&gt;&lt;object type=&quot;3&quot; unique_id=&quot;13017&quot;&gt;&lt;property id=&quot;20148&quot; value=&quot;5&quot;/&gt;&lt;property id=&quot;20300&quot; value=&quot;Slide 32&quot;/&gt;&lt;property id=&quot;20307&quot; value=&quot;318&quot;/&gt;&lt;/object&gt;&lt;object type=&quot;3&quot; unique_id=&quot;13196&quot;&gt;&lt;property id=&quot;20148&quot; value=&quot;5&quot;/&gt;&lt;property id=&quot;20300&quot; value=&quot;Slide 42&quot;/&gt;&lt;property id=&quot;20307&quot; value=&quot;319&quot;/&gt;&lt;/object&gt;&lt;object type=&quot;3&quot; unique_id=&quot;13832&quot;&gt;&lt;property id=&quot;20148&quot; value=&quot;5&quot;/&gt;&lt;property id=&quot;20300&quot; value=&quot;Slide 3&quot;/&gt;&lt;property id=&quot;20307&quot; value=&quot;320&quot;/&gt;&lt;/object&gt;&lt;object type=&quot;3&quot; unique_id=&quot;13833&quot;&gt;&lt;property id=&quot;20148&quot; value=&quot;5&quot;/&gt;&lt;property id=&quot;20300&quot; value=&quot;Slide 4 - &amp;quot;Xác định lực từ tác dụng lên dây dẫn có dòng điện:&amp;quot;&quot;/&gt;&lt;property id=&quot;20307&quot; value=&quot;321&quot;/&gt;&lt;/object&gt;&lt;object type=&quot;3&quot; unique_id=&quot;13834&quot;&gt;&lt;property id=&quot;20148&quot; value=&quot;5&quot;/&gt;&lt;property id=&quot;20300&quot; value=&quot;Slide 18&quot;/&gt;&lt;property id=&quot;20307&quot; value=&quot;323&quot;/&gt;&lt;/object&gt;&lt;object type=&quot;3&quot; unique_id=&quot;13835&quot;&gt;&lt;property id=&quot;20148&quot; value=&quot;5&quot;/&gt;&lt;property id=&quot;20300&quot; value=&quot;Slide 14&quot;/&gt;&lt;property id=&quot;20307&quot; value=&quot;324&quot;/&gt;&lt;/object&gt;&lt;object type=&quot;3&quot; unique_id=&quot;14021&quot;&gt;&lt;property id=&quot;20148&quot; value=&quot;5&quot;/&gt;&lt;property id=&quot;20300&quot; value=&quot;Slide 15&quot;/&gt;&lt;property id=&quot;20307&quot; value=&quot;325&quot;/&gt;&lt;/object&gt;&lt;object type=&quot;3&quot; unique_id=&quot;14252&quot;&gt;&lt;property id=&quot;20148&quot; value=&quot;5&quot;/&gt;&lt;property id=&quot;20300&quot; value=&quot;Slide 11&quot;/&gt;&lt;property id=&quot;20307&quot; value=&quot;327&quot;/&gt;&lt;/object&gt;&lt;object type=&quot;3&quot; unique_id=&quot;14253&quot;&gt;&lt;property id=&quot;20148&quot; value=&quot;5&quot;/&gt;&lt;property id=&quot;20300&quot; value=&quot;Slide 12&quot;/&gt;&lt;property id=&quot;20307&quot; value=&quot;326&quot;/&gt;&lt;/object&gt;&lt;object type=&quot;3&quot; unique_id=&quot;14254&quot;&gt;&lt;property id=&quot;20148&quot; value=&quot;5&quot;/&gt;&lt;property id=&quot;20300&quot; value=&quot;Slide 17&quot;/&gt;&lt;property id=&quot;20307&quot; value=&quot;328&quot;/&gt;&lt;/object&gt;&lt;object type=&quot;3&quot; unique_id=&quot;14396&quot;&gt;&lt;property id=&quot;20148&quot; value=&quot;5&quot;/&gt;&lt;property id=&quot;20300&quot; value=&quot;Slide 16&quot;/&gt;&lt;property id=&quot;20307&quot; value=&quot;329&quot;/&gt;&lt;/object&gt;&lt;object type=&quot;3&quot; unique_id=&quot;14726&quot;&gt;&lt;property id=&quot;20148&quot; value=&quot;5&quot;/&gt;&lt;property id=&quot;20300&quot; value=&quot;Slide 20&quot;/&gt;&lt;property id=&quot;20307&quot; value=&quot;331&quot;/&gt;&lt;/object&gt;&lt;object type=&quot;3&quot; unique_id=&quot;14727&quot;&gt;&lt;property id=&quot;20148&quot; value=&quot;5&quot;/&gt;&lt;property id=&quot;20300&quot; value=&quot;Slide 22&quot;/&gt;&lt;property id=&quot;20307&quot; value=&quot;333&quot;/&gt;&lt;/object&gt;&lt;object type=&quot;3&quot; unique_id=&quot;14728&quot;&gt;&lt;property id=&quot;20148&quot; value=&quot;5&quot;/&gt;&lt;property id=&quot;20300&quot; value=&quot;Slide 25&quot;/&gt;&lt;property id=&quot;20307&quot; value=&quot;334&quot;/&gt;&lt;/object&gt;&lt;/object&gt;&lt;object type=&quot;10&quot; unique_id=&quot;10035&quot;&gt;&lt;object type=&quot;11&quot; unique_id=&quot;10036&quot;&gt;&lt;property id=&quot;20180&quot; value=&quot;1&quot;/&gt;&lt;property id=&quot;20181&quot; value=&quot;1&quot;/&gt;&lt;property id=&quot;20182&quot; value=&quot;0&quot;/&gt;&lt;property id=&quot;20183&quot; value=&quot;1&quot;/&gt;&lt;/object&gt;&lt;object type=&quot;12&quot; unique_id=&quot;10052&quot;&gt;&lt;/object&gt;&lt;object type=&quot;13&quot; unique_id=&quot;10097&quot;&gt;&lt;/object&gt;&lt;/object&gt;&lt;object type=&quot;4&quot; unique_id=&quot;10037&quot;&gt;&lt;/object&gt;&lt;/object&gt;&lt;/database&gt;"/>
  <p:tag name="SECTOMILLISECCONVERTED" val="1"/>
</p:tagLst>
</file>

<file path=ppt/theme/theme1.xml><?xml version="1.0" encoding="utf-8"?>
<a:theme xmlns:a="http://schemas.openxmlformats.org/drawingml/2006/main" name="578TGp_CleanCity_light_ani">
  <a:themeElements>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fontScheme name="300TGp_natural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5814</TotalTime>
  <Words>1158</Words>
  <Application>Microsoft Office PowerPoint</Application>
  <PresentationFormat>Widescreen</PresentationFormat>
  <Paragraphs>138</Paragraphs>
  <Slides>24</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Arial Black</vt:lpstr>
      <vt:lpstr>Calibri</vt:lpstr>
      <vt:lpstr>Constantia</vt:lpstr>
      <vt:lpstr>Times New Roman</vt:lpstr>
      <vt:lpstr>Twentieth Century</vt:lpstr>
      <vt:lpstr>Verdana</vt:lpstr>
      <vt:lpstr>VNottawa</vt:lpstr>
      <vt:lpstr>Wingdings</vt:lpstr>
      <vt:lpstr>578TGp_CleanCity_light_ani</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PC</cp:lastModifiedBy>
  <cp:revision>351</cp:revision>
  <dcterms:created xsi:type="dcterms:W3CDTF">2013-04-05T08:19:23Z</dcterms:created>
  <dcterms:modified xsi:type="dcterms:W3CDTF">2024-11-05T07:56:00Z</dcterms:modified>
</cp:coreProperties>
</file>