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tiff" ContentType="image/tif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5" r:id="rId2"/>
    <p:sldMasterId id="2147483731" r:id="rId3"/>
    <p:sldMasterId id="2147483744" r:id="rId4"/>
  </p:sldMasterIdLst>
  <p:notesMasterIdLst>
    <p:notesMasterId r:id="rId33"/>
  </p:notesMasterIdLst>
  <p:sldIdLst>
    <p:sldId id="479" r:id="rId5"/>
    <p:sldId id="324" r:id="rId6"/>
    <p:sldId id="480" r:id="rId7"/>
    <p:sldId id="476" r:id="rId8"/>
    <p:sldId id="327" r:id="rId9"/>
    <p:sldId id="335" r:id="rId10"/>
    <p:sldId id="337" r:id="rId11"/>
    <p:sldId id="329" r:id="rId12"/>
    <p:sldId id="336" r:id="rId13"/>
    <p:sldId id="478" r:id="rId14"/>
    <p:sldId id="458" r:id="rId15"/>
    <p:sldId id="457" r:id="rId16"/>
    <p:sldId id="463" r:id="rId17"/>
    <p:sldId id="464" r:id="rId18"/>
    <p:sldId id="466" r:id="rId19"/>
    <p:sldId id="465" r:id="rId20"/>
    <p:sldId id="333" r:id="rId21"/>
    <p:sldId id="467" r:id="rId22"/>
    <p:sldId id="471" r:id="rId23"/>
    <p:sldId id="469" r:id="rId24"/>
    <p:sldId id="472" r:id="rId25"/>
    <p:sldId id="470" r:id="rId26"/>
    <p:sldId id="332" r:id="rId27"/>
    <p:sldId id="315" r:id="rId28"/>
    <p:sldId id="473" r:id="rId29"/>
    <p:sldId id="474" r:id="rId30"/>
    <p:sldId id="475" r:id="rId31"/>
    <p:sldId id="48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55" autoAdjust="0"/>
    <p:restoredTop sz="94660"/>
  </p:normalViewPr>
  <p:slideViewPr>
    <p:cSldViewPr snapToGrid="0">
      <p:cViewPr>
        <p:scale>
          <a:sx n="78" d="100"/>
          <a:sy n="78" d="100"/>
        </p:scale>
        <p:origin x="-96" y="-6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BF018-A493-41EA-8988-5F2411B7330A}" type="datetimeFigureOut">
              <a:rPr lang="en-US" smtClean="0"/>
              <a:t>01/11/2024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FBDEC-4998-4D0C-B162-371CA713D0FA}" type="slidenum">
              <a:rPr lang="en-US" smtClean="0"/>
              <a:t>‹#›</a:t>
            </a:fld>
            <a:endParaRPr lang="en-US"/>
          </a:p>
        </p:txBody>
      </p:sp>
    </p:spTree>
    <p:extLst>
      <p:ext uri="{BB962C8B-B14F-4D97-AF65-F5344CB8AC3E}">
        <p14:creationId xmlns:p14="http://schemas.microsoft.com/office/powerpoint/2010/main" val="58168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lvl="0" indent="-342900" algn="just">
              <a:lnSpc>
                <a:spcPct val="115000"/>
              </a:lnSpc>
              <a:spcAft>
                <a:spcPts val="300"/>
              </a:spcAft>
              <a:buClr>
                <a:srgbClr val="000000"/>
              </a:buClr>
              <a:buSzPts val="1200"/>
              <a:buFont typeface="+mj-lt"/>
              <a:buAutoNum type="arabicPeriod"/>
              <a:tabLst>
                <a:tab pos="526415" algn="l"/>
              </a:tabLst>
            </a:pPr>
            <a:r>
              <a:rPr lang="vi-VN" sz="1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Thoả thuận xanh châu Âu (European green deal) là kế hoạch hành động của EU nhằm đưa EƯ trở thành lục địa trung hoà vể khí hậu (lượng khí nhà kính phát thải không nhiều hơn mức mà hệ sinh thái có thể hấp thụ tự nhiên) và có một nển kinh tế hiện đại, hiệu quả về tài nguyên và cạnh tranh. Các hành động cụ thể là cắt giảm phát thải khí nhà kính, đầu tư vào công nghệ xanh, bảo vệ môi trường tự nhiên và giải quyết những hậu quả không thể tránh khỏi của biến đổi khí hậu.</a:t>
            </a:r>
            <a:endParaRPr lang="en-US" sz="1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FBDEC-4998-4D0C-B162-371CA713D0FA}" type="slidenum">
              <a:rPr lang="en-US" smtClean="0"/>
              <a:t>18</a:t>
            </a:fld>
            <a:endParaRPr lang="en-US"/>
          </a:p>
        </p:txBody>
      </p:sp>
    </p:spTree>
    <p:extLst>
      <p:ext uri="{BB962C8B-B14F-4D97-AF65-F5344CB8AC3E}">
        <p14:creationId xmlns:p14="http://schemas.microsoft.com/office/powerpoint/2010/main" val="204907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54704" rtl="0" eaLnBrk="1" fontAlgn="auto" latinLnBrk="0" hangingPunct="1">
              <a:lnSpc>
                <a:spcPct val="100000"/>
              </a:lnSpc>
              <a:spcBef>
                <a:spcPts val="0"/>
              </a:spcBef>
              <a:spcAft>
                <a:spcPts val="0"/>
              </a:spcAft>
              <a:buClrTx/>
              <a:buSzTx/>
              <a:buFontTx/>
              <a:buNone/>
              <a:tabLst/>
              <a:defRPr/>
            </a:pPr>
            <a:fld id="{ED8C9017-F68B-4C29-B717-CBB02B2E70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470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978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54704" rtl="0" eaLnBrk="1" fontAlgn="auto" latinLnBrk="0" hangingPunct="1">
              <a:lnSpc>
                <a:spcPct val="100000"/>
              </a:lnSpc>
              <a:spcBef>
                <a:spcPts val="0"/>
              </a:spcBef>
              <a:spcAft>
                <a:spcPts val="0"/>
              </a:spcAft>
              <a:buClrTx/>
              <a:buSzTx/>
              <a:buFontTx/>
              <a:buNone/>
              <a:tabLst/>
              <a:defRPr/>
            </a:pPr>
            <a:fld id="{ED8C9017-F68B-4C29-B717-CBB02B2E70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470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734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54704" rtl="0" eaLnBrk="1" fontAlgn="auto" latinLnBrk="0" hangingPunct="1">
              <a:lnSpc>
                <a:spcPct val="100000"/>
              </a:lnSpc>
              <a:spcBef>
                <a:spcPts val="0"/>
              </a:spcBef>
              <a:spcAft>
                <a:spcPts val="0"/>
              </a:spcAft>
              <a:buClrTx/>
              <a:buSzTx/>
              <a:buFontTx/>
              <a:buNone/>
              <a:tabLst/>
              <a:defRPr/>
            </a:pPr>
            <a:fld id="{ED8C9017-F68B-4C29-B717-CBB02B2E70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470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4894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54704" rtl="0" eaLnBrk="1" fontAlgn="auto" latinLnBrk="0" hangingPunct="1">
              <a:lnSpc>
                <a:spcPct val="100000"/>
              </a:lnSpc>
              <a:spcBef>
                <a:spcPts val="0"/>
              </a:spcBef>
              <a:spcAft>
                <a:spcPts val="0"/>
              </a:spcAft>
              <a:buClrTx/>
              <a:buSzTx/>
              <a:buFontTx/>
              <a:buNone/>
              <a:tabLst/>
              <a:defRPr/>
            </a:pPr>
            <a:fld id="{ED8C9017-F68B-4C29-B717-CBB02B2E70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470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9980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6"/>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509455" indent="0" algn="ctr">
              <a:buNone/>
              <a:defRPr>
                <a:solidFill>
                  <a:schemeClr val="tx1">
                    <a:tint val="75000"/>
                  </a:schemeClr>
                </a:solidFill>
              </a:defRPr>
            </a:lvl2pPr>
            <a:lvl3pPr marL="1018911" indent="0" algn="ctr">
              <a:buNone/>
              <a:defRPr>
                <a:solidFill>
                  <a:schemeClr val="tx1">
                    <a:tint val="75000"/>
                  </a:schemeClr>
                </a:solidFill>
              </a:defRPr>
            </a:lvl3pPr>
            <a:lvl4pPr marL="1528366" indent="0" algn="ctr">
              <a:buNone/>
              <a:defRPr>
                <a:solidFill>
                  <a:schemeClr val="tx1">
                    <a:tint val="75000"/>
                  </a:schemeClr>
                </a:solidFill>
              </a:defRPr>
            </a:lvl4pPr>
            <a:lvl5pPr marL="2037823" indent="0" algn="ctr">
              <a:buNone/>
              <a:defRPr>
                <a:solidFill>
                  <a:schemeClr val="tx1">
                    <a:tint val="75000"/>
                  </a:schemeClr>
                </a:solidFill>
              </a:defRPr>
            </a:lvl5pPr>
            <a:lvl6pPr marL="2547278" indent="0" algn="ctr">
              <a:buNone/>
              <a:defRPr>
                <a:solidFill>
                  <a:schemeClr val="tx1">
                    <a:tint val="75000"/>
                  </a:schemeClr>
                </a:solidFill>
              </a:defRPr>
            </a:lvl6pPr>
            <a:lvl7pPr marL="3056733" indent="0" algn="ctr">
              <a:buNone/>
              <a:defRPr>
                <a:solidFill>
                  <a:schemeClr val="tx1">
                    <a:tint val="75000"/>
                  </a:schemeClr>
                </a:solidFill>
              </a:defRPr>
            </a:lvl7pPr>
            <a:lvl8pPr marL="3566189" indent="0" algn="ctr">
              <a:buNone/>
              <a:defRPr>
                <a:solidFill>
                  <a:schemeClr val="tx1">
                    <a:tint val="75000"/>
                  </a:schemeClr>
                </a:solidFill>
              </a:defRPr>
            </a:lvl8pPr>
            <a:lvl9pPr marL="4075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CB72B1-7041-4A08-875E-25AC4EB9C2E5}" type="datetimeFigureOut">
              <a:rPr lang="en-US" smtClean="0"/>
              <a:t>01/11/2024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52BE6-DFCC-4824-B268-A5A8B4276DDA}" type="slidenum">
              <a:rPr lang="en-US" smtClean="0"/>
              <a:t>‹#›</a:t>
            </a:fld>
            <a:endParaRPr lang="en-US"/>
          </a:p>
        </p:txBody>
      </p:sp>
    </p:spTree>
    <p:extLst>
      <p:ext uri="{BB962C8B-B14F-4D97-AF65-F5344CB8AC3E}">
        <p14:creationId xmlns:p14="http://schemas.microsoft.com/office/powerpoint/2010/main" val="289320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CB72B1-7041-4A08-875E-25AC4EB9C2E5}" type="datetimeFigureOut">
              <a:rPr lang="en-US" smtClean="0"/>
              <a:t>01/11/2024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52BE6-DFCC-4824-B268-A5A8B4276DDA}" type="slidenum">
              <a:rPr lang="en-US" smtClean="0"/>
              <a:t>‹#›</a:t>
            </a:fld>
            <a:endParaRPr lang="en-US"/>
          </a:p>
        </p:txBody>
      </p:sp>
    </p:spTree>
    <p:extLst>
      <p:ext uri="{BB962C8B-B14F-4D97-AF65-F5344CB8AC3E}">
        <p14:creationId xmlns:p14="http://schemas.microsoft.com/office/powerpoint/2010/main" val="36393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CB72B1-7041-4A08-875E-25AC4EB9C2E5}" type="datetimeFigureOut">
              <a:rPr lang="en-US" smtClean="0"/>
              <a:t>01/11/2024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52BE6-DFCC-4824-B268-A5A8B4276DDA}" type="slidenum">
              <a:rPr lang="en-US" smtClean="0"/>
              <a:t>‹#›</a:t>
            </a:fld>
            <a:endParaRPr lang="en-US"/>
          </a:p>
        </p:txBody>
      </p:sp>
    </p:spTree>
    <p:extLst>
      <p:ext uri="{BB962C8B-B14F-4D97-AF65-F5344CB8AC3E}">
        <p14:creationId xmlns:p14="http://schemas.microsoft.com/office/powerpoint/2010/main" val="1776417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895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1"/>
        <p:cNvGrpSpPr/>
        <p:nvPr/>
      </p:nvGrpSpPr>
      <p:grpSpPr>
        <a:xfrm>
          <a:off x="0" y="0"/>
          <a:ext cx="0" cy="0"/>
          <a:chOff x="0" y="0"/>
          <a:chExt cx="0" cy="0"/>
        </a:xfrm>
      </p:grpSpPr>
      <p:sp>
        <p:nvSpPr>
          <p:cNvPr id="382" name="Google Shape;382;p4"/>
          <p:cNvSpPr txBox="1">
            <a:spLocks noGrp="1"/>
          </p:cNvSpPr>
          <p:nvPr>
            <p:ph type="title"/>
          </p:nvPr>
        </p:nvSpPr>
        <p:spPr>
          <a:xfrm>
            <a:off x="960003" y="593368"/>
            <a:ext cx="10272000" cy="763600"/>
          </a:xfrm>
          <a:prstGeom prst="rect">
            <a:avLst/>
          </a:prstGeom>
        </p:spPr>
        <p:txBody>
          <a:bodyPr spcFirstLastPara="1" wrap="square" lIns="98719" tIns="98719" rIns="98719" bIns="98719"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83" name="Google Shape;383;p4"/>
          <p:cNvSpPr txBox="1">
            <a:spLocks noGrp="1"/>
          </p:cNvSpPr>
          <p:nvPr>
            <p:ph type="body" idx="1"/>
          </p:nvPr>
        </p:nvSpPr>
        <p:spPr>
          <a:xfrm>
            <a:off x="960003" y="1536634"/>
            <a:ext cx="10272000" cy="4555200"/>
          </a:xfrm>
          <a:prstGeom prst="rect">
            <a:avLst/>
          </a:prstGeom>
        </p:spPr>
        <p:txBody>
          <a:bodyPr spcFirstLastPara="1" wrap="square" lIns="98719" tIns="98719" rIns="98719" bIns="98719" anchor="t" anchorCtr="0">
            <a:noAutofit/>
          </a:bodyPr>
          <a:lstStyle>
            <a:lvl1pPr marL="572798" lvl="0" indent="-381866" rtl="0">
              <a:lnSpc>
                <a:spcPct val="100000"/>
              </a:lnSpc>
              <a:spcBef>
                <a:spcPts val="0"/>
              </a:spcBef>
              <a:spcAft>
                <a:spcPts val="0"/>
              </a:spcAft>
              <a:buSzPts val="1200"/>
              <a:buAutoNum type="arabicPeriod"/>
              <a:defRPr sz="1566">
                <a:solidFill>
                  <a:srgbClr val="434343"/>
                </a:solidFill>
              </a:defRPr>
            </a:lvl1pPr>
            <a:lvl2pPr marL="1145597" lvl="1" indent="-381866"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718394" lvl="2" indent="-381866"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291191" lvl="3" indent="-381866"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863990" lvl="4" indent="-381866"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436787" lvl="5" indent="-381866"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009585" lvl="6" indent="-381866"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582384" lvl="7" indent="-381866"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155181" lvl="8" indent="-381866"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grpSp>
        <p:nvGrpSpPr>
          <p:cNvPr id="384" name="Google Shape;384;p4"/>
          <p:cNvGrpSpPr/>
          <p:nvPr/>
        </p:nvGrpSpPr>
        <p:grpSpPr>
          <a:xfrm>
            <a:off x="11245188" y="1008309"/>
            <a:ext cx="819363" cy="528343"/>
            <a:chOff x="7611555" y="141378"/>
            <a:chExt cx="1196500" cy="771529"/>
          </a:xfrm>
        </p:grpSpPr>
        <p:sp>
          <p:nvSpPr>
            <p:cNvPr id="385" name="Google Shape;385;p4"/>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76"/>
            </a:p>
          </p:txBody>
        </p:sp>
        <p:sp>
          <p:nvSpPr>
            <p:cNvPr id="386" name="Google Shape;386;p4"/>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76"/>
            </a:p>
          </p:txBody>
        </p:sp>
        <p:sp>
          <p:nvSpPr>
            <p:cNvPr id="387" name="Google Shape;387;p4"/>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76"/>
            </a:p>
          </p:txBody>
        </p:sp>
        <p:sp>
          <p:nvSpPr>
            <p:cNvPr id="388" name="Google Shape;388;p4"/>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76"/>
            </a:p>
          </p:txBody>
        </p:sp>
      </p:grpSp>
      <p:grpSp>
        <p:nvGrpSpPr>
          <p:cNvPr id="389" name="Google Shape;389;p4"/>
          <p:cNvGrpSpPr/>
          <p:nvPr/>
        </p:nvGrpSpPr>
        <p:grpSpPr>
          <a:xfrm flipH="1">
            <a:off x="11007787" y="321072"/>
            <a:ext cx="1184216" cy="763608"/>
            <a:chOff x="7611555" y="141378"/>
            <a:chExt cx="1196500" cy="771529"/>
          </a:xfrm>
        </p:grpSpPr>
        <p:sp>
          <p:nvSpPr>
            <p:cNvPr id="390" name="Google Shape;390;p4"/>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76"/>
            </a:p>
          </p:txBody>
        </p:sp>
        <p:sp>
          <p:nvSpPr>
            <p:cNvPr id="391" name="Google Shape;391;p4"/>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76"/>
            </a:p>
          </p:txBody>
        </p:sp>
        <p:sp>
          <p:nvSpPr>
            <p:cNvPr id="392" name="Google Shape;392;p4"/>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76"/>
            </a:p>
          </p:txBody>
        </p:sp>
        <p:sp>
          <p:nvSpPr>
            <p:cNvPr id="393" name="Google Shape;393;p4"/>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76"/>
            </a:p>
          </p:txBody>
        </p:sp>
      </p:grpSp>
      <p:grpSp>
        <p:nvGrpSpPr>
          <p:cNvPr id="394" name="Google Shape;394;p4"/>
          <p:cNvGrpSpPr/>
          <p:nvPr/>
        </p:nvGrpSpPr>
        <p:grpSpPr>
          <a:xfrm flipH="1">
            <a:off x="-1281221" y="6198480"/>
            <a:ext cx="13741989" cy="1572899"/>
            <a:chOff x="0" y="4694675"/>
            <a:chExt cx="10045313" cy="1149780"/>
          </a:xfrm>
        </p:grpSpPr>
        <p:sp>
          <p:nvSpPr>
            <p:cNvPr id="395" name="Google Shape;395;p4"/>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396" name="Google Shape;396;p4"/>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397" name="Google Shape;397;p4"/>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398" name="Google Shape;398;p4"/>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399" name="Google Shape;399;p4"/>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00" name="Google Shape;400;p4"/>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01" name="Google Shape;401;p4"/>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02" name="Google Shape;402;p4"/>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03" name="Google Shape;403;p4"/>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04" name="Google Shape;404;p4"/>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05" name="Google Shape;405;p4"/>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06" name="Google Shape;406;p4"/>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Tree>
    <p:extLst>
      <p:ext uri="{BB962C8B-B14F-4D97-AF65-F5344CB8AC3E}">
        <p14:creationId xmlns:p14="http://schemas.microsoft.com/office/powerpoint/2010/main" val="393322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rgbClr val="09572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792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32" y="339509"/>
            <a:ext cx="11573197" cy="724248"/>
          </a:xfrm>
          <a:prstGeom prst="rect">
            <a:avLst/>
          </a:prstGeom>
        </p:spPr>
        <p:txBody>
          <a:bodyPr anchor="ctr"/>
          <a:lstStyle>
            <a:lvl1pPr marL="0" indent="0" algn="ctr">
              <a:buNone/>
              <a:defRPr sz="5047" b="0" baseline="0">
                <a:solidFill>
                  <a:schemeClr val="accent5"/>
                </a:solidFill>
                <a:latin typeface="+mj-lt"/>
                <a:cs typeface="Arial" pitchFamily="34" charset="0"/>
              </a:defRPr>
            </a:lvl1pPr>
          </a:lstStyle>
          <a:p>
            <a:pPr lvl="0"/>
            <a:r>
              <a:rPr lang="en-US" altLang="ko-KR" dirty="0"/>
              <a:t>BASIC LAYOUT</a:t>
            </a:r>
          </a:p>
        </p:txBody>
      </p:sp>
      <p:sp>
        <p:nvSpPr>
          <p:cNvPr id="41" name="Freeform: Shape 40">
            <a:extLst>
              <a:ext uri="{FF2B5EF4-FFF2-40B4-BE49-F238E27FC236}">
                <a16:creationId xmlns:a16="http://schemas.microsoft.com/office/drawing/2014/main" xmlns="" id="{29AD3058-E671-4F59-BB74-F17A14AC18EA}"/>
              </a:ext>
            </a:extLst>
          </p:cNvPr>
          <p:cNvSpPr/>
          <p:nvPr/>
        </p:nvSpPr>
        <p:spPr>
          <a:xfrm rot="5083725">
            <a:off x="1174534" y="-970121"/>
            <a:ext cx="748525" cy="3046461"/>
          </a:xfrm>
          <a:custGeom>
            <a:avLst/>
            <a:gdLst>
              <a:gd name="connsiteX0" fmla="*/ 534053 w 748525"/>
              <a:gd name="connsiteY0" fmla="*/ 1515419 h 3046461"/>
              <a:gd name="connsiteX1" fmla="*/ 542359 w 748525"/>
              <a:gd name="connsiteY1" fmla="*/ 1457574 h 3046461"/>
              <a:gd name="connsiteX2" fmla="*/ 545941 w 748525"/>
              <a:gd name="connsiteY2" fmla="*/ 1443247 h 3046461"/>
              <a:gd name="connsiteX3" fmla="*/ 664522 w 748525"/>
              <a:gd name="connsiteY3" fmla="*/ 1305569 h 3046461"/>
              <a:gd name="connsiteX4" fmla="*/ 724210 w 748525"/>
              <a:gd name="connsiteY4" fmla="*/ 1261002 h 3046461"/>
              <a:gd name="connsiteX5" fmla="*/ 736147 w 748525"/>
              <a:gd name="connsiteY5" fmla="*/ 1248268 h 3046461"/>
              <a:gd name="connsiteX6" fmla="*/ 741318 w 748525"/>
              <a:gd name="connsiteY6" fmla="*/ 1301190 h 3046461"/>
              <a:gd name="connsiteX7" fmla="*/ 740523 w 748525"/>
              <a:gd name="connsiteY7" fmla="*/ 1393507 h 3046461"/>
              <a:gd name="connsiteX8" fmla="*/ 682428 w 748525"/>
              <a:gd name="connsiteY8" fmla="*/ 1482642 h 3046461"/>
              <a:gd name="connsiteX9" fmla="*/ 654572 w 748525"/>
              <a:gd name="connsiteY9" fmla="*/ 1498559 h 3046461"/>
              <a:gd name="connsiteX10" fmla="*/ 534401 w 748525"/>
              <a:gd name="connsiteY10" fmla="*/ 1576549 h 3046461"/>
              <a:gd name="connsiteX11" fmla="*/ 534053 w 748525"/>
              <a:gd name="connsiteY11" fmla="*/ 1515419 h 3046461"/>
              <a:gd name="connsiteX12" fmla="*/ 544051 w 748525"/>
              <a:gd name="connsiteY12" fmla="*/ 1259708 h 3046461"/>
              <a:gd name="connsiteX13" fmla="*/ 569418 w 748525"/>
              <a:gd name="connsiteY13" fmla="*/ 1167094 h 3046461"/>
              <a:gd name="connsiteX14" fmla="*/ 641840 w 748525"/>
              <a:gd name="connsiteY14" fmla="*/ 1096661 h 3046461"/>
              <a:gd name="connsiteX15" fmla="*/ 735747 w 748525"/>
              <a:gd name="connsiteY15" fmla="*/ 1028618 h 3046461"/>
              <a:gd name="connsiteX16" fmla="*/ 741318 w 748525"/>
              <a:gd name="connsiteY16" fmla="*/ 1072390 h 3046461"/>
              <a:gd name="connsiteX17" fmla="*/ 743308 w 748525"/>
              <a:gd name="connsiteY17" fmla="*/ 1168686 h 3046461"/>
              <a:gd name="connsiteX18" fmla="*/ 687599 w 748525"/>
              <a:gd name="connsiteY18" fmla="*/ 1260603 h 3046461"/>
              <a:gd name="connsiteX19" fmla="*/ 666909 w 748525"/>
              <a:gd name="connsiteY19" fmla="*/ 1273337 h 3046461"/>
              <a:gd name="connsiteX20" fmla="*/ 541963 w 748525"/>
              <a:gd name="connsiteY20" fmla="*/ 1358889 h 3046461"/>
              <a:gd name="connsiteX21" fmla="*/ 544051 w 748525"/>
              <a:gd name="connsiteY21" fmla="*/ 1259708 h 3046461"/>
              <a:gd name="connsiteX22" fmla="*/ 546339 w 748525"/>
              <a:gd name="connsiteY22" fmla="*/ 1059159 h 3046461"/>
              <a:gd name="connsiteX23" fmla="*/ 562655 w 748525"/>
              <a:gd name="connsiteY23" fmla="*/ 978880 h 3046461"/>
              <a:gd name="connsiteX24" fmla="*/ 642635 w 748525"/>
              <a:gd name="connsiteY24" fmla="*/ 883378 h 3046461"/>
              <a:gd name="connsiteX25" fmla="*/ 736942 w 748525"/>
              <a:gd name="connsiteY25" fmla="*/ 811754 h 3046461"/>
              <a:gd name="connsiteX26" fmla="*/ 740126 w 748525"/>
              <a:gd name="connsiteY26" fmla="*/ 822498 h 3046461"/>
              <a:gd name="connsiteX27" fmla="*/ 748481 w 748525"/>
              <a:gd name="connsiteY27" fmla="*/ 933119 h 3046461"/>
              <a:gd name="connsiteX28" fmla="*/ 680836 w 748525"/>
              <a:gd name="connsiteY28" fmla="*/ 1052892 h 3046461"/>
              <a:gd name="connsiteX29" fmla="*/ 648206 w 748525"/>
              <a:gd name="connsiteY29" fmla="*/ 1071195 h 3046461"/>
              <a:gd name="connsiteX30" fmla="*/ 545544 w 748525"/>
              <a:gd name="connsiteY30" fmla="*/ 1143617 h 3046461"/>
              <a:gd name="connsiteX31" fmla="*/ 546339 w 748525"/>
              <a:gd name="connsiteY31" fmla="*/ 1059159 h 3046461"/>
              <a:gd name="connsiteX32" fmla="*/ 545544 w 748525"/>
              <a:gd name="connsiteY32" fmla="*/ 838414 h 3046461"/>
              <a:gd name="connsiteX33" fmla="*/ 561063 w 748525"/>
              <a:gd name="connsiteY33" fmla="*/ 766392 h 3046461"/>
              <a:gd name="connsiteX34" fmla="*/ 639453 w 748525"/>
              <a:gd name="connsiteY34" fmla="*/ 671290 h 3046461"/>
              <a:gd name="connsiteX35" fmla="*/ 734555 w 748525"/>
              <a:gd name="connsiteY35" fmla="*/ 601652 h 3046461"/>
              <a:gd name="connsiteX36" fmla="*/ 738136 w 748525"/>
              <a:gd name="connsiteY36" fmla="*/ 600857 h 3046461"/>
              <a:gd name="connsiteX37" fmla="*/ 744902 w 748525"/>
              <a:gd name="connsiteY37" fmla="*/ 746894 h 3046461"/>
              <a:gd name="connsiteX38" fmla="*/ 691183 w 748525"/>
              <a:gd name="connsiteY38" fmla="*/ 831651 h 3046461"/>
              <a:gd name="connsiteX39" fmla="*/ 635872 w 748525"/>
              <a:gd name="connsiteY39" fmla="*/ 864280 h 3046461"/>
              <a:gd name="connsiteX40" fmla="*/ 550718 w 748525"/>
              <a:gd name="connsiteY40" fmla="*/ 924365 h 3046461"/>
              <a:gd name="connsiteX41" fmla="*/ 545544 w 748525"/>
              <a:gd name="connsiteY41" fmla="*/ 928344 h 3046461"/>
              <a:gd name="connsiteX42" fmla="*/ 541168 w 748525"/>
              <a:gd name="connsiteY42" fmla="*/ 927547 h 3046461"/>
              <a:gd name="connsiteX43" fmla="*/ 545544 w 748525"/>
              <a:gd name="connsiteY43" fmla="*/ 838414 h 3046461"/>
              <a:gd name="connsiteX44" fmla="*/ 546191 w 748525"/>
              <a:gd name="connsiteY44" fmla="*/ 622045 h 3046461"/>
              <a:gd name="connsiteX45" fmla="*/ 563850 w 748525"/>
              <a:gd name="connsiteY45" fmla="*/ 547136 h 3046461"/>
              <a:gd name="connsiteX46" fmla="*/ 639851 w 748525"/>
              <a:gd name="connsiteY46" fmla="*/ 461585 h 3046461"/>
              <a:gd name="connsiteX47" fmla="*/ 733760 w 748525"/>
              <a:gd name="connsiteY47" fmla="*/ 392744 h 3046461"/>
              <a:gd name="connsiteX48" fmla="*/ 741321 w 748525"/>
              <a:gd name="connsiteY48" fmla="*/ 389960 h 3046461"/>
              <a:gd name="connsiteX49" fmla="*/ 745300 w 748525"/>
              <a:gd name="connsiteY49" fmla="*/ 529628 h 3046461"/>
              <a:gd name="connsiteX50" fmla="*/ 695957 w 748525"/>
              <a:gd name="connsiteY50" fmla="*/ 619161 h 3046461"/>
              <a:gd name="connsiteX51" fmla="*/ 670093 w 748525"/>
              <a:gd name="connsiteY51" fmla="*/ 635872 h 3046461"/>
              <a:gd name="connsiteX52" fmla="*/ 544352 w 748525"/>
              <a:gd name="connsiteY52" fmla="*/ 721028 h 3046461"/>
              <a:gd name="connsiteX53" fmla="*/ 541963 w 748525"/>
              <a:gd name="connsiteY53" fmla="*/ 698744 h 3046461"/>
              <a:gd name="connsiteX54" fmla="*/ 546191 w 748525"/>
              <a:gd name="connsiteY54" fmla="*/ 622045 h 3046461"/>
              <a:gd name="connsiteX55" fmla="*/ 546936 w 748525"/>
              <a:gd name="connsiteY55" fmla="*/ 424777 h 3046461"/>
              <a:gd name="connsiteX56" fmla="*/ 576581 w 748525"/>
              <a:gd name="connsiteY56" fmla="*/ 331466 h 3046461"/>
              <a:gd name="connsiteX57" fmla="*/ 658551 w 748525"/>
              <a:gd name="connsiteY57" fmla="*/ 241535 h 3046461"/>
              <a:gd name="connsiteX58" fmla="*/ 735748 w 748525"/>
              <a:gd name="connsiteY58" fmla="*/ 179063 h 3046461"/>
              <a:gd name="connsiteX59" fmla="*/ 738137 w 748525"/>
              <a:gd name="connsiteY59" fmla="*/ 203735 h 3046461"/>
              <a:gd name="connsiteX60" fmla="*/ 742911 w 748525"/>
              <a:gd name="connsiteY60" fmla="*/ 283715 h 3046461"/>
              <a:gd name="connsiteX61" fmla="*/ 649001 w 748525"/>
              <a:gd name="connsiteY61" fmla="*/ 436118 h 3046461"/>
              <a:gd name="connsiteX62" fmla="*/ 567429 w 748525"/>
              <a:gd name="connsiteY62" fmla="*/ 493419 h 3046461"/>
              <a:gd name="connsiteX63" fmla="*/ 542360 w 748525"/>
              <a:gd name="connsiteY63" fmla="*/ 525251 h 3046461"/>
              <a:gd name="connsiteX64" fmla="*/ 546936 w 748525"/>
              <a:gd name="connsiteY64" fmla="*/ 424777 h 3046461"/>
              <a:gd name="connsiteX65" fmla="*/ 311170 w 748525"/>
              <a:gd name="connsiteY65" fmla="*/ 1346156 h 3046461"/>
              <a:gd name="connsiteX66" fmla="*/ 321915 w 748525"/>
              <a:gd name="connsiteY66" fmla="*/ 1247473 h 3046461"/>
              <a:gd name="connsiteX67" fmla="*/ 333454 w 748525"/>
              <a:gd name="connsiteY67" fmla="*/ 1260604 h 3046461"/>
              <a:gd name="connsiteX68" fmla="*/ 387571 w 748525"/>
              <a:gd name="connsiteY68" fmla="*/ 1305171 h 3046461"/>
              <a:gd name="connsiteX69" fmla="*/ 508936 w 748525"/>
              <a:gd name="connsiteY69" fmla="*/ 1470308 h 3046461"/>
              <a:gd name="connsiteX70" fmla="*/ 511323 w 748525"/>
              <a:gd name="connsiteY70" fmla="*/ 1582918 h 3046461"/>
              <a:gd name="connsiteX71" fmla="*/ 403884 w 748525"/>
              <a:gd name="connsiteY71" fmla="*/ 1506119 h 3046461"/>
              <a:gd name="connsiteX72" fmla="*/ 397916 w 748525"/>
              <a:gd name="connsiteY72" fmla="*/ 1502935 h 3046461"/>
              <a:gd name="connsiteX73" fmla="*/ 311170 w 748525"/>
              <a:gd name="connsiteY73" fmla="*/ 1346156 h 3046461"/>
              <a:gd name="connsiteX74" fmla="*/ 314354 w 748525"/>
              <a:gd name="connsiteY74" fmla="*/ 1122130 h 3046461"/>
              <a:gd name="connsiteX75" fmla="*/ 322312 w 748525"/>
              <a:gd name="connsiteY75" fmla="*/ 1036179 h 3046461"/>
              <a:gd name="connsiteX76" fmla="*/ 328678 w 748525"/>
              <a:gd name="connsiteY76" fmla="*/ 1041352 h 3046461"/>
              <a:gd name="connsiteX77" fmla="*/ 410254 w 748525"/>
              <a:gd name="connsiteY77" fmla="*/ 1102233 h 3046461"/>
              <a:gd name="connsiteX78" fmla="*/ 493816 w 748525"/>
              <a:gd name="connsiteY78" fmla="*/ 1183010 h 3046461"/>
              <a:gd name="connsiteX79" fmla="*/ 513711 w 748525"/>
              <a:gd name="connsiteY79" fmla="*/ 1255035 h 3046461"/>
              <a:gd name="connsiteX80" fmla="*/ 522466 w 748525"/>
              <a:gd name="connsiteY80" fmla="*/ 1312334 h 3046461"/>
              <a:gd name="connsiteX81" fmla="*/ 523659 w 748525"/>
              <a:gd name="connsiteY81" fmla="*/ 1301591 h 3046461"/>
              <a:gd name="connsiteX82" fmla="*/ 524059 w 748525"/>
              <a:gd name="connsiteY82" fmla="*/ 696754 h 3046461"/>
              <a:gd name="connsiteX83" fmla="*/ 518885 w 748525"/>
              <a:gd name="connsiteY83" fmla="*/ 362901 h 3046461"/>
              <a:gd name="connsiteX84" fmla="*/ 506948 w 748525"/>
              <a:gd name="connsiteY84" fmla="*/ 328680 h 3046461"/>
              <a:gd name="connsiteX85" fmla="*/ 459594 w 748525"/>
              <a:gd name="connsiteY85" fmla="*/ 252678 h 3046461"/>
              <a:gd name="connsiteX86" fmla="*/ 450841 w 748525"/>
              <a:gd name="connsiteY86" fmla="*/ 134100 h 3046461"/>
              <a:gd name="connsiteX87" fmla="*/ 514109 w 748525"/>
              <a:gd name="connsiteY87" fmla="*/ 5969 h 3046461"/>
              <a:gd name="connsiteX88" fmla="*/ 517293 w 748525"/>
              <a:gd name="connsiteY88" fmla="*/ 0 h 3046461"/>
              <a:gd name="connsiteX89" fmla="*/ 531619 w 748525"/>
              <a:gd name="connsiteY89" fmla="*/ 15519 h 3046461"/>
              <a:gd name="connsiteX90" fmla="*/ 601652 w 748525"/>
              <a:gd name="connsiteY90" fmla="*/ 137679 h 3046461"/>
              <a:gd name="connsiteX91" fmla="*/ 596081 w 748525"/>
              <a:gd name="connsiteY91" fmla="*/ 241138 h 3046461"/>
              <a:gd name="connsiteX92" fmla="*/ 530822 w 748525"/>
              <a:gd name="connsiteY92" fmla="*/ 346985 h 3046461"/>
              <a:gd name="connsiteX93" fmla="*/ 524853 w 748525"/>
              <a:gd name="connsiteY93" fmla="*/ 363298 h 3046461"/>
              <a:gd name="connsiteX94" fmla="*/ 530027 w 748525"/>
              <a:gd name="connsiteY94" fmla="*/ 1241903 h 3046461"/>
              <a:gd name="connsiteX95" fmla="*/ 510927 w 748525"/>
              <a:gd name="connsiteY95" fmla="*/ 1773920 h 3046461"/>
              <a:gd name="connsiteX96" fmla="*/ 387174 w 748525"/>
              <a:gd name="connsiteY96" fmla="*/ 2508475 h 3046461"/>
              <a:gd name="connsiteX97" fmla="*/ 366879 w 748525"/>
              <a:gd name="connsiteY97" fmla="*/ 2617903 h 3046461"/>
              <a:gd name="connsiteX98" fmla="*/ 290878 w 748525"/>
              <a:gd name="connsiteY98" fmla="*/ 2831586 h 3046461"/>
              <a:gd name="connsiteX99" fmla="*/ 189805 w 748525"/>
              <a:gd name="connsiteY99" fmla="*/ 3033729 h 3046461"/>
              <a:gd name="connsiteX100" fmla="*/ 181449 w 748525"/>
              <a:gd name="connsiteY100" fmla="*/ 3046461 h 3046461"/>
              <a:gd name="connsiteX101" fmla="*/ 395530 w 748525"/>
              <a:gd name="connsiteY101" fmla="*/ 2236299 h 3046461"/>
              <a:gd name="connsiteX102" fmla="*/ 395132 w 748525"/>
              <a:gd name="connsiteY102" fmla="*/ 2353685 h 3046461"/>
              <a:gd name="connsiteX103" fmla="*/ 390756 w 748525"/>
              <a:gd name="connsiteY103" fmla="*/ 2471866 h 3046461"/>
              <a:gd name="connsiteX104" fmla="*/ 398314 w 748525"/>
              <a:gd name="connsiteY104" fmla="*/ 2445605 h 3046461"/>
              <a:gd name="connsiteX105" fmla="*/ 498192 w 748525"/>
              <a:gd name="connsiteY105" fmla="*/ 1865441 h 3046461"/>
              <a:gd name="connsiteX106" fmla="*/ 522069 w 748525"/>
              <a:gd name="connsiteY106" fmla="*/ 1376400 h 3046461"/>
              <a:gd name="connsiteX107" fmla="*/ 522069 w 748525"/>
              <a:gd name="connsiteY107" fmla="*/ 1353718 h 3046461"/>
              <a:gd name="connsiteX108" fmla="*/ 518487 w 748525"/>
              <a:gd name="connsiteY108" fmla="*/ 1365656 h 3046461"/>
              <a:gd name="connsiteX109" fmla="*/ 487847 w 748525"/>
              <a:gd name="connsiteY109" fmla="*/ 1340189 h 3046461"/>
              <a:gd name="connsiteX110" fmla="*/ 408662 w 748525"/>
              <a:gd name="connsiteY110" fmla="*/ 1292438 h 3046461"/>
              <a:gd name="connsiteX111" fmla="*/ 314354 w 748525"/>
              <a:gd name="connsiteY111" fmla="*/ 1122130 h 3046461"/>
              <a:gd name="connsiteX112" fmla="*/ 323109 w 748525"/>
              <a:gd name="connsiteY112" fmla="*/ 824087 h 3046461"/>
              <a:gd name="connsiteX113" fmla="*/ 326293 w 748525"/>
              <a:gd name="connsiteY113" fmla="*/ 823292 h 3046461"/>
              <a:gd name="connsiteX114" fmla="*/ 337833 w 748525"/>
              <a:gd name="connsiteY114" fmla="*/ 836026 h 3046461"/>
              <a:gd name="connsiteX115" fmla="*/ 400702 w 748525"/>
              <a:gd name="connsiteY115" fmla="*/ 882582 h 3046461"/>
              <a:gd name="connsiteX116" fmla="*/ 452830 w 748525"/>
              <a:gd name="connsiteY116" fmla="*/ 912425 h 3046461"/>
              <a:gd name="connsiteX117" fmla="*/ 501375 w 748525"/>
              <a:gd name="connsiteY117" fmla="*/ 986040 h 3046461"/>
              <a:gd name="connsiteX118" fmla="*/ 520875 w 748525"/>
              <a:gd name="connsiteY118" fmla="*/ 1140831 h 3046461"/>
              <a:gd name="connsiteX119" fmla="*/ 519681 w 748525"/>
              <a:gd name="connsiteY119" fmla="*/ 1151574 h 3046461"/>
              <a:gd name="connsiteX120" fmla="*/ 512518 w 748525"/>
              <a:gd name="connsiteY120" fmla="*/ 1145605 h 3046461"/>
              <a:gd name="connsiteX121" fmla="*/ 432935 w 748525"/>
              <a:gd name="connsiteY121" fmla="*/ 1089499 h 3046461"/>
              <a:gd name="connsiteX122" fmla="*/ 404681 w 748525"/>
              <a:gd name="connsiteY122" fmla="*/ 1074378 h 3046461"/>
              <a:gd name="connsiteX123" fmla="*/ 315151 w 748525"/>
              <a:gd name="connsiteY123" fmla="*/ 912028 h 3046461"/>
              <a:gd name="connsiteX124" fmla="*/ 323109 w 748525"/>
              <a:gd name="connsiteY124" fmla="*/ 824087 h 3046461"/>
              <a:gd name="connsiteX125" fmla="*/ 317488 w 748525"/>
              <a:gd name="connsiteY125" fmla="*/ 678001 h 3046461"/>
              <a:gd name="connsiteX126" fmla="*/ 325893 w 748525"/>
              <a:gd name="connsiteY126" fmla="*/ 606028 h 3046461"/>
              <a:gd name="connsiteX127" fmla="*/ 335841 w 748525"/>
              <a:gd name="connsiteY127" fmla="*/ 620352 h 3046461"/>
              <a:gd name="connsiteX128" fmla="*/ 396326 w 748525"/>
              <a:gd name="connsiteY128" fmla="*/ 667705 h 3046461"/>
              <a:gd name="connsiteX129" fmla="*/ 512518 w 748525"/>
              <a:gd name="connsiteY129" fmla="*/ 809363 h 3046461"/>
              <a:gd name="connsiteX130" fmla="*/ 522068 w 748525"/>
              <a:gd name="connsiteY130" fmla="*/ 929139 h 3046461"/>
              <a:gd name="connsiteX131" fmla="*/ 521670 w 748525"/>
              <a:gd name="connsiteY131" fmla="*/ 940279 h 3046461"/>
              <a:gd name="connsiteX132" fmla="*/ 512120 w 748525"/>
              <a:gd name="connsiteY132" fmla="*/ 932321 h 3046461"/>
              <a:gd name="connsiteX133" fmla="*/ 431740 w 748525"/>
              <a:gd name="connsiteY133" fmla="*/ 876612 h 3046461"/>
              <a:gd name="connsiteX134" fmla="*/ 382399 w 748525"/>
              <a:gd name="connsiteY134" fmla="*/ 849156 h 3046461"/>
              <a:gd name="connsiteX135" fmla="*/ 317140 w 748525"/>
              <a:gd name="connsiteY135" fmla="*/ 747288 h 3046461"/>
              <a:gd name="connsiteX136" fmla="*/ 317488 w 748525"/>
              <a:gd name="connsiteY136" fmla="*/ 678001 h 3046461"/>
              <a:gd name="connsiteX137" fmla="*/ 325495 w 748525"/>
              <a:gd name="connsiteY137" fmla="*/ 401897 h 3046461"/>
              <a:gd name="connsiteX138" fmla="*/ 327882 w 748525"/>
              <a:gd name="connsiteY138" fmla="*/ 397918 h 3046461"/>
              <a:gd name="connsiteX139" fmla="*/ 395131 w 748525"/>
              <a:gd name="connsiteY139" fmla="*/ 456811 h 3046461"/>
              <a:gd name="connsiteX140" fmla="*/ 411047 w 748525"/>
              <a:gd name="connsiteY140" fmla="*/ 463972 h 3046461"/>
              <a:gd name="connsiteX141" fmla="*/ 506945 w 748525"/>
              <a:gd name="connsiteY141" fmla="*/ 576981 h 3046461"/>
              <a:gd name="connsiteX142" fmla="*/ 522861 w 748525"/>
              <a:gd name="connsiteY142" fmla="*/ 712273 h 3046461"/>
              <a:gd name="connsiteX143" fmla="*/ 521269 w 748525"/>
              <a:gd name="connsiteY143" fmla="*/ 729384 h 3046461"/>
              <a:gd name="connsiteX144" fmla="*/ 512914 w 748525"/>
              <a:gd name="connsiteY144" fmla="*/ 722618 h 3046461"/>
              <a:gd name="connsiteX145" fmla="*/ 434126 w 748525"/>
              <a:gd name="connsiteY145" fmla="*/ 667309 h 3046461"/>
              <a:gd name="connsiteX146" fmla="*/ 384783 w 748525"/>
              <a:gd name="connsiteY146" fmla="*/ 640251 h 3046461"/>
              <a:gd name="connsiteX147" fmla="*/ 317537 w 748525"/>
              <a:gd name="connsiteY147" fmla="*/ 532812 h 3046461"/>
              <a:gd name="connsiteX148" fmla="*/ 325495 w 748525"/>
              <a:gd name="connsiteY148" fmla="*/ 401897 h 3046461"/>
              <a:gd name="connsiteX149" fmla="*/ 322312 w 748525"/>
              <a:gd name="connsiteY149" fmla="*/ 190207 h 3046461"/>
              <a:gd name="connsiteX150" fmla="*/ 399907 w 748525"/>
              <a:gd name="connsiteY150" fmla="*/ 251089 h 3046461"/>
              <a:gd name="connsiteX151" fmla="*/ 511722 w 748525"/>
              <a:gd name="connsiteY151" fmla="*/ 438905 h 3046461"/>
              <a:gd name="connsiteX152" fmla="*/ 518088 w 748525"/>
              <a:gd name="connsiteY152" fmla="*/ 530425 h 3046461"/>
              <a:gd name="connsiteX153" fmla="*/ 512517 w 748525"/>
              <a:gd name="connsiteY153" fmla="*/ 531620 h 3046461"/>
              <a:gd name="connsiteX154" fmla="*/ 405479 w 748525"/>
              <a:gd name="connsiteY154" fmla="*/ 443282 h 3046461"/>
              <a:gd name="connsiteX155" fmla="*/ 314354 w 748525"/>
              <a:gd name="connsiteY155" fmla="*/ 293266 h 3046461"/>
              <a:gd name="connsiteX156" fmla="*/ 322312 w 748525"/>
              <a:gd name="connsiteY156" fmla="*/ 190207 h 3046461"/>
              <a:gd name="connsiteX157" fmla="*/ 0 w 748525"/>
              <a:gd name="connsiteY157" fmla="*/ 832444 h 3046461"/>
              <a:gd name="connsiteX158" fmla="*/ 68440 w 748525"/>
              <a:gd name="connsiteY158" fmla="*/ 942667 h 3046461"/>
              <a:gd name="connsiteX159" fmla="*/ 329078 w 748525"/>
              <a:gd name="connsiteY159" fmla="*/ 1498559 h 3046461"/>
              <a:gd name="connsiteX160" fmla="*/ 405080 w 748525"/>
              <a:gd name="connsiteY160" fmla="*/ 2064798 h 3046461"/>
              <a:gd name="connsiteX161" fmla="*/ 396327 w 748525"/>
              <a:gd name="connsiteY161" fmla="*/ 2193324 h 3046461"/>
              <a:gd name="connsiteX162" fmla="*/ 393540 w 748525"/>
              <a:gd name="connsiteY162" fmla="*/ 2206456 h 3046461"/>
              <a:gd name="connsiteX163" fmla="*/ 384387 w 748525"/>
              <a:gd name="connsiteY163" fmla="*/ 2101804 h 3046461"/>
              <a:gd name="connsiteX164" fmla="*/ 288888 w 748525"/>
              <a:gd name="connsiteY164" fmla="*/ 1646188 h 3046461"/>
              <a:gd name="connsiteX165" fmla="*/ 6366 w 748525"/>
              <a:gd name="connsiteY165" fmla="*/ 858308 h 3046461"/>
              <a:gd name="connsiteX166" fmla="*/ 0 w 748525"/>
              <a:gd name="connsiteY166" fmla="*/ 832444 h 304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748525" h="3046461">
                <a:moveTo>
                  <a:pt x="534053" y="1515419"/>
                </a:moveTo>
                <a:cubicBezTo>
                  <a:pt x="535495" y="1495772"/>
                  <a:pt x="538380" y="1476673"/>
                  <a:pt x="542359" y="1457574"/>
                </a:cubicBezTo>
                <a:cubicBezTo>
                  <a:pt x="543554" y="1452797"/>
                  <a:pt x="544746" y="1448024"/>
                  <a:pt x="545941" y="1443247"/>
                </a:cubicBezTo>
                <a:cubicBezTo>
                  <a:pt x="559073" y="1374407"/>
                  <a:pt x="598466" y="1328248"/>
                  <a:pt x="664522" y="1305569"/>
                </a:cubicBezTo>
                <a:cubicBezTo>
                  <a:pt x="688794" y="1297211"/>
                  <a:pt x="707099" y="1279305"/>
                  <a:pt x="724210" y="1261002"/>
                </a:cubicBezTo>
                <a:cubicBezTo>
                  <a:pt x="727392" y="1257421"/>
                  <a:pt x="730576" y="1253839"/>
                  <a:pt x="736147" y="1248268"/>
                </a:cubicBezTo>
                <a:cubicBezTo>
                  <a:pt x="738136" y="1267766"/>
                  <a:pt x="740921" y="1284479"/>
                  <a:pt x="741318" y="1301190"/>
                </a:cubicBezTo>
                <a:cubicBezTo>
                  <a:pt x="742116" y="1331830"/>
                  <a:pt x="743308" y="1362867"/>
                  <a:pt x="740523" y="1393507"/>
                </a:cubicBezTo>
                <a:cubicBezTo>
                  <a:pt x="736942" y="1432105"/>
                  <a:pt x="715455" y="1461553"/>
                  <a:pt x="682428" y="1482642"/>
                </a:cubicBezTo>
                <a:cubicBezTo>
                  <a:pt x="673275" y="1488211"/>
                  <a:pt x="664122" y="1493782"/>
                  <a:pt x="654572" y="1498559"/>
                </a:cubicBezTo>
                <a:cubicBezTo>
                  <a:pt x="612395" y="1518851"/>
                  <a:pt x="571010" y="1540738"/>
                  <a:pt x="534401" y="1576549"/>
                </a:cubicBezTo>
                <a:cubicBezTo>
                  <a:pt x="532610" y="1555261"/>
                  <a:pt x="532610" y="1535066"/>
                  <a:pt x="534053" y="1515419"/>
                </a:cubicBezTo>
                <a:close/>
                <a:moveTo>
                  <a:pt x="544051" y="1259708"/>
                </a:moveTo>
                <a:cubicBezTo>
                  <a:pt x="548528" y="1227875"/>
                  <a:pt x="556884" y="1197136"/>
                  <a:pt x="569418" y="1167094"/>
                </a:cubicBezTo>
                <a:cubicBezTo>
                  <a:pt x="583345" y="1133667"/>
                  <a:pt x="609608" y="1110988"/>
                  <a:pt x="641840" y="1096661"/>
                </a:cubicBezTo>
                <a:cubicBezTo>
                  <a:pt x="677651" y="1080745"/>
                  <a:pt x="709883" y="1061247"/>
                  <a:pt x="735747" y="1028618"/>
                </a:cubicBezTo>
                <a:cubicBezTo>
                  <a:pt x="737736" y="1043342"/>
                  <a:pt x="740523" y="1057666"/>
                  <a:pt x="741318" y="1072390"/>
                </a:cubicBezTo>
                <a:cubicBezTo>
                  <a:pt x="742910" y="1104619"/>
                  <a:pt x="745297" y="1136851"/>
                  <a:pt x="743308" y="1168686"/>
                </a:cubicBezTo>
                <a:cubicBezTo>
                  <a:pt x="740921" y="1208079"/>
                  <a:pt x="720228" y="1238321"/>
                  <a:pt x="687599" y="1260603"/>
                </a:cubicBezTo>
                <a:cubicBezTo>
                  <a:pt x="680836" y="1264982"/>
                  <a:pt x="674070" y="1269358"/>
                  <a:pt x="666909" y="1273337"/>
                </a:cubicBezTo>
                <a:cubicBezTo>
                  <a:pt x="623535" y="1297212"/>
                  <a:pt x="579366" y="1319496"/>
                  <a:pt x="541963" y="1358889"/>
                </a:cubicBezTo>
                <a:cubicBezTo>
                  <a:pt x="538978" y="1324469"/>
                  <a:pt x="539575" y="1291541"/>
                  <a:pt x="544051" y="1259708"/>
                </a:cubicBezTo>
                <a:close/>
                <a:moveTo>
                  <a:pt x="546339" y="1059159"/>
                </a:moveTo>
                <a:cubicBezTo>
                  <a:pt x="549323" y="1031902"/>
                  <a:pt x="554895" y="1005341"/>
                  <a:pt x="562655" y="978880"/>
                </a:cubicBezTo>
                <a:cubicBezTo>
                  <a:pt x="575387" y="935108"/>
                  <a:pt x="601650" y="902479"/>
                  <a:pt x="642635" y="883378"/>
                </a:cubicBezTo>
                <a:cubicBezTo>
                  <a:pt x="678846" y="866665"/>
                  <a:pt x="712668" y="847965"/>
                  <a:pt x="736942" y="811754"/>
                </a:cubicBezTo>
                <a:cubicBezTo>
                  <a:pt x="738534" y="816927"/>
                  <a:pt x="739726" y="819712"/>
                  <a:pt x="740126" y="822498"/>
                </a:cubicBezTo>
                <a:cubicBezTo>
                  <a:pt x="742910" y="859504"/>
                  <a:pt x="747287" y="896113"/>
                  <a:pt x="748481" y="933119"/>
                </a:cubicBezTo>
                <a:cubicBezTo>
                  <a:pt x="749676" y="985643"/>
                  <a:pt x="726597" y="1025833"/>
                  <a:pt x="680836" y="1052892"/>
                </a:cubicBezTo>
                <a:cubicBezTo>
                  <a:pt x="670091" y="1059258"/>
                  <a:pt x="659348" y="1065226"/>
                  <a:pt x="648206" y="1071195"/>
                </a:cubicBezTo>
                <a:cubicBezTo>
                  <a:pt x="611598" y="1090295"/>
                  <a:pt x="576979" y="1112182"/>
                  <a:pt x="545544" y="1143617"/>
                </a:cubicBezTo>
                <a:cubicBezTo>
                  <a:pt x="542957" y="1114370"/>
                  <a:pt x="543355" y="1086416"/>
                  <a:pt x="546339" y="1059159"/>
                </a:cubicBezTo>
                <a:close/>
                <a:moveTo>
                  <a:pt x="545544" y="838414"/>
                </a:moveTo>
                <a:cubicBezTo>
                  <a:pt x="548331" y="814142"/>
                  <a:pt x="554697" y="790266"/>
                  <a:pt x="561063" y="766392"/>
                </a:cubicBezTo>
                <a:cubicBezTo>
                  <a:pt x="572602" y="722620"/>
                  <a:pt x="598866" y="689990"/>
                  <a:pt x="639453" y="671290"/>
                </a:cubicBezTo>
                <a:cubicBezTo>
                  <a:pt x="676062" y="654577"/>
                  <a:pt x="709883" y="634682"/>
                  <a:pt x="734555" y="601652"/>
                </a:cubicBezTo>
                <a:cubicBezTo>
                  <a:pt x="734952" y="601255"/>
                  <a:pt x="736147" y="601255"/>
                  <a:pt x="738136" y="600857"/>
                </a:cubicBezTo>
                <a:cubicBezTo>
                  <a:pt x="743310" y="649403"/>
                  <a:pt x="752063" y="697948"/>
                  <a:pt x="744902" y="746894"/>
                </a:cubicBezTo>
                <a:cubicBezTo>
                  <a:pt x="739728" y="782705"/>
                  <a:pt x="721823" y="811753"/>
                  <a:pt x="691183" y="831651"/>
                </a:cubicBezTo>
                <a:cubicBezTo>
                  <a:pt x="673277" y="843587"/>
                  <a:pt x="653380" y="852340"/>
                  <a:pt x="635872" y="864280"/>
                </a:cubicBezTo>
                <a:cubicBezTo>
                  <a:pt x="606824" y="883378"/>
                  <a:pt x="578971" y="904070"/>
                  <a:pt x="550718" y="924365"/>
                </a:cubicBezTo>
                <a:cubicBezTo>
                  <a:pt x="549126" y="925557"/>
                  <a:pt x="547534" y="927149"/>
                  <a:pt x="545544" y="928344"/>
                </a:cubicBezTo>
                <a:cubicBezTo>
                  <a:pt x="543952" y="927947"/>
                  <a:pt x="542760" y="927947"/>
                  <a:pt x="541168" y="927547"/>
                </a:cubicBezTo>
                <a:cubicBezTo>
                  <a:pt x="542362" y="897704"/>
                  <a:pt x="542362" y="867859"/>
                  <a:pt x="545544" y="838414"/>
                </a:cubicBezTo>
                <a:close/>
                <a:moveTo>
                  <a:pt x="546191" y="622045"/>
                </a:moveTo>
                <a:cubicBezTo>
                  <a:pt x="549921" y="596777"/>
                  <a:pt x="555890" y="571807"/>
                  <a:pt x="563850" y="547136"/>
                </a:cubicBezTo>
                <a:cubicBezTo>
                  <a:pt x="576979" y="507346"/>
                  <a:pt x="602845" y="478695"/>
                  <a:pt x="639851" y="461585"/>
                </a:cubicBezTo>
                <a:cubicBezTo>
                  <a:pt x="676062" y="444871"/>
                  <a:pt x="709486" y="425374"/>
                  <a:pt x="733760" y="392744"/>
                </a:cubicBezTo>
                <a:cubicBezTo>
                  <a:pt x="734555" y="392347"/>
                  <a:pt x="736147" y="391949"/>
                  <a:pt x="741321" y="389960"/>
                </a:cubicBezTo>
                <a:cubicBezTo>
                  <a:pt x="742910" y="437710"/>
                  <a:pt x="746492" y="483869"/>
                  <a:pt x="745300" y="529628"/>
                </a:cubicBezTo>
                <a:cubicBezTo>
                  <a:pt x="744502" y="566636"/>
                  <a:pt x="726199" y="596876"/>
                  <a:pt x="695957" y="619161"/>
                </a:cubicBezTo>
                <a:cubicBezTo>
                  <a:pt x="687601" y="625129"/>
                  <a:pt x="679244" y="631098"/>
                  <a:pt x="670093" y="635872"/>
                </a:cubicBezTo>
                <a:cubicBezTo>
                  <a:pt x="626322" y="659748"/>
                  <a:pt x="581358" y="682030"/>
                  <a:pt x="544352" y="721028"/>
                </a:cubicBezTo>
                <a:cubicBezTo>
                  <a:pt x="543157" y="711478"/>
                  <a:pt x="542360" y="705110"/>
                  <a:pt x="541963" y="698744"/>
                </a:cubicBezTo>
                <a:cubicBezTo>
                  <a:pt x="540968" y="672879"/>
                  <a:pt x="542460" y="647313"/>
                  <a:pt x="546191" y="622045"/>
                </a:cubicBezTo>
                <a:close/>
                <a:moveTo>
                  <a:pt x="546936" y="424777"/>
                </a:moveTo>
                <a:cubicBezTo>
                  <a:pt x="552010" y="392546"/>
                  <a:pt x="561261" y="361508"/>
                  <a:pt x="576581" y="331466"/>
                </a:cubicBezTo>
                <a:cubicBezTo>
                  <a:pt x="595682" y="294062"/>
                  <a:pt x="622740" y="263423"/>
                  <a:pt x="658551" y="241535"/>
                </a:cubicBezTo>
                <a:cubicBezTo>
                  <a:pt x="686010" y="224824"/>
                  <a:pt x="712668" y="207316"/>
                  <a:pt x="735748" y="179063"/>
                </a:cubicBezTo>
                <a:cubicBezTo>
                  <a:pt x="736942" y="189408"/>
                  <a:pt x="737737" y="196571"/>
                  <a:pt x="738137" y="203735"/>
                </a:cubicBezTo>
                <a:cubicBezTo>
                  <a:pt x="739727" y="230396"/>
                  <a:pt x="742513" y="257054"/>
                  <a:pt x="742911" y="283715"/>
                </a:cubicBezTo>
                <a:cubicBezTo>
                  <a:pt x="744106" y="354148"/>
                  <a:pt x="711873" y="405081"/>
                  <a:pt x="649001" y="436118"/>
                </a:cubicBezTo>
                <a:cubicBezTo>
                  <a:pt x="618761" y="451239"/>
                  <a:pt x="590111" y="467555"/>
                  <a:pt x="567429" y="493419"/>
                </a:cubicBezTo>
                <a:cubicBezTo>
                  <a:pt x="560265" y="502969"/>
                  <a:pt x="552707" y="512917"/>
                  <a:pt x="542360" y="525251"/>
                </a:cubicBezTo>
                <a:cubicBezTo>
                  <a:pt x="540968" y="490434"/>
                  <a:pt x="541863" y="457008"/>
                  <a:pt x="546936" y="424777"/>
                </a:cubicBezTo>
                <a:close/>
                <a:moveTo>
                  <a:pt x="311170" y="1346156"/>
                </a:moveTo>
                <a:cubicBezTo>
                  <a:pt x="314354" y="1314721"/>
                  <a:pt x="317936" y="1283286"/>
                  <a:pt x="321915" y="1247473"/>
                </a:cubicBezTo>
                <a:cubicBezTo>
                  <a:pt x="327486" y="1254236"/>
                  <a:pt x="330270" y="1257818"/>
                  <a:pt x="333454" y="1260604"/>
                </a:cubicBezTo>
                <a:cubicBezTo>
                  <a:pt x="351360" y="1276123"/>
                  <a:pt x="366879" y="1296816"/>
                  <a:pt x="387571" y="1305171"/>
                </a:cubicBezTo>
                <a:cubicBezTo>
                  <a:pt x="463572" y="1335414"/>
                  <a:pt x="499386" y="1392315"/>
                  <a:pt x="508936" y="1470308"/>
                </a:cubicBezTo>
                <a:cubicBezTo>
                  <a:pt x="513709" y="1506914"/>
                  <a:pt x="518088" y="1543523"/>
                  <a:pt x="511323" y="1582918"/>
                </a:cubicBezTo>
                <a:cubicBezTo>
                  <a:pt x="479091" y="1549494"/>
                  <a:pt x="442482" y="1526414"/>
                  <a:pt x="403884" y="1506119"/>
                </a:cubicBezTo>
                <a:cubicBezTo>
                  <a:pt x="401895" y="1504925"/>
                  <a:pt x="399905" y="1503733"/>
                  <a:pt x="397916" y="1502935"/>
                </a:cubicBezTo>
                <a:cubicBezTo>
                  <a:pt x="331862" y="1471103"/>
                  <a:pt x="304009" y="1418179"/>
                  <a:pt x="311170" y="1346156"/>
                </a:cubicBezTo>
                <a:close/>
                <a:moveTo>
                  <a:pt x="314354" y="1122130"/>
                </a:moveTo>
                <a:cubicBezTo>
                  <a:pt x="317539" y="1094274"/>
                  <a:pt x="319528" y="1066421"/>
                  <a:pt x="322312" y="1036179"/>
                </a:cubicBezTo>
                <a:cubicBezTo>
                  <a:pt x="325894" y="1038965"/>
                  <a:pt x="327486" y="1040158"/>
                  <a:pt x="328678" y="1041352"/>
                </a:cubicBezTo>
                <a:cubicBezTo>
                  <a:pt x="350566" y="1068808"/>
                  <a:pt x="377624" y="1088703"/>
                  <a:pt x="410254" y="1102233"/>
                </a:cubicBezTo>
                <a:cubicBezTo>
                  <a:pt x="448452" y="1117751"/>
                  <a:pt x="479092" y="1143220"/>
                  <a:pt x="493816" y="1183010"/>
                </a:cubicBezTo>
                <a:cubicBezTo>
                  <a:pt x="502569" y="1206487"/>
                  <a:pt x="508540" y="1230761"/>
                  <a:pt x="513711" y="1255035"/>
                </a:cubicBezTo>
                <a:cubicBezTo>
                  <a:pt x="517690" y="1273736"/>
                  <a:pt x="518885" y="1292836"/>
                  <a:pt x="522466" y="1312334"/>
                </a:cubicBezTo>
                <a:cubicBezTo>
                  <a:pt x="522864" y="1308752"/>
                  <a:pt x="523659" y="1305173"/>
                  <a:pt x="523659" y="1301591"/>
                </a:cubicBezTo>
                <a:cubicBezTo>
                  <a:pt x="524059" y="1099846"/>
                  <a:pt x="524853" y="898102"/>
                  <a:pt x="524059" y="696754"/>
                </a:cubicBezTo>
                <a:cubicBezTo>
                  <a:pt x="523659" y="585337"/>
                  <a:pt x="520477" y="474319"/>
                  <a:pt x="518885" y="362901"/>
                </a:cubicBezTo>
                <a:cubicBezTo>
                  <a:pt x="518885" y="349769"/>
                  <a:pt x="514508" y="339822"/>
                  <a:pt x="506948" y="328680"/>
                </a:cubicBezTo>
                <a:cubicBezTo>
                  <a:pt x="489837" y="304408"/>
                  <a:pt x="473123" y="279339"/>
                  <a:pt x="459594" y="252678"/>
                </a:cubicBezTo>
                <a:cubicBezTo>
                  <a:pt x="440096" y="214875"/>
                  <a:pt x="438107" y="174687"/>
                  <a:pt x="450841" y="134100"/>
                </a:cubicBezTo>
                <a:cubicBezTo>
                  <a:pt x="464768" y="87941"/>
                  <a:pt x="487450" y="45761"/>
                  <a:pt x="514109" y="5969"/>
                </a:cubicBezTo>
                <a:cubicBezTo>
                  <a:pt x="514906" y="4376"/>
                  <a:pt x="515701" y="2784"/>
                  <a:pt x="517293" y="0"/>
                </a:cubicBezTo>
                <a:cubicBezTo>
                  <a:pt x="523261" y="6366"/>
                  <a:pt x="527638" y="10745"/>
                  <a:pt x="531619" y="15519"/>
                </a:cubicBezTo>
                <a:cubicBezTo>
                  <a:pt x="563452" y="51332"/>
                  <a:pt x="587326" y="91520"/>
                  <a:pt x="601652" y="137679"/>
                </a:cubicBezTo>
                <a:cubicBezTo>
                  <a:pt x="612795" y="173095"/>
                  <a:pt x="610805" y="206917"/>
                  <a:pt x="596081" y="241138"/>
                </a:cubicBezTo>
                <a:cubicBezTo>
                  <a:pt x="579368" y="279736"/>
                  <a:pt x="556688" y="313958"/>
                  <a:pt x="530822" y="346985"/>
                </a:cubicBezTo>
                <a:cubicBezTo>
                  <a:pt x="527240" y="351362"/>
                  <a:pt x="524456" y="357727"/>
                  <a:pt x="524853" y="363298"/>
                </a:cubicBezTo>
                <a:cubicBezTo>
                  <a:pt x="531619" y="656167"/>
                  <a:pt x="536393" y="949035"/>
                  <a:pt x="530027" y="1241903"/>
                </a:cubicBezTo>
                <a:cubicBezTo>
                  <a:pt x="526445" y="1419375"/>
                  <a:pt x="519680" y="1596846"/>
                  <a:pt x="510927" y="1773920"/>
                </a:cubicBezTo>
                <a:cubicBezTo>
                  <a:pt x="498590" y="2023414"/>
                  <a:pt x="458402" y="2268531"/>
                  <a:pt x="387174" y="2508475"/>
                </a:cubicBezTo>
                <a:cubicBezTo>
                  <a:pt x="376827" y="2543891"/>
                  <a:pt x="374440" y="2581295"/>
                  <a:pt x="366879" y="2617903"/>
                </a:cubicBezTo>
                <a:cubicBezTo>
                  <a:pt x="351360" y="2692713"/>
                  <a:pt x="331863" y="2767122"/>
                  <a:pt x="290878" y="2831586"/>
                </a:cubicBezTo>
                <a:cubicBezTo>
                  <a:pt x="250290" y="2896048"/>
                  <a:pt x="222037" y="2965683"/>
                  <a:pt x="189805" y="3033729"/>
                </a:cubicBezTo>
                <a:cubicBezTo>
                  <a:pt x="187815" y="3038105"/>
                  <a:pt x="185031" y="3042879"/>
                  <a:pt x="181449" y="3046461"/>
                </a:cubicBezTo>
                <a:cubicBezTo>
                  <a:pt x="296449" y="2787417"/>
                  <a:pt x="358524" y="2515241"/>
                  <a:pt x="395530" y="2236299"/>
                </a:cubicBezTo>
                <a:cubicBezTo>
                  <a:pt x="395530" y="2275297"/>
                  <a:pt x="396325" y="2314690"/>
                  <a:pt x="395132" y="2353685"/>
                </a:cubicBezTo>
                <a:cubicBezTo>
                  <a:pt x="394335" y="2393081"/>
                  <a:pt x="391551" y="2432076"/>
                  <a:pt x="390756" y="2471866"/>
                </a:cubicBezTo>
                <a:cubicBezTo>
                  <a:pt x="393143" y="2463114"/>
                  <a:pt x="395927" y="2454358"/>
                  <a:pt x="398314" y="2445605"/>
                </a:cubicBezTo>
                <a:cubicBezTo>
                  <a:pt x="450841" y="2255400"/>
                  <a:pt x="486255" y="2062409"/>
                  <a:pt x="498192" y="1865441"/>
                </a:cubicBezTo>
                <a:cubicBezTo>
                  <a:pt x="508140" y="1702693"/>
                  <a:pt x="514508" y="1539545"/>
                  <a:pt x="522069" y="1376400"/>
                </a:cubicBezTo>
                <a:cubicBezTo>
                  <a:pt x="522466" y="1370032"/>
                  <a:pt x="522069" y="1364063"/>
                  <a:pt x="522069" y="1353718"/>
                </a:cubicBezTo>
                <a:cubicBezTo>
                  <a:pt x="520477" y="1359687"/>
                  <a:pt x="519680" y="1362074"/>
                  <a:pt x="518487" y="1365656"/>
                </a:cubicBezTo>
                <a:cubicBezTo>
                  <a:pt x="508140" y="1356900"/>
                  <a:pt x="498590" y="1346953"/>
                  <a:pt x="487847" y="1340189"/>
                </a:cubicBezTo>
                <a:cubicBezTo>
                  <a:pt x="461981" y="1323476"/>
                  <a:pt x="436515" y="1305173"/>
                  <a:pt x="408662" y="1292438"/>
                </a:cubicBezTo>
                <a:cubicBezTo>
                  <a:pt x="334647" y="1258217"/>
                  <a:pt x="305999" y="1201316"/>
                  <a:pt x="314354" y="1122130"/>
                </a:cubicBezTo>
                <a:close/>
                <a:moveTo>
                  <a:pt x="323109" y="824087"/>
                </a:moveTo>
                <a:cubicBezTo>
                  <a:pt x="323904" y="823690"/>
                  <a:pt x="325098" y="823690"/>
                  <a:pt x="326293" y="823292"/>
                </a:cubicBezTo>
                <a:cubicBezTo>
                  <a:pt x="330272" y="827668"/>
                  <a:pt x="333854" y="831648"/>
                  <a:pt x="337833" y="836026"/>
                </a:cubicBezTo>
                <a:cubicBezTo>
                  <a:pt x="355341" y="855922"/>
                  <a:pt x="376031" y="871838"/>
                  <a:pt x="400702" y="882582"/>
                </a:cubicBezTo>
                <a:cubicBezTo>
                  <a:pt x="419008" y="890541"/>
                  <a:pt x="436516" y="900885"/>
                  <a:pt x="452830" y="912425"/>
                </a:cubicBezTo>
                <a:cubicBezTo>
                  <a:pt x="477899" y="930331"/>
                  <a:pt x="492622" y="956594"/>
                  <a:pt x="501375" y="986040"/>
                </a:cubicBezTo>
                <a:cubicBezTo>
                  <a:pt x="516896" y="1036577"/>
                  <a:pt x="524855" y="1087907"/>
                  <a:pt x="520875" y="1140831"/>
                </a:cubicBezTo>
                <a:cubicBezTo>
                  <a:pt x="520476" y="1143616"/>
                  <a:pt x="520078" y="1146800"/>
                  <a:pt x="519681" y="1151574"/>
                </a:cubicBezTo>
                <a:cubicBezTo>
                  <a:pt x="516497" y="1148789"/>
                  <a:pt x="514507" y="1147197"/>
                  <a:pt x="512518" y="1145605"/>
                </a:cubicBezTo>
                <a:cubicBezTo>
                  <a:pt x="485857" y="1126902"/>
                  <a:pt x="459595" y="1107802"/>
                  <a:pt x="432935" y="1089499"/>
                </a:cubicBezTo>
                <a:cubicBezTo>
                  <a:pt x="424179" y="1083530"/>
                  <a:pt x="414232" y="1079154"/>
                  <a:pt x="404681" y="1074378"/>
                </a:cubicBezTo>
                <a:cubicBezTo>
                  <a:pt x="334649" y="1042146"/>
                  <a:pt x="308385" y="986439"/>
                  <a:pt x="315151" y="912028"/>
                </a:cubicBezTo>
                <a:cubicBezTo>
                  <a:pt x="317935" y="882583"/>
                  <a:pt x="320325" y="853534"/>
                  <a:pt x="323109" y="824087"/>
                </a:cubicBezTo>
                <a:close/>
                <a:moveTo>
                  <a:pt x="317488" y="678001"/>
                </a:moveTo>
                <a:cubicBezTo>
                  <a:pt x="319428" y="654673"/>
                  <a:pt x="322710" y="630898"/>
                  <a:pt x="325893" y="606028"/>
                </a:cubicBezTo>
                <a:cubicBezTo>
                  <a:pt x="330670" y="612793"/>
                  <a:pt x="332659" y="616773"/>
                  <a:pt x="335841" y="620352"/>
                </a:cubicBezTo>
                <a:cubicBezTo>
                  <a:pt x="352952" y="639852"/>
                  <a:pt x="371257" y="658552"/>
                  <a:pt x="396326" y="667705"/>
                </a:cubicBezTo>
                <a:cubicBezTo>
                  <a:pt x="463177" y="691979"/>
                  <a:pt x="499786" y="740127"/>
                  <a:pt x="512518" y="809363"/>
                </a:cubicBezTo>
                <a:cubicBezTo>
                  <a:pt x="520078" y="849156"/>
                  <a:pt x="524455" y="888949"/>
                  <a:pt x="522068" y="929139"/>
                </a:cubicBezTo>
                <a:cubicBezTo>
                  <a:pt x="522465" y="932718"/>
                  <a:pt x="522068" y="935505"/>
                  <a:pt x="521670" y="940279"/>
                </a:cubicBezTo>
                <a:cubicBezTo>
                  <a:pt x="517294" y="936697"/>
                  <a:pt x="514905" y="934310"/>
                  <a:pt x="512120" y="932321"/>
                </a:cubicBezTo>
                <a:cubicBezTo>
                  <a:pt x="485459" y="913618"/>
                  <a:pt x="459196" y="894520"/>
                  <a:pt x="431740" y="876612"/>
                </a:cubicBezTo>
                <a:cubicBezTo>
                  <a:pt x="416221" y="866267"/>
                  <a:pt x="398713" y="858706"/>
                  <a:pt x="382399" y="849156"/>
                </a:cubicBezTo>
                <a:cubicBezTo>
                  <a:pt x="343801" y="826076"/>
                  <a:pt x="321119" y="792652"/>
                  <a:pt x="317140" y="747288"/>
                </a:cubicBezTo>
                <a:cubicBezTo>
                  <a:pt x="314952" y="724209"/>
                  <a:pt x="315549" y="701329"/>
                  <a:pt x="317488" y="678001"/>
                </a:cubicBezTo>
                <a:close/>
                <a:moveTo>
                  <a:pt x="325495" y="401897"/>
                </a:moveTo>
                <a:cubicBezTo>
                  <a:pt x="325893" y="400702"/>
                  <a:pt x="327085" y="399510"/>
                  <a:pt x="327882" y="397918"/>
                </a:cubicBezTo>
                <a:cubicBezTo>
                  <a:pt x="345788" y="423782"/>
                  <a:pt x="366878" y="444474"/>
                  <a:pt x="395131" y="456811"/>
                </a:cubicBezTo>
                <a:cubicBezTo>
                  <a:pt x="400302" y="459198"/>
                  <a:pt x="405873" y="461585"/>
                  <a:pt x="411047" y="463972"/>
                </a:cubicBezTo>
                <a:cubicBezTo>
                  <a:pt x="461582" y="485859"/>
                  <a:pt x="493416" y="522865"/>
                  <a:pt x="506945" y="576981"/>
                </a:cubicBezTo>
                <a:cubicBezTo>
                  <a:pt x="518085" y="621548"/>
                  <a:pt x="525248" y="666114"/>
                  <a:pt x="522861" y="712273"/>
                </a:cubicBezTo>
                <a:cubicBezTo>
                  <a:pt x="522464" y="717447"/>
                  <a:pt x="522066" y="722618"/>
                  <a:pt x="521269" y="729384"/>
                </a:cubicBezTo>
                <a:cubicBezTo>
                  <a:pt x="517688" y="726199"/>
                  <a:pt x="515301" y="724210"/>
                  <a:pt x="512914" y="722618"/>
                </a:cubicBezTo>
                <a:cubicBezTo>
                  <a:pt x="486650" y="703917"/>
                  <a:pt x="460787" y="685214"/>
                  <a:pt x="434126" y="667309"/>
                </a:cubicBezTo>
                <a:cubicBezTo>
                  <a:pt x="418607" y="656961"/>
                  <a:pt x="401099" y="649401"/>
                  <a:pt x="384783" y="640251"/>
                </a:cubicBezTo>
                <a:cubicBezTo>
                  <a:pt x="343401" y="616374"/>
                  <a:pt x="317935" y="580960"/>
                  <a:pt x="317537" y="532812"/>
                </a:cubicBezTo>
                <a:cubicBezTo>
                  <a:pt x="317137" y="489040"/>
                  <a:pt x="322709" y="445669"/>
                  <a:pt x="325495" y="401897"/>
                </a:cubicBezTo>
                <a:close/>
                <a:moveTo>
                  <a:pt x="322312" y="190207"/>
                </a:moveTo>
                <a:cubicBezTo>
                  <a:pt x="344199" y="216868"/>
                  <a:pt x="372052" y="233578"/>
                  <a:pt x="399907" y="251089"/>
                </a:cubicBezTo>
                <a:cubicBezTo>
                  <a:pt x="468348" y="294858"/>
                  <a:pt x="500977" y="360912"/>
                  <a:pt x="511722" y="438905"/>
                </a:cubicBezTo>
                <a:cubicBezTo>
                  <a:pt x="515701" y="469148"/>
                  <a:pt x="516099" y="499785"/>
                  <a:pt x="518088" y="530425"/>
                </a:cubicBezTo>
                <a:cubicBezTo>
                  <a:pt x="516496" y="530825"/>
                  <a:pt x="514506" y="531222"/>
                  <a:pt x="512517" y="531620"/>
                </a:cubicBezTo>
                <a:cubicBezTo>
                  <a:pt x="486254" y="490635"/>
                  <a:pt x="448453" y="464769"/>
                  <a:pt x="405479" y="443282"/>
                </a:cubicBezTo>
                <a:cubicBezTo>
                  <a:pt x="344199" y="413041"/>
                  <a:pt x="313559" y="361709"/>
                  <a:pt x="314354" y="293266"/>
                </a:cubicBezTo>
                <a:cubicBezTo>
                  <a:pt x="314754" y="259047"/>
                  <a:pt x="318333" y="224825"/>
                  <a:pt x="322312" y="190207"/>
                </a:cubicBezTo>
                <a:close/>
                <a:moveTo>
                  <a:pt x="0" y="832444"/>
                </a:moveTo>
                <a:cubicBezTo>
                  <a:pt x="23079" y="869053"/>
                  <a:pt x="46556" y="905661"/>
                  <a:pt x="68440" y="942667"/>
                </a:cubicBezTo>
                <a:cubicBezTo>
                  <a:pt x="173889" y="1119344"/>
                  <a:pt x="263422" y="1303182"/>
                  <a:pt x="329078" y="1498559"/>
                </a:cubicBezTo>
                <a:cubicBezTo>
                  <a:pt x="391153" y="1682399"/>
                  <a:pt x="419006" y="1870613"/>
                  <a:pt x="405080" y="2064798"/>
                </a:cubicBezTo>
                <a:cubicBezTo>
                  <a:pt x="401895" y="2107773"/>
                  <a:pt x="399509" y="2150350"/>
                  <a:pt x="396327" y="2193324"/>
                </a:cubicBezTo>
                <a:cubicBezTo>
                  <a:pt x="395927" y="2196111"/>
                  <a:pt x="394735" y="2199693"/>
                  <a:pt x="393540" y="2206456"/>
                </a:cubicBezTo>
                <a:cubicBezTo>
                  <a:pt x="390356" y="2169053"/>
                  <a:pt x="387174" y="2135229"/>
                  <a:pt x="384387" y="2101804"/>
                </a:cubicBezTo>
                <a:cubicBezTo>
                  <a:pt x="370858" y="1946218"/>
                  <a:pt x="335842" y="1795009"/>
                  <a:pt x="288888" y="1646188"/>
                </a:cubicBezTo>
                <a:cubicBezTo>
                  <a:pt x="205324" y="1379583"/>
                  <a:pt x="107438" y="1118547"/>
                  <a:pt x="6366" y="858308"/>
                </a:cubicBezTo>
                <a:cubicBezTo>
                  <a:pt x="3184" y="850350"/>
                  <a:pt x="397" y="841994"/>
                  <a:pt x="0" y="832444"/>
                </a:cubicBezTo>
                <a:close/>
              </a:path>
            </a:pathLst>
          </a:custGeom>
          <a:solidFill>
            <a:schemeClr val="accent2"/>
          </a:solidFill>
          <a:ln w="1646" cap="flat">
            <a:noFill/>
            <a:prstDash val="solid"/>
            <a:miter/>
          </a:ln>
        </p:spPr>
        <p:txBody>
          <a:bodyPr wrap="square" lIns="85173" tIns="42587" rIns="85173" bIns="42587" rtlCol="0" anchor="ctr">
            <a:noAutofit/>
          </a:bodyPr>
          <a:lstStyle/>
          <a:p>
            <a:endParaRPr lang="en-US" sz="2001"/>
          </a:p>
        </p:txBody>
      </p:sp>
      <p:sp>
        <p:nvSpPr>
          <p:cNvPr id="40" name="Freeform: Shape 39">
            <a:extLst>
              <a:ext uri="{FF2B5EF4-FFF2-40B4-BE49-F238E27FC236}">
                <a16:creationId xmlns:a16="http://schemas.microsoft.com/office/drawing/2014/main" xmlns="" id="{A8FD47FC-D4AB-4391-98C3-7E42AC4F76A7}"/>
              </a:ext>
            </a:extLst>
          </p:cNvPr>
          <p:cNvSpPr/>
          <p:nvPr userDrawn="1"/>
        </p:nvSpPr>
        <p:spPr>
          <a:xfrm rot="16516275" flipH="1">
            <a:off x="10266543" y="-970121"/>
            <a:ext cx="748525" cy="3046461"/>
          </a:xfrm>
          <a:custGeom>
            <a:avLst/>
            <a:gdLst>
              <a:gd name="connsiteX0" fmla="*/ 534053 w 748525"/>
              <a:gd name="connsiteY0" fmla="*/ 1515420 h 3046461"/>
              <a:gd name="connsiteX1" fmla="*/ 534401 w 748525"/>
              <a:gd name="connsiteY1" fmla="*/ 1576550 h 3046461"/>
              <a:gd name="connsiteX2" fmla="*/ 654572 w 748525"/>
              <a:gd name="connsiteY2" fmla="*/ 1498559 h 3046461"/>
              <a:gd name="connsiteX3" fmla="*/ 682428 w 748525"/>
              <a:gd name="connsiteY3" fmla="*/ 1482643 h 3046461"/>
              <a:gd name="connsiteX4" fmla="*/ 740523 w 748525"/>
              <a:gd name="connsiteY4" fmla="*/ 1393507 h 3046461"/>
              <a:gd name="connsiteX5" fmla="*/ 741318 w 748525"/>
              <a:gd name="connsiteY5" fmla="*/ 1301190 h 3046461"/>
              <a:gd name="connsiteX6" fmla="*/ 736147 w 748525"/>
              <a:gd name="connsiteY6" fmla="*/ 1248268 h 3046461"/>
              <a:gd name="connsiteX7" fmla="*/ 724210 w 748525"/>
              <a:gd name="connsiteY7" fmla="*/ 1261002 h 3046461"/>
              <a:gd name="connsiteX8" fmla="*/ 664522 w 748525"/>
              <a:gd name="connsiteY8" fmla="*/ 1305569 h 3046461"/>
              <a:gd name="connsiteX9" fmla="*/ 545941 w 748525"/>
              <a:gd name="connsiteY9" fmla="*/ 1443247 h 3046461"/>
              <a:gd name="connsiteX10" fmla="*/ 542359 w 748525"/>
              <a:gd name="connsiteY10" fmla="*/ 1457574 h 3046461"/>
              <a:gd name="connsiteX11" fmla="*/ 534053 w 748525"/>
              <a:gd name="connsiteY11" fmla="*/ 1515420 h 3046461"/>
              <a:gd name="connsiteX12" fmla="*/ 544051 w 748525"/>
              <a:gd name="connsiteY12" fmla="*/ 1259708 h 3046461"/>
              <a:gd name="connsiteX13" fmla="*/ 541963 w 748525"/>
              <a:gd name="connsiteY13" fmla="*/ 1358889 h 3046461"/>
              <a:gd name="connsiteX14" fmla="*/ 666909 w 748525"/>
              <a:gd name="connsiteY14" fmla="*/ 1273338 h 3046461"/>
              <a:gd name="connsiteX15" fmla="*/ 687599 w 748525"/>
              <a:gd name="connsiteY15" fmla="*/ 1260603 h 3046461"/>
              <a:gd name="connsiteX16" fmla="*/ 743308 w 748525"/>
              <a:gd name="connsiteY16" fmla="*/ 1168686 h 3046461"/>
              <a:gd name="connsiteX17" fmla="*/ 741318 w 748525"/>
              <a:gd name="connsiteY17" fmla="*/ 1072390 h 3046461"/>
              <a:gd name="connsiteX18" fmla="*/ 735747 w 748525"/>
              <a:gd name="connsiteY18" fmla="*/ 1028618 h 3046461"/>
              <a:gd name="connsiteX19" fmla="*/ 641840 w 748525"/>
              <a:gd name="connsiteY19" fmla="*/ 1096662 h 3046461"/>
              <a:gd name="connsiteX20" fmla="*/ 569418 w 748525"/>
              <a:gd name="connsiteY20" fmla="*/ 1167094 h 3046461"/>
              <a:gd name="connsiteX21" fmla="*/ 544051 w 748525"/>
              <a:gd name="connsiteY21" fmla="*/ 1259708 h 3046461"/>
              <a:gd name="connsiteX22" fmla="*/ 546339 w 748525"/>
              <a:gd name="connsiteY22" fmla="*/ 1059159 h 3046461"/>
              <a:gd name="connsiteX23" fmla="*/ 545544 w 748525"/>
              <a:gd name="connsiteY23" fmla="*/ 1143616 h 3046461"/>
              <a:gd name="connsiteX24" fmla="*/ 648206 w 748525"/>
              <a:gd name="connsiteY24" fmla="*/ 1071195 h 3046461"/>
              <a:gd name="connsiteX25" fmla="*/ 680836 w 748525"/>
              <a:gd name="connsiteY25" fmla="*/ 1052892 h 3046461"/>
              <a:gd name="connsiteX26" fmla="*/ 748481 w 748525"/>
              <a:gd name="connsiteY26" fmla="*/ 933118 h 3046461"/>
              <a:gd name="connsiteX27" fmla="*/ 740126 w 748525"/>
              <a:gd name="connsiteY27" fmla="*/ 822499 h 3046461"/>
              <a:gd name="connsiteX28" fmla="*/ 736942 w 748525"/>
              <a:gd name="connsiteY28" fmla="*/ 811754 h 3046461"/>
              <a:gd name="connsiteX29" fmla="*/ 642635 w 748525"/>
              <a:gd name="connsiteY29" fmla="*/ 883379 h 3046461"/>
              <a:gd name="connsiteX30" fmla="*/ 562655 w 748525"/>
              <a:gd name="connsiteY30" fmla="*/ 978880 h 3046461"/>
              <a:gd name="connsiteX31" fmla="*/ 546339 w 748525"/>
              <a:gd name="connsiteY31" fmla="*/ 1059159 h 3046461"/>
              <a:gd name="connsiteX32" fmla="*/ 545544 w 748525"/>
              <a:gd name="connsiteY32" fmla="*/ 838414 h 3046461"/>
              <a:gd name="connsiteX33" fmla="*/ 541168 w 748525"/>
              <a:gd name="connsiteY33" fmla="*/ 927547 h 3046461"/>
              <a:gd name="connsiteX34" fmla="*/ 545544 w 748525"/>
              <a:gd name="connsiteY34" fmla="*/ 928344 h 3046461"/>
              <a:gd name="connsiteX35" fmla="*/ 550718 w 748525"/>
              <a:gd name="connsiteY35" fmla="*/ 924365 h 3046461"/>
              <a:gd name="connsiteX36" fmla="*/ 635872 w 748525"/>
              <a:gd name="connsiteY36" fmla="*/ 864279 h 3046461"/>
              <a:gd name="connsiteX37" fmla="*/ 691183 w 748525"/>
              <a:gd name="connsiteY37" fmla="*/ 831650 h 3046461"/>
              <a:gd name="connsiteX38" fmla="*/ 744902 w 748525"/>
              <a:gd name="connsiteY38" fmla="*/ 746894 h 3046461"/>
              <a:gd name="connsiteX39" fmla="*/ 738136 w 748525"/>
              <a:gd name="connsiteY39" fmla="*/ 600858 h 3046461"/>
              <a:gd name="connsiteX40" fmla="*/ 734555 w 748525"/>
              <a:gd name="connsiteY40" fmla="*/ 601652 h 3046461"/>
              <a:gd name="connsiteX41" fmla="*/ 639453 w 748525"/>
              <a:gd name="connsiteY41" fmla="*/ 671290 h 3046461"/>
              <a:gd name="connsiteX42" fmla="*/ 561063 w 748525"/>
              <a:gd name="connsiteY42" fmla="*/ 766392 h 3046461"/>
              <a:gd name="connsiteX43" fmla="*/ 545544 w 748525"/>
              <a:gd name="connsiteY43" fmla="*/ 838414 h 3046461"/>
              <a:gd name="connsiteX44" fmla="*/ 546191 w 748525"/>
              <a:gd name="connsiteY44" fmla="*/ 622044 h 3046461"/>
              <a:gd name="connsiteX45" fmla="*/ 541963 w 748525"/>
              <a:gd name="connsiteY45" fmla="*/ 698743 h 3046461"/>
              <a:gd name="connsiteX46" fmla="*/ 544352 w 748525"/>
              <a:gd name="connsiteY46" fmla="*/ 721027 h 3046461"/>
              <a:gd name="connsiteX47" fmla="*/ 670093 w 748525"/>
              <a:gd name="connsiteY47" fmla="*/ 635871 h 3046461"/>
              <a:gd name="connsiteX48" fmla="*/ 695957 w 748525"/>
              <a:gd name="connsiteY48" fmla="*/ 619160 h 3046461"/>
              <a:gd name="connsiteX49" fmla="*/ 745300 w 748525"/>
              <a:gd name="connsiteY49" fmla="*/ 529626 h 3046461"/>
              <a:gd name="connsiteX50" fmla="*/ 741321 w 748525"/>
              <a:gd name="connsiteY50" fmla="*/ 389959 h 3046461"/>
              <a:gd name="connsiteX51" fmla="*/ 733760 w 748525"/>
              <a:gd name="connsiteY51" fmla="*/ 392743 h 3046461"/>
              <a:gd name="connsiteX52" fmla="*/ 639851 w 748525"/>
              <a:gd name="connsiteY52" fmla="*/ 461584 h 3046461"/>
              <a:gd name="connsiteX53" fmla="*/ 563850 w 748525"/>
              <a:gd name="connsiteY53" fmla="*/ 547136 h 3046461"/>
              <a:gd name="connsiteX54" fmla="*/ 546191 w 748525"/>
              <a:gd name="connsiteY54" fmla="*/ 622044 h 3046461"/>
              <a:gd name="connsiteX55" fmla="*/ 546936 w 748525"/>
              <a:gd name="connsiteY55" fmla="*/ 424777 h 3046461"/>
              <a:gd name="connsiteX56" fmla="*/ 542360 w 748525"/>
              <a:gd name="connsiteY56" fmla="*/ 525252 h 3046461"/>
              <a:gd name="connsiteX57" fmla="*/ 567429 w 748525"/>
              <a:gd name="connsiteY57" fmla="*/ 493419 h 3046461"/>
              <a:gd name="connsiteX58" fmla="*/ 649001 w 748525"/>
              <a:gd name="connsiteY58" fmla="*/ 436118 h 3046461"/>
              <a:gd name="connsiteX59" fmla="*/ 742911 w 748525"/>
              <a:gd name="connsiteY59" fmla="*/ 283715 h 3046461"/>
              <a:gd name="connsiteX60" fmla="*/ 738137 w 748525"/>
              <a:gd name="connsiteY60" fmla="*/ 203734 h 3046461"/>
              <a:gd name="connsiteX61" fmla="*/ 735748 w 748525"/>
              <a:gd name="connsiteY61" fmla="*/ 179063 h 3046461"/>
              <a:gd name="connsiteX62" fmla="*/ 658551 w 748525"/>
              <a:gd name="connsiteY62" fmla="*/ 241535 h 3046461"/>
              <a:gd name="connsiteX63" fmla="*/ 576581 w 748525"/>
              <a:gd name="connsiteY63" fmla="*/ 331466 h 3046461"/>
              <a:gd name="connsiteX64" fmla="*/ 546936 w 748525"/>
              <a:gd name="connsiteY64" fmla="*/ 424777 h 3046461"/>
              <a:gd name="connsiteX65" fmla="*/ 311170 w 748525"/>
              <a:gd name="connsiteY65" fmla="*/ 1346156 h 3046461"/>
              <a:gd name="connsiteX66" fmla="*/ 397916 w 748525"/>
              <a:gd name="connsiteY66" fmla="*/ 1502935 h 3046461"/>
              <a:gd name="connsiteX67" fmla="*/ 403884 w 748525"/>
              <a:gd name="connsiteY67" fmla="*/ 1506120 h 3046461"/>
              <a:gd name="connsiteX68" fmla="*/ 511323 w 748525"/>
              <a:gd name="connsiteY68" fmla="*/ 1582918 h 3046461"/>
              <a:gd name="connsiteX69" fmla="*/ 508936 w 748525"/>
              <a:gd name="connsiteY69" fmla="*/ 1470309 h 3046461"/>
              <a:gd name="connsiteX70" fmla="*/ 387571 w 748525"/>
              <a:gd name="connsiteY70" fmla="*/ 1305171 h 3046461"/>
              <a:gd name="connsiteX71" fmla="*/ 333454 w 748525"/>
              <a:gd name="connsiteY71" fmla="*/ 1260604 h 3046461"/>
              <a:gd name="connsiteX72" fmla="*/ 321915 w 748525"/>
              <a:gd name="connsiteY72" fmla="*/ 1247473 h 3046461"/>
              <a:gd name="connsiteX73" fmla="*/ 311170 w 748525"/>
              <a:gd name="connsiteY73" fmla="*/ 1346156 h 3046461"/>
              <a:gd name="connsiteX74" fmla="*/ 314355 w 748525"/>
              <a:gd name="connsiteY74" fmla="*/ 1122130 h 3046461"/>
              <a:gd name="connsiteX75" fmla="*/ 408662 w 748525"/>
              <a:gd name="connsiteY75" fmla="*/ 1292438 h 3046461"/>
              <a:gd name="connsiteX76" fmla="*/ 487847 w 748525"/>
              <a:gd name="connsiteY76" fmla="*/ 1340189 h 3046461"/>
              <a:gd name="connsiteX77" fmla="*/ 518487 w 748525"/>
              <a:gd name="connsiteY77" fmla="*/ 1365656 h 3046461"/>
              <a:gd name="connsiteX78" fmla="*/ 522069 w 748525"/>
              <a:gd name="connsiteY78" fmla="*/ 1353718 h 3046461"/>
              <a:gd name="connsiteX79" fmla="*/ 522069 w 748525"/>
              <a:gd name="connsiteY79" fmla="*/ 1376400 h 3046461"/>
              <a:gd name="connsiteX80" fmla="*/ 498192 w 748525"/>
              <a:gd name="connsiteY80" fmla="*/ 1865441 h 3046461"/>
              <a:gd name="connsiteX81" fmla="*/ 398314 w 748525"/>
              <a:gd name="connsiteY81" fmla="*/ 2445606 h 3046461"/>
              <a:gd name="connsiteX82" fmla="*/ 390756 w 748525"/>
              <a:gd name="connsiteY82" fmla="*/ 2471867 h 3046461"/>
              <a:gd name="connsiteX83" fmla="*/ 395132 w 748525"/>
              <a:gd name="connsiteY83" fmla="*/ 2353686 h 3046461"/>
              <a:gd name="connsiteX84" fmla="*/ 395530 w 748525"/>
              <a:gd name="connsiteY84" fmla="*/ 2236299 h 3046461"/>
              <a:gd name="connsiteX85" fmla="*/ 181449 w 748525"/>
              <a:gd name="connsiteY85" fmla="*/ 3046461 h 3046461"/>
              <a:gd name="connsiteX86" fmla="*/ 189805 w 748525"/>
              <a:gd name="connsiteY86" fmla="*/ 3033730 h 3046461"/>
              <a:gd name="connsiteX87" fmla="*/ 290877 w 748525"/>
              <a:gd name="connsiteY87" fmla="*/ 2831586 h 3046461"/>
              <a:gd name="connsiteX88" fmla="*/ 366879 w 748525"/>
              <a:gd name="connsiteY88" fmla="*/ 2617904 h 3046461"/>
              <a:gd name="connsiteX89" fmla="*/ 387174 w 748525"/>
              <a:gd name="connsiteY89" fmla="*/ 2508476 h 3046461"/>
              <a:gd name="connsiteX90" fmla="*/ 510927 w 748525"/>
              <a:gd name="connsiteY90" fmla="*/ 1773921 h 3046461"/>
              <a:gd name="connsiteX91" fmla="*/ 530027 w 748525"/>
              <a:gd name="connsiteY91" fmla="*/ 1241903 h 3046461"/>
              <a:gd name="connsiteX92" fmla="*/ 524853 w 748525"/>
              <a:gd name="connsiteY92" fmla="*/ 363298 h 3046461"/>
              <a:gd name="connsiteX93" fmla="*/ 530822 w 748525"/>
              <a:gd name="connsiteY93" fmla="*/ 346985 h 3046461"/>
              <a:gd name="connsiteX94" fmla="*/ 596081 w 748525"/>
              <a:gd name="connsiteY94" fmla="*/ 241139 h 3046461"/>
              <a:gd name="connsiteX95" fmla="*/ 601652 w 748525"/>
              <a:gd name="connsiteY95" fmla="*/ 137679 h 3046461"/>
              <a:gd name="connsiteX96" fmla="*/ 531619 w 748525"/>
              <a:gd name="connsiteY96" fmla="*/ 15518 h 3046461"/>
              <a:gd name="connsiteX97" fmla="*/ 517293 w 748525"/>
              <a:gd name="connsiteY97" fmla="*/ 0 h 3046461"/>
              <a:gd name="connsiteX98" fmla="*/ 514109 w 748525"/>
              <a:gd name="connsiteY98" fmla="*/ 5968 h 3046461"/>
              <a:gd name="connsiteX99" fmla="*/ 450841 w 748525"/>
              <a:gd name="connsiteY99" fmla="*/ 134100 h 3046461"/>
              <a:gd name="connsiteX100" fmla="*/ 459594 w 748525"/>
              <a:gd name="connsiteY100" fmla="*/ 252678 h 3046461"/>
              <a:gd name="connsiteX101" fmla="*/ 506948 w 748525"/>
              <a:gd name="connsiteY101" fmla="*/ 328679 h 3046461"/>
              <a:gd name="connsiteX102" fmla="*/ 518885 w 748525"/>
              <a:gd name="connsiteY102" fmla="*/ 362901 h 3046461"/>
              <a:gd name="connsiteX103" fmla="*/ 524058 w 748525"/>
              <a:gd name="connsiteY103" fmla="*/ 696755 h 3046461"/>
              <a:gd name="connsiteX104" fmla="*/ 523659 w 748525"/>
              <a:gd name="connsiteY104" fmla="*/ 1301591 h 3046461"/>
              <a:gd name="connsiteX105" fmla="*/ 522466 w 748525"/>
              <a:gd name="connsiteY105" fmla="*/ 1312334 h 3046461"/>
              <a:gd name="connsiteX106" fmla="*/ 513711 w 748525"/>
              <a:gd name="connsiteY106" fmla="*/ 1255035 h 3046461"/>
              <a:gd name="connsiteX107" fmla="*/ 493816 w 748525"/>
              <a:gd name="connsiteY107" fmla="*/ 1183011 h 3046461"/>
              <a:gd name="connsiteX108" fmla="*/ 410254 w 748525"/>
              <a:gd name="connsiteY108" fmla="*/ 1102233 h 3046461"/>
              <a:gd name="connsiteX109" fmla="*/ 328678 w 748525"/>
              <a:gd name="connsiteY109" fmla="*/ 1041352 h 3046461"/>
              <a:gd name="connsiteX110" fmla="*/ 322313 w 748525"/>
              <a:gd name="connsiteY110" fmla="*/ 1036178 h 3046461"/>
              <a:gd name="connsiteX111" fmla="*/ 314355 w 748525"/>
              <a:gd name="connsiteY111" fmla="*/ 1122130 h 3046461"/>
              <a:gd name="connsiteX112" fmla="*/ 323109 w 748525"/>
              <a:gd name="connsiteY112" fmla="*/ 824087 h 3046461"/>
              <a:gd name="connsiteX113" fmla="*/ 315151 w 748525"/>
              <a:gd name="connsiteY113" fmla="*/ 912028 h 3046461"/>
              <a:gd name="connsiteX114" fmla="*/ 404681 w 748525"/>
              <a:gd name="connsiteY114" fmla="*/ 1074377 h 3046461"/>
              <a:gd name="connsiteX115" fmla="*/ 432935 w 748525"/>
              <a:gd name="connsiteY115" fmla="*/ 1089499 h 3046461"/>
              <a:gd name="connsiteX116" fmla="*/ 512518 w 748525"/>
              <a:gd name="connsiteY116" fmla="*/ 1145605 h 3046461"/>
              <a:gd name="connsiteX117" fmla="*/ 519681 w 748525"/>
              <a:gd name="connsiteY117" fmla="*/ 1151574 h 3046461"/>
              <a:gd name="connsiteX118" fmla="*/ 520875 w 748525"/>
              <a:gd name="connsiteY118" fmla="*/ 1140831 h 3046461"/>
              <a:gd name="connsiteX119" fmla="*/ 501375 w 748525"/>
              <a:gd name="connsiteY119" fmla="*/ 986039 h 3046461"/>
              <a:gd name="connsiteX120" fmla="*/ 452830 w 748525"/>
              <a:gd name="connsiteY120" fmla="*/ 912425 h 3046461"/>
              <a:gd name="connsiteX121" fmla="*/ 400702 w 748525"/>
              <a:gd name="connsiteY121" fmla="*/ 882583 h 3046461"/>
              <a:gd name="connsiteX122" fmla="*/ 337833 w 748525"/>
              <a:gd name="connsiteY122" fmla="*/ 836026 h 3046461"/>
              <a:gd name="connsiteX123" fmla="*/ 326293 w 748525"/>
              <a:gd name="connsiteY123" fmla="*/ 823292 h 3046461"/>
              <a:gd name="connsiteX124" fmla="*/ 323109 w 748525"/>
              <a:gd name="connsiteY124" fmla="*/ 824087 h 3046461"/>
              <a:gd name="connsiteX125" fmla="*/ 317488 w 748525"/>
              <a:gd name="connsiteY125" fmla="*/ 678001 h 3046461"/>
              <a:gd name="connsiteX126" fmla="*/ 317140 w 748525"/>
              <a:gd name="connsiteY126" fmla="*/ 747289 h 3046461"/>
              <a:gd name="connsiteX127" fmla="*/ 382399 w 748525"/>
              <a:gd name="connsiteY127" fmla="*/ 849156 h 3046461"/>
              <a:gd name="connsiteX128" fmla="*/ 431740 w 748525"/>
              <a:gd name="connsiteY128" fmla="*/ 876612 h 3046461"/>
              <a:gd name="connsiteX129" fmla="*/ 512120 w 748525"/>
              <a:gd name="connsiteY129" fmla="*/ 932321 h 3046461"/>
              <a:gd name="connsiteX130" fmla="*/ 521670 w 748525"/>
              <a:gd name="connsiteY130" fmla="*/ 940279 h 3046461"/>
              <a:gd name="connsiteX131" fmla="*/ 522068 w 748525"/>
              <a:gd name="connsiteY131" fmla="*/ 929139 h 3046461"/>
              <a:gd name="connsiteX132" fmla="*/ 512518 w 748525"/>
              <a:gd name="connsiteY132" fmla="*/ 809364 h 3046461"/>
              <a:gd name="connsiteX133" fmla="*/ 396326 w 748525"/>
              <a:gd name="connsiteY133" fmla="*/ 667705 h 3046461"/>
              <a:gd name="connsiteX134" fmla="*/ 335841 w 748525"/>
              <a:gd name="connsiteY134" fmla="*/ 620352 h 3046461"/>
              <a:gd name="connsiteX135" fmla="*/ 325893 w 748525"/>
              <a:gd name="connsiteY135" fmla="*/ 606027 h 3046461"/>
              <a:gd name="connsiteX136" fmla="*/ 317488 w 748525"/>
              <a:gd name="connsiteY136" fmla="*/ 678001 h 3046461"/>
              <a:gd name="connsiteX137" fmla="*/ 325496 w 748525"/>
              <a:gd name="connsiteY137" fmla="*/ 401896 h 3046461"/>
              <a:gd name="connsiteX138" fmla="*/ 317537 w 748525"/>
              <a:gd name="connsiteY138" fmla="*/ 532812 h 3046461"/>
              <a:gd name="connsiteX139" fmla="*/ 384783 w 748525"/>
              <a:gd name="connsiteY139" fmla="*/ 640250 h 3046461"/>
              <a:gd name="connsiteX140" fmla="*/ 434126 w 748525"/>
              <a:gd name="connsiteY140" fmla="*/ 667309 h 3046461"/>
              <a:gd name="connsiteX141" fmla="*/ 512914 w 748525"/>
              <a:gd name="connsiteY141" fmla="*/ 722618 h 3046461"/>
              <a:gd name="connsiteX142" fmla="*/ 521269 w 748525"/>
              <a:gd name="connsiteY142" fmla="*/ 729383 h 3046461"/>
              <a:gd name="connsiteX143" fmla="*/ 522861 w 748525"/>
              <a:gd name="connsiteY143" fmla="*/ 712273 h 3046461"/>
              <a:gd name="connsiteX144" fmla="*/ 506945 w 748525"/>
              <a:gd name="connsiteY144" fmla="*/ 576981 h 3046461"/>
              <a:gd name="connsiteX145" fmla="*/ 411047 w 748525"/>
              <a:gd name="connsiteY145" fmla="*/ 463972 h 3046461"/>
              <a:gd name="connsiteX146" fmla="*/ 395131 w 748525"/>
              <a:gd name="connsiteY146" fmla="*/ 456811 h 3046461"/>
              <a:gd name="connsiteX147" fmla="*/ 327882 w 748525"/>
              <a:gd name="connsiteY147" fmla="*/ 397918 h 3046461"/>
              <a:gd name="connsiteX148" fmla="*/ 325496 w 748525"/>
              <a:gd name="connsiteY148" fmla="*/ 401896 h 3046461"/>
              <a:gd name="connsiteX149" fmla="*/ 322312 w 748525"/>
              <a:gd name="connsiteY149" fmla="*/ 190206 h 3046461"/>
              <a:gd name="connsiteX150" fmla="*/ 314354 w 748525"/>
              <a:gd name="connsiteY150" fmla="*/ 293265 h 3046461"/>
              <a:gd name="connsiteX151" fmla="*/ 405479 w 748525"/>
              <a:gd name="connsiteY151" fmla="*/ 443281 h 3046461"/>
              <a:gd name="connsiteX152" fmla="*/ 512517 w 748525"/>
              <a:gd name="connsiteY152" fmla="*/ 531619 h 3046461"/>
              <a:gd name="connsiteX153" fmla="*/ 518088 w 748525"/>
              <a:gd name="connsiteY153" fmla="*/ 530424 h 3046461"/>
              <a:gd name="connsiteX154" fmla="*/ 511722 w 748525"/>
              <a:gd name="connsiteY154" fmla="*/ 438904 h 3046461"/>
              <a:gd name="connsiteX155" fmla="*/ 399908 w 748525"/>
              <a:gd name="connsiteY155" fmla="*/ 251088 h 3046461"/>
              <a:gd name="connsiteX156" fmla="*/ 322312 w 748525"/>
              <a:gd name="connsiteY156" fmla="*/ 190206 h 3046461"/>
              <a:gd name="connsiteX157" fmla="*/ 0 w 748525"/>
              <a:gd name="connsiteY157" fmla="*/ 832445 h 3046461"/>
              <a:gd name="connsiteX158" fmla="*/ 6365 w 748525"/>
              <a:gd name="connsiteY158" fmla="*/ 858309 h 3046461"/>
              <a:gd name="connsiteX159" fmla="*/ 288888 w 748525"/>
              <a:gd name="connsiteY159" fmla="*/ 1646190 h 3046461"/>
              <a:gd name="connsiteX160" fmla="*/ 384387 w 748525"/>
              <a:gd name="connsiteY160" fmla="*/ 2101806 h 3046461"/>
              <a:gd name="connsiteX161" fmla="*/ 393540 w 748525"/>
              <a:gd name="connsiteY161" fmla="*/ 2206457 h 3046461"/>
              <a:gd name="connsiteX162" fmla="*/ 396327 w 748525"/>
              <a:gd name="connsiteY162" fmla="*/ 2193326 h 3046461"/>
              <a:gd name="connsiteX163" fmla="*/ 405080 w 748525"/>
              <a:gd name="connsiteY163" fmla="*/ 2064800 h 3046461"/>
              <a:gd name="connsiteX164" fmla="*/ 329078 w 748525"/>
              <a:gd name="connsiteY164" fmla="*/ 1498561 h 3046461"/>
              <a:gd name="connsiteX165" fmla="*/ 68440 w 748525"/>
              <a:gd name="connsiteY165" fmla="*/ 942669 h 3046461"/>
              <a:gd name="connsiteX166" fmla="*/ 0 w 748525"/>
              <a:gd name="connsiteY166" fmla="*/ 832445 h 304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748525" h="3046461">
                <a:moveTo>
                  <a:pt x="534053" y="1515420"/>
                </a:moveTo>
                <a:cubicBezTo>
                  <a:pt x="532610" y="1535067"/>
                  <a:pt x="532610" y="1555261"/>
                  <a:pt x="534401" y="1576550"/>
                </a:cubicBezTo>
                <a:cubicBezTo>
                  <a:pt x="571010" y="1540738"/>
                  <a:pt x="612395" y="1518851"/>
                  <a:pt x="654572" y="1498559"/>
                </a:cubicBezTo>
                <a:cubicBezTo>
                  <a:pt x="664122" y="1493782"/>
                  <a:pt x="673275" y="1488211"/>
                  <a:pt x="682428" y="1482643"/>
                </a:cubicBezTo>
                <a:cubicBezTo>
                  <a:pt x="715455" y="1461553"/>
                  <a:pt x="736942" y="1432105"/>
                  <a:pt x="740523" y="1393507"/>
                </a:cubicBezTo>
                <a:cubicBezTo>
                  <a:pt x="743308" y="1362867"/>
                  <a:pt x="742116" y="1331830"/>
                  <a:pt x="741318" y="1301190"/>
                </a:cubicBezTo>
                <a:cubicBezTo>
                  <a:pt x="740921" y="1284479"/>
                  <a:pt x="738136" y="1267766"/>
                  <a:pt x="736147" y="1248268"/>
                </a:cubicBezTo>
                <a:cubicBezTo>
                  <a:pt x="730576" y="1253839"/>
                  <a:pt x="727392" y="1257420"/>
                  <a:pt x="724210" y="1261002"/>
                </a:cubicBezTo>
                <a:cubicBezTo>
                  <a:pt x="707099" y="1279305"/>
                  <a:pt x="688794" y="1297210"/>
                  <a:pt x="664522" y="1305569"/>
                </a:cubicBezTo>
                <a:cubicBezTo>
                  <a:pt x="598466" y="1328248"/>
                  <a:pt x="559073" y="1374406"/>
                  <a:pt x="545941" y="1443247"/>
                </a:cubicBezTo>
                <a:cubicBezTo>
                  <a:pt x="544746" y="1448023"/>
                  <a:pt x="543554" y="1452797"/>
                  <a:pt x="542359" y="1457574"/>
                </a:cubicBezTo>
                <a:cubicBezTo>
                  <a:pt x="538380" y="1476673"/>
                  <a:pt x="535495" y="1495772"/>
                  <a:pt x="534053" y="1515420"/>
                </a:cubicBezTo>
                <a:close/>
                <a:moveTo>
                  <a:pt x="544051" y="1259708"/>
                </a:moveTo>
                <a:cubicBezTo>
                  <a:pt x="539575" y="1291542"/>
                  <a:pt x="538978" y="1324469"/>
                  <a:pt x="541963" y="1358889"/>
                </a:cubicBezTo>
                <a:cubicBezTo>
                  <a:pt x="579366" y="1319496"/>
                  <a:pt x="623535" y="1297212"/>
                  <a:pt x="666909" y="1273338"/>
                </a:cubicBezTo>
                <a:cubicBezTo>
                  <a:pt x="674070" y="1269359"/>
                  <a:pt x="680836" y="1264982"/>
                  <a:pt x="687599" y="1260603"/>
                </a:cubicBezTo>
                <a:cubicBezTo>
                  <a:pt x="720228" y="1238321"/>
                  <a:pt x="740921" y="1208078"/>
                  <a:pt x="743308" y="1168686"/>
                </a:cubicBezTo>
                <a:cubicBezTo>
                  <a:pt x="745297" y="1136851"/>
                  <a:pt x="742910" y="1104620"/>
                  <a:pt x="741318" y="1072390"/>
                </a:cubicBezTo>
                <a:cubicBezTo>
                  <a:pt x="740523" y="1057666"/>
                  <a:pt x="737736" y="1043342"/>
                  <a:pt x="735747" y="1028618"/>
                </a:cubicBezTo>
                <a:cubicBezTo>
                  <a:pt x="709883" y="1061247"/>
                  <a:pt x="677651" y="1080745"/>
                  <a:pt x="641840" y="1096662"/>
                </a:cubicBezTo>
                <a:cubicBezTo>
                  <a:pt x="609608" y="1110988"/>
                  <a:pt x="583345" y="1133667"/>
                  <a:pt x="569418" y="1167094"/>
                </a:cubicBezTo>
                <a:cubicBezTo>
                  <a:pt x="556884" y="1197136"/>
                  <a:pt x="548528" y="1227875"/>
                  <a:pt x="544051" y="1259708"/>
                </a:cubicBezTo>
                <a:close/>
                <a:moveTo>
                  <a:pt x="546339" y="1059159"/>
                </a:moveTo>
                <a:cubicBezTo>
                  <a:pt x="543355" y="1086416"/>
                  <a:pt x="542958" y="1114370"/>
                  <a:pt x="545544" y="1143616"/>
                </a:cubicBezTo>
                <a:cubicBezTo>
                  <a:pt x="576979" y="1112182"/>
                  <a:pt x="611598" y="1090295"/>
                  <a:pt x="648206" y="1071195"/>
                </a:cubicBezTo>
                <a:cubicBezTo>
                  <a:pt x="659348" y="1065226"/>
                  <a:pt x="670091" y="1059258"/>
                  <a:pt x="680836" y="1052892"/>
                </a:cubicBezTo>
                <a:cubicBezTo>
                  <a:pt x="726597" y="1025834"/>
                  <a:pt x="749676" y="985643"/>
                  <a:pt x="748481" y="933118"/>
                </a:cubicBezTo>
                <a:cubicBezTo>
                  <a:pt x="747287" y="896113"/>
                  <a:pt x="742910" y="859504"/>
                  <a:pt x="740126" y="822499"/>
                </a:cubicBezTo>
                <a:cubicBezTo>
                  <a:pt x="739726" y="819711"/>
                  <a:pt x="738534" y="816927"/>
                  <a:pt x="736942" y="811754"/>
                </a:cubicBezTo>
                <a:cubicBezTo>
                  <a:pt x="712668" y="847965"/>
                  <a:pt x="678846" y="866665"/>
                  <a:pt x="642635" y="883379"/>
                </a:cubicBezTo>
                <a:cubicBezTo>
                  <a:pt x="601650" y="902479"/>
                  <a:pt x="575387" y="935108"/>
                  <a:pt x="562655" y="978880"/>
                </a:cubicBezTo>
                <a:cubicBezTo>
                  <a:pt x="554895" y="1005341"/>
                  <a:pt x="549323" y="1031902"/>
                  <a:pt x="546339" y="1059159"/>
                </a:cubicBezTo>
                <a:close/>
                <a:moveTo>
                  <a:pt x="545544" y="838414"/>
                </a:moveTo>
                <a:cubicBezTo>
                  <a:pt x="542362" y="867859"/>
                  <a:pt x="542362" y="897704"/>
                  <a:pt x="541168" y="927547"/>
                </a:cubicBezTo>
                <a:cubicBezTo>
                  <a:pt x="542760" y="927946"/>
                  <a:pt x="543952" y="927947"/>
                  <a:pt x="545544" y="928344"/>
                </a:cubicBezTo>
                <a:cubicBezTo>
                  <a:pt x="547534" y="927150"/>
                  <a:pt x="549126" y="925557"/>
                  <a:pt x="550718" y="924365"/>
                </a:cubicBezTo>
                <a:cubicBezTo>
                  <a:pt x="578971" y="904070"/>
                  <a:pt x="606824" y="883378"/>
                  <a:pt x="635872" y="864279"/>
                </a:cubicBezTo>
                <a:cubicBezTo>
                  <a:pt x="653380" y="852340"/>
                  <a:pt x="673277" y="843587"/>
                  <a:pt x="691183" y="831650"/>
                </a:cubicBezTo>
                <a:cubicBezTo>
                  <a:pt x="721823" y="811753"/>
                  <a:pt x="739728" y="782705"/>
                  <a:pt x="744902" y="746894"/>
                </a:cubicBezTo>
                <a:cubicBezTo>
                  <a:pt x="752063" y="697949"/>
                  <a:pt x="743310" y="649403"/>
                  <a:pt x="738136" y="600858"/>
                </a:cubicBezTo>
                <a:cubicBezTo>
                  <a:pt x="736147" y="601255"/>
                  <a:pt x="734952" y="601255"/>
                  <a:pt x="734555" y="601652"/>
                </a:cubicBezTo>
                <a:cubicBezTo>
                  <a:pt x="709883" y="634681"/>
                  <a:pt x="676062" y="654577"/>
                  <a:pt x="639453" y="671290"/>
                </a:cubicBezTo>
                <a:cubicBezTo>
                  <a:pt x="598866" y="689991"/>
                  <a:pt x="572602" y="722620"/>
                  <a:pt x="561063" y="766392"/>
                </a:cubicBezTo>
                <a:cubicBezTo>
                  <a:pt x="554697" y="790266"/>
                  <a:pt x="548331" y="814142"/>
                  <a:pt x="545544" y="838414"/>
                </a:cubicBezTo>
                <a:close/>
                <a:moveTo>
                  <a:pt x="546191" y="622044"/>
                </a:moveTo>
                <a:cubicBezTo>
                  <a:pt x="542460" y="647312"/>
                  <a:pt x="540968" y="672878"/>
                  <a:pt x="541963" y="698743"/>
                </a:cubicBezTo>
                <a:cubicBezTo>
                  <a:pt x="542360" y="705108"/>
                  <a:pt x="543158" y="711477"/>
                  <a:pt x="544352" y="721027"/>
                </a:cubicBezTo>
                <a:cubicBezTo>
                  <a:pt x="581358" y="682030"/>
                  <a:pt x="626322" y="659747"/>
                  <a:pt x="670093" y="635871"/>
                </a:cubicBezTo>
                <a:cubicBezTo>
                  <a:pt x="679244" y="631097"/>
                  <a:pt x="687602" y="625129"/>
                  <a:pt x="695957" y="619160"/>
                </a:cubicBezTo>
                <a:cubicBezTo>
                  <a:pt x="726199" y="596875"/>
                  <a:pt x="744502" y="566635"/>
                  <a:pt x="745300" y="529626"/>
                </a:cubicBezTo>
                <a:cubicBezTo>
                  <a:pt x="746492" y="483868"/>
                  <a:pt x="742910" y="437709"/>
                  <a:pt x="741321" y="389959"/>
                </a:cubicBezTo>
                <a:cubicBezTo>
                  <a:pt x="736147" y="391948"/>
                  <a:pt x="734555" y="392346"/>
                  <a:pt x="733760" y="392743"/>
                </a:cubicBezTo>
                <a:cubicBezTo>
                  <a:pt x="709486" y="425372"/>
                  <a:pt x="676062" y="444870"/>
                  <a:pt x="639851" y="461584"/>
                </a:cubicBezTo>
                <a:cubicBezTo>
                  <a:pt x="602845" y="478695"/>
                  <a:pt x="576979" y="507344"/>
                  <a:pt x="563850" y="547136"/>
                </a:cubicBezTo>
                <a:cubicBezTo>
                  <a:pt x="555891" y="571807"/>
                  <a:pt x="549922" y="596776"/>
                  <a:pt x="546191" y="622044"/>
                </a:cubicBezTo>
                <a:close/>
                <a:moveTo>
                  <a:pt x="546936" y="424777"/>
                </a:moveTo>
                <a:cubicBezTo>
                  <a:pt x="541863" y="457008"/>
                  <a:pt x="540968" y="490434"/>
                  <a:pt x="542360" y="525252"/>
                </a:cubicBezTo>
                <a:cubicBezTo>
                  <a:pt x="552707" y="512917"/>
                  <a:pt x="560265" y="502969"/>
                  <a:pt x="567429" y="493419"/>
                </a:cubicBezTo>
                <a:cubicBezTo>
                  <a:pt x="590111" y="467556"/>
                  <a:pt x="618761" y="451239"/>
                  <a:pt x="649001" y="436118"/>
                </a:cubicBezTo>
                <a:cubicBezTo>
                  <a:pt x="711873" y="405081"/>
                  <a:pt x="744106" y="354148"/>
                  <a:pt x="742911" y="283715"/>
                </a:cubicBezTo>
                <a:cubicBezTo>
                  <a:pt x="742513" y="257054"/>
                  <a:pt x="739727" y="230396"/>
                  <a:pt x="738137" y="203734"/>
                </a:cubicBezTo>
                <a:cubicBezTo>
                  <a:pt x="737737" y="196571"/>
                  <a:pt x="736942" y="189408"/>
                  <a:pt x="735748" y="179063"/>
                </a:cubicBezTo>
                <a:cubicBezTo>
                  <a:pt x="712668" y="207317"/>
                  <a:pt x="686010" y="224824"/>
                  <a:pt x="658551" y="241535"/>
                </a:cubicBezTo>
                <a:cubicBezTo>
                  <a:pt x="622740" y="263423"/>
                  <a:pt x="595682" y="294063"/>
                  <a:pt x="576581" y="331466"/>
                </a:cubicBezTo>
                <a:cubicBezTo>
                  <a:pt x="561261" y="361509"/>
                  <a:pt x="552010" y="392546"/>
                  <a:pt x="546936" y="424777"/>
                </a:cubicBezTo>
                <a:close/>
                <a:moveTo>
                  <a:pt x="311170" y="1346156"/>
                </a:moveTo>
                <a:cubicBezTo>
                  <a:pt x="304009" y="1418178"/>
                  <a:pt x="331862" y="1471103"/>
                  <a:pt x="397916" y="1502935"/>
                </a:cubicBezTo>
                <a:cubicBezTo>
                  <a:pt x="399905" y="1503732"/>
                  <a:pt x="401895" y="1504925"/>
                  <a:pt x="403884" y="1506120"/>
                </a:cubicBezTo>
                <a:cubicBezTo>
                  <a:pt x="442482" y="1526415"/>
                  <a:pt x="479091" y="1549494"/>
                  <a:pt x="511323" y="1582918"/>
                </a:cubicBezTo>
                <a:cubicBezTo>
                  <a:pt x="518088" y="1543523"/>
                  <a:pt x="513709" y="1506914"/>
                  <a:pt x="508936" y="1470309"/>
                </a:cubicBezTo>
                <a:cubicBezTo>
                  <a:pt x="499386" y="1392314"/>
                  <a:pt x="463572" y="1335414"/>
                  <a:pt x="387571" y="1305171"/>
                </a:cubicBezTo>
                <a:cubicBezTo>
                  <a:pt x="366879" y="1296815"/>
                  <a:pt x="351360" y="1276123"/>
                  <a:pt x="333454" y="1260604"/>
                </a:cubicBezTo>
                <a:cubicBezTo>
                  <a:pt x="330270" y="1257818"/>
                  <a:pt x="327486" y="1254236"/>
                  <a:pt x="321915" y="1247473"/>
                </a:cubicBezTo>
                <a:cubicBezTo>
                  <a:pt x="317936" y="1283286"/>
                  <a:pt x="314354" y="1314721"/>
                  <a:pt x="311170" y="1346156"/>
                </a:cubicBezTo>
                <a:close/>
                <a:moveTo>
                  <a:pt x="314355" y="1122130"/>
                </a:moveTo>
                <a:cubicBezTo>
                  <a:pt x="305999" y="1201316"/>
                  <a:pt x="334647" y="1258217"/>
                  <a:pt x="408662" y="1292438"/>
                </a:cubicBezTo>
                <a:cubicBezTo>
                  <a:pt x="436515" y="1305173"/>
                  <a:pt x="461981" y="1323476"/>
                  <a:pt x="487847" y="1340189"/>
                </a:cubicBezTo>
                <a:cubicBezTo>
                  <a:pt x="498590" y="1346953"/>
                  <a:pt x="508140" y="1356900"/>
                  <a:pt x="518487" y="1365656"/>
                </a:cubicBezTo>
                <a:cubicBezTo>
                  <a:pt x="519680" y="1362074"/>
                  <a:pt x="520477" y="1359687"/>
                  <a:pt x="522069" y="1353718"/>
                </a:cubicBezTo>
                <a:cubicBezTo>
                  <a:pt x="522069" y="1364063"/>
                  <a:pt x="522466" y="1370032"/>
                  <a:pt x="522069" y="1376400"/>
                </a:cubicBezTo>
                <a:cubicBezTo>
                  <a:pt x="514508" y="1539545"/>
                  <a:pt x="508140" y="1702692"/>
                  <a:pt x="498192" y="1865441"/>
                </a:cubicBezTo>
                <a:cubicBezTo>
                  <a:pt x="486255" y="2062410"/>
                  <a:pt x="450841" y="2255400"/>
                  <a:pt x="398314" y="2445606"/>
                </a:cubicBezTo>
                <a:cubicBezTo>
                  <a:pt x="395927" y="2454359"/>
                  <a:pt x="393143" y="2463114"/>
                  <a:pt x="390756" y="2471867"/>
                </a:cubicBezTo>
                <a:cubicBezTo>
                  <a:pt x="391551" y="2432077"/>
                  <a:pt x="394335" y="2393082"/>
                  <a:pt x="395132" y="2353686"/>
                </a:cubicBezTo>
                <a:cubicBezTo>
                  <a:pt x="396324" y="2314691"/>
                  <a:pt x="395530" y="2275297"/>
                  <a:pt x="395530" y="2236299"/>
                </a:cubicBezTo>
                <a:cubicBezTo>
                  <a:pt x="358524" y="2515241"/>
                  <a:pt x="296449" y="2787417"/>
                  <a:pt x="181449" y="3046461"/>
                </a:cubicBezTo>
                <a:cubicBezTo>
                  <a:pt x="185031" y="3042880"/>
                  <a:pt x="187815" y="3038105"/>
                  <a:pt x="189805" y="3033730"/>
                </a:cubicBezTo>
                <a:cubicBezTo>
                  <a:pt x="222037" y="2965683"/>
                  <a:pt x="250290" y="2896048"/>
                  <a:pt x="290877" y="2831586"/>
                </a:cubicBezTo>
                <a:cubicBezTo>
                  <a:pt x="331863" y="2767122"/>
                  <a:pt x="351360" y="2692713"/>
                  <a:pt x="366879" y="2617904"/>
                </a:cubicBezTo>
                <a:cubicBezTo>
                  <a:pt x="374440" y="2581295"/>
                  <a:pt x="376827" y="2543892"/>
                  <a:pt x="387174" y="2508476"/>
                </a:cubicBezTo>
                <a:cubicBezTo>
                  <a:pt x="458402" y="2268532"/>
                  <a:pt x="498590" y="2023414"/>
                  <a:pt x="510927" y="1773921"/>
                </a:cubicBezTo>
                <a:cubicBezTo>
                  <a:pt x="519680" y="1596846"/>
                  <a:pt x="526445" y="1419375"/>
                  <a:pt x="530027" y="1241903"/>
                </a:cubicBezTo>
                <a:cubicBezTo>
                  <a:pt x="536393" y="949035"/>
                  <a:pt x="531619" y="656167"/>
                  <a:pt x="524853" y="363298"/>
                </a:cubicBezTo>
                <a:cubicBezTo>
                  <a:pt x="524456" y="357727"/>
                  <a:pt x="527240" y="351361"/>
                  <a:pt x="530822" y="346985"/>
                </a:cubicBezTo>
                <a:cubicBezTo>
                  <a:pt x="556688" y="313958"/>
                  <a:pt x="579368" y="279736"/>
                  <a:pt x="596081" y="241139"/>
                </a:cubicBezTo>
                <a:cubicBezTo>
                  <a:pt x="610805" y="206917"/>
                  <a:pt x="612795" y="173095"/>
                  <a:pt x="601652" y="137679"/>
                </a:cubicBezTo>
                <a:cubicBezTo>
                  <a:pt x="587326" y="91520"/>
                  <a:pt x="563452" y="51332"/>
                  <a:pt x="531619" y="15518"/>
                </a:cubicBezTo>
                <a:cubicBezTo>
                  <a:pt x="527638" y="10745"/>
                  <a:pt x="523261" y="6366"/>
                  <a:pt x="517293" y="0"/>
                </a:cubicBezTo>
                <a:cubicBezTo>
                  <a:pt x="515701" y="2784"/>
                  <a:pt x="514906" y="4377"/>
                  <a:pt x="514109" y="5968"/>
                </a:cubicBezTo>
                <a:cubicBezTo>
                  <a:pt x="487450" y="45761"/>
                  <a:pt x="464768" y="87941"/>
                  <a:pt x="450841" y="134100"/>
                </a:cubicBezTo>
                <a:cubicBezTo>
                  <a:pt x="438107" y="174687"/>
                  <a:pt x="440096" y="214875"/>
                  <a:pt x="459594" y="252678"/>
                </a:cubicBezTo>
                <a:cubicBezTo>
                  <a:pt x="473123" y="279339"/>
                  <a:pt x="489837" y="304408"/>
                  <a:pt x="506948" y="328679"/>
                </a:cubicBezTo>
                <a:cubicBezTo>
                  <a:pt x="514508" y="339822"/>
                  <a:pt x="518885" y="349769"/>
                  <a:pt x="518885" y="362901"/>
                </a:cubicBezTo>
                <a:cubicBezTo>
                  <a:pt x="520477" y="474319"/>
                  <a:pt x="523659" y="585337"/>
                  <a:pt x="524058" y="696755"/>
                </a:cubicBezTo>
                <a:cubicBezTo>
                  <a:pt x="524853" y="898102"/>
                  <a:pt x="524059" y="1099845"/>
                  <a:pt x="523659" y="1301591"/>
                </a:cubicBezTo>
                <a:cubicBezTo>
                  <a:pt x="523659" y="1305173"/>
                  <a:pt x="522864" y="1308752"/>
                  <a:pt x="522466" y="1312334"/>
                </a:cubicBezTo>
                <a:cubicBezTo>
                  <a:pt x="518885" y="1292836"/>
                  <a:pt x="517690" y="1273736"/>
                  <a:pt x="513711" y="1255035"/>
                </a:cubicBezTo>
                <a:cubicBezTo>
                  <a:pt x="508540" y="1230761"/>
                  <a:pt x="502569" y="1206487"/>
                  <a:pt x="493816" y="1183011"/>
                </a:cubicBezTo>
                <a:cubicBezTo>
                  <a:pt x="479092" y="1143220"/>
                  <a:pt x="448452" y="1117751"/>
                  <a:pt x="410254" y="1102233"/>
                </a:cubicBezTo>
                <a:cubicBezTo>
                  <a:pt x="377624" y="1088703"/>
                  <a:pt x="350566" y="1068808"/>
                  <a:pt x="328678" y="1041352"/>
                </a:cubicBezTo>
                <a:cubicBezTo>
                  <a:pt x="327486" y="1040158"/>
                  <a:pt x="325894" y="1038965"/>
                  <a:pt x="322313" y="1036178"/>
                </a:cubicBezTo>
                <a:cubicBezTo>
                  <a:pt x="319528" y="1066422"/>
                  <a:pt x="317539" y="1094275"/>
                  <a:pt x="314355" y="1122130"/>
                </a:cubicBezTo>
                <a:close/>
                <a:moveTo>
                  <a:pt x="323109" y="824087"/>
                </a:moveTo>
                <a:cubicBezTo>
                  <a:pt x="320325" y="853534"/>
                  <a:pt x="317935" y="882583"/>
                  <a:pt x="315151" y="912028"/>
                </a:cubicBezTo>
                <a:cubicBezTo>
                  <a:pt x="308385" y="986440"/>
                  <a:pt x="334648" y="1042146"/>
                  <a:pt x="404681" y="1074377"/>
                </a:cubicBezTo>
                <a:cubicBezTo>
                  <a:pt x="414232" y="1079154"/>
                  <a:pt x="424179" y="1083530"/>
                  <a:pt x="432935" y="1089499"/>
                </a:cubicBezTo>
                <a:cubicBezTo>
                  <a:pt x="459596" y="1107802"/>
                  <a:pt x="485857" y="1126902"/>
                  <a:pt x="512518" y="1145605"/>
                </a:cubicBezTo>
                <a:cubicBezTo>
                  <a:pt x="514507" y="1147197"/>
                  <a:pt x="516497" y="1148790"/>
                  <a:pt x="519681" y="1151574"/>
                </a:cubicBezTo>
                <a:cubicBezTo>
                  <a:pt x="520078" y="1146799"/>
                  <a:pt x="520476" y="1143615"/>
                  <a:pt x="520875" y="1140831"/>
                </a:cubicBezTo>
                <a:cubicBezTo>
                  <a:pt x="524855" y="1087907"/>
                  <a:pt x="516896" y="1036577"/>
                  <a:pt x="501375" y="986039"/>
                </a:cubicBezTo>
                <a:cubicBezTo>
                  <a:pt x="492622" y="956594"/>
                  <a:pt x="477899" y="930331"/>
                  <a:pt x="452830" y="912425"/>
                </a:cubicBezTo>
                <a:cubicBezTo>
                  <a:pt x="436516" y="900885"/>
                  <a:pt x="419008" y="890540"/>
                  <a:pt x="400702" y="882583"/>
                </a:cubicBezTo>
                <a:cubicBezTo>
                  <a:pt x="376031" y="871838"/>
                  <a:pt x="355341" y="855922"/>
                  <a:pt x="337833" y="836026"/>
                </a:cubicBezTo>
                <a:cubicBezTo>
                  <a:pt x="333854" y="831648"/>
                  <a:pt x="330272" y="827669"/>
                  <a:pt x="326293" y="823292"/>
                </a:cubicBezTo>
                <a:cubicBezTo>
                  <a:pt x="325098" y="823690"/>
                  <a:pt x="323904" y="823689"/>
                  <a:pt x="323109" y="824087"/>
                </a:cubicBezTo>
                <a:close/>
                <a:moveTo>
                  <a:pt x="317488" y="678001"/>
                </a:moveTo>
                <a:cubicBezTo>
                  <a:pt x="315549" y="701329"/>
                  <a:pt x="314952" y="724209"/>
                  <a:pt x="317140" y="747289"/>
                </a:cubicBezTo>
                <a:cubicBezTo>
                  <a:pt x="321119" y="792652"/>
                  <a:pt x="343801" y="826076"/>
                  <a:pt x="382399" y="849156"/>
                </a:cubicBezTo>
                <a:cubicBezTo>
                  <a:pt x="398713" y="858706"/>
                  <a:pt x="416221" y="866266"/>
                  <a:pt x="431740" y="876612"/>
                </a:cubicBezTo>
                <a:cubicBezTo>
                  <a:pt x="459196" y="894520"/>
                  <a:pt x="485459" y="913618"/>
                  <a:pt x="512120" y="932321"/>
                </a:cubicBezTo>
                <a:cubicBezTo>
                  <a:pt x="514905" y="934310"/>
                  <a:pt x="517294" y="936697"/>
                  <a:pt x="521670" y="940279"/>
                </a:cubicBezTo>
                <a:cubicBezTo>
                  <a:pt x="522068" y="935504"/>
                  <a:pt x="522465" y="932718"/>
                  <a:pt x="522068" y="929139"/>
                </a:cubicBezTo>
                <a:cubicBezTo>
                  <a:pt x="524455" y="888949"/>
                  <a:pt x="520078" y="849155"/>
                  <a:pt x="512518" y="809364"/>
                </a:cubicBezTo>
                <a:cubicBezTo>
                  <a:pt x="499786" y="740127"/>
                  <a:pt x="463177" y="691979"/>
                  <a:pt x="396326" y="667705"/>
                </a:cubicBezTo>
                <a:cubicBezTo>
                  <a:pt x="371257" y="658552"/>
                  <a:pt x="352952" y="639852"/>
                  <a:pt x="335841" y="620352"/>
                </a:cubicBezTo>
                <a:cubicBezTo>
                  <a:pt x="332659" y="616772"/>
                  <a:pt x="330670" y="612794"/>
                  <a:pt x="325893" y="606027"/>
                </a:cubicBezTo>
                <a:cubicBezTo>
                  <a:pt x="322710" y="630898"/>
                  <a:pt x="319428" y="654673"/>
                  <a:pt x="317488" y="678001"/>
                </a:cubicBezTo>
                <a:close/>
                <a:moveTo>
                  <a:pt x="325496" y="401896"/>
                </a:moveTo>
                <a:cubicBezTo>
                  <a:pt x="322709" y="445669"/>
                  <a:pt x="317138" y="489040"/>
                  <a:pt x="317537" y="532812"/>
                </a:cubicBezTo>
                <a:cubicBezTo>
                  <a:pt x="317935" y="580960"/>
                  <a:pt x="343401" y="616375"/>
                  <a:pt x="384783" y="640250"/>
                </a:cubicBezTo>
                <a:cubicBezTo>
                  <a:pt x="401099" y="649401"/>
                  <a:pt x="418607" y="656961"/>
                  <a:pt x="434126" y="667309"/>
                </a:cubicBezTo>
                <a:cubicBezTo>
                  <a:pt x="460787" y="685215"/>
                  <a:pt x="486650" y="703917"/>
                  <a:pt x="512914" y="722618"/>
                </a:cubicBezTo>
                <a:cubicBezTo>
                  <a:pt x="515301" y="724210"/>
                  <a:pt x="517688" y="726200"/>
                  <a:pt x="521269" y="729383"/>
                </a:cubicBezTo>
                <a:cubicBezTo>
                  <a:pt x="522066" y="722618"/>
                  <a:pt x="522464" y="717447"/>
                  <a:pt x="522861" y="712273"/>
                </a:cubicBezTo>
                <a:cubicBezTo>
                  <a:pt x="525248" y="666114"/>
                  <a:pt x="518085" y="621548"/>
                  <a:pt x="506945" y="576981"/>
                </a:cubicBezTo>
                <a:cubicBezTo>
                  <a:pt x="493416" y="522864"/>
                  <a:pt x="461582" y="485859"/>
                  <a:pt x="411047" y="463972"/>
                </a:cubicBezTo>
                <a:cubicBezTo>
                  <a:pt x="405873" y="461584"/>
                  <a:pt x="400302" y="459197"/>
                  <a:pt x="395131" y="456811"/>
                </a:cubicBezTo>
                <a:cubicBezTo>
                  <a:pt x="366878" y="444474"/>
                  <a:pt x="345788" y="423781"/>
                  <a:pt x="327882" y="397918"/>
                </a:cubicBezTo>
                <a:cubicBezTo>
                  <a:pt x="327085" y="399510"/>
                  <a:pt x="325893" y="400702"/>
                  <a:pt x="325496" y="401896"/>
                </a:cubicBezTo>
                <a:close/>
                <a:moveTo>
                  <a:pt x="322312" y="190206"/>
                </a:moveTo>
                <a:cubicBezTo>
                  <a:pt x="318333" y="224825"/>
                  <a:pt x="314754" y="259046"/>
                  <a:pt x="314354" y="293265"/>
                </a:cubicBezTo>
                <a:cubicBezTo>
                  <a:pt x="313559" y="361708"/>
                  <a:pt x="344199" y="413041"/>
                  <a:pt x="405479" y="443281"/>
                </a:cubicBezTo>
                <a:cubicBezTo>
                  <a:pt x="448453" y="464768"/>
                  <a:pt x="486254" y="490634"/>
                  <a:pt x="512517" y="531619"/>
                </a:cubicBezTo>
                <a:cubicBezTo>
                  <a:pt x="514507" y="531221"/>
                  <a:pt x="516496" y="530824"/>
                  <a:pt x="518088" y="530424"/>
                </a:cubicBezTo>
                <a:cubicBezTo>
                  <a:pt x="516099" y="499784"/>
                  <a:pt x="515701" y="469146"/>
                  <a:pt x="511722" y="438904"/>
                </a:cubicBezTo>
                <a:cubicBezTo>
                  <a:pt x="500977" y="360911"/>
                  <a:pt x="468348" y="294857"/>
                  <a:pt x="399908" y="251088"/>
                </a:cubicBezTo>
                <a:cubicBezTo>
                  <a:pt x="372052" y="233578"/>
                  <a:pt x="344199" y="216866"/>
                  <a:pt x="322312" y="190206"/>
                </a:cubicBezTo>
                <a:close/>
                <a:moveTo>
                  <a:pt x="0" y="832445"/>
                </a:moveTo>
                <a:cubicBezTo>
                  <a:pt x="397" y="841996"/>
                  <a:pt x="3184" y="850351"/>
                  <a:pt x="6365" y="858309"/>
                </a:cubicBezTo>
                <a:cubicBezTo>
                  <a:pt x="107438" y="1118548"/>
                  <a:pt x="205324" y="1379584"/>
                  <a:pt x="288888" y="1646190"/>
                </a:cubicBezTo>
                <a:cubicBezTo>
                  <a:pt x="335842" y="1795011"/>
                  <a:pt x="370858" y="1946219"/>
                  <a:pt x="384387" y="2101806"/>
                </a:cubicBezTo>
                <a:cubicBezTo>
                  <a:pt x="387174" y="2135230"/>
                  <a:pt x="390356" y="2169055"/>
                  <a:pt x="393540" y="2206457"/>
                </a:cubicBezTo>
                <a:cubicBezTo>
                  <a:pt x="394734" y="2199695"/>
                  <a:pt x="395927" y="2196113"/>
                  <a:pt x="396327" y="2193326"/>
                </a:cubicBezTo>
                <a:cubicBezTo>
                  <a:pt x="399508" y="2150351"/>
                  <a:pt x="401895" y="2107775"/>
                  <a:pt x="405080" y="2064800"/>
                </a:cubicBezTo>
                <a:cubicBezTo>
                  <a:pt x="419006" y="1870615"/>
                  <a:pt x="391153" y="1682401"/>
                  <a:pt x="329078" y="1498561"/>
                </a:cubicBezTo>
                <a:cubicBezTo>
                  <a:pt x="263422" y="1303183"/>
                  <a:pt x="173889" y="1119345"/>
                  <a:pt x="68440" y="942669"/>
                </a:cubicBezTo>
                <a:cubicBezTo>
                  <a:pt x="46556" y="905662"/>
                  <a:pt x="23079" y="869054"/>
                  <a:pt x="0" y="832445"/>
                </a:cubicBezTo>
                <a:close/>
              </a:path>
            </a:pathLst>
          </a:custGeom>
          <a:solidFill>
            <a:schemeClr val="accent2"/>
          </a:solidFill>
          <a:ln w="1646" cap="flat">
            <a:noFill/>
            <a:prstDash val="solid"/>
            <a:miter/>
          </a:ln>
        </p:spPr>
        <p:txBody>
          <a:bodyPr wrap="square" lIns="85173" tIns="42587" rIns="85173" bIns="42587" rtlCol="0" anchor="ctr">
            <a:noAutofit/>
          </a:bodyPr>
          <a:lstStyle/>
          <a:p>
            <a:endParaRPr lang="en-US" sz="2001"/>
          </a:p>
        </p:txBody>
      </p:sp>
      <p:sp>
        <p:nvSpPr>
          <p:cNvPr id="46" name="Rectangle 45">
            <a:extLst>
              <a:ext uri="{FF2B5EF4-FFF2-40B4-BE49-F238E27FC236}">
                <a16:creationId xmlns:a16="http://schemas.microsoft.com/office/drawing/2014/main" xmlns="" id="{59346EED-5025-4DA2-BDDC-EE2B23172C7D}"/>
              </a:ext>
            </a:extLst>
          </p:cNvPr>
          <p:cNvSpPr/>
          <p:nvPr userDrawn="1"/>
        </p:nvSpPr>
        <p:spPr>
          <a:xfrm>
            <a:off x="0" y="6730428"/>
            <a:ext cx="12192000" cy="127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5173" tIns="42587" rIns="85173" bIns="42587" rtlCol="0" anchor="ctr"/>
          <a:lstStyle/>
          <a:p>
            <a:pPr algn="ctr"/>
            <a:endParaRPr lang="en-US" sz="2001"/>
          </a:p>
        </p:txBody>
      </p:sp>
      <p:sp>
        <p:nvSpPr>
          <p:cNvPr id="47" name="Rectangle 46">
            <a:extLst>
              <a:ext uri="{FF2B5EF4-FFF2-40B4-BE49-F238E27FC236}">
                <a16:creationId xmlns:a16="http://schemas.microsoft.com/office/drawing/2014/main" xmlns="" id="{1DD211F8-4DF3-4D97-B34D-3ACBC6707F61}"/>
              </a:ext>
            </a:extLst>
          </p:cNvPr>
          <p:cNvSpPr/>
          <p:nvPr userDrawn="1"/>
        </p:nvSpPr>
        <p:spPr>
          <a:xfrm>
            <a:off x="0" y="3"/>
            <a:ext cx="12192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5173" tIns="42587" rIns="85173" bIns="42587" rtlCol="0" anchor="ctr"/>
          <a:lstStyle/>
          <a:p>
            <a:pPr algn="ctr"/>
            <a:endParaRPr lang="en-US" sz="2001"/>
          </a:p>
        </p:txBody>
      </p:sp>
    </p:spTree>
    <p:extLst>
      <p:ext uri="{BB962C8B-B14F-4D97-AF65-F5344CB8AC3E}">
        <p14:creationId xmlns:p14="http://schemas.microsoft.com/office/powerpoint/2010/main" val="265410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96833" y="304800"/>
            <a:ext cx="15879233"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 name="AutoShape 4"/>
            <p:cNvSpPr>
              <a:spLocks noChangeArrowheads="1"/>
            </p:cNvSpPr>
            <p:nvPr/>
          </p:nvSpPr>
          <p:spPr bwMode="auto">
            <a:xfrm>
              <a:off x="-1584" y="864"/>
              <a:ext cx="2304" cy="2304"/>
            </a:xfrm>
            <a:custGeom>
              <a:avLst/>
              <a:gdLst>
                <a:gd name="T0" fmla="*/ 1587 w 64000"/>
                <a:gd name="T1" fmla="*/ -1067 h 64000"/>
                <a:gd name="T2" fmla="*/ 2304 w 64000"/>
                <a:gd name="T3" fmla="*/ 0 h 64000"/>
                <a:gd name="T4" fmla="*/ 1587 w 64000"/>
                <a:gd name="T5" fmla="*/ 1067 h 64000"/>
                <a:gd name="T6" fmla="*/ 1587 w 64000"/>
                <a:gd name="T7" fmla="*/ 1067 h 64000"/>
                <a:gd name="T8" fmla="*/ 1587 w 64000"/>
                <a:gd name="T9" fmla="*/ 1067 h 64000"/>
                <a:gd name="T10" fmla="*/ 1587 w 64000"/>
                <a:gd name="T11" fmla="*/ 1067 h 64000"/>
                <a:gd name="T12" fmla="*/ 1587 w 64000"/>
                <a:gd name="T13" fmla="*/ -1067 h 64000"/>
                <a:gd name="T14" fmla="*/ 1587 w 64000"/>
                <a:gd name="T15" fmla="*/ -1067 h 64000"/>
                <a:gd name="T16" fmla="*/ 1587 w 64000"/>
                <a:gd name="T17" fmla="*/ -1067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7" name="AutoShape 5"/>
            <p:cNvSpPr>
              <a:spLocks noChangeArrowheads="1"/>
            </p:cNvSpPr>
            <p:nvPr/>
          </p:nvSpPr>
          <p:spPr bwMode="auto">
            <a:xfrm>
              <a:off x="-2030" y="192"/>
              <a:ext cx="2544" cy="2544"/>
            </a:xfrm>
            <a:custGeom>
              <a:avLst/>
              <a:gdLst>
                <a:gd name="T0" fmla="*/ 2027 w 64000"/>
                <a:gd name="T1" fmla="*/ -1024 h 64000"/>
                <a:gd name="T2" fmla="*/ 2544 w 64000"/>
                <a:gd name="T3" fmla="*/ 0 h 64000"/>
                <a:gd name="T4" fmla="*/ 2027 w 64000"/>
                <a:gd name="T5" fmla="*/ 1024 h 64000"/>
                <a:gd name="T6" fmla="*/ 2027 w 64000"/>
                <a:gd name="T7" fmla="*/ 1024 h 64000"/>
                <a:gd name="T8" fmla="*/ 2027 w 64000"/>
                <a:gd name="T9" fmla="*/ 1024 h 64000"/>
                <a:gd name="T10" fmla="*/ 2027 w 64000"/>
                <a:gd name="T11" fmla="*/ 1024 h 64000"/>
                <a:gd name="T12" fmla="*/ 2027 w 64000"/>
                <a:gd name="T13" fmla="*/ -1024 h 64000"/>
                <a:gd name="T14" fmla="*/ 2027 w 64000"/>
                <a:gd name="T15" fmla="*/ -1024 h 64000"/>
                <a:gd name="T16" fmla="*/ 2027 w 64000"/>
                <a:gd name="T17" fmla="*/ -1024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sp>
        <p:nvSpPr>
          <p:cNvPr id="50182" name="Rectangle 6"/>
          <p:cNvSpPr>
            <a:spLocks noGrp="1" noChangeArrowheads="1"/>
          </p:cNvSpPr>
          <p:nvPr>
            <p:ph type="ctrTitle"/>
          </p:nvPr>
        </p:nvSpPr>
        <p:spPr>
          <a:xfrm>
            <a:off x="1924051" y="985841"/>
            <a:ext cx="9652000" cy="1444625"/>
          </a:xfrm>
        </p:spPr>
        <p:txBody>
          <a:bodyPr/>
          <a:lstStyle>
            <a:lvl1pPr>
              <a:defRPr sz="4000"/>
            </a:lvl1pPr>
          </a:lstStyle>
          <a:p>
            <a:pPr lvl="0"/>
            <a:r>
              <a:rPr lang="vi-VN" noProof="0" smtClean="0"/>
              <a:t>Click to edit Master title style</a:t>
            </a:r>
          </a:p>
        </p:txBody>
      </p:sp>
      <p:sp>
        <p:nvSpPr>
          <p:cNvPr id="50183" name="Rectangle 7"/>
          <p:cNvSpPr>
            <a:spLocks noGrp="1" noChangeArrowheads="1"/>
          </p:cNvSpPr>
          <p:nvPr>
            <p:ph type="subTitle" idx="1"/>
          </p:nvPr>
        </p:nvSpPr>
        <p:spPr>
          <a:xfrm>
            <a:off x="1924051" y="3427413"/>
            <a:ext cx="9652000" cy="1752600"/>
          </a:xfrm>
        </p:spPr>
        <p:txBody>
          <a:bodyPr/>
          <a:lstStyle>
            <a:lvl1pPr marL="0" indent="0">
              <a:buFont typeface="Wingdings" pitchFamily="2" charset="2"/>
              <a:buNone/>
              <a:defRPr/>
            </a:lvl1pPr>
          </a:lstStyle>
          <a:p>
            <a:pPr lvl="0"/>
            <a:r>
              <a:rPr lang="vi-VN" noProof="0" smtClean="0"/>
              <a:t>Click to edit Master subtitle style</a:t>
            </a:r>
          </a:p>
        </p:txBody>
      </p:sp>
      <p:sp>
        <p:nvSpPr>
          <p:cNvPr id="8" name="Rectangle 8"/>
          <p:cNvSpPr>
            <a:spLocks noGrp="1" noChangeArrowheads="1"/>
          </p:cNvSpPr>
          <p:nvPr>
            <p:ph type="dt" sz="half" idx="10"/>
          </p:nvPr>
        </p:nvSpPr>
        <p:spPr/>
        <p:txBody>
          <a:bodyPr/>
          <a:lstStyle>
            <a:lvl1pPr>
              <a:defRPr smtClean="0"/>
            </a:lvl1pPr>
          </a:lstStyle>
          <a:p>
            <a:pPr>
              <a:defRPr/>
            </a:pPr>
            <a:endParaRPr lang="vi-VN">
              <a:solidFill>
                <a:srgbClr val="000000"/>
              </a:solidFill>
            </a:endParaRPr>
          </a:p>
        </p:txBody>
      </p:sp>
      <p:sp>
        <p:nvSpPr>
          <p:cNvPr id="9" name="Rectangle 9"/>
          <p:cNvSpPr>
            <a:spLocks noGrp="1" noChangeArrowheads="1"/>
          </p:cNvSpPr>
          <p:nvPr>
            <p:ph type="ftr" sz="quarter" idx="11"/>
          </p:nvPr>
        </p:nvSpPr>
        <p:spPr/>
        <p:txBody>
          <a:bodyPr/>
          <a:lstStyle>
            <a:lvl1pPr>
              <a:defRPr smtClean="0"/>
            </a:lvl1pPr>
          </a:lstStyle>
          <a:p>
            <a:pPr>
              <a:defRPr/>
            </a:pPr>
            <a:endParaRPr lang="vi-VN">
              <a:solidFill>
                <a:srgbClr val="000000"/>
              </a:solidFill>
            </a:endParaRPr>
          </a:p>
        </p:txBody>
      </p:sp>
      <p:sp>
        <p:nvSpPr>
          <p:cNvPr id="10" name="Rectangle 10"/>
          <p:cNvSpPr>
            <a:spLocks noGrp="1" noChangeArrowheads="1"/>
          </p:cNvSpPr>
          <p:nvPr>
            <p:ph type="sldNum" sz="quarter" idx="12"/>
          </p:nvPr>
        </p:nvSpPr>
        <p:spPr/>
        <p:txBody>
          <a:bodyPr/>
          <a:lstStyle>
            <a:lvl1pPr>
              <a:defRPr smtClean="0"/>
            </a:lvl1pPr>
          </a:lstStyle>
          <a:p>
            <a:pPr>
              <a:defRPr/>
            </a:pPr>
            <a:fld id="{ACF8D91D-F60A-4F57-88F5-AA3FAE618036}"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558546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34C598D-3E7F-42CC-A376-BBA96731E076}"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237155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9143107-3FBD-4066-BA06-FCBC61F30D69}"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283966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6685" y="1827213"/>
            <a:ext cx="47730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0BA6259-F665-4A73-A5F1-298DC4C126EF}"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56103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CB72B1-7041-4A08-875E-25AC4EB9C2E5}" type="datetimeFigureOut">
              <a:rPr lang="en-US" smtClean="0"/>
              <a:t>01/11/2024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52BE6-DFCC-4824-B268-A5A8B4276DDA}" type="slidenum">
              <a:rPr lang="en-US" smtClean="0"/>
              <a:t>‹#›</a:t>
            </a:fld>
            <a:endParaRPr lang="en-US"/>
          </a:p>
        </p:txBody>
      </p:sp>
    </p:spTree>
    <p:extLst>
      <p:ext uri="{BB962C8B-B14F-4D97-AF65-F5344CB8AC3E}">
        <p14:creationId xmlns:p14="http://schemas.microsoft.com/office/powerpoint/2010/main" val="3679319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919265B-C721-4537-9B9C-23F066FA9E59}"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640527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A5BFF05-1910-4770-8F5E-4A5DC8B95398}"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677312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417B15F-6831-4245-8415-1964224C2CCA}"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161332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1927CF-82B4-4916-A250-600276E3F8D4}"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862689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C43EB7-E0B4-4946-B225-FB4256B8999F}"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067322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BB00B66-2F24-4041-8E76-B34A86EAB9B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4237802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1884" y="301625"/>
            <a:ext cx="2436283" cy="5640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6684" y="301625"/>
            <a:ext cx="7112000" cy="5640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2211677-00BE-40D5-94E8-3573B52BEBB0}"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886313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826685" y="301625"/>
            <a:ext cx="9751483" cy="5640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938C9A9-E0BA-4664-8DF4-925512AF71EA}"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10364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95072" y="639165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9F50C3E-B7CA-4714-808F-3D130D92CA63}" type="datetimeFigureOut">
              <a:rPr lang="en-US" smtClean="0"/>
              <a:t>01/11/2024</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5791200" y="2199453"/>
            <a:ext cx="609600" cy="441325"/>
          </a:xfrm>
        </p:spPr>
        <p:txBody>
          <a:bodyPr/>
          <a:lstStyle>
            <a:lvl1pPr>
              <a:defRPr>
                <a:solidFill>
                  <a:schemeClr val="accent3">
                    <a:shade val="75000"/>
                  </a:schemeClr>
                </a:solidFill>
              </a:defRPr>
            </a:lvl1pPr>
          </a:lstStyle>
          <a:p>
            <a:fld id="{13F5E42D-552E-42A2-82AE-B11DC37D2AA6}" type="slidenum">
              <a:rPr lang="en-US" smtClean="0"/>
              <a:t>‹#›</a:t>
            </a:fld>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9F50C3E-B7CA-4714-808F-3D130D92CA63}" type="datetimeFigureOut">
              <a:rPr lang="en-US" smtClean="0"/>
              <a:t>01/11/2024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5"/>
            <a:ext cx="609600" cy="441325"/>
          </a:xfrm>
        </p:spPr>
        <p:txBody>
          <a:bodyPr/>
          <a:lstStyle/>
          <a:p>
            <a:fld id="{13F5E42D-552E-42A2-82AE-B11DC37D2AA6}" type="slidenum">
              <a:rPr lang="en-US" smtClean="0"/>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206">
                <a:solidFill>
                  <a:schemeClr val="tx1">
                    <a:tint val="75000"/>
                  </a:schemeClr>
                </a:solidFill>
              </a:defRPr>
            </a:lvl1pPr>
            <a:lvl2pPr marL="509455" indent="0">
              <a:buNone/>
              <a:defRPr sz="2030">
                <a:solidFill>
                  <a:schemeClr val="tx1">
                    <a:tint val="75000"/>
                  </a:schemeClr>
                </a:solidFill>
              </a:defRPr>
            </a:lvl2pPr>
            <a:lvl3pPr marL="1018911" indent="0">
              <a:buNone/>
              <a:defRPr sz="1765">
                <a:solidFill>
                  <a:schemeClr val="tx1">
                    <a:tint val="75000"/>
                  </a:schemeClr>
                </a:solidFill>
              </a:defRPr>
            </a:lvl3pPr>
            <a:lvl4pPr marL="1528366" indent="0">
              <a:buNone/>
              <a:defRPr sz="1588">
                <a:solidFill>
                  <a:schemeClr val="tx1">
                    <a:tint val="75000"/>
                  </a:schemeClr>
                </a:solidFill>
              </a:defRPr>
            </a:lvl4pPr>
            <a:lvl5pPr marL="2037823" indent="0">
              <a:buNone/>
              <a:defRPr sz="1588">
                <a:solidFill>
                  <a:schemeClr val="tx1">
                    <a:tint val="75000"/>
                  </a:schemeClr>
                </a:solidFill>
              </a:defRPr>
            </a:lvl5pPr>
            <a:lvl6pPr marL="2547278" indent="0">
              <a:buNone/>
              <a:defRPr sz="1588">
                <a:solidFill>
                  <a:schemeClr val="tx1">
                    <a:tint val="75000"/>
                  </a:schemeClr>
                </a:solidFill>
              </a:defRPr>
            </a:lvl6pPr>
            <a:lvl7pPr marL="3056733" indent="0">
              <a:buNone/>
              <a:defRPr sz="1588">
                <a:solidFill>
                  <a:schemeClr val="tx1">
                    <a:tint val="75000"/>
                  </a:schemeClr>
                </a:solidFill>
              </a:defRPr>
            </a:lvl7pPr>
            <a:lvl8pPr marL="3566189" indent="0">
              <a:buNone/>
              <a:defRPr sz="1588">
                <a:solidFill>
                  <a:schemeClr val="tx1">
                    <a:tint val="75000"/>
                  </a:schemeClr>
                </a:solidFill>
              </a:defRPr>
            </a:lvl8pPr>
            <a:lvl9pPr marL="4075644" indent="0">
              <a:buNone/>
              <a:defRPr sz="15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CB72B1-7041-4A08-875E-25AC4EB9C2E5}" type="datetimeFigureOut">
              <a:rPr lang="en-US" smtClean="0"/>
              <a:t>01/11/2024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52BE6-DFCC-4824-B268-A5A8B4276DDA}" type="slidenum">
              <a:rPr lang="en-US" smtClean="0"/>
              <a:t>‹#›</a:t>
            </a:fld>
            <a:endParaRPr lang="en-US"/>
          </a:p>
        </p:txBody>
      </p:sp>
    </p:spTree>
    <p:extLst>
      <p:ext uri="{BB962C8B-B14F-4D97-AF65-F5344CB8AC3E}">
        <p14:creationId xmlns:p14="http://schemas.microsoft.com/office/powerpoint/2010/main" val="2889440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95072" y="639165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C9F50C3E-B7CA-4714-808F-3D130D92CA63}" type="datetimeFigureOut">
              <a:rPr lang="en-US" smtClean="0"/>
              <a:t>01/11/2024</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5791200" y="2199453"/>
            <a:ext cx="609600" cy="441325"/>
          </a:xfrm>
        </p:spPr>
        <p:txBody>
          <a:bodyPr/>
          <a:lstStyle>
            <a:lvl1pPr>
              <a:defRPr>
                <a:solidFill>
                  <a:schemeClr val="accent3">
                    <a:shade val="75000"/>
                  </a:schemeClr>
                </a:solidFill>
              </a:defRPr>
            </a:lvl1pPr>
          </a:lstStyle>
          <a:p>
            <a:fld id="{13F5E42D-552E-42A2-82AE-B11DC37D2AA6}" type="slidenum">
              <a:rPr lang="en-US" smtClean="0"/>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7721600" y="6409944"/>
            <a:ext cx="4059936" cy="365760"/>
          </a:xfrm>
        </p:spPr>
        <p:txBody>
          <a:bodyPr/>
          <a:lstStyle/>
          <a:p>
            <a:fld id="{C9F50C3E-B7CA-4714-808F-3D130D92CA63}" type="datetimeFigureOut">
              <a:rPr lang="en-US" smtClean="0"/>
              <a:t>01/11/2024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5E42D-552E-42A2-82AE-B11DC37D2AA6}" type="slidenum">
              <a:rPr lang="en-US" smtClean="0"/>
              <a:t>‹#›</a:t>
            </a:fld>
            <a:endParaRPr lang="en-US"/>
          </a:p>
        </p:txBody>
      </p:sp>
      <p:sp>
        <p:nvSpPr>
          <p:cNvPr id="8" name="Straight Connector 7"/>
          <p:cNvSpPr>
            <a:spLocks noChangeShapeType="1"/>
          </p:cNvSpPr>
          <p:nvPr/>
        </p:nvSpPr>
        <p:spPr bwMode="auto">
          <a:xfrm flipV="1">
            <a:off x="6084109" y="1575654"/>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388442"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9F50C3E-B7CA-4714-808F-3D130D92CA63}" type="datetimeFigureOut">
              <a:rPr lang="en-US" smtClean="0"/>
              <a:t>01/11/2024</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5791200" y="1042419"/>
            <a:ext cx="609600" cy="441325"/>
          </a:xfrm>
        </p:spPr>
        <p:txBody>
          <a:bodyPr/>
          <a:lstStyle>
            <a:lvl1pPr algn="ctr">
              <a:defRPr/>
            </a:lvl1pPr>
          </a:lstStyle>
          <a:p>
            <a:fld id="{13F5E42D-552E-42A2-82AE-B11DC37D2AA6}"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9F50C3E-B7CA-4714-808F-3D130D92CA63}" type="datetimeFigureOut">
              <a:rPr lang="en-US" smtClean="0"/>
              <a:t>01/11/2024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3"/>
            <a:ext cx="609600" cy="441325"/>
          </a:xfrm>
        </p:spPr>
        <p:txBody>
          <a:bodyPr/>
          <a:lstStyle/>
          <a:p>
            <a:fld id="{13F5E42D-552E-42A2-82AE-B11DC37D2AA6}" type="slidenum">
              <a:rPr lang="en-US" smtClean="0"/>
              <a:t>‹#›</a:t>
            </a:fld>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95072" y="639165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9F50C3E-B7CA-4714-808F-3D130D92CA63}" type="datetimeFigureOut">
              <a:rPr lang="en-US" smtClean="0"/>
              <a:t>01/11/2024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13F5E42D-552E-42A2-82AE-B11DC37D2AA6}" type="slidenum">
              <a:rPr lang="en-US" smtClean="0"/>
              <a:t>‹#›</a:t>
            </a:fld>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08000" y="1981203"/>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41"/>
            <a:ext cx="609600" cy="441325"/>
          </a:xfrm>
        </p:spPr>
        <p:txBody>
          <a:bodyPr/>
          <a:lstStyle>
            <a:lvl1pPr>
              <a:defRPr>
                <a:solidFill>
                  <a:schemeClr val="accent3">
                    <a:shade val="75000"/>
                  </a:schemeClr>
                </a:solidFill>
              </a:defRPr>
            </a:lvl1pPr>
          </a:lstStyle>
          <a:p>
            <a:fld id="{13F5E42D-552E-42A2-82AE-B11DC37D2AA6}" type="slidenum">
              <a:rPr lang="en-US" smtClean="0"/>
              <a:t>‹#›</a:t>
            </a:fld>
            <a:endParaRPr lang="en-US"/>
          </a:p>
        </p:txBody>
      </p:sp>
      <p:sp>
        <p:nvSpPr>
          <p:cNvPr id="21" name="Rectangle 20"/>
          <p:cNvSpPr>
            <a:spLocks noChangeArrowheads="1"/>
          </p:cNvSpPr>
          <p:nvPr/>
        </p:nvSpPr>
        <p:spPr bwMode="auto">
          <a:xfrm>
            <a:off x="199136" y="6388388"/>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9F50C3E-B7CA-4714-808F-3D130D92CA63}" type="datetimeFigureOut">
              <a:rPr lang="en-US" smtClean="0"/>
              <a:t>01/11/2024</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41"/>
            <a:ext cx="609600" cy="441325"/>
          </a:xfrm>
        </p:spPr>
        <p:txBody>
          <a:bodyPr/>
          <a:lstStyle/>
          <a:p>
            <a:fld id="{13F5E42D-552E-42A2-82AE-B11DC37D2AA6}" type="slidenum">
              <a:rPr lang="en-US" smtClean="0"/>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99136" y="6388388"/>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7717536" y="6404984"/>
            <a:ext cx="4059936" cy="365760"/>
          </a:xfrm>
        </p:spPr>
        <p:txBody>
          <a:bodyPr/>
          <a:lstStyle/>
          <a:p>
            <a:fld id="{C9F50C3E-B7CA-4714-808F-3D130D92CA63}" type="datetimeFigureOut">
              <a:rPr lang="en-US" smtClean="0"/>
              <a:t>01/11/2024</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9F50C3E-B7CA-4714-808F-3D130D92CA63}" type="datetimeFigureOut">
              <a:rPr lang="en-US" smtClean="0"/>
              <a:t>01/11/2024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5E42D-552E-42A2-82AE-B11DC37D2AA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95072" y="639165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9221216" y="3009904"/>
            <a:ext cx="609600" cy="441325"/>
          </a:xfrm>
        </p:spPr>
        <p:txBody>
          <a:bodyPr/>
          <a:lstStyle/>
          <a:p>
            <a:fld id="{13F5E42D-552E-42A2-82AE-B11DC37D2AA6}" type="slidenum">
              <a:rPr lang="en-US" smtClean="0"/>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9F50C3E-B7CA-4714-808F-3D130D92CA63}" type="datetimeFigureOut">
              <a:rPr lang="en-US" smtClean="0"/>
              <a:t>01/11/2024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4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3" y="4"/>
            <a:ext cx="7814855"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01/11/2024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1451392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2"/>
          </a:xfrm>
        </p:spPr>
        <p:txBody>
          <a:bodyPr/>
          <a:lstStyle>
            <a:lvl1pPr>
              <a:defRPr sz="3088"/>
            </a:lvl1pPr>
            <a:lvl2pPr>
              <a:defRPr sz="2647"/>
            </a:lvl2pPr>
            <a:lvl3pPr>
              <a:defRPr sz="2206"/>
            </a:lvl3pPr>
            <a:lvl4pPr>
              <a:defRPr sz="2030"/>
            </a:lvl4pPr>
            <a:lvl5pPr>
              <a:defRPr sz="2030"/>
            </a:lvl5pPr>
            <a:lvl6pPr>
              <a:defRPr sz="2030"/>
            </a:lvl6pPr>
            <a:lvl7pPr>
              <a:defRPr sz="2030"/>
            </a:lvl7pPr>
            <a:lvl8pPr>
              <a:defRPr sz="2030"/>
            </a:lvl8pPr>
            <a:lvl9pPr>
              <a:defRPr sz="20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2"/>
          </a:xfrm>
        </p:spPr>
        <p:txBody>
          <a:bodyPr/>
          <a:lstStyle>
            <a:lvl1pPr>
              <a:defRPr sz="3088"/>
            </a:lvl1pPr>
            <a:lvl2pPr>
              <a:defRPr sz="2647"/>
            </a:lvl2pPr>
            <a:lvl3pPr>
              <a:defRPr sz="2206"/>
            </a:lvl3pPr>
            <a:lvl4pPr>
              <a:defRPr sz="2030"/>
            </a:lvl4pPr>
            <a:lvl5pPr>
              <a:defRPr sz="2030"/>
            </a:lvl5pPr>
            <a:lvl6pPr>
              <a:defRPr sz="2030"/>
            </a:lvl6pPr>
            <a:lvl7pPr>
              <a:defRPr sz="2030"/>
            </a:lvl7pPr>
            <a:lvl8pPr>
              <a:defRPr sz="2030"/>
            </a:lvl8pPr>
            <a:lvl9pPr>
              <a:defRPr sz="20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CB72B1-7041-4A08-875E-25AC4EB9C2E5}" type="datetimeFigureOut">
              <a:rPr lang="en-US" smtClean="0"/>
              <a:t>01/11/2024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52BE6-DFCC-4824-B268-A5A8B4276DDA}" type="slidenum">
              <a:rPr lang="en-US" smtClean="0"/>
              <a:t>‹#›</a:t>
            </a:fld>
            <a:endParaRPr lang="en-US"/>
          </a:p>
        </p:txBody>
      </p:sp>
    </p:spTree>
    <p:extLst>
      <p:ext uri="{BB962C8B-B14F-4D97-AF65-F5344CB8AC3E}">
        <p14:creationId xmlns:p14="http://schemas.microsoft.com/office/powerpoint/2010/main" val="2544172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994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96833" y="304800"/>
            <a:ext cx="15879233"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 name="AutoShape 4"/>
            <p:cNvSpPr>
              <a:spLocks noChangeArrowheads="1"/>
            </p:cNvSpPr>
            <p:nvPr/>
          </p:nvSpPr>
          <p:spPr bwMode="auto">
            <a:xfrm>
              <a:off x="-1584" y="864"/>
              <a:ext cx="2304" cy="2304"/>
            </a:xfrm>
            <a:custGeom>
              <a:avLst/>
              <a:gdLst>
                <a:gd name="T0" fmla="*/ 1587 w 64000"/>
                <a:gd name="T1" fmla="*/ -1067 h 64000"/>
                <a:gd name="T2" fmla="*/ 2304 w 64000"/>
                <a:gd name="T3" fmla="*/ 0 h 64000"/>
                <a:gd name="T4" fmla="*/ 1587 w 64000"/>
                <a:gd name="T5" fmla="*/ 1067 h 64000"/>
                <a:gd name="T6" fmla="*/ 1587 w 64000"/>
                <a:gd name="T7" fmla="*/ 1067 h 64000"/>
                <a:gd name="T8" fmla="*/ 1587 w 64000"/>
                <a:gd name="T9" fmla="*/ 1067 h 64000"/>
                <a:gd name="T10" fmla="*/ 1587 w 64000"/>
                <a:gd name="T11" fmla="*/ 1067 h 64000"/>
                <a:gd name="T12" fmla="*/ 1587 w 64000"/>
                <a:gd name="T13" fmla="*/ -1067 h 64000"/>
                <a:gd name="T14" fmla="*/ 1587 w 64000"/>
                <a:gd name="T15" fmla="*/ -1067 h 64000"/>
                <a:gd name="T16" fmla="*/ 1587 w 64000"/>
                <a:gd name="T17" fmla="*/ -1067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7" name="AutoShape 5"/>
            <p:cNvSpPr>
              <a:spLocks noChangeArrowheads="1"/>
            </p:cNvSpPr>
            <p:nvPr/>
          </p:nvSpPr>
          <p:spPr bwMode="auto">
            <a:xfrm>
              <a:off x="-2030" y="192"/>
              <a:ext cx="2544" cy="2544"/>
            </a:xfrm>
            <a:custGeom>
              <a:avLst/>
              <a:gdLst>
                <a:gd name="T0" fmla="*/ 2027 w 64000"/>
                <a:gd name="T1" fmla="*/ -1024 h 64000"/>
                <a:gd name="T2" fmla="*/ 2544 w 64000"/>
                <a:gd name="T3" fmla="*/ 0 h 64000"/>
                <a:gd name="T4" fmla="*/ 2027 w 64000"/>
                <a:gd name="T5" fmla="*/ 1024 h 64000"/>
                <a:gd name="T6" fmla="*/ 2027 w 64000"/>
                <a:gd name="T7" fmla="*/ 1024 h 64000"/>
                <a:gd name="T8" fmla="*/ 2027 w 64000"/>
                <a:gd name="T9" fmla="*/ 1024 h 64000"/>
                <a:gd name="T10" fmla="*/ 2027 w 64000"/>
                <a:gd name="T11" fmla="*/ 1024 h 64000"/>
                <a:gd name="T12" fmla="*/ 2027 w 64000"/>
                <a:gd name="T13" fmla="*/ -1024 h 64000"/>
                <a:gd name="T14" fmla="*/ 2027 w 64000"/>
                <a:gd name="T15" fmla="*/ -1024 h 64000"/>
                <a:gd name="T16" fmla="*/ 2027 w 64000"/>
                <a:gd name="T17" fmla="*/ -1024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sp>
        <p:nvSpPr>
          <p:cNvPr id="50182" name="Rectangle 6"/>
          <p:cNvSpPr>
            <a:spLocks noGrp="1" noChangeArrowheads="1"/>
          </p:cNvSpPr>
          <p:nvPr>
            <p:ph type="ctrTitle"/>
          </p:nvPr>
        </p:nvSpPr>
        <p:spPr>
          <a:xfrm>
            <a:off x="1924051" y="985839"/>
            <a:ext cx="9652000" cy="1444625"/>
          </a:xfrm>
        </p:spPr>
        <p:txBody>
          <a:bodyPr/>
          <a:lstStyle>
            <a:lvl1pPr>
              <a:defRPr sz="4000"/>
            </a:lvl1pPr>
          </a:lstStyle>
          <a:p>
            <a:pPr lvl="0"/>
            <a:r>
              <a:rPr lang="vi-VN" noProof="0" smtClean="0"/>
              <a:t>Click to edit Master title style</a:t>
            </a:r>
          </a:p>
        </p:txBody>
      </p:sp>
      <p:sp>
        <p:nvSpPr>
          <p:cNvPr id="50183" name="Rectangle 7"/>
          <p:cNvSpPr>
            <a:spLocks noGrp="1" noChangeArrowheads="1"/>
          </p:cNvSpPr>
          <p:nvPr>
            <p:ph type="subTitle" idx="1"/>
          </p:nvPr>
        </p:nvSpPr>
        <p:spPr>
          <a:xfrm>
            <a:off x="1924051" y="3427413"/>
            <a:ext cx="9652000" cy="1752600"/>
          </a:xfrm>
        </p:spPr>
        <p:txBody>
          <a:bodyPr/>
          <a:lstStyle>
            <a:lvl1pPr marL="0" indent="0">
              <a:buFont typeface="Wingdings" pitchFamily="2" charset="2"/>
              <a:buNone/>
              <a:defRPr/>
            </a:lvl1pPr>
          </a:lstStyle>
          <a:p>
            <a:pPr lvl="0"/>
            <a:r>
              <a:rPr lang="vi-VN" noProof="0" smtClean="0"/>
              <a:t>Click to edit Master subtitle style</a:t>
            </a:r>
          </a:p>
        </p:txBody>
      </p:sp>
      <p:sp>
        <p:nvSpPr>
          <p:cNvPr id="8" name="Rectangle 8"/>
          <p:cNvSpPr>
            <a:spLocks noGrp="1" noChangeArrowheads="1"/>
          </p:cNvSpPr>
          <p:nvPr>
            <p:ph type="dt" sz="half" idx="10"/>
          </p:nvPr>
        </p:nvSpPr>
        <p:spPr/>
        <p:txBody>
          <a:bodyPr/>
          <a:lstStyle>
            <a:lvl1pPr>
              <a:defRPr smtClean="0"/>
            </a:lvl1pPr>
          </a:lstStyle>
          <a:p>
            <a:pPr>
              <a:defRPr/>
            </a:pPr>
            <a:endParaRPr lang="vi-VN">
              <a:solidFill>
                <a:srgbClr val="000000"/>
              </a:solidFill>
            </a:endParaRPr>
          </a:p>
        </p:txBody>
      </p:sp>
      <p:sp>
        <p:nvSpPr>
          <p:cNvPr id="9" name="Rectangle 9"/>
          <p:cNvSpPr>
            <a:spLocks noGrp="1" noChangeArrowheads="1"/>
          </p:cNvSpPr>
          <p:nvPr>
            <p:ph type="ftr" sz="quarter" idx="11"/>
          </p:nvPr>
        </p:nvSpPr>
        <p:spPr/>
        <p:txBody>
          <a:bodyPr/>
          <a:lstStyle>
            <a:lvl1pPr>
              <a:defRPr smtClean="0"/>
            </a:lvl1pPr>
          </a:lstStyle>
          <a:p>
            <a:pPr>
              <a:defRPr/>
            </a:pPr>
            <a:endParaRPr lang="vi-VN">
              <a:solidFill>
                <a:srgbClr val="000000"/>
              </a:solidFill>
            </a:endParaRPr>
          </a:p>
        </p:txBody>
      </p:sp>
      <p:sp>
        <p:nvSpPr>
          <p:cNvPr id="10" name="Rectangle 10"/>
          <p:cNvSpPr>
            <a:spLocks noGrp="1" noChangeArrowheads="1"/>
          </p:cNvSpPr>
          <p:nvPr>
            <p:ph type="sldNum" sz="quarter" idx="12"/>
          </p:nvPr>
        </p:nvSpPr>
        <p:spPr/>
        <p:txBody>
          <a:bodyPr/>
          <a:lstStyle>
            <a:lvl1pPr>
              <a:defRPr smtClean="0"/>
            </a:lvl1pPr>
          </a:lstStyle>
          <a:p>
            <a:pPr>
              <a:defRPr/>
            </a:pPr>
            <a:fld id="{ACF8D91D-F60A-4F57-88F5-AA3FAE618036}"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666361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34C598D-3E7F-42CC-A376-BBA96731E076}"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66952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9143107-3FBD-4066-BA06-FCBC61F30D69}"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4163003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6684" y="1827213"/>
            <a:ext cx="47730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0BA6259-F665-4A73-A5F1-298DC4C126EF}"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335270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919265B-C721-4537-9B9C-23F066FA9E59}"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9578396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A5BFF05-1910-4770-8F5E-4A5DC8B95398}"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480985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417B15F-6831-4245-8415-1964224C2CCA}"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3478579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1927CF-82B4-4916-A250-600276E3F8D4}"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4272668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C43EB7-E0B4-4946-B225-FB4256B8999F}"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331932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4"/>
            <a:ext cx="5386917" cy="639762"/>
          </a:xfrm>
        </p:spPr>
        <p:txBody>
          <a:bodyPr anchor="b"/>
          <a:lstStyle>
            <a:lvl1pPr marL="0" indent="0">
              <a:buNone/>
              <a:defRPr sz="2647" b="1"/>
            </a:lvl1pPr>
            <a:lvl2pPr marL="509455" indent="0">
              <a:buNone/>
              <a:defRPr sz="2206" b="1"/>
            </a:lvl2pPr>
            <a:lvl3pPr marL="1018911" indent="0">
              <a:buNone/>
              <a:defRPr sz="2030" b="1"/>
            </a:lvl3pPr>
            <a:lvl4pPr marL="1528366" indent="0">
              <a:buNone/>
              <a:defRPr sz="1765" b="1"/>
            </a:lvl4pPr>
            <a:lvl5pPr marL="2037823" indent="0">
              <a:buNone/>
              <a:defRPr sz="1765" b="1"/>
            </a:lvl5pPr>
            <a:lvl6pPr marL="2547278" indent="0">
              <a:buNone/>
              <a:defRPr sz="1765" b="1"/>
            </a:lvl6pPr>
            <a:lvl7pPr marL="3056733" indent="0">
              <a:buNone/>
              <a:defRPr sz="1765" b="1"/>
            </a:lvl7pPr>
            <a:lvl8pPr marL="3566189" indent="0">
              <a:buNone/>
              <a:defRPr sz="1765" b="1"/>
            </a:lvl8pPr>
            <a:lvl9pPr marL="4075644" indent="0">
              <a:buNone/>
              <a:defRPr sz="1765"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647"/>
            </a:lvl1pPr>
            <a:lvl2pPr>
              <a:defRPr sz="2206"/>
            </a:lvl2pPr>
            <a:lvl3pPr>
              <a:defRPr sz="2030"/>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4"/>
            <a:ext cx="5389035" cy="639762"/>
          </a:xfrm>
        </p:spPr>
        <p:txBody>
          <a:bodyPr anchor="b"/>
          <a:lstStyle>
            <a:lvl1pPr marL="0" indent="0">
              <a:buNone/>
              <a:defRPr sz="2647" b="1"/>
            </a:lvl1pPr>
            <a:lvl2pPr marL="509455" indent="0">
              <a:buNone/>
              <a:defRPr sz="2206" b="1"/>
            </a:lvl2pPr>
            <a:lvl3pPr marL="1018911" indent="0">
              <a:buNone/>
              <a:defRPr sz="2030" b="1"/>
            </a:lvl3pPr>
            <a:lvl4pPr marL="1528366" indent="0">
              <a:buNone/>
              <a:defRPr sz="1765" b="1"/>
            </a:lvl4pPr>
            <a:lvl5pPr marL="2037823" indent="0">
              <a:buNone/>
              <a:defRPr sz="1765" b="1"/>
            </a:lvl5pPr>
            <a:lvl6pPr marL="2547278" indent="0">
              <a:buNone/>
              <a:defRPr sz="1765" b="1"/>
            </a:lvl6pPr>
            <a:lvl7pPr marL="3056733" indent="0">
              <a:buNone/>
              <a:defRPr sz="1765" b="1"/>
            </a:lvl7pPr>
            <a:lvl8pPr marL="3566189" indent="0">
              <a:buNone/>
              <a:defRPr sz="1765" b="1"/>
            </a:lvl8pPr>
            <a:lvl9pPr marL="4075644" indent="0">
              <a:buNone/>
              <a:defRPr sz="1765" b="1"/>
            </a:lvl9pPr>
          </a:lstStyle>
          <a:p>
            <a:pPr lvl="0"/>
            <a:r>
              <a:rPr lang="en-US"/>
              <a:t>Click to edit Master text styles</a:t>
            </a:r>
          </a:p>
        </p:txBody>
      </p:sp>
      <p:sp>
        <p:nvSpPr>
          <p:cNvPr id="6" name="Content Placeholder 5"/>
          <p:cNvSpPr>
            <a:spLocks noGrp="1"/>
          </p:cNvSpPr>
          <p:nvPr>
            <p:ph sz="quarter" idx="4"/>
          </p:nvPr>
        </p:nvSpPr>
        <p:spPr>
          <a:xfrm>
            <a:off x="6193368" y="2174875"/>
            <a:ext cx="5389035" cy="3951288"/>
          </a:xfrm>
        </p:spPr>
        <p:txBody>
          <a:bodyPr/>
          <a:lstStyle>
            <a:lvl1pPr>
              <a:defRPr sz="2647"/>
            </a:lvl1pPr>
            <a:lvl2pPr>
              <a:defRPr sz="2206"/>
            </a:lvl2pPr>
            <a:lvl3pPr>
              <a:defRPr sz="2030"/>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CB72B1-7041-4A08-875E-25AC4EB9C2E5}" type="datetimeFigureOut">
              <a:rPr lang="en-US" smtClean="0"/>
              <a:t>01/11/2024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952BE6-DFCC-4824-B268-A5A8B4276DDA}" type="slidenum">
              <a:rPr lang="en-US" smtClean="0"/>
              <a:t>‹#›</a:t>
            </a:fld>
            <a:endParaRPr lang="en-US"/>
          </a:p>
        </p:txBody>
      </p:sp>
    </p:spTree>
    <p:extLst>
      <p:ext uri="{BB962C8B-B14F-4D97-AF65-F5344CB8AC3E}">
        <p14:creationId xmlns:p14="http://schemas.microsoft.com/office/powerpoint/2010/main" val="756048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BB00B66-2F24-4041-8E76-B34A86EAB9B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8531540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1884" y="301625"/>
            <a:ext cx="2436283" cy="5640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6684" y="301625"/>
            <a:ext cx="7112000" cy="5640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2211677-00BE-40D5-94E8-3573B52BEBB0}"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6500800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826684" y="301625"/>
            <a:ext cx="9751483" cy="5640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vi-VN">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938C9A9-E0BA-4664-8DF4-925512AF71EA}"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583089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CB72B1-7041-4A08-875E-25AC4EB9C2E5}" type="datetimeFigureOut">
              <a:rPr lang="en-US" smtClean="0"/>
              <a:t>01/11/2024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952BE6-DFCC-4824-B268-A5A8B4276DDA}" type="slidenum">
              <a:rPr lang="en-US" smtClean="0"/>
              <a:t>‹#›</a:t>
            </a:fld>
            <a:endParaRPr lang="en-US"/>
          </a:p>
        </p:txBody>
      </p:sp>
    </p:spTree>
    <p:extLst>
      <p:ext uri="{BB962C8B-B14F-4D97-AF65-F5344CB8AC3E}">
        <p14:creationId xmlns:p14="http://schemas.microsoft.com/office/powerpoint/2010/main" val="2530180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CB72B1-7041-4A08-875E-25AC4EB9C2E5}" type="datetimeFigureOut">
              <a:rPr lang="en-US" smtClean="0"/>
              <a:t>01/11/2024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952BE6-DFCC-4824-B268-A5A8B4276DDA}" type="slidenum">
              <a:rPr lang="en-US" smtClean="0"/>
              <a:t>‹#›</a:t>
            </a:fld>
            <a:endParaRPr lang="en-US"/>
          </a:p>
        </p:txBody>
      </p:sp>
    </p:spTree>
    <p:extLst>
      <p:ext uri="{BB962C8B-B14F-4D97-AF65-F5344CB8AC3E}">
        <p14:creationId xmlns:p14="http://schemas.microsoft.com/office/powerpoint/2010/main" val="207211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5" cy="1162050"/>
          </a:xfrm>
        </p:spPr>
        <p:txBody>
          <a:bodyPr anchor="b"/>
          <a:lstStyle>
            <a:lvl1pPr algn="l">
              <a:defRPr sz="2206" b="1"/>
            </a:lvl1pPr>
          </a:lstStyle>
          <a:p>
            <a:r>
              <a:rPr lang="en-US"/>
              <a:t>Click to edit Master title style</a:t>
            </a:r>
          </a:p>
        </p:txBody>
      </p:sp>
      <p:sp>
        <p:nvSpPr>
          <p:cNvPr id="3" name="Content Placeholder 2"/>
          <p:cNvSpPr>
            <a:spLocks noGrp="1"/>
          </p:cNvSpPr>
          <p:nvPr>
            <p:ph idx="1"/>
          </p:nvPr>
        </p:nvSpPr>
        <p:spPr>
          <a:xfrm>
            <a:off x="4766736" y="273052"/>
            <a:ext cx="6815667" cy="5853113"/>
          </a:xfrm>
        </p:spPr>
        <p:txBody>
          <a:bodyPr/>
          <a:lstStyle>
            <a:lvl1pPr>
              <a:defRPr sz="3530"/>
            </a:lvl1pPr>
            <a:lvl2pPr>
              <a:defRPr sz="3088"/>
            </a:lvl2pPr>
            <a:lvl3pPr>
              <a:defRPr sz="2647"/>
            </a:lvl3pPr>
            <a:lvl4pPr>
              <a:defRPr sz="2206"/>
            </a:lvl4pPr>
            <a:lvl5pPr>
              <a:defRPr sz="2206"/>
            </a:lvl5pPr>
            <a:lvl6pPr>
              <a:defRPr sz="2206"/>
            </a:lvl6pPr>
            <a:lvl7pPr>
              <a:defRPr sz="2206"/>
            </a:lvl7pPr>
            <a:lvl8pPr>
              <a:defRPr sz="2206"/>
            </a:lvl8pPr>
            <a:lvl9pPr>
              <a:defRPr sz="22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5" cy="4691064"/>
          </a:xfrm>
        </p:spPr>
        <p:txBody>
          <a:bodyPr/>
          <a:lstStyle>
            <a:lvl1pPr marL="0" indent="0">
              <a:buNone/>
              <a:defRPr sz="1588"/>
            </a:lvl1pPr>
            <a:lvl2pPr marL="509455" indent="0">
              <a:buNone/>
              <a:defRPr sz="1324"/>
            </a:lvl2pPr>
            <a:lvl3pPr marL="1018911" indent="0">
              <a:buNone/>
              <a:defRPr sz="1147"/>
            </a:lvl3pPr>
            <a:lvl4pPr marL="1528366" indent="0">
              <a:buNone/>
              <a:defRPr sz="971"/>
            </a:lvl4pPr>
            <a:lvl5pPr marL="2037823" indent="0">
              <a:buNone/>
              <a:defRPr sz="971"/>
            </a:lvl5pPr>
            <a:lvl6pPr marL="2547278" indent="0">
              <a:buNone/>
              <a:defRPr sz="971"/>
            </a:lvl6pPr>
            <a:lvl7pPr marL="3056733" indent="0">
              <a:buNone/>
              <a:defRPr sz="971"/>
            </a:lvl7pPr>
            <a:lvl8pPr marL="3566189" indent="0">
              <a:buNone/>
              <a:defRPr sz="971"/>
            </a:lvl8pPr>
            <a:lvl9pPr marL="4075644" indent="0">
              <a:buNone/>
              <a:defRPr sz="971"/>
            </a:lvl9pPr>
          </a:lstStyle>
          <a:p>
            <a:pPr lvl="0"/>
            <a:r>
              <a:rPr lang="en-US"/>
              <a:t>Click to edit Master text styles</a:t>
            </a:r>
          </a:p>
        </p:txBody>
      </p:sp>
      <p:sp>
        <p:nvSpPr>
          <p:cNvPr id="5" name="Date Placeholder 4"/>
          <p:cNvSpPr>
            <a:spLocks noGrp="1"/>
          </p:cNvSpPr>
          <p:nvPr>
            <p:ph type="dt" sz="half" idx="10"/>
          </p:nvPr>
        </p:nvSpPr>
        <p:spPr/>
        <p:txBody>
          <a:bodyPr/>
          <a:lstStyle/>
          <a:p>
            <a:fld id="{6CCB72B1-7041-4A08-875E-25AC4EB9C2E5}" type="datetimeFigureOut">
              <a:rPr lang="en-US" smtClean="0"/>
              <a:t>01/11/2024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52BE6-DFCC-4824-B268-A5A8B4276DDA}" type="slidenum">
              <a:rPr lang="en-US" smtClean="0"/>
              <a:t>‹#›</a:t>
            </a:fld>
            <a:endParaRPr lang="en-US"/>
          </a:p>
        </p:txBody>
      </p:sp>
    </p:spTree>
    <p:extLst>
      <p:ext uri="{BB962C8B-B14F-4D97-AF65-F5344CB8AC3E}">
        <p14:creationId xmlns:p14="http://schemas.microsoft.com/office/powerpoint/2010/main" val="3265078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601"/>
            <a:ext cx="7315200" cy="566738"/>
          </a:xfrm>
        </p:spPr>
        <p:txBody>
          <a:bodyPr anchor="b"/>
          <a:lstStyle>
            <a:lvl1pPr algn="l">
              <a:defRPr sz="2206" b="1"/>
            </a:lvl1pPr>
          </a:lstStyle>
          <a:p>
            <a:r>
              <a:rPr lang="en-US"/>
              <a:t>Click to edit Master title style</a:t>
            </a:r>
          </a:p>
        </p:txBody>
      </p:sp>
      <p:sp>
        <p:nvSpPr>
          <p:cNvPr id="3" name="Picture Placeholder 2"/>
          <p:cNvSpPr>
            <a:spLocks noGrp="1"/>
          </p:cNvSpPr>
          <p:nvPr>
            <p:ph type="pic" idx="1"/>
          </p:nvPr>
        </p:nvSpPr>
        <p:spPr>
          <a:xfrm>
            <a:off x="2389720" y="612776"/>
            <a:ext cx="7315200" cy="4114800"/>
          </a:xfrm>
        </p:spPr>
        <p:txBody>
          <a:bodyPr/>
          <a:lstStyle>
            <a:lvl1pPr marL="0" indent="0">
              <a:buNone/>
              <a:defRPr sz="3530"/>
            </a:lvl1pPr>
            <a:lvl2pPr marL="509455" indent="0">
              <a:buNone/>
              <a:defRPr sz="3088"/>
            </a:lvl2pPr>
            <a:lvl3pPr marL="1018911" indent="0">
              <a:buNone/>
              <a:defRPr sz="2647"/>
            </a:lvl3pPr>
            <a:lvl4pPr marL="1528366" indent="0">
              <a:buNone/>
              <a:defRPr sz="2206"/>
            </a:lvl4pPr>
            <a:lvl5pPr marL="2037823" indent="0">
              <a:buNone/>
              <a:defRPr sz="2206"/>
            </a:lvl5pPr>
            <a:lvl6pPr marL="2547278" indent="0">
              <a:buNone/>
              <a:defRPr sz="2206"/>
            </a:lvl6pPr>
            <a:lvl7pPr marL="3056733" indent="0">
              <a:buNone/>
              <a:defRPr sz="2206"/>
            </a:lvl7pPr>
            <a:lvl8pPr marL="3566189" indent="0">
              <a:buNone/>
              <a:defRPr sz="2206"/>
            </a:lvl8pPr>
            <a:lvl9pPr marL="4075644" indent="0">
              <a:buNone/>
              <a:defRPr sz="2206"/>
            </a:lvl9pPr>
          </a:lstStyle>
          <a:p>
            <a:endParaRPr lang="en-US"/>
          </a:p>
        </p:txBody>
      </p:sp>
      <p:sp>
        <p:nvSpPr>
          <p:cNvPr id="4" name="Text Placeholder 3"/>
          <p:cNvSpPr>
            <a:spLocks noGrp="1"/>
          </p:cNvSpPr>
          <p:nvPr>
            <p:ph type="body" sz="half" idx="2"/>
          </p:nvPr>
        </p:nvSpPr>
        <p:spPr>
          <a:xfrm>
            <a:off x="2389720" y="5367339"/>
            <a:ext cx="7315200" cy="804862"/>
          </a:xfrm>
        </p:spPr>
        <p:txBody>
          <a:bodyPr/>
          <a:lstStyle>
            <a:lvl1pPr marL="0" indent="0">
              <a:buNone/>
              <a:defRPr sz="1588"/>
            </a:lvl1pPr>
            <a:lvl2pPr marL="509455" indent="0">
              <a:buNone/>
              <a:defRPr sz="1324"/>
            </a:lvl2pPr>
            <a:lvl3pPr marL="1018911" indent="0">
              <a:buNone/>
              <a:defRPr sz="1147"/>
            </a:lvl3pPr>
            <a:lvl4pPr marL="1528366" indent="0">
              <a:buNone/>
              <a:defRPr sz="971"/>
            </a:lvl4pPr>
            <a:lvl5pPr marL="2037823" indent="0">
              <a:buNone/>
              <a:defRPr sz="971"/>
            </a:lvl5pPr>
            <a:lvl6pPr marL="2547278" indent="0">
              <a:buNone/>
              <a:defRPr sz="971"/>
            </a:lvl6pPr>
            <a:lvl7pPr marL="3056733" indent="0">
              <a:buNone/>
              <a:defRPr sz="971"/>
            </a:lvl7pPr>
            <a:lvl8pPr marL="3566189" indent="0">
              <a:buNone/>
              <a:defRPr sz="971"/>
            </a:lvl8pPr>
            <a:lvl9pPr marL="4075644" indent="0">
              <a:buNone/>
              <a:defRPr sz="971"/>
            </a:lvl9pPr>
          </a:lstStyle>
          <a:p>
            <a:pPr lvl="0"/>
            <a:r>
              <a:rPr lang="en-US"/>
              <a:t>Click to edit Master text styles</a:t>
            </a:r>
          </a:p>
        </p:txBody>
      </p:sp>
      <p:sp>
        <p:nvSpPr>
          <p:cNvPr id="5" name="Date Placeholder 4"/>
          <p:cNvSpPr>
            <a:spLocks noGrp="1"/>
          </p:cNvSpPr>
          <p:nvPr>
            <p:ph type="dt" sz="half" idx="10"/>
          </p:nvPr>
        </p:nvSpPr>
        <p:spPr/>
        <p:txBody>
          <a:bodyPr/>
          <a:lstStyle/>
          <a:p>
            <a:fld id="{6CCB72B1-7041-4A08-875E-25AC4EB9C2E5}" type="datetimeFigureOut">
              <a:rPr lang="en-US" smtClean="0"/>
              <a:t>01/11/2024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52BE6-DFCC-4824-B268-A5A8B4276DDA}" type="slidenum">
              <a:rPr lang="en-US" smtClean="0"/>
              <a:t>‹#›</a:t>
            </a:fld>
            <a:endParaRPr lang="en-US"/>
          </a:p>
        </p:txBody>
      </p:sp>
    </p:spTree>
    <p:extLst>
      <p:ext uri="{BB962C8B-B14F-4D97-AF65-F5344CB8AC3E}">
        <p14:creationId xmlns:p14="http://schemas.microsoft.com/office/powerpoint/2010/main" val="1775822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5470" tIns="57735" rIns="115470" bIns="57735"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2"/>
          </a:xfrm>
          <a:prstGeom prst="rect">
            <a:avLst/>
          </a:prstGeom>
        </p:spPr>
        <p:txBody>
          <a:bodyPr vert="horz" lIns="115470" tIns="57735" rIns="115470" bIns="577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6"/>
          </a:xfrm>
          <a:prstGeom prst="rect">
            <a:avLst/>
          </a:prstGeom>
        </p:spPr>
        <p:txBody>
          <a:bodyPr vert="horz" lIns="115470" tIns="57735" rIns="115470" bIns="57735" rtlCol="0" anchor="ctr"/>
          <a:lstStyle>
            <a:lvl1pPr algn="l">
              <a:defRPr sz="1324">
                <a:solidFill>
                  <a:schemeClr val="tx1">
                    <a:tint val="75000"/>
                  </a:schemeClr>
                </a:solidFill>
              </a:defRPr>
            </a:lvl1pPr>
          </a:lstStyle>
          <a:p>
            <a:fld id="{6CCB72B1-7041-4A08-875E-25AC4EB9C2E5}" type="datetimeFigureOut">
              <a:rPr lang="en-US" smtClean="0"/>
              <a:t>01/11/2024</a:t>
            </a:fld>
            <a:endParaRPr lang="en-US"/>
          </a:p>
        </p:txBody>
      </p:sp>
      <p:sp>
        <p:nvSpPr>
          <p:cNvPr id="5" name="Footer Placeholder 4"/>
          <p:cNvSpPr>
            <a:spLocks noGrp="1"/>
          </p:cNvSpPr>
          <p:nvPr>
            <p:ph type="ftr" sz="quarter" idx="3"/>
          </p:nvPr>
        </p:nvSpPr>
        <p:spPr>
          <a:xfrm>
            <a:off x="4165603" y="6356352"/>
            <a:ext cx="3860800" cy="365126"/>
          </a:xfrm>
          <a:prstGeom prst="rect">
            <a:avLst/>
          </a:prstGeom>
        </p:spPr>
        <p:txBody>
          <a:bodyPr vert="horz" lIns="115470" tIns="57735" rIns="115470" bIns="57735" rtlCol="0" anchor="ctr"/>
          <a:lstStyle>
            <a:lvl1pPr algn="ctr">
              <a:defRPr sz="13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6"/>
          </a:xfrm>
          <a:prstGeom prst="rect">
            <a:avLst/>
          </a:prstGeom>
        </p:spPr>
        <p:txBody>
          <a:bodyPr vert="horz" lIns="115470" tIns="57735" rIns="115470" bIns="57735" rtlCol="0" anchor="ctr"/>
          <a:lstStyle>
            <a:lvl1pPr algn="r">
              <a:defRPr sz="1324">
                <a:solidFill>
                  <a:schemeClr val="tx1">
                    <a:tint val="75000"/>
                  </a:schemeClr>
                </a:solidFill>
              </a:defRPr>
            </a:lvl1pPr>
          </a:lstStyle>
          <a:p>
            <a:fld id="{62952BE6-DFCC-4824-B268-A5A8B4276DDA}" type="slidenum">
              <a:rPr lang="en-US" smtClean="0"/>
              <a:t>‹#›</a:t>
            </a:fld>
            <a:endParaRPr lang="en-US"/>
          </a:p>
        </p:txBody>
      </p:sp>
    </p:spTree>
    <p:extLst>
      <p:ext uri="{BB962C8B-B14F-4D97-AF65-F5344CB8AC3E}">
        <p14:creationId xmlns:p14="http://schemas.microsoft.com/office/powerpoint/2010/main" val="35724884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xStyles>
    <p:titleStyle>
      <a:lvl1pPr algn="ctr" defTabSz="1018911" rtl="0" eaLnBrk="1" latinLnBrk="0" hangingPunct="1">
        <a:spcBef>
          <a:spcPct val="0"/>
        </a:spcBef>
        <a:buNone/>
        <a:defRPr sz="4941" kern="1200">
          <a:solidFill>
            <a:schemeClr val="tx1"/>
          </a:solidFill>
          <a:latin typeface="+mj-lt"/>
          <a:ea typeface="+mj-ea"/>
          <a:cs typeface="+mj-cs"/>
        </a:defRPr>
      </a:lvl1pPr>
    </p:titleStyle>
    <p:bodyStyle>
      <a:lvl1pPr marL="382092" indent="-382092" algn="l" defTabSz="1018911" rtl="0" eaLnBrk="1" latinLnBrk="0" hangingPunct="1">
        <a:spcBef>
          <a:spcPct val="20000"/>
        </a:spcBef>
        <a:buFont typeface="Arial" pitchFamily="34" charset="0"/>
        <a:buChar char="•"/>
        <a:defRPr sz="3530" kern="1200">
          <a:solidFill>
            <a:schemeClr val="tx1"/>
          </a:solidFill>
          <a:latin typeface="+mn-lt"/>
          <a:ea typeface="+mn-ea"/>
          <a:cs typeface="+mn-cs"/>
        </a:defRPr>
      </a:lvl1pPr>
      <a:lvl2pPr marL="827865" indent="-318410" algn="l" defTabSz="1018911" rtl="0" eaLnBrk="1" latinLnBrk="0" hangingPunct="1">
        <a:spcBef>
          <a:spcPct val="20000"/>
        </a:spcBef>
        <a:buFont typeface="Arial" pitchFamily="34" charset="0"/>
        <a:buChar char="–"/>
        <a:defRPr sz="3088" kern="1200">
          <a:solidFill>
            <a:schemeClr val="tx1"/>
          </a:solidFill>
          <a:latin typeface="+mn-lt"/>
          <a:ea typeface="+mn-ea"/>
          <a:cs typeface="+mn-cs"/>
        </a:defRPr>
      </a:lvl2pPr>
      <a:lvl3pPr marL="1273639" indent="-254728" algn="l" defTabSz="1018911" rtl="0" eaLnBrk="1" latinLnBrk="0" hangingPunct="1">
        <a:spcBef>
          <a:spcPct val="20000"/>
        </a:spcBef>
        <a:buFont typeface="Arial" pitchFamily="34" charset="0"/>
        <a:buChar char="•"/>
        <a:defRPr sz="2647" kern="1200">
          <a:solidFill>
            <a:schemeClr val="tx1"/>
          </a:solidFill>
          <a:latin typeface="+mn-lt"/>
          <a:ea typeface="+mn-ea"/>
          <a:cs typeface="+mn-cs"/>
        </a:defRPr>
      </a:lvl3pPr>
      <a:lvl4pPr marL="1783095" indent="-254728" algn="l" defTabSz="1018911" rtl="0" eaLnBrk="1" latinLnBrk="0" hangingPunct="1">
        <a:spcBef>
          <a:spcPct val="20000"/>
        </a:spcBef>
        <a:buFont typeface="Arial" pitchFamily="34" charset="0"/>
        <a:buChar char="–"/>
        <a:defRPr sz="2206" kern="1200">
          <a:solidFill>
            <a:schemeClr val="tx1"/>
          </a:solidFill>
          <a:latin typeface="+mn-lt"/>
          <a:ea typeface="+mn-ea"/>
          <a:cs typeface="+mn-cs"/>
        </a:defRPr>
      </a:lvl4pPr>
      <a:lvl5pPr marL="2292550" indent="-254728" algn="l" defTabSz="1018911" rtl="0" eaLnBrk="1" latinLnBrk="0" hangingPunct="1">
        <a:spcBef>
          <a:spcPct val="20000"/>
        </a:spcBef>
        <a:buFont typeface="Arial" pitchFamily="34" charset="0"/>
        <a:buChar char="»"/>
        <a:defRPr sz="2206" kern="1200">
          <a:solidFill>
            <a:schemeClr val="tx1"/>
          </a:solidFill>
          <a:latin typeface="+mn-lt"/>
          <a:ea typeface="+mn-ea"/>
          <a:cs typeface="+mn-cs"/>
        </a:defRPr>
      </a:lvl5pPr>
      <a:lvl6pPr marL="2802006" indent="-254728" algn="l" defTabSz="1018911" rtl="0" eaLnBrk="1" latinLnBrk="0" hangingPunct="1">
        <a:spcBef>
          <a:spcPct val="20000"/>
        </a:spcBef>
        <a:buFont typeface="Arial" pitchFamily="34" charset="0"/>
        <a:buChar char="•"/>
        <a:defRPr sz="2206" kern="1200">
          <a:solidFill>
            <a:schemeClr val="tx1"/>
          </a:solidFill>
          <a:latin typeface="+mn-lt"/>
          <a:ea typeface="+mn-ea"/>
          <a:cs typeface="+mn-cs"/>
        </a:defRPr>
      </a:lvl6pPr>
      <a:lvl7pPr marL="3311461" indent="-254728" algn="l" defTabSz="1018911" rtl="0" eaLnBrk="1" latinLnBrk="0" hangingPunct="1">
        <a:spcBef>
          <a:spcPct val="20000"/>
        </a:spcBef>
        <a:buFont typeface="Arial" pitchFamily="34" charset="0"/>
        <a:buChar char="•"/>
        <a:defRPr sz="2206" kern="1200">
          <a:solidFill>
            <a:schemeClr val="tx1"/>
          </a:solidFill>
          <a:latin typeface="+mn-lt"/>
          <a:ea typeface="+mn-ea"/>
          <a:cs typeface="+mn-cs"/>
        </a:defRPr>
      </a:lvl7pPr>
      <a:lvl8pPr marL="3820916" indent="-254728" algn="l" defTabSz="1018911" rtl="0" eaLnBrk="1" latinLnBrk="0" hangingPunct="1">
        <a:spcBef>
          <a:spcPct val="20000"/>
        </a:spcBef>
        <a:buFont typeface="Arial" pitchFamily="34" charset="0"/>
        <a:buChar char="•"/>
        <a:defRPr sz="2206" kern="1200">
          <a:solidFill>
            <a:schemeClr val="tx1"/>
          </a:solidFill>
          <a:latin typeface="+mn-lt"/>
          <a:ea typeface="+mn-ea"/>
          <a:cs typeface="+mn-cs"/>
        </a:defRPr>
      </a:lvl8pPr>
      <a:lvl9pPr marL="4330372" indent="-254728" algn="l" defTabSz="1018911" rtl="0" eaLnBrk="1" latinLnBrk="0" hangingPunct="1">
        <a:spcBef>
          <a:spcPct val="20000"/>
        </a:spcBef>
        <a:buFont typeface="Arial" pitchFamily="34" charset="0"/>
        <a:buChar char="•"/>
        <a:defRPr sz="2206" kern="1200">
          <a:solidFill>
            <a:schemeClr val="tx1"/>
          </a:solidFill>
          <a:latin typeface="+mn-lt"/>
          <a:ea typeface="+mn-ea"/>
          <a:cs typeface="+mn-cs"/>
        </a:defRPr>
      </a:lvl9pPr>
    </p:bodyStyle>
    <p:otherStyle>
      <a:defPPr>
        <a:defRPr lang="en-US"/>
      </a:defPPr>
      <a:lvl1pPr marL="0" algn="l" defTabSz="1018911" rtl="0" eaLnBrk="1" latinLnBrk="0" hangingPunct="1">
        <a:defRPr sz="2030" kern="1200">
          <a:solidFill>
            <a:schemeClr val="tx1"/>
          </a:solidFill>
          <a:latin typeface="+mn-lt"/>
          <a:ea typeface="+mn-ea"/>
          <a:cs typeface="+mn-cs"/>
        </a:defRPr>
      </a:lvl1pPr>
      <a:lvl2pPr marL="509455" algn="l" defTabSz="1018911" rtl="0" eaLnBrk="1" latinLnBrk="0" hangingPunct="1">
        <a:defRPr sz="2030" kern="1200">
          <a:solidFill>
            <a:schemeClr val="tx1"/>
          </a:solidFill>
          <a:latin typeface="+mn-lt"/>
          <a:ea typeface="+mn-ea"/>
          <a:cs typeface="+mn-cs"/>
        </a:defRPr>
      </a:lvl2pPr>
      <a:lvl3pPr marL="1018911" algn="l" defTabSz="1018911" rtl="0" eaLnBrk="1" latinLnBrk="0" hangingPunct="1">
        <a:defRPr sz="2030" kern="1200">
          <a:solidFill>
            <a:schemeClr val="tx1"/>
          </a:solidFill>
          <a:latin typeface="+mn-lt"/>
          <a:ea typeface="+mn-ea"/>
          <a:cs typeface="+mn-cs"/>
        </a:defRPr>
      </a:lvl3pPr>
      <a:lvl4pPr marL="1528366" algn="l" defTabSz="1018911" rtl="0" eaLnBrk="1" latinLnBrk="0" hangingPunct="1">
        <a:defRPr sz="2030" kern="1200">
          <a:solidFill>
            <a:schemeClr val="tx1"/>
          </a:solidFill>
          <a:latin typeface="+mn-lt"/>
          <a:ea typeface="+mn-ea"/>
          <a:cs typeface="+mn-cs"/>
        </a:defRPr>
      </a:lvl4pPr>
      <a:lvl5pPr marL="2037823" algn="l" defTabSz="1018911" rtl="0" eaLnBrk="1" latinLnBrk="0" hangingPunct="1">
        <a:defRPr sz="2030" kern="1200">
          <a:solidFill>
            <a:schemeClr val="tx1"/>
          </a:solidFill>
          <a:latin typeface="+mn-lt"/>
          <a:ea typeface="+mn-ea"/>
          <a:cs typeface="+mn-cs"/>
        </a:defRPr>
      </a:lvl5pPr>
      <a:lvl6pPr marL="2547278" algn="l" defTabSz="1018911" rtl="0" eaLnBrk="1" latinLnBrk="0" hangingPunct="1">
        <a:defRPr sz="2030" kern="1200">
          <a:solidFill>
            <a:schemeClr val="tx1"/>
          </a:solidFill>
          <a:latin typeface="+mn-lt"/>
          <a:ea typeface="+mn-ea"/>
          <a:cs typeface="+mn-cs"/>
        </a:defRPr>
      </a:lvl6pPr>
      <a:lvl7pPr marL="3056733" algn="l" defTabSz="1018911" rtl="0" eaLnBrk="1" latinLnBrk="0" hangingPunct="1">
        <a:defRPr sz="2030" kern="1200">
          <a:solidFill>
            <a:schemeClr val="tx1"/>
          </a:solidFill>
          <a:latin typeface="+mn-lt"/>
          <a:ea typeface="+mn-ea"/>
          <a:cs typeface="+mn-cs"/>
        </a:defRPr>
      </a:lvl7pPr>
      <a:lvl8pPr marL="3566189" algn="l" defTabSz="1018911" rtl="0" eaLnBrk="1" latinLnBrk="0" hangingPunct="1">
        <a:defRPr sz="2030" kern="1200">
          <a:solidFill>
            <a:schemeClr val="tx1"/>
          </a:solidFill>
          <a:latin typeface="+mn-lt"/>
          <a:ea typeface="+mn-ea"/>
          <a:cs typeface="+mn-cs"/>
        </a:defRPr>
      </a:lvl8pPr>
      <a:lvl9pPr marL="4075644" algn="l" defTabSz="1018911" rtl="0" eaLnBrk="1" latinLnBrk="0" hangingPunct="1">
        <a:defRPr sz="20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318000" y="0"/>
            <a:ext cx="15900400" cy="3810000"/>
            <a:chOff x="-2040" y="0"/>
            <a:chExt cx="7512" cy="2400"/>
          </a:xfrm>
        </p:grpSpPr>
        <p:sp>
          <p:nvSpPr>
            <p:cNvPr id="1032" name="AutoShape 3"/>
            <p:cNvSpPr>
              <a:spLocks noChangeArrowheads="1"/>
            </p:cNvSpPr>
            <p:nvPr/>
          </p:nvSpPr>
          <p:spPr bwMode="auto">
            <a:xfrm>
              <a:off x="-2040" y="432"/>
              <a:ext cx="2592" cy="1968"/>
            </a:xfrm>
            <a:custGeom>
              <a:avLst/>
              <a:gdLst>
                <a:gd name="T0" fmla="*/ 2037 w 64000"/>
                <a:gd name="T1" fmla="*/ -807 h 64000"/>
                <a:gd name="T2" fmla="*/ 2592 w 64000"/>
                <a:gd name="T3" fmla="*/ 0 h 64000"/>
                <a:gd name="T4" fmla="*/ 2037 w 64000"/>
                <a:gd name="T5" fmla="*/ 807 h 64000"/>
                <a:gd name="T6" fmla="*/ 2037 w 64000"/>
                <a:gd name="T7" fmla="*/ 807 h 64000"/>
                <a:gd name="T8" fmla="*/ 2037 w 64000"/>
                <a:gd name="T9" fmla="*/ 807 h 64000"/>
                <a:gd name="T10" fmla="*/ 2037 w 64000"/>
                <a:gd name="T11" fmla="*/ 807 h 64000"/>
                <a:gd name="T12" fmla="*/ 2037 w 64000"/>
                <a:gd name="T13" fmla="*/ -807 h 64000"/>
                <a:gd name="T14" fmla="*/ 2037 w 64000"/>
                <a:gd name="T15" fmla="*/ -807 h 64000"/>
                <a:gd name="T16" fmla="*/ 2037 w 64000"/>
                <a:gd name="T17" fmla="*/ -807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1033" name="AutoShape 4"/>
            <p:cNvSpPr>
              <a:spLocks noChangeArrowheads="1"/>
            </p:cNvSpPr>
            <p:nvPr/>
          </p:nvSpPr>
          <p:spPr bwMode="auto">
            <a:xfrm>
              <a:off x="-1528" y="0"/>
              <a:ext cx="1949" cy="1987"/>
            </a:xfrm>
            <a:custGeom>
              <a:avLst/>
              <a:gdLst>
                <a:gd name="T0" fmla="*/ 1525 w 64000"/>
                <a:gd name="T1" fmla="*/ -820 h 64000"/>
                <a:gd name="T2" fmla="*/ 1949 w 64000"/>
                <a:gd name="T3" fmla="*/ 0 h 64000"/>
                <a:gd name="T4" fmla="*/ 1525 w 64000"/>
                <a:gd name="T5" fmla="*/ 820 h 64000"/>
                <a:gd name="T6" fmla="*/ 1525 w 64000"/>
                <a:gd name="T7" fmla="*/ 820 h 64000"/>
                <a:gd name="T8" fmla="*/ 1525 w 64000"/>
                <a:gd name="T9" fmla="*/ 820 h 64000"/>
                <a:gd name="T10" fmla="*/ 1525 w 64000"/>
                <a:gd name="T11" fmla="*/ 820 h 64000"/>
                <a:gd name="T12" fmla="*/ 1525 w 64000"/>
                <a:gd name="T13" fmla="*/ -820 h 64000"/>
                <a:gd name="T14" fmla="*/ 1525 w 64000"/>
                <a:gd name="T15" fmla="*/ -820 h 64000"/>
                <a:gd name="T16" fmla="*/ 1525 w 64000"/>
                <a:gd name="T17" fmla="*/ -82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1034" name="Line 5"/>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
        <p:nvSpPr>
          <p:cNvPr id="1027" name="Rectangle 6"/>
          <p:cNvSpPr>
            <a:spLocks noGrp="1" noChangeArrowheads="1"/>
          </p:cNvSpPr>
          <p:nvPr>
            <p:ph type="title"/>
          </p:nvPr>
        </p:nvSpPr>
        <p:spPr bwMode="auto">
          <a:xfrm>
            <a:off x="1826685" y="301625"/>
            <a:ext cx="975148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vi-VN" smtClean="0"/>
              <a:t>Click to edit Master title style</a:t>
            </a:r>
          </a:p>
        </p:txBody>
      </p:sp>
      <p:sp>
        <p:nvSpPr>
          <p:cNvPr id="1028" name="Rectangle 7"/>
          <p:cNvSpPr>
            <a:spLocks noGrp="1" noChangeArrowheads="1"/>
          </p:cNvSpPr>
          <p:nvPr>
            <p:ph type="body" idx="1"/>
          </p:nvPr>
        </p:nvSpPr>
        <p:spPr bwMode="auto">
          <a:xfrm>
            <a:off x="1826685" y="1827213"/>
            <a:ext cx="975148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p>
        </p:txBody>
      </p:sp>
      <p:sp>
        <p:nvSpPr>
          <p:cNvPr id="49160" name="Rectangle 8"/>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fontAlgn="base">
              <a:spcBef>
                <a:spcPct val="0"/>
              </a:spcBef>
              <a:spcAft>
                <a:spcPct val="0"/>
              </a:spcAft>
              <a:defRPr/>
            </a:pPr>
            <a:endParaRPr lang="vi-VN">
              <a:solidFill>
                <a:srgbClr val="000000"/>
              </a:solidFill>
            </a:endParaRPr>
          </a:p>
        </p:txBody>
      </p:sp>
      <p:sp>
        <p:nvSpPr>
          <p:cNvPr id="49161" name="Rectangle 9"/>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smtClean="0"/>
            </a:lvl1pPr>
          </a:lstStyle>
          <a:p>
            <a:pPr fontAlgn="base">
              <a:spcBef>
                <a:spcPct val="0"/>
              </a:spcBef>
              <a:spcAft>
                <a:spcPct val="0"/>
              </a:spcAft>
              <a:defRPr/>
            </a:pPr>
            <a:endParaRPr lang="vi-VN">
              <a:solidFill>
                <a:srgbClr val="000000"/>
              </a:solidFill>
            </a:endParaRPr>
          </a:p>
        </p:txBody>
      </p:sp>
      <p:sp>
        <p:nvSpPr>
          <p:cNvPr id="49162" name="Rectangle 10"/>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fontAlgn="base">
              <a:spcBef>
                <a:spcPct val="0"/>
              </a:spcBef>
              <a:spcAft>
                <a:spcPct val="0"/>
              </a:spcAft>
              <a:defRPr/>
            </a:pPr>
            <a:fld id="{A25464DE-47CC-45C2-ACFF-B72D58E56809}" type="slidenum">
              <a:rPr lang="vi-VN">
                <a:solidFill>
                  <a:srgbClr val="000000"/>
                </a:solidFill>
              </a:rPr>
              <a:pPr fontAlgn="base">
                <a:spcBef>
                  <a:spcPct val="0"/>
                </a:spcBef>
                <a:spcAft>
                  <a:spcPct val="0"/>
                </a:spcAft>
                <a:defRPr/>
              </a:pPr>
              <a:t>‹#›</a:t>
            </a:fld>
            <a:endParaRPr lang="vi-VN">
              <a:solidFill>
                <a:srgbClr val="000000"/>
              </a:solidFill>
            </a:endParaRPr>
          </a:p>
        </p:txBody>
      </p:sp>
    </p:spTree>
    <p:extLst>
      <p:ext uri="{BB962C8B-B14F-4D97-AF65-F5344CB8AC3E}">
        <p14:creationId xmlns:p14="http://schemas.microsoft.com/office/powerpoint/2010/main" val="276382853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cs typeface="Arial" charset="0"/>
        </a:defRPr>
      </a:lvl2pPr>
      <a:lvl3pPr algn="l" rtl="0" eaLnBrk="0" fontAlgn="base" hangingPunct="0">
        <a:spcBef>
          <a:spcPct val="0"/>
        </a:spcBef>
        <a:spcAft>
          <a:spcPct val="0"/>
        </a:spcAft>
        <a:defRPr sz="3600">
          <a:solidFill>
            <a:schemeClr val="tx2"/>
          </a:solidFill>
          <a:latin typeface="Arial" charset="0"/>
          <a:cs typeface="Arial" charset="0"/>
        </a:defRPr>
      </a:lvl3pPr>
      <a:lvl4pPr algn="l" rtl="0" eaLnBrk="0" fontAlgn="base" hangingPunct="0">
        <a:spcBef>
          <a:spcPct val="0"/>
        </a:spcBef>
        <a:spcAft>
          <a:spcPct val="0"/>
        </a:spcAft>
        <a:defRPr sz="3600">
          <a:solidFill>
            <a:schemeClr val="tx2"/>
          </a:solidFill>
          <a:latin typeface="Arial" charset="0"/>
          <a:cs typeface="Arial" charset="0"/>
        </a:defRPr>
      </a:lvl4pPr>
      <a:lvl5pPr algn="l" rtl="0" eaLnBrk="0" fontAlgn="base" hangingPunct="0">
        <a:spcBef>
          <a:spcPct val="0"/>
        </a:spcBef>
        <a:spcAft>
          <a:spcPct val="0"/>
        </a:spcAft>
        <a:defRPr sz="3600">
          <a:solidFill>
            <a:schemeClr val="tx2"/>
          </a:solidFill>
          <a:latin typeface="Arial" charset="0"/>
          <a:cs typeface="Arial" charset="0"/>
        </a:defRPr>
      </a:lvl5pPr>
      <a:lvl6pPr marL="457200" algn="l" rtl="0" fontAlgn="base">
        <a:spcBef>
          <a:spcPct val="0"/>
        </a:spcBef>
        <a:spcAft>
          <a:spcPct val="0"/>
        </a:spcAft>
        <a:defRPr sz="3600">
          <a:solidFill>
            <a:schemeClr val="tx2"/>
          </a:solidFill>
          <a:latin typeface="Arial" charset="0"/>
          <a:cs typeface="Arial" charset="0"/>
        </a:defRPr>
      </a:lvl6pPr>
      <a:lvl7pPr marL="914400" algn="l" rtl="0" fontAlgn="base">
        <a:spcBef>
          <a:spcPct val="0"/>
        </a:spcBef>
        <a:spcAft>
          <a:spcPct val="0"/>
        </a:spcAft>
        <a:defRPr sz="3600">
          <a:solidFill>
            <a:schemeClr val="tx2"/>
          </a:solidFill>
          <a:latin typeface="Arial" charset="0"/>
          <a:cs typeface="Arial" charset="0"/>
        </a:defRPr>
      </a:lvl7pPr>
      <a:lvl8pPr marL="1371600" algn="l" rtl="0" fontAlgn="base">
        <a:spcBef>
          <a:spcPct val="0"/>
        </a:spcBef>
        <a:spcAft>
          <a:spcPct val="0"/>
        </a:spcAft>
        <a:defRPr sz="3600">
          <a:solidFill>
            <a:schemeClr val="tx2"/>
          </a:solidFill>
          <a:latin typeface="Arial" charset="0"/>
          <a:cs typeface="Arial" charset="0"/>
        </a:defRPr>
      </a:lvl8pPr>
      <a:lvl9pPr marL="1828800" algn="l" rtl="0" fontAlgn="base">
        <a:spcBef>
          <a:spcPct val="0"/>
        </a:spcBef>
        <a:spcAft>
          <a:spcPct val="0"/>
        </a:spcAft>
        <a:defRPr sz="36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cs typeface="+mn-cs"/>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cs typeface="+mn-cs"/>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cs typeface="+mn-cs"/>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3"/>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99136" y="6388388"/>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6CCB72B1-7041-4A08-875E-25AC4EB9C2E5}" type="datetimeFigureOut">
              <a:rPr lang="en-US" smtClean="0"/>
              <a:t>01/11/2024</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5791200" y="1040177"/>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62952BE6-DFCC-4824-B268-A5A8B4276DDA}" type="slidenum">
              <a:rPr lang="en-US" smtClean="0"/>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688" r:id="rId13"/>
  </p:sldLayoutIdLst>
  <p:transition spd="slow">
    <p:wheel spokes="1"/>
  </p:transition>
  <p:timing>
    <p:tnLst>
      <p:par>
        <p:cTn id="1" dur="indefinite" restart="never" nodeType="tmRoot"/>
      </p:par>
    </p:tnLst>
  </p:timing>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318000" y="0"/>
            <a:ext cx="15900400" cy="3810000"/>
            <a:chOff x="-2040" y="0"/>
            <a:chExt cx="7512" cy="2400"/>
          </a:xfrm>
        </p:grpSpPr>
        <p:sp>
          <p:nvSpPr>
            <p:cNvPr id="1032" name="AutoShape 3"/>
            <p:cNvSpPr>
              <a:spLocks noChangeArrowheads="1"/>
            </p:cNvSpPr>
            <p:nvPr/>
          </p:nvSpPr>
          <p:spPr bwMode="auto">
            <a:xfrm>
              <a:off x="-2040" y="432"/>
              <a:ext cx="2592" cy="1968"/>
            </a:xfrm>
            <a:custGeom>
              <a:avLst/>
              <a:gdLst>
                <a:gd name="T0" fmla="*/ 2037 w 64000"/>
                <a:gd name="T1" fmla="*/ -807 h 64000"/>
                <a:gd name="T2" fmla="*/ 2592 w 64000"/>
                <a:gd name="T3" fmla="*/ 0 h 64000"/>
                <a:gd name="T4" fmla="*/ 2037 w 64000"/>
                <a:gd name="T5" fmla="*/ 807 h 64000"/>
                <a:gd name="T6" fmla="*/ 2037 w 64000"/>
                <a:gd name="T7" fmla="*/ 807 h 64000"/>
                <a:gd name="T8" fmla="*/ 2037 w 64000"/>
                <a:gd name="T9" fmla="*/ 807 h 64000"/>
                <a:gd name="T10" fmla="*/ 2037 w 64000"/>
                <a:gd name="T11" fmla="*/ 807 h 64000"/>
                <a:gd name="T12" fmla="*/ 2037 w 64000"/>
                <a:gd name="T13" fmla="*/ -807 h 64000"/>
                <a:gd name="T14" fmla="*/ 2037 w 64000"/>
                <a:gd name="T15" fmla="*/ -807 h 64000"/>
                <a:gd name="T16" fmla="*/ 2037 w 64000"/>
                <a:gd name="T17" fmla="*/ -807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1033" name="AutoShape 4"/>
            <p:cNvSpPr>
              <a:spLocks noChangeArrowheads="1"/>
            </p:cNvSpPr>
            <p:nvPr/>
          </p:nvSpPr>
          <p:spPr bwMode="auto">
            <a:xfrm>
              <a:off x="-1528" y="0"/>
              <a:ext cx="1949" cy="1987"/>
            </a:xfrm>
            <a:custGeom>
              <a:avLst/>
              <a:gdLst>
                <a:gd name="T0" fmla="*/ 1525 w 64000"/>
                <a:gd name="T1" fmla="*/ -820 h 64000"/>
                <a:gd name="T2" fmla="*/ 1949 w 64000"/>
                <a:gd name="T3" fmla="*/ 0 h 64000"/>
                <a:gd name="T4" fmla="*/ 1525 w 64000"/>
                <a:gd name="T5" fmla="*/ 820 h 64000"/>
                <a:gd name="T6" fmla="*/ 1525 w 64000"/>
                <a:gd name="T7" fmla="*/ 820 h 64000"/>
                <a:gd name="T8" fmla="*/ 1525 w 64000"/>
                <a:gd name="T9" fmla="*/ 820 h 64000"/>
                <a:gd name="T10" fmla="*/ 1525 w 64000"/>
                <a:gd name="T11" fmla="*/ 820 h 64000"/>
                <a:gd name="T12" fmla="*/ 1525 w 64000"/>
                <a:gd name="T13" fmla="*/ -820 h 64000"/>
                <a:gd name="T14" fmla="*/ 1525 w 64000"/>
                <a:gd name="T15" fmla="*/ -820 h 64000"/>
                <a:gd name="T16" fmla="*/ 1525 w 64000"/>
                <a:gd name="T17" fmla="*/ -82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1034" name="Line 5"/>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
        <p:nvSpPr>
          <p:cNvPr id="1027" name="Rectangle 6"/>
          <p:cNvSpPr>
            <a:spLocks noGrp="1" noChangeArrowheads="1"/>
          </p:cNvSpPr>
          <p:nvPr>
            <p:ph type="title"/>
          </p:nvPr>
        </p:nvSpPr>
        <p:spPr bwMode="auto">
          <a:xfrm>
            <a:off x="1826684" y="301625"/>
            <a:ext cx="975148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vi-VN" smtClean="0"/>
              <a:t>Click to edit Master title style</a:t>
            </a:r>
          </a:p>
        </p:txBody>
      </p:sp>
      <p:sp>
        <p:nvSpPr>
          <p:cNvPr id="1028" name="Rectangle 7"/>
          <p:cNvSpPr>
            <a:spLocks noGrp="1" noChangeArrowheads="1"/>
          </p:cNvSpPr>
          <p:nvPr>
            <p:ph type="body" idx="1"/>
          </p:nvPr>
        </p:nvSpPr>
        <p:spPr bwMode="auto">
          <a:xfrm>
            <a:off x="1826684" y="1827213"/>
            <a:ext cx="975148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p>
        </p:txBody>
      </p:sp>
      <p:sp>
        <p:nvSpPr>
          <p:cNvPr id="49160" name="Rectangle 8"/>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fontAlgn="base">
              <a:spcBef>
                <a:spcPct val="0"/>
              </a:spcBef>
              <a:spcAft>
                <a:spcPct val="0"/>
              </a:spcAft>
              <a:defRPr/>
            </a:pPr>
            <a:endParaRPr lang="vi-VN">
              <a:solidFill>
                <a:srgbClr val="000000"/>
              </a:solidFill>
            </a:endParaRPr>
          </a:p>
        </p:txBody>
      </p:sp>
      <p:sp>
        <p:nvSpPr>
          <p:cNvPr id="49161" name="Rectangle 9"/>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smtClean="0"/>
            </a:lvl1pPr>
          </a:lstStyle>
          <a:p>
            <a:pPr fontAlgn="base">
              <a:spcBef>
                <a:spcPct val="0"/>
              </a:spcBef>
              <a:spcAft>
                <a:spcPct val="0"/>
              </a:spcAft>
              <a:defRPr/>
            </a:pPr>
            <a:endParaRPr lang="vi-VN">
              <a:solidFill>
                <a:srgbClr val="000000"/>
              </a:solidFill>
            </a:endParaRPr>
          </a:p>
        </p:txBody>
      </p:sp>
      <p:sp>
        <p:nvSpPr>
          <p:cNvPr id="49162" name="Rectangle 10"/>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fontAlgn="base">
              <a:spcBef>
                <a:spcPct val="0"/>
              </a:spcBef>
              <a:spcAft>
                <a:spcPct val="0"/>
              </a:spcAft>
              <a:defRPr/>
            </a:pPr>
            <a:fld id="{A25464DE-47CC-45C2-ACFF-B72D58E56809}" type="slidenum">
              <a:rPr lang="vi-VN">
                <a:solidFill>
                  <a:srgbClr val="000000"/>
                </a:solidFill>
              </a:rPr>
              <a:pPr fontAlgn="base">
                <a:spcBef>
                  <a:spcPct val="0"/>
                </a:spcBef>
                <a:spcAft>
                  <a:spcPct val="0"/>
                </a:spcAft>
                <a:defRPr/>
              </a:pPr>
              <a:t>‹#›</a:t>
            </a:fld>
            <a:endParaRPr lang="vi-VN">
              <a:solidFill>
                <a:srgbClr val="000000"/>
              </a:solidFill>
            </a:endParaRPr>
          </a:p>
        </p:txBody>
      </p:sp>
    </p:spTree>
    <p:extLst>
      <p:ext uri="{BB962C8B-B14F-4D97-AF65-F5344CB8AC3E}">
        <p14:creationId xmlns:p14="http://schemas.microsoft.com/office/powerpoint/2010/main" val="237738234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cs typeface="Arial" charset="0"/>
        </a:defRPr>
      </a:lvl2pPr>
      <a:lvl3pPr algn="l" rtl="0" eaLnBrk="0" fontAlgn="base" hangingPunct="0">
        <a:spcBef>
          <a:spcPct val="0"/>
        </a:spcBef>
        <a:spcAft>
          <a:spcPct val="0"/>
        </a:spcAft>
        <a:defRPr sz="3600">
          <a:solidFill>
            <a:schemeClr val="tx2"/>
          </a:solidFill>
          <a:latin typeface="Arial" charset="0"/>
          <a:cs typeface="Arial" charset="0"/>
        </a:defRPr>
      </a:lvl3pPr>
      <a:lvl4pPr algn="l" rtl="0" eaLnBrk="0" fontAlgn="base" hangingPunct="0">
        <a:spcBef>
          <a:spcPct val="0"/>
        </a:spcBef>
        <a:spcAft>
          <a:spcPct val="0"/>
        </a:spcAft>
        <a:defRPr sz="3600">
          <a:solidFill>
            <a:schemeClr val="tx2"/>
          </a:solidFill>
          <a:latin typeface="Arial" charset="0"/>
          <a:cs typeface="Arial" charset="0"/>
        </a:defRPr>
      </a:lvl4pPr>
      <a:lvl5pPr algn="l" rtl="0" eaLnBrk="0" fontAlgn="base" hangingPunct="0">
        <a:spcBef>
          <a:spcPct val="0"/>
        </a:spcBef>
        <a:spcAft>
          <a:spcPct val="0"/>
        </a:spcAft>
        <a:defRPr sz="3600">
          <a:solidFill>
            <a:schemeClr val="tx2"/>
          </a:solidFill>
          <a:latin typeface="Arial" charset="0"/>
          <a:cs typeface="Arial" charset="0"/>
        </a:defRPr>
      </a:lvl5pPr>
      <a:lvl6pPr marL="457200" algn="l" rtl="0" fontAlgn="base">
        <a:spcBef>
          <a:spcPct val="0"/>
        </a:spcBef>
        <a:spcAft>
          <a:spcPct val="0"/>
        </a:spcAft>
        <a:defRPr sz="3600">
          <a:solidFill>
            <a:schemeClr val="tx2"/>
          </a:solidFill>
          <a:latin typeface="Arial" charset="0"/>
          <a:cs typeface="Arial" charset="0"/>
        </a:defRPr>
      </a:lvl6pPr>
      <a:lvl7pPr marL="914400" algn="l" rtl="0" fontAlgn="base">
        <a:spcBef>
          <a:spcPct val="0"/>
        </a:spcBef>
        <a:spcAft>
          <a:spcPct val="0"/>
        </a:spcAft>
        <a:defRPr sz="3600">
          <a:solidFill>
            <a:schemeClr val="tx2"/>
          </a:solidFill>
          <a:latin typeface="Arial" charset="0"/>
          <a:cs typeface="Arial" charset="0"/>
        </a:defRPr>
      </a:lvl7pPr>
      <a:lvl8pPr marL="1371600" algn="l" rtl="0" fontAlgn="base">
        <a:spcBef>
          <a:spcPct val="0"/>
        </a:spcBef>
        <a:spcAft>
          <a:spcPct val="0"/>
        </a:spcAft>
        <a:defRPr sz="3600">
          <a:solidFill>
            <a:schemeClr val="tx2"/>
          </a:solidFill>
          <a:latin typeface="Arial" charset="0"/>
          <a:cs typeface="Arial" charset="0"/>
        </a:defRPr>
      </a:lvl8pPr>
      <a:lvl9pPr marL="1828800" algn="l" rtl="0" fontAlgn="base">
        <a:spcBef>
          <a:spcPct val="0"/>
        </a:spcBef>
        <a:spcAft>
          <a:spcPct val="0"/>
        </a:spcAft>
        <a:defRPr sz="36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cs typeface="+mn-cs"/>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cs typeface="+mn-cs"/>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cs typeface="+mn-cs"/>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C:\Users\HVC\A%20Son\all%20music\Soft%20rock%20&amp;%20Ballad%20rock" TargetMode="External"/><Relationship Id="rId2" Type="http://schemas.openxmlformats.org/officeDocument/2006/relationships/image" Target="../media/image3.jpeg"/><Relationship Id="rId1" Type="http://schemas.openxmlformats.org/officeDocument/2006/relationships/slideLayout" Target="../slideLayouts/slideLayout16.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9.xml"/><Relationship Id="rId6" Type="http://schemas.openxmlformats.org/officeDocument/2006/relationships/image" Target="../media/image9.png"/><Relationship Id="rId11" Type="http://schemas.openxmlformats.org/officeDocument/2006/relationships/image" Target="../media/image4.gif"/><Relationship Id="rId5" Type="http://schemas.openxmlformats.org/officeDocument/2006/relationships/image" Target="../media/image8.png"/><Relationship Id="rId10" Type="http://schemas.openxmlformats.org/officeDocument/2006/relationships/hyperlink" Target="file:///C:\Users\HVC\A%20Son\all%20music\Soft%20rock%20&amp;%20Ballad%20rock" TargetMode="External"/><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hyperlink" Target="file:///C:\Users\HVC\A%20Son\all%20music\Soft%20rock%20&amp;%20Ballad%20rock" TargetMode="External"/><Relationship Id="rId2" Type="http://schemas.openxmlformats.org/officeDocument/2006/relationships/image" Target="../media/image3.jpe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gif"/><Relationship Id="rId2" Type="http://schemas.openxmlformats.org/officeDocument/2006/relationships/image" Target="../media/image15.jpeg"/><Relationship Id="rId1" Type="http://schemas.openxmlformats.org/officeDocument/2006/relationships/slideLayout" Target="../slideLayouts/slideLayout39.xml"/><Relationship Id="rId6" Type="http://schemas.openxmlformats.org/officeDocument/2006/relationships/hyperlink" Target="file:///C:\Users\HVC\A%20Son\all%20music\Soft%20rock%20&amp;%20Ballad%20rock"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39.xml"/><Relationship Id="rId6" Type="http://schemas.openxmlformats.org/officeDocument/2006/relationships/image" Target="../media/image21.png"/><Relationship Id="rId11" Type="http://schemas.openxmlformats.org/officeDocument/2006/relationships/image" Target="../media/image4.gif"/><Relationship Id="rId5" Type="http://schemas.openxmlformats.org/officeDocument/2006/relationships/image" Target="../media/image21.svg"/><Relationship Id="rId10" Type="http://schemas.openxmlformats.org/officeDocument/2006/relationships/hyperlink" Target="file:///C:\Users\HVC\A%20Son\all%20music\Soft%20rock%20&amp;%20Ballad%20rock" TargetMode="External"/><Relationship Id="rId4" Type="http://schemas.openxmlformats.org/officeDocument/2006/relationships/image" Target="../media/image20.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file:///C:\Users\HVC\A%20Son\all%20music\Soft%20rock%20&amp;%20Ballad%20rock" TargetMode="Externa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file:///C:\Users\HVC\A%20Son\all%20music\Soft%20rock%20&amp;%20Ballad%20rock" TargetMode="Externa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hyperlink" Target="file:///C:\Users\HVC\A%20Son\all%20music\Soft%20rock%20&amp;%20Ballad%20rock" TargetMode="External"/><Relationship Id="rId2" Type="http://schemas.openxmlformats.org/officeDocument/2006/relationships/image" Target="../media/image23.png"/><Relationship Id="rId1" Type="http://schemas.openxmlformats.org/officeDocument/2006/relationships/slideLayout" Target="../slideLayouts/slideLayout39.xml"/><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9.xml"/><Relationship Id="rId5" Type="http://schemas.openxmlformats.org/officeDocument/2006/relationships/image" Target="../media/image4.gif"/><Relationship Id="rId4" Type="http://schemas.openxmlformats.org/officeDocument/2006/relationships/hyperlink" Target="file:///C:\Users\HVC\A%20Son\all%20music\Soft%20rock%20&amp;%20Ballad%20roc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aturesetmefreeblogbotqb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descr="EARTH">
            <a:hlinkClick r:id="rId3" action="ppaction://hlinkfi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03984" y="0"/>
            <a:ext cx="148801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6"/>
          <p:cNvSpPr>
            <a:spLocks noChangeArrowheads="1"/>
          </p:cNvSpPr>
          <p:nvPr/>
        </p:nvSpPr>
        <p:spPr bwMode="auto">
          <a:xfrm>
            <a:off x="167217" y="1484313"/>
            <a:ext cx="1147021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3600" b="1" dirty="0" smtClean="0">
                <a:solidFill>
                  <a:srgbClr val="0000FF"/>
                </a:solidFill>
                <a:latin typeface="Times New Roman" pitchFamily="18" charset="0"/>
                <a:cs typeface="Times New Roman" pitchFamily="18" charset="0"/>
              </a:rPr>
              <a:t>TRƯỜNG THPT XUÂN DIỆU</a:t>
            </a:r>
          </a:p>
          <a:p>
            <a:pPr algn="ctr" fontAlgn="base">
              <a:spcBef>
                <a:spcPct val="0"/>
              </a:spcBef>
              <a:spcAft>
                <a:spcPct val="0"/>
              </a:spcAft>
            </a:pPr>
            <a:r>
              <a:rPr lang="en-US" sz="3600" b="1" dirty="0" smtClean="0">
                <a:solidFill>
                  <a:srgbClr val="FF0000"/>
                </a:solidFill>
                <a:latin typeface="Times New Roman" pitchFamily="18" charset="0"/>
                <a:cs typeface="Times New Roman" pitchFamily="18" charset="0"/>
              </a:rPr>
              <a:t>TẬP THỂ LỚP </a:t>
            </a:r>
            <a:r>
              <a:rPr lang="en-US" sz="3600" b="1" dirty="0" smtClean="0">
                <a:solidFill>
                  <a:srgbClr val="FF0000"/>
                </a:solidFill>
                <a:latin typeface="Times New Roman" pitchFamily="18" charset="0"/>
                <a:cs typeface="Times New Roman" pitchFamily="18" charset="0"/>
              </a:rPr>
              <a:t>11A1</a:t>
            </a:r>
            <a:endParaRPr lang="en-US" sz="3600" b="1" dirty="0" smtClean="0">
              <a:solidFill>
                <a:srgbClr val="FF0000"/>
              </a:solidFill>
              <a:latin typeface="Times New Roman" pitchFamily="18" charset="0"/>
              <a:cs typeface="Times New Roman" pitchFamily="18" charset="0"/>
            </a:endParaRPr>
          </a:p>
          <a:p>
            <a:pPr algn="ctr" fontAlgn="base">
              <a:spcBef>
                <a:spcPct val="0"/>
              </a:spcBef>
              <a:spcAft>
                <a:spcPct val="0"/>
              </a:spcAft>
            </a:pPr>
            <a:r>
              <a:rPr lang="en-US" sz="3600" b="1" dirty="0" smtClean="0">
                <a:solidFill>
                  <a:srgbClr val="FF0000"/>
                </a:solidFill>
                <a:latin typeface="Times New Roman" pitchFamily="18" charset="0"/>
                <a:cs typeface="Times New Roman" pitchFamily="18" charset="0"/>
              </a:rPr>
              <a:t>CHÀO MỪNG QUÝ THẦY CÔ GIÁO </a:t>
            </a:r>
          </a:p>
          <a:p>
            <a:pPr algn="ctr" fontAlgn="base">
              <a:spcBef>
                <a:spcPct val="0"/>
              </a:spcBef>
              <a:spcAft>
                <a:spcPct val="0"/>
              </a:spcAft>
            </a:pPr>
            <a:r>
              <a:rPr lang="en-US" sz="3600" b="1" dirty="0" smtClean="0">
                <a:solidFill>
                  <a:srgbClr val="FF0000"/>
                </a:solidFill>
                <a:latin typeface="Times New Roman" pitchFamily="18" charset="0"/>
                <a:cs typeface="Times New Roman" pitchFamily="18" charset="0"/>
              </a:rPr>
              <a:t>VỀ  DỰ GIỜ </a:t>
            </a:r>
            <a:r>
              <a:rPr lang="en-US" sz="4400" b="1" dirty="0" smtClean="0">
                <a:solidFill>
                  <a:srgbClr val="FF0000"/>
                </a:solidFill>
                <a:latin typeface="Times New Roman" pitchFamily="18" charset="0"/>
                <a:cs typeface="Times New Roman" pitchFamily="18" charset="0"/>
              </a:rPr>
              <a:t>.</a:t>
            </a:r>
          </a:p>
          <a:p>
            <a:pPr algn="ctr" fontAlgn="base">
              <a:spcBef>
                <a:spcPct val="0"/>
              </a:spcBef>
              <a:spcAft>
                <a:spcPct val="0"/>
              </a:spcAft>
            </a:pPr>
            <a:endParaRPr lang="en-US" sz="4400" b="1" dirty="0" smtClean="0">
              <a:solidFill>
                <a:srgbClr val="FF0000"/>
              </a:solidFill>
              <a:latin typeface="Times New Roman" pitchFamily="18" charset="0"/>
              <a:cs typeface="Times New Roman" pitchFamily="18" charset="0"/>
            </a:endParaRPr>
          </a:p>
          <a:p>
            <a:pPr algn="ctr" fontAlgn="base">
              <a:spcBef>
                <a:spcPct val="0"/>
              </a:spcBef>
              <a:spcAft>
                <a:spcPct val="0"/>
              </a:spcAft>
            </a:pPr>
            <a:endParaRPr lang="en-US" sz="4400" b="1" dirty="0" smtClean="0">
              <a:solidFill>
                <a:srgbClr val="FF0000"/>
              </a:solidFill>
              <a:latin typeface="Times New Roman" pitchFamily="18" charset="0"/>
              <a:cs typeface="Times New Roman" pitchFamily="18" charset="0"/>
            </a:endParaRPr>
          </a:p>
          <a:p>
            <a:pPr algn="ctr" fontAlgn="base">
              <a:spcBef>
                <a:spcPct val="0"/>
              </a:spcBef>
              <a:spcAft>
                <a:spcPct val="0"/>
              </a:spcAft>
            </a:pPr>
            <a:r>
              <a:rPr lang="en-US" sz="2000" b="1" dirty="0" smtClean="0">
                <a:solidFill>
                  <a:srgbClr val="000000"/>
                </a:solidFill>
                <a:latin typeface="Times New Roman" pitchFamily="18" charset="0"/>
                <a:cs typeface="Times New Roman" pitchFamily="18" charset="0"/>
              </a:rPr>
              <a:t>GV: TRẦN VĂN CHIẾN</a:t>
            </a:r>
          </a:p>
        </p:txBody>
      </p:sp>
    </p:spTree>
    <p:extLst>
      <p:ext uri="{BB962C8B-B14F-4D97-AF65-F5344CB8AC3E}">
        <p14:creationId xmlns:p14="http://schemas.microsoft.com/office/powerpoint/2010/main" val="227120917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33D8556-EB1B-85A3-B05A-92F00C74E583}"/>
              </a:ext>
            </a:extLst>
          </p:cNvPr>
          <p:cNvSpPr txBox="1"/>
          <p:nvPr/>
        </p:nvSpPr>
        <p:spPr>
          <a:xfrm>
            <a:off x="1410393" y="940122"/>
            <a:ext cx="5476179" cy="707886"/>
          </a:xfrm>
          <a:prstGeom prst="rect">
            <a:avLst/>
          </a:prstGeom>
          <a:noFill/>
        </p:spPr>
        <p:txBody>
          <a:bodyPr wrap="none" rtlCol="0">
            <a:spAutoFit/>
          </a:bodyPr>
          <a:lstStyle/>
          <a:p>
            <a:r>
              <a:rPr lang="en-US" sz="4000" b="1" dirty="0">
                <a:solidFill>
                  <a:srgbClr val="00B050"/>
                </a:solidFill>
              </a:rPr>
              <a:t>THẢO LUẬN </a:t>
            </a:r>
            <a:r>
              <a:rPr lang="en-US" sz="4000" b="1" dirty="0" err="1" smtClean="0">
                <a:solidFill>
                  <a:srgbClr val="00B050"/>
                </a:solidFill>
              </a:rPr>
              <a:t>cặp</a:t>
            </a:r>
            <a:r>
              <a:rPr lang="en-US" sz="4000" b="1" dirty="0" smtClean="0">
                <a:solidFill>
                  <a:srgbClr val="00B050"/>
                </a:solidFill>
              </a:rPr>
              <a:t> </a:t>
            </a:r>
            <a:r>
              <a:rPr lang="en-US" sz="4000" b="1" dirty="0" err="1">
                <a:solidFill>
                  <a:srgbClr val="00B050"/>
                </a:solidFill>
              </a:rPr>
              <a:t>đôi</a:t>
            </a:r>
            <a:endParaRPr lang="en-US" sz="4000" b="1" dirty="0">
              <a:solidFill>
                <a:srgbClr val="00B050"/>
              </a:solidFill>
            </a:endParaRPr>
          </a:p>
        </p:txBody>
      </p:sp>
      <p:pic>
        <p:nvPicPr>
          <p:cNvPr id="3" name="Hình ảnh 12" descr="Ảnh có chứa vẽ&#10;&#10;Mô tả được tạo tự động">
            <a:extLst>
              <a:ext uri="{FF2B5EF4-FFF2-40B4-BE49-F238E27FC236}">
                <a16:creationId xmlns:a16="http://schemas.microsoft.com/office/drawing/2014/main" xmlns="" id="{8C0B1668-A8C8-B876-FCCD-E15ED4A82F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79153" y="1002232"/>
            <a:ext cx="865599" cy="645776"/>
          </a:xfrm>
          <a:prstGeom prst="rect">
            <a:avLst/>
          </a:prstGeom>
        </p:spPr>
      </p:pic>
      <p:sp>
        <p:nvSpPr>
          <p:cNvPr id="4" name="Flowchart: Terminator 12">
            <a:extLst>
              <a:ext uri="{FF2B5EF4-FFF2-40B4-BE49-F238E27FC236}">
                <a16:creationId xmlns:a16="http://schemas.microsoft.com/office/drawing/2014/main" xmlns="" id="{C08F3E5E-F557-E7B6-FD7A-AFB953F42DD3}"/>
              </a:ext>
            </a:extLst>
          </p:cNvPr>
          <p:cNvSpPr/>
          <p:nvPr/>
        </p:nvSpPr>
        <p:spPr>
          <a:xfrm>
            <a:off x="527317" y="3496483"/>
            <a:ext cx="2347275" cy="537328"/>
          </a:xfrm>
          <a:prstGeom prst="flowChartTerminator">
            <a:avLst/>
          </a:prstGeom>
          <a:solidFill>
            <a:srgbClr val="00B050"/>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Nhiệm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vụ</a:t>
            </a:r>
            <a:endParaRPr lang="en-US" sz="3200" b="1" dirty="0">
              <a:latin typeface="Times New Roman" panose="0202060305040502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xmlns="" id="{781F66A5-F25E-E023-329E-B714A24A8CFA}"/>
              </a:ext>
            </a:extLst>
          </p:cNvPr>
          <p:cNvSpPr/>
          <p:nvPr/>
        </p:nvSpPr>
        <p:spPr>
          <a:xfrm>
            <a:off x="95564" y="4169559"/>
            <a:ext cx="3518493" cy="2227903"/>
          </a:xfrm>
          <a:prstGeom prst="rect">
            <a:avLst/>
          </a:prstGeom>
          <a:solidFill>
            <a:schemeClr val="accent4">
              <a:lumMod val="20000"/>
              <a:lumOff val="80000"/>
            </a:schemeClr>
          </a:solidFill>
          <a:ln>
            <a:solidFill>
              <a:schemeClr val="accent3">
                <a:lumMod val="7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Phiếu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1</a:t>
            </a:r>
          </a:p>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Phiếu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2</a:t>
            </a:r>
          </a:p>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Phiếu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3</a:t>
            </a:r>
          </a:p>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Phiếu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4</a:t>
            </a:r>
          </a:p>
        </p:txBody>
      </p:sp>
      <p:grpSp>
        <p:nvGrpSpPr>
          <p:cNvPr id="6" name="Group 5">
            <a:extLst>
              <a:ext uri="{FF2B5EF4-FFF2-40B4-BE49-F238E27FC236}">
                <a16:creationId xmlns:a16="http://schemas.microsoft.com/office/drawing/2014/main" xmlns="" id="{626E6F50-261A-AC03-D5BF-89595CD66AF5}"/>
              </a:ext>
            </a:extLst>
          </p:cNvPr>
          <p:cNvGrpSpPr/>
          <p:nvPr/>
        </p:nvGrpSpPr>
        <p:grpSpPr>
          <a:xfrm>
            <a:off x="4253377" y="1967805"/>
            <a:ext cx="5686604" cy="1340075"/>
            <a:chOff x="1552397" y="4490200"/>
            <a:chExt cx="5686604" cy="1340075"/>
          </a:xfrm>
        </p:grpSpPr>
        <p:sp>
          <p:nvSpPr>
            <p:cNvPr id="7" name="Rectangle 6">
              <a:extLst>
                <a:ext uri="{FF2B5EF4-FFF2-40B4-BE49-F238E27FC236}">
                  <a16:creationId xmlns:a16="http://schemas.microsoft.com/office/drawing/2014/main" xmlns="" id="{13B81AFE-55DC-0FEA-2C7A-069A15CC10EA}"/>
                </a:ext>
              </a:extLst>
            </p:cNvPr>
            <p:cNvSpPr/>
            <p:nvPr/>
          </p:nvSpPr>
          <p:spPr>
            <a:xfrm>
              <a:off x="1552397" y="4490200"/>
              <a:ext cx="5686604" cy="1340075"/>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7">
              <a:extLst>
                <a:ext uri="{FF2B5EF4-FFF2-40B4-BE49-F238E27FC236}">
                  <a16:creationId xmlns:a16="http://schemas.microsoft.com/office/drawing/2014/main" xmlns="" id="{67BC436A-CCD5-A077-AE19-D4C3A1F6C5C5}"/>
                </a:ext>
              </a:extLst>
            </p:cNvPr>
            <p:cNvSpPr/>
            <p:nvPr/>
          </p:nvSpPr>
          <p:spPr>
            <a:xfrm>
              <a:off x="5189203" y="4722264"/>
              <a:ext cx="1851081" cy="856570"/>
            </a:xfrm>
            <a:prstGeom prst="roundRect">
              <a:avLst/>
            </a:prstGeom>
            <a:solidFill>
              <a:schemeClr val="accent1">
                <a:lumMod val="10000"/>
                <a:lumOff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HĐ NHÓM: 03 </a:t>
              </a:r>
              <a:r>
                <a:rPr lang="en-US" sz="2200" b="1" dirty="0" err="1">
                  <a:solidFill>
                    <a:schemeClr val="tx1"/>
                  </a:solidFill>
                  <a:latin typeface="Times New Roman" panose="02020603050405020304" pitchFamily="18" charset="0"/>
                  <a:cs typeface="Times New Roman" panose="02020603050405020304" pitchFamily="18" charset="0"/>
                </a:rPr>
                <a:t>phút</a:t>
              </a:r>
              <a:endParaRPr lang="en-US" sz="2200" b="1" dirty="0">
                <a:solidFill>
                  <a:schemeClr val="tx1"/>
                </a:solidFill>
                <a:latin typeface="Times New Roman" panose="02020603050405020304" pitchFamily="18" charset="0"/>
                <a:cs typeface="Times New Roman" panose="02020603050405020304" pitchFamily="18" charset="0"/>
              </a:endParaRPr>
            </a:p>
          </p:txBody>
        </p:sp>
        <p:pic>
          <p:nvPicPr>
            <p:cNvPr id="10" name="Google Shape;1081;p7" descr="The role of Good Governance in Project Management">
              <a:extLst>
                <a:ext uri="{FF2B5EF4-FFF2-40B4-BE49-F238E27FC236}">
                  <a16:creationId xmlns:a16="http://schemas.microsoft.com/office/drawing/2014/main" xmlns="" id="{DE340EE4-C899-1648-49E3-7609F237C191}"/>
                </a:ext>
              </a:extLst>
            </p:cNvPr>
            <p:cNvPicPr preferRelativeResize="0"/>
            <p:nvPr/>
          </p:nvPicPr>
          <p:blipFill rotWithShape="1">
            <a:blip r:embed="rId3">
              <a:alphaModFix/>
            </a:blip>
            <a:srcRect/>
            <a:stretch/>
          </p:blipFill>
          <p:spPr>
            <a:xfrm>
              <a:off x="1787993" y="4735716"/>
              <a:ext cx="1403180" cy="944960"/>
            </a:xfrm>
            <a:prstGeom prst="rect">
              <a:avLst/>
            </a:prstGeom>
            <a:noFill/>
            <a:ln>
              <a:noFill/>
            </a:ln>
          </p:spPr>
        </p:pic>
      </p:grpSp>
      <p:sp>
        <p:nvSpPr>
          <p:cNvPr id="11" name="TextBox 10">
            <a:extLst>
              <a:ext uri="{FF2B5EF4-FFF2-40B4-BE49-F238E27FC236}">
                <a16:creationId xmlns:a16="http://schemas.microsoft.com/office/drawing/2014/main" xmlns="" id="{23FAA7E6-C74B-A779-F98E-CD7210F56B86}"/>
              </a:ext>
            </a:extLst>
          </p:cNvPr>
          <p:cNvSpPr txBox="1"/>
          <p:nvPr/>
        </p:nvSpPr>
        <p:spPr>
          <a:xfrm>
            <a:off x="323273" y="73090"/>
            <a:ext cx="2174240" cy="584775"/>
          </a:xfrm>
          <a:prstGeom prst="rect">
            <a:avLst/>
          </a:prstGeom>
          <a:noFill/>
        </p:spPr>
        <p:txBody>
          <a:bodyPr wrap="square">
            <a:spAutoFit/>
          </a:bodyPr>
          <a:lstStyle/>
          <a:p>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tiêu</a:t>
            </a:r>
            <a:endParaRPr lang="en-US" sz="3200" dirty="0"/>
          </a:p>
        </p:txBody>
      </p:sp>
    </p:spTree>
    <p:extLst>
      <p:ext uri="{BB962C8B-B14F-4D97-AF65-F5344CB8AC3E}">
        <p14:creationId xmlns:p14="http://schemas.microsoft.com/office/powerpoint/2010/main" val="7157623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995380C-BFD0-6743-619C-FA54FF509E12}"/>
              </a:ext>
            </a:extLst>
          </p:cNvPr>
          <p:cNvSpPr txBox="1"/>
          <p:nvPr/>
        </p:nvSpPr>
        <p:spPr>
          <a:xfrm>
            <a:off x="130629" y="-66588"/>
            <a:ext cx="12192000" cy="6412012"/>
          </a:xfrm>
          <a:prstGeom prst="rect">
            <a:avLst/>
          </a:prstGeom>
          <a:noFill/>
        </p:spPr>
        <p:txBody>
          <a:bodyPr wrap="square">
            <a:spAutoFit/>
          </a:bodyPr>
          <a:lstStyle/>
          <a:p>
            <a:pPr algn="ctr">
              <a:lnSpc>
                <a:spcPct val="130000"/>
              </a:lnSpc>
              <a:spcAft>
                <a:spcPts val="800"/>
              </a:spcAft>
            </a:pP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Hiệp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Ma-</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xtrích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(1993)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SGK,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biết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iệp</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Ma-</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xtrích</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30000"/>
              </a:lnSpc>
              <a:spcAft>
                <a:spcPts val="800"/>
              </a:spcAft>
              <a:tabLst>
                <a:tab pos="6660515" algn="r"/>
              </a:tabLst>
            </a:pPr>
            <a:r>
              <a:rPr lang="en-US" sz="2800" kern="100" spc="-3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Theo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hiệp</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Ma-</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xtrích</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cột</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EU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Ba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cột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EU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EU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800"/>
              </a:spcAft>
            </a:pP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Quan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9.2. Ba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cột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EU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hiệp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Ma-</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xtrích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/SGK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38,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b</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a trụ cột của EU được hình thành đã phản ánh mục tiêu của EU là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8000503"/>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995380C-BFD0-6743-619C-FA54FF509E12}"/>
              </a:ext>
            </a:extLst>
          </p:cNvPr>
          <p:cNvSpPr txBox="1"/>
          <p:nvPr/>
        </p:nvSpPr>
        <p:spPr>
          <a:xfrm>
            <a:off x="0" y="404605"/>
            <a:ext cx="12192000" cy="5189113"/>
          </a:xfrm>
          <a:prstGeom prst="rect">
            <a:avLst/>
          </a:prstGeom>
          <a:noFill/>
        </p:spPr>
        <p:txBody>
          <a:bodyPr wrap="square">
            <a:spAutoFit/>
          </a:bodyPr>
          <a:lstStyle/>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3</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Hiệp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Li-</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xbon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(2009)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SGK,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Hiệp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Li-</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xbon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Hiệp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Li-</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xbon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so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hiệp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4</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Hiệp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Li-</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xbon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(2009)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SGK,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EU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7400341"/>
      </p:ext>
    </p:extLst>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4469346-3DB7-6A78-3EE1-02EB3E611B14}"/>
              </a:ext>
            </a:extLst>
          </p:cNvPr>
          <p:cNvSpPr txBox="1"/>
          <p:nvPr/>
        </p:nvSpPr>
        <p:spPr>
          <a:xfrm>
            <a:off x="130629" y="-66588"/>
            <a:ext cx="12192000" cy="5749266"/>
          </a:xfrm>
          <a:prstGeom prst="rect">
            <a:avLst/>
          </a:prstGeom>
          <a:noFill/>
        </p:spPr>
        <p:txBody>
          <a:bodyPr wrap="square">
            <a:spAutoFit/>
          </a:bodyPr>
          <a:lstStyle/>
          <a:p>
            <a:pPr algn="ctr">
              <a:lnSpc>
                <a:spcPct val="130000"/>
              </a:lnSpc>
              <a:spcAft>
                <a:spcPts val="800"/>
              </a:spcAft>
            </a:pP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ĐÁP ÁN </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iệp</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Ma-</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xtrích</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spc="-3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kern="100" spc="-30" dirty="0">
                <a:effectLst/>
                <a:latin typeface="Times New Roman" panose="02020603050405020304" pitchFamily="18" charset="0"/>
                <a:ea typeface="Calibri" panose="020F0502020204030204" pitchFamily="34" charset="0"/>
                <a:cs typeface="Times New Roman" panose="02020603050405020304" pitchFamily="18" charset="0"/>
              </a:rPr>
              <a:t> 01/11/1993 </a:t>
            </a:r>
          </a:p>
          <a:p>
            <a:pPr>
              <a:lnSpc>
                <a:spcPct val="130000"/>
              </a:lnSpc>
              <a:spcAft>
                <a:spcPts val="800"/>
              </a:spcAft>
              <a:tabLst>
                <a:tab pos="6660515" algn="r"/>
              </a:tabLst>
            </a:pPr>
            <a:r>
              <a:rPr lang="en-US" sz="2800" kern="100" spc="-30" dirty="0">
                <a:latin typeface="Times New Roman" panose="02020603050405020304" pitchFamily="18" charset="0"/>
                <a:cs typeface="Times New Roman" panose="02020603050405020304" pitchFamily="18" charset="0"/>
              </a:rPr>
              <a:t>- Theo </a:t>
            </a:r>
            <a:r>
              <a:rPr lang="en-US" sz="2800" kern="100" spc="-30" dirty="0" err="1">
                <a:latin typeface="Times New Roman" panose="02020603050405020304" pitchFamily="18" charset="0"/>
                <a:cs typeface="Times New Roman" panose="02020603050405020304" pitchFamily="18" charset="0"/>
              </a:rPr>
              <a:t>hiệp</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ước</a:t>
            </a:r>
            <a:r>
              <a:rPr lang="en-US" sz="2800" kern="100" spc="-30" dirty="0">
                <a:latin typeface="Times New Roman" panose="02020603050405020304" pitchFamily="18" charset="0"/>
                <a:cs typeface="Times New Roman" panose="02020603050405020304" pitchFamily="18" charset="0"/>
              </a:rPr>
              <a:t> Ma-</a:t>
            </a:r>
            <a:r>
              <a:rPr lang="en-US" sz="2800" kern="100" spc="-30" dirty="0" err="1">
                <a:latin typeface="Times New Roman" panose="02020603050405020304" pitchFamily="18" charset="0"/>
                <a:cs typeface="Times New Roman" panose="02020603050405020304" pitchFamily="18" charset="0"/>
              </a:rPr>
              <a:t>xtrích</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ba</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trụ</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cột</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của</a:t>
            </a:r>
            <a:r>
              <a:rPr lang="en-US" sz="2800" kern="100" spc="-30" dirty="0">
                <a:latin typeface="Times New Roman" panose="02020603050405020304" pitchFamily="18" charset="0"/>
                <a:cs typeface="Times New Roman" panose="02020603050405020304" pitchFamily="18" charset="0"/>
              </a:rPr>
              <a:t> EU </a:t>
            </a:r>
            <a:r>
              <a:rPr lang="en-US" sz="2800" kern="100" spc="-30" dirty="0" err="1">
                <a:latin typeface="Times New Roman" panose="02020603050405020304" pitchFamily="18" charset="0"/>
                <a:cs typeface="Times New Roman" panose="02020603050405020304" pitchFamily="18" charset="0"/>
              </a:rPr>
              <a:t>là</a:t>
            </a:r>
            <a:r>
              <a:rPr lang="en-US" sz="2800" kern="100" spc="-30" dirty="0">
                <a:latin typeface="Times New Roman" panose="02020603050405020304" pitchFamily="18" charset="0"/>
                <a:cs typeface="Times New Roman" panose="02020603050405020304" pitchFamily="18" charset="0"/>
              </a:rPr>
              <a:t>:</a:t>
            </a:r>
          </a:p>
          <a:p>
            <a:pPr>
              <a:lnSpc>
                <a:spcPct val="130000"/>
              </a:lnSpc>
              <a:spcAft>
                <a:spcPts val="800"/>
              </a:spcAft>
              <a:tabLst>
                <a:tab pos="6660515" algn="r"/>
              </a:tabLst>
            </a:pP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Trụ</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cột</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thứ</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nhất</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là</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Cộng</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đồng</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châu</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Âu</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liên</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minh</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kinh</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tế</a:t>
            </a:r>
            <a:r>
              <a:rPr lang="en-US" sz="2800" kern="100" spc="-30" dirty="0">
                <a:latin typeface="Times New Roman" panose="02020603050405020304" pitchFamily="18" charset="0"/>
                <a:cs typeface="Times New Roman" panose="02020603050405020304" pitchFamily="18" charset="0"/>
              </a:rPr>
              <a:t>)	</a:t>
            </a:r>
          </a:p>
          <a:p>
            <a:pPr>
              <a:lnSpc>
                <a:spcPct val="130000"/>
              </a:lnSpc>
              <a:spcAft>
                <a:spcPts val="800"/>
              </a:spcAft>
              <a:tabLst>
                <a:tab pos="6660515" algn="r"/>
              </a:tabLst>
            </a:pP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Trụ</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cột</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thứ</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hai</a:t>
            </a:r>
            <a:r>
              <a:rPr lang="en-US" sz="2800" kern="100" spc="-30" dirty="0">
                <a:latin typeface="Times New Roman" panose="02020603050405020304" pitchFamily="18" charset="0"/>
                <a:cs typeface="Times New Roman" panose="02020603050405020304" pitchFamily="18" charset="0"/>
              </a:rPr>
              <a:t> </a:t>
            </a:r>
            <a:r>
              <a:rPr lang="vi-VN" sz="2800" kern="100" spc="-30" dirty="0">
                <a:latin typeface="Times New Roman" panose="02020603050405020304" pitchFamily="18" charset="0"/>
                <a:cs typeface="Times New Roman" panose="02020603050405020304" pitchFamily="18" charset="0"/>
              </a:rPr>
              <a:t>hướng tới các chính sách an ninh và đối ngoại chung</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liên</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minh</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chính</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trị</a:t>
            </a:r>
            <a:r>
              <a:rPr lang="en-US" sz="2800" kern="100" spc="-30" dirty="0">
                <a:latin typeface="Times New Roman" panose="02020603050405020304" pitchFamily="18" charset="0"/>
                <a:cs typeface="Times New Roman" panose="02020603050405020304" pitchFamily="18" charset="0"/>
              </a:rPr>
              <a:t> )</a:t>
            </a:r>
          </a:p>
          <a:p>
            <a:pPr>
              <a:lnSpc>
                <a:spcPct val="130000"/>
              </a:lnSpc>
              <a:spcAft>
                <a:spcPts val="800"/>
              </a:spcAft>
              <a:tabLst>
                <a:tab pos="6660515" algn="r"/>
              </a:tabLst>
            </a:pP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Trụ</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cột</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thứ</a:t>
            </a:r>
            <a:r>
              <a:rPr lang="en-US" sz="2800" kern="100" spc="-30" dirty="0">
                <a:latin typeface="Times New Roman" panose="02020603050405020304" pitchFamily="18" charset="0"/>
                <a:cs typeface="Times New Roman" panose="02020603050405020304" pitchFamily="18" charset="0"/>
              </a:rPr>
              <a:t> </a:t>
            </a:r>
            <a:r>
              <a:rPr lang="en-US" sz="2800" kern="100" spc="-30" dirty="0" err="1">
                <a:latin typeface="Times New Roman" panose="02020603050405020304" pitchFamily="18" charset="0"/>
                <a:cs typeface="Times New Roman" panose="02020603050405020304" pitchFamily="18" charset="0"/>
              </a:rPr>
              <a:t>ba</a:t>
            </a:r>
            <a:r>
              <a:rPr lang="en-US" sz="2800" kern="100" spc="-30" dirty="0">
                <a:latin typeface="Times New Roman" panose="02020603050405020304" pitchFamily="18" charset="0"/>
                <a:cs typeface="Times New Roman" panose="02020603050405020304" pitchFamily="18" charset="0"/>
              </a:rPr>
              <a:t> </a:t>
            </a:r>
            <a:r>
              <a:rPr lang="vi-VN" sz="2800" kern="100" spc="-30" dirty="0">
                <a:latin typeface="Times New Roman" panose="02020603050405020304" pitchFamily="18" charset="0"/>
                <a:cs typeface="Times New Roman" panose="02020603050405020304" pitchFamily="18" charset="0"/>
              </a:rPr>
              <a:t>tập trung vào sự hợp tác của cảnh sát và tư pháp</a:t>
            </a:r>
            <a:r>
              <a:rPr lang="en-US" sz="2800" kern="100" spc="-30" dirty="0">
                <a:latin typeface="Times New Roman" panose="02020603050405020304" pitchFamily="18" charset="0"/>
                <a:cs typeface="Times New Roman" panose="02020603050405020304" pitchFamily="18" charset="0"/>
              </a:rPr>
              <a:t> (</a:t>
            </a:r>
            <a:r>
              <a:rPr lang="vi-VN" sz="2800" kern="100" spc="-30" dirty="0">
                <a:latin typeface="Times New Roman" panose="02020603050405020304" pitchFamily="18" charset="0"/>
                <a:cs typeface="Times New Roman" panose="02020603050405020304" pitchFamily="18" charset="0"/>
              </a:rPr>
              <a:t>hợp tác v</a:t>
            </a:r>
            <a:r>
              <a:rPr lang="en-US" sz="2800" kern="100" spc="-30" dirty="0">
                <a:latin typeface="Times New Roman" panose="02020603050405020304" pitchFamily="18" charset="0"/>
                <a:cs typeface="Times New Roman" panose="02020603050405020304" pitchFamily="18" charset="0"/>
              </a:rPr>
              <a:t>ề</a:t>
            </a:r>
            <a:r>
              <a:rPr lang="vi-VN" sz="2800" kern="100" spc="-30" dirty="0">
                <a:latin typeface="Times New Roman" panose="02020603050405020304" pitchFamily="18" charset="0"/>
                <a:cs typeface="Times New Roman" panose="02020603050405020304" pitchFamily="18" charset="0"/>
              </a:rPr>
              <a:t> tư pháp</a:t>
            </a:r>
            <a:r>
              <a:rPr lang="en-US" sz="2800" kern="100" spc="-30" dirty="0">
                <a:latin typeface="Times New Roman" panose="02020603050405020304" pitchFamily="18" charset="0"/>
                <a:cs typeface="Times New Roman" panose="02020603050405020304" pitchFamily="18" charset="0"/>
              </a:rPr>
              <a:t>)</a:t>
            </a:r>
          </a:p>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Ba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cột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EU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EU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EU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vực</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chặt</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chẽ</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1CDDABD5-1CB9-D011-7554-42CD3507A391}"/>
              </a:ext>
            </a:extLst>
          </p:cNvPr>
          <p:cNvSpPr txBox="1"/>
          <p:nvPr/>
        </p:nvSpPr>
        <p:spPr>
          <a:xfrm>
            <a:off x="195944" y="2"/>
            <a:ext cx="12061371" cy="3303468"/>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Hiệp</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ước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Ma-</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xtrích</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(1993)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iệp</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ước</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Ma-</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xtrích</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hiệu</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Theo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hiệp</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ước</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Ma-</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xtrích</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trụ</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cột</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EU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3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800" b="0" i="0" u="none" strike="noStrike" kern="100" cap="none" spc="-3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Ba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trụ</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cột</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EU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mục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tiêu</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EU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288950126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074CA2C-F087-4857-B73A-D02582CAA718}"/>
              </a:ext>
            </a:extLst>
          </p:cNvPr>
          <p:cNvSpPr txBox="1"/>
          <p:nvPr/>
        </p:nvSpPr>
        <p:spPr>
          <a:xfrm>
            <a:off x="130629" y="-66588"/>
            <a:ext cx="12192000" cy="652486"/>
          </a:xfrm>
          <a:prstGeom prst="rect">
            <a:avLst/>
          </a:prstGeom>
          <a:noFill/>
        </p:spPr>
        <p:txBody>
          <a:bodyPr wrap="square">
            <a:spAutoFit/>
          </a:bodyPr>
          <a:lstStyle/>
          <a:p>
            <a:pPr algn="ctr">
              <a:lnSpc>
                <a:spcPct val="130000"/>
              </a:lnSpc>
              <a:spcAft>
                <a:spcPts val="800"/>
              </a:spcAft>
            </a:pP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ĐÁP ÁN </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13AC0D95-347C-3D0A-6931-9243BD9E2EB7}"/>
              </a:ext>
            </a:extLst>
          </p:cNvPr>
          <p:cNvPicPr>
            <a:picLocks noChangeAspect="1"/>
          </p:cNvPicPr>
          <p:nvPr/>
        </p:nvPicPr>
        <p:blipFill rotWithShape="1">
          <a:blip r:embed="rId2"/>
          <a:srcRect l="48590" t="22411" r="6649" b="20284"/>
          <a:stretch/>
        </p:blipFill>
        <p:spPr>
          <a:xfrm>
            <a:off x="6518459" y="1201069"/>
            <a:ext cx="5457219" cy="3929975"/>
          </a:xfrm>
          <a:prstGeom prst="rect">
            <a:avLst/>
          </a:prstGeom>
        </p:spPr>
      </p:pic>
      <p:sp>
        <p:nvSpPr>
          <p:cNvPr id="6" name="TextBox 5">
            <a:extLst>
              <a:ext uri="{FF2B5EF4-FFF2-40B4-BE49-F238E27FC236}">
                <a16:creationId xmlns:a16="http://schemas.microsoft.com/office/drawing/2014/main" xmlns="" id="{72188AE4-EDB2-5E5C-E00F-E3773353E454}"/>
              </a:ext>
            </a:extLst>
          </p:cNvPr>
          <p:cNvSpPr txBox="1"/>
          <p:nvPr/>
        </p:nvSpPr>
        <p:spPr>
          <a:xfrm>
            <a:off x="355987" y="1201068"/>
            <a:ext cx="6162472" cy="3108543"/>
          </a:xfrm>
          <a:prstGeom prst="rect">
            <a:avLst/>
          </a:prstGeom>
          <a:noFill/>
        </p:spPr>
        <p:txBody>
          <a:bodyPr wrap="square">
            <a:spAutoFit/>
          </a:bodyPr>
          <a:lstStyle/>
          <a:p>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vẽ</a:t>
            </a:r>
            <a:endPar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kern="100" dirty="0">
                <a:latin typeface="Times New Roman" panose="02020603050405020304" pitchFamily="18" charset="0"/>
                <a:cs typeface="Times New Roman" panose="02020603050405020304" pitchFamily="18" charset="0"/>
              </a:rPr>
              <a:t>- Trong h</a:t>
            </a:r>
            <a:r>
              <a:rPr lang="vi-VN" sz="2800" kern="100" dirty="0">
                <a:latin typeface="Times New Roman" panose="02020603050405020304" pitchFamily="18" charset="0"/>
                <a:cs typeface="Times New Roman" panose="02020603050405020304" pitchFamily="18" charset="0"/>
              </a:rPr>
              <a:t>ình vẽ</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là</a:t>
            </a:r>
            <a:r>
              <a:rPr lang="vi-VN" sz="2800" kern="100" dirty="0">
                <a:latin typeface="Times New Roman" panose="02020603050405020304" pitchFamily="18" charset="0"/>
                <a:cs typeface="Times New Roman" panose="02020603050405020304" pitchFamily="18" charset="0"/>
              </a:rPr>
              <a:t> hình ảnh của</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ngôi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nhà</a:t>
            </a:r>
            <a:r>
              <a:rPr lang="en-US" sz="2800" kern="100" dirty="0">
                <a:latin typeface="Times New Roman" panose="02020603050405020304" pitchFamily="18" charset="0"/>
                <a:cs typeface="Times New Roman" panose="02020603050405020304" pitchFamily="18" charset="0"/>
              </a:rPr>
              <a:t> </a:t>
            </a:r>
            <a:r>
              <a:rPr lang="vi-VN" sz="2800" kern="100" dirty="0">
                <a:latin typeface="Times New Roman" panose="02020603050405020304" pitchFamily="18" charset="0"/>
                <a:cs typeface="Times New Roman" panose="02020603050405020304" pitchFamily="18" charset="0"/>
              </a:rPr>
              <a:t>với các bộ phận là:</a:t>
            </a:r>
          </a:p>
          <a:p>
            <a:r>
              <a:rPr lang="vi-VN" sz="2800" kern="100" dirty="0">
                <a:latin typeface="Times New Roman" panose="02020603050405020304" pitchFamily="18" charset="0"/>
                <a:cs typeface="Times New Roman" panose="02020603050405020304" pitchFamily="18" charset="0"/>
              </a:rPr>
              <a:t>+ Phần</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mái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nhà</a:t>
            </a:r>
            <a:r>
              <a:rPr lang="en-US" sz="2800" kern="100" dirty="0">
                <a:latin typeface="Times New Roman" panose="02020603050405020304" pitchFamily="18" charset="0"/>
                <a:cs typeface="Times New Roman" panose="02020603050405020304" pitchFamily="18" charset="0"/>
              </a:rPr>
              <a:t> </a:t>
            </a:r>
            <a:r>
              <a:rPr lang="vi-VN" sz="2800" kern="100" dirty="0">
                <a:latin typeface="Times New Roman" panose="02020603050405020304" pitchFamily="18" charset="0"/>
                <a:cs typeface="Times New Roman" panose="02020603050405020304" pitchFamily="18" charset="0"/>
              </a:rPr>
              <a:t>tượng trưng cho </a:t>
            </a:r>
            <a:r>
              <a:rPr lang="en-US" sz="2800" kern="100" dirty="0" err="1">
                <a:latin typeface="Times New Roman" panose="02020603050405020304" pitchFamily="18" charset="0"/>
                <a:cs typeface="Times New Roman" panose="02020603050405020304" pitchFamily="18" charset="0"/>
              </a:rPr>
              <a:t>liên</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minh</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châu</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Âu</a:t>
            </a:r>
            <a:r>
              <a:rPr lang="vi-VN" sz="2800" kern="100" dirty="0">
                <a:latin typeface="Times New Roman" panose="02020603050405020304" pitchFamily="18" charset="0"/>
                <a:cs typeface="Times New Roman" panose="02020603050405020304" pitchFamily="18" charset="0"/>
              </a:rPr>
              <a:t>	</a:t>
            </a:r>
          </a:p>
          <a:p>
            <a:r>
              <a:rPr lang="vi-VN" sz="2800" kern="100" dirty="0">
                <a:latin typeface="Times New Roman" panose="02020603050405020304" pitchFamily="18" charset="0"/>
                <a:cs typeface="Times New Roman" panose="02020603050405020304" pitchFamily="18" charset="0"/>
              </a:rPr>
              <a:t>+ </a:t>
            </a:r>
            <a:r>
              <a:rPr lang="en-US" sz="2800" kern="100" dirty="0">
                <a:latin typeface="Times New Roman" panose="02020603050405020304" pitchFamily="18" charset="0"/>
                <a:cs typeface="Times New Roman" panose="02020603050405020304" pitchFamily="18" charset="0"/>
              </a:rPr>
              <a:t>3 </a:t>
            </a:r>
            <a:r>
              <a:rPr lang="en-US" sz="2800" kern="100" dirty="0" err="1">
                <a:latin typeface="Times New Roman" panose="02020603050405020304" pitchFamily="18" charset="0"/>
                <a:cs typeface="Times New Roman" panose="02020603050405020304" pitchFamily="18" charset="0"/>
              </a:rPr>
              <a:t>cột</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chống</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nhà</a:t>
            </a:r>
            <a:r>
              <a:rPr lang="en-US" sz="2800" kern="100" dirty="0">
                <a:latin typeface="Times New Roman" panose="02020603050405020304" pitchFamily="18" charset="0"/>
                <a:cs typeface="Times New Roman" panose="02020603050405020304" pitchFamily="18" charset="0"/>
              </a:rPr>
              <a:t> </a:t>
            </a:r>
            <a:r>
              <a:rPr lang="vi-VN" sz="2800" kern="100" dirty="0">
                <a:latin typeface="Times New Roman" panose="02020603050405020304" pitchFamily="18" charset="0"/>
                <a:cs typeface="Times New Roman" panose="02020603050405020304" pitchFamily="18" charset="0"/>
              </a:rPr>
              <a:t>tượng trưng cho</a:t>
            </a:r>
            <a:r>
              <a:rPr lang="en-US" sz="2800" kern="100" dirty="0">
                <a:latin typeface="Times New Roman" panose="02020603050405020304" pitchFamily="18" charset="0"/>
                <a:cs typeface="Times New Roman" panose="02020603050405020304" pitchFamily="18" charset="0"/>
              </a:rPr>
              <a:t> 3 </a:t>
            </a:r>
            <a:r>
              <a:rPr lang="en-US" sz="2800" kern="100" dirty="0" err="1">
                <a:latin typeface="Times New Roman" panose="02020603050405020304" pitchFamily="18" charset="0"/>
                <a:cs typeface="Times New Roman" panose="02020603050405020304" pitchFamily="18" charset="0"/>
              </a:rPr>
              <a:t>trụ</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cột</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của</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liên</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minh</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châu</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Âu</a:t>
            </a:r>
            <a:r>
              <a:rPr lang="en-US" sz="2800" kern="100" dirty="0">
                <a:latin typeface="Times New Roman" panose="02020603050405020304" pitchFamily="18" charset="0"/>
                <a:cs typeface="Times New Roman" panose="02020603050405020304" pitchFamily="18" charset="0"/>
              </a:rPr>
              <a:t>. </a:t>
            </a:r>
            <a:endParaRPr lang="vi-VN" sz="2800" kern="1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E4E28B19-00E7-1FA4-3549-2667F1C54210}"/>
              </a:ext>
            </a:extLst>
          </p:cNvPr>
          <p:cNvSpPr txBox="1"/>
          <p:nvPr/>
        </p:nvSpPr>
        <p:spPr>
          <a:xfrm>
            <a:off x="130629" y="4309611"/>
            <a:ext cx="6162472" cy="2332946"/>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Ba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trụ</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cột</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EU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mục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tiêu</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EU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xây</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dựng</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EU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khu</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vực</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chặt</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chẽ</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kinh</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tế</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an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ninh,tư</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US" sz="28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8588716A-E5C5-D734-C051-B459C162C820}"/>
              </a:ext>
            </a:extLst>
          </p:cNvPr>
          <p:cNvSpPr txBox="1"/>
          <p:nvPr/>
        </p:nvSpPr>
        <p:spPr>
          <a:xfrm>
            <a:off x="244119" y="68350"/>
            <a:ext cx="6274340" cy="3555845"/>
          </a:xfrm>
          <a:prstGeom prst="rect">
            <a:avLst/>
          </a:prstGeom>
          <a:noFill/>
        </p:spPr>
        <p:txBody>
          <a:bodyPr wrap="square">
            <a:spAutoFit/>
          </a:bodyPr>
          <a:lstStyle/>
          <a:p>
            <a:pPr algn="ctr">
              <a:lnSpc>
                <a:spcPct val="130000"/>
              </a:lnSpc>
              <a:spcAft>
                <a:spcPts val="800"/>
              </a:spcAft>
            </a:pP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Quan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9.2. Ba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cột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EU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hiệp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Ma-</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xtrích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/SGK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38,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b</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a trụ cột của EU được hình thành đã phản ánh mục tiêu của EU là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761813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1"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995380C-BFD0-6743-619C-FA54FF509E12}"/>
              </a:ext>
            </a:extLst>
          </p:cNvPr>
          <p:cNvSpPr txBox="1"/>
          <p:nvPr/>
        </p:nvSpPr>
        <p:spPr>
          <a:xfrm>
            <a:off x="0" y="1"/>
            <a:ext cx="12192000" cy="6996787"/>
          </a:xfrm>
          <a:prstGeom prst="rect">
            <a:avLst/>
          </a:prstGeom>
          <a:noFill/>
        </p:spPr>
        <p:txBody>
          <a:bodyPr wrap="square">
            <a:spAutoFit/>
          </a:bodyPr>
          <a:lstStyle/>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ĐÁP ÁN </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3</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tabLst>
                <a:tab pos="6660515" algn="r"/>
              </a:tabLst>
            </a:pP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effectLst/>
                <a:latin typeface="Times New Roman" panose="02020603050405020304" pitchFamily="18" charset="0"/>
                <a:ea typeface="Calibri" panose="020F0502020204030204" pitchFamily="34" charset="0"/>
                <a:cs typeface="Times New Roman" panose="02020603050405020304" pitchFamily="18" charset="0"/>
              </a:rPr>
              <a:t>Hiệp</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Li-</a:t>
            </a:r>
            <a:r>
              <a:rPr lang="en-US" sz="2600" kern="100" dirty="0" err="1">
                <a:effectLst/>
                <a:latin typeface="Times New Roman" panose="02020603050405020304" pitchFamily="18" charset="0"/>
                <a:ea typeface="Calibri" panose="020F0502020204030204" pitchFamily="34" charset="0"/>
                <a:cs typeface="Times New Roman" panose="02020603050405020304" pitchFamily="18" charset="0"/>
              </a:rPr>
              <a:t>xbon</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01/12/2009</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tabLst>
                <a:tab pos="6660515" algn="r"/>
              </a:tabLst>
            </a:pP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Những</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thay</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đổi</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chủ</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yếu</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của</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Hiệp</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ước</a:t>
            </a:r>
            <a:r>
              <a:rPr lang="en-US" sz="2600" kern="100" dirty="0">
                <a:latin typeface="Times New Roman" panose="02020603050405020304" pitchFamily="18" charset="0"/>
                <a:cs typeface="Times New Roman" panose="02020603050405020304" pitchFamily="18" charset="0"/>
              </a:rPr>
              <a:t> Li-</a:t>
            </a:r>
            <a:r>
              <a:rPr lang="en-US" sz="2600" kern="100" dirty="0" err="1">
                <a:latin typeface="Times New Roman" panose="02020603050405020304" pitchFamily="18" charset="0"/>
                <a:cs typeface="Times New Roman" panose="02020603050405020304" pitchFamily="18" charset="0"/>
              </a:rPr>
              <a:t>xbon</a:t>
            </a:r>
            <a:r>
              <a:rPr lang="en-US" sz="2600" kern="100" dirty="0">
                <a:latin typeface="Times New Roman" panose="02020603050405020304" pitchFamily="18" charset="0"/>
                <a:cs typeface="Times New Roman" panose="02020603050405020304" pitchFamily="18" charset="0"/>
              </a:rPr>
              <a:t> so </a:t>
            </a:r>
            <a:r>
              <a:rPr lang="en-US" sz="2600" kern="100" dirty="0" err="1">
                <a:latin typeface="Times New Roman" panose="02020603050405020304" pitchFamily="18" charset="0"/>
                <a:cs typeface="Times New Roman" panose="02020603050405020304" pitchFamily="18" charset="0"/>
              </a:rPr>
              <a:t>với</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các</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hiệp</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ước</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trước</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đó</a:t>
            </a:r>
            <a:r>
              <a:rPr lang="en-US" sz="2600" kern="100" dirty="0">
                <a:latin typeface="Times New Roman" panose="02020603050405020304" pitchFamily="18" charset="0"/>
                <a:cs typeface="Times New Roman" panose="02020603050405020304" pitchFamily="18" charset="0"/>
              </a:rPr>
              <a:t> </a:t>
            </a:r>
            <a:r>
              <a:rPr lang="en-US" sz="2600" kern="100" dirty="0" err="1">
                <a:latin typeface="Times New Roman" panose="02020603050405020304" pitchFamily="18" charset="0"/>
                <a:cs typeface="Times New Roman" panose="02020603050405020304" pitchFamily="18" charset="0"/>
              </a:rPr>
              <a:t>là</a:t>
            </a:r>
            <a:r>
              <a:rPr lang="en-US" sz="2600" kern="100" dirty="0">
                <a:latin typeface="Times New Roman" panose="02020603050405020304" pitchFamily="18" charset="0"/>
                <a:cs typeface="Times New Roman" panose="02020603050405020304" pitchFamily="18" charset="0"/>
              </a:rPr>
              <a:t>:</a:t>
            </a:r>
          </a:p>
          <a:p>
            <a:pPr>
              <a:lnSpc>
                <a:spcPct val="130000"/>
              </a:lnSpc>
              <a:tabLst>
                <a:tab pos="6660515" algn="r"/>
              </a:tabLst>
            </a:pPr>
            <a:r>
              <a:rPr lang="en-US" sz="2600" kern="100" dirty="0">
                <a:latin typeface="Times New Roman" panose="02020603050405020304" pitchFamily="18" charset="0"/>
                <a:cs typeface="Times New Roman" panose="02020603050405020304" pitchFamily="18" charset="0"/>
              </a:rPr>
              <a:t>+ </a:t>
            </a:r>
            <a:r>
              <a:rPr lang="vi-VN" sz="2600" kern="100" dirty="0">
                <a:latin typeface="Times New Roman" panose="02020603050405020304" pitchFamily="18" charset="0"/>
                <a:cs typeface="Times New Roman" panose="02020603050405020304" pitchFamily="18" charset="0"/>
              </a:rPr>
              <a:t>Hiệp ước Li-xbon đã hủy bỏ kết cấu ba trụ cột</a:t>
            </a:r>
            <a:r>
              <a:rPr lang="en-US" sz="2600"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một</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pháp</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nhân</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duy</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nhất</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là</a:t>
            </a:r>
            <a:r>
              <a:rPr lang="en-US" sz="2600" i="1" kern="100" dirty="0">
                <a:latin typeface="Times New Roman" panose="02020603050405020304" pitchFamily="18" charset="0"/>
                <a:cs typeface="Times New Roman" panose="02020603050405020304" pitchFamily="18" charset="0"/>
              </a:rPr>
              <a:t> Liên </a:t>
            </a:r>
            <a:r>
              <a:rPr lang="en-US" sz="2600" i="1" kern="100" dirty="0" err="1">
                <a:latin typeface="Times New Roman" panose="02020603050405020304" pitchFamily="18" charset="0"/>
                <a:cs typeface="Times New Roman" panose="02020603050405020304" pitchFamily="18" charset="0"/>
              </a:rPr>
              <a:t>minh</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châu</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Âu</a:t>
            </a:r>
            <a:r>
              <a:rPr lang="en-US" sz="2600" i="1" kern="100" dirty="0">
                <a:latin typeface="Times New Roman" panose="02020603050405020304" pitchFamily="18" charset="0"/>
                <a:cs typeface="Times New Roman" panose="02020603050405020304" pitchFamily="18" charset="0"/>
              </a:rPr>
              <a:t>…</a:t>
            </a:r>
            <a:endParaRPr lang="vi-VN" sz="2600" i="1" kern="100" dirty="0">
              <a:latin typeface="Times New Roman" panose="02020603050405020304" pitchFamily="18" charset="0"/>
              <a:cs typeface="Times New Roman" panose="02020603050405020304" pitchFamily="18" charset="0"/>
            </a:endParaRPr>
          </a:p>
          <a:p>
            <a:pPr>
              <a:lnSpc>
                <a:spcPct val="130000"/>
              </a:lnSpc>
              <a:tabLst>
                <a:tab pos="6660515" algn="r"/>
              </a:tabLst>
            </a:pPr>
            <a:r>
              <a:rPr lang="en-US" sz="2600" kern="100" dirty="0">
                <a:latin typeface="Times New Roman" panose="02020603050405020304" pitchFamily="18" charset="0"/>
                <a:cs typeface="Times New Roman" panose="02020603050405020304" pitchFamily="18" charset="0"/>
              </a:rPr>
              <a:t>+ </a:t>
            </a:r>
            <a:r>
              <a:rPr lang="vi-VN" sz="2600" kern="100" dirty="0">
                <a:latin typeface="Times New Roman" panose="02020603050405020304" pitchFamily="18" charset="0"/>
                <a:cs typeface="Times New Roman" panose="02020603050405020304" pitchFamily="18" charset="0"/>
              </a:rPr>
              <a:t>Những quyền lợi mới cho công dân EU</a:t>
            </a:r>
            <a:r>
              <a:rPr lang="en-US" sz="2600" kern="100" dirty="0">
                <a:latin typeface="Times New Roman" panose="02020603050405020304" pitchFamily="18" charset="0"/>
                <a:cs typeface="Times New Roman" panose="02020603050405020304" pitchFamily="18" charset="0"/>
              </a:rPr>
              <a:t>: </a:t>
            </a:r>
            <a:r>
              <a:rPr lang="vi-VN" sz="2600" i="1" kern="100" dirty="0">
                <a:latin typeface="Times New Roman" panose="02020603050405020304" pitchFamily="18" charset="0"/>
                <a:cs typeface="Times New Roman" panose="02020603050405020304" pitchFamily="18" charset="0"/>
              </a:rPr>
              <a:t>công dân EU có thể được tham gia vào công việc của Ủy ban châu Âu </a:t>
            </a:r>
            <a:r>
              <a:rPr lang="en-US" sz="2600" i="1" kern="100" dirty="0">
                <a:latin typeface="Times New Roman" panose="02020603050405020304" pitchFamily="18" charset="0"/>
                <a:cs typeface="Times New Roman" panose="02020603050405020304" pitchFamily="18" charset="0"/>
              </a:rPr>
              <a:t>(</a:t>
            </a:r>
            <a:r>
              <a:rPr lang="en-US" sz="2600" i="1" kern="100" dirty="0" err="1">
                <a:latin typeface="Times New Roman" panose="02020603050405020304" pitchFamily="18" charset="0"/>
                <a:cs typeface="Times New Roman" panose="02020603050405020304" pitchFamily="18" charset="0"/>
              </a:rPr>
              <a:t>đề</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xuất</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pháp</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lý</a:t>
            </a:r>
            <a:r>
              <a:rPr lang="en-US" sz="2600" i="1" kern="100" dirty="0">
                <a:latin typeface="Times New Roman" panose="02020603050405020304" pitchFamily="18" charset="0"/>
                <a:cs typeface="Times New Roman" panose="02020603050405020304" pitchFamily="18" charset="0"/>
              </a:rPr>
              <a:t>)…</a:t>
            </a:r>
            <a:endParaRPr lang="vi-VN" sz="2600" i="1" kern="100" dirty="0">
              <a:latin typeface="Times New Roman" panose="02020603050405020304" pitchFamily="18" charset="0"/>
              <a:cs typeface="Times New Roman" panose="02020603050405020304" pitchFamily="18" charset="0"/>
            </a:endParaRPr>
          </a:p>
          <a:p>
            <a:pPr>
              <a:lnSpc>
                <a:spcPct val="130000"/>
              </a:lnSpc>
              <a:tabLst>
                <a:tab pos="6660515" algn="r"/>
              </a:tabLst>
            </a:pPr>
            <a:r>
              <a:rPr lang="en-US" sz="2600" kern="100" dirty="0">
                <a:latin typeface="Times New Roman" panose="02020603050405020304" pitchFamily="18" charset="0"/>
                <a:cs typeface="Times New Roman" panose="02020603050405020304" pitchFamily="18" charset="0"/>
              </a:rPr>
              <a:t>+ </a:t>
            </a:r>
            <a:r>
              <a:rPr lang="vi-VN" sz="2600" kern="100" dirty="0">
                <a:latin typeface="Times New Roman" panose="02020603050405020304" pitchFamily="18" charset="0"/>
                <a:cs typeface="Times New Roman" panose="02020603050405020304" pitchFamily="18" charset="0"/>
              </a:rPr>
              <a:t>Các chính sách mới</a:t>
            </a:r>
            <a:r>
              <a:rPr lang="en-US" sz="2600"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Thỏa</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thuận</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xanh</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châu</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Âu</a:t>
            </a:r>
            <a:r>
              <a:rPr lang="en-US" sz="2600" i="1" kern="100" dirty="0">
                <a:latin typeface="Times New Roman" panose="02020603050405020304" pitchFamily="18" charset="0"/>
                <a:cs typeface="Times New Roman" panose="02020603050405020304" pitchFamily="18" charset="0"/>
              </a:rPr>
              <a:t>…</a:t>
            </a:r>
            <a:endParaRPr lang="vi-VN" sz="2600" i="1" kern="100" dirty="0">
              <a:latin typeface="Times New Roman" panose="02020603050405020304" pitchFamily="18" charset="0"/>
              <a:cs typeface="Times New Roman" panose="02020603050405020304" pitchFamily="18" charset="0"/>
            </a:endParaRPr>
          </a:p>
          <a:p>
            <a:pPr>
              <a:lnSpc>
                <a:spcPct val="130000"/>
              </a:lnSpc>
              <a:tabLst>
                <a:tab pos="6660515" algn="r"/>
              </a:tabLst>
            </a:pPr>
            <a:r>
              <a:rPr lang="en-US" sz="2600" kern="100" dirty="0">
                <a:latin typeface="Times New Roman" panose="02020603050405020304" pitchFamily="18" charset="0"/>
                <a:cs typeface="Times New Roman" panose="02020603050405020304" pitchFamily="18" charset="0"/>
              </a:rPr>
              <a:t>+ </a:t>
            </a:r>
            <a:r>
              <a:rPr lang="vi-VN" sz="2600" kern="100" dirty="0">
                <a:latin typeface="Times New Roman" panose="02020603050405020304" pitchFamily="18" charset="0"/>
                <a:cs typeface="Times New Roman" panose="02020603050405020304" pitchFamily="18" charset="0"/>
              </a:rPr>
              <a:t>Thể chế và chức vụ lãnh đạo</a:t>
            </a:r>
            <a:r>
              <a:rPr lang="en-US" sz="2600" kern="100" dirty="0">
                <a:latin typeface="Times New Roman" panose="02020603050405020304" pitchFamily="18" charset="0"/>
                <a:cs typeface="Times New Roman" panose="02020603050405020304" pitchFamily="18" charset="0"/>
              </a:rPr>
              <a:t>: </a:t>
            </a:r>
            <a:r>
              <a:rPr lang="vi-VN" sz="2600" i="1" kern="100" dirty="0">
                <a:latin typeface="Times New Roman" panose="02020603050405020304" pitchFamily="18" charset="0"/>
                <a:cs typeface="Times New Roman" panose="02020603050405020304" pitchFamily="18" charset="0"/>
              </a:rPr>
              <a:t>Chủ tịch Hội đồng Châu Âu sẽ được bầu ra với nhiệm kỳ 2 năm rưỡi</a:t>
            </a:r>
            <a:r>
              <a:rPr lang="en-US" sz="2600" i="1" kern="100" dirty="0">
                <a:latin typeface="Times New Roman" panose="02020603050405020304" pitchFamily="18" charset="0"/>
                <a:cs typeface="Times New Roman" panose="02020603050405020304" pitchFamily="18" charset="0"/>
              </a:rPr>
              <a:t>…</a:t>
            </a:r>
            <a:endParaRPr lang="vi-VN" sz="2600" i="1" kern="100" dirty="0">
              <a:latin typeface="Times New Roman" panose="02020603050405020304" pitchFamily="18" charset="0"/>
              <a:cs typeface="Times New Roman" panose="02020603050405020304" pitchFamily="18" charset="0"/>
            </a:endParaRPr>
          </a:p>
          <a:p>
            <a:pPr>
              <a:lnSpc>
                <a:spcPct val="130000"/>
              </a:lnSpc>
              <a:tabLst>
                <a:tab pos="6660515" algn="r"/>
              </a:tabLst>
            </a:pPr>
            <a:r>
              <a:rPr lang="en-US" sz="2600" kern="100" dirty="0">
                <a:latin typeface="Times New Roman" panose="02020603050405020304" pitchFamily="18" charset="0"/>
                <a:cs typeface="Times New Roman" panose="02020603050405020304" pitchFamily="18" charset="0"/>
              </a:rPr>
              <a:t>+</a:t>
            </a:r>
            <a:r>
              <a:rPr lang="vi-VN" sz="2600" kern="100" dirty="0">
                <a:latin typeface="Times New Roman" panose="02020603050405020304" pitchFamily="18" charset="0"/>
                <a:cs typeface="Times New Roman" panose="02020603050405020304" pitchFamily="18" charset="0"/>
              </a:rPr>
              <a:t> Hệ thống biểu quyết</a:t>
            </a:r>
            <a:r>
              <a:rPr lang="en-US" sz="2600" kern="100" dirty="0">
                <a:latin typeface="Times New Roman" panose="02020603050405020304" pitchFamily="18" charset="0"/>
                <a:cs typeface="Times New Roman" panose="02020603050405020304" pitchFamily="18" charset="0"/>
              </a:rPr>
              <a:t>: </a:t>
            </a:r>
            <a:r>
              <a:rPr lang="en-US" sz="2600" i="1" kern="100" dirty="0">
                <a:latin typeface="Times New Roman" panose="02020603050405020304" pitchFamily="18" charset="0"/>
                <a:cs typeface="Times New Roman" panose="02020603050405020304" pitchFamily="18" charset="0"/>
              </a:rPr>
              <a:t>Quy </a:t>
            </a:r>
            <a:r>
              <a:rPr lang="en-US" sz="2600" i="1" kern="100" dirty="0" err="1">
                <a:latin typeface="Times New Roman" panose="02020603050405020304" pitchFamily="18" charset="0"/>
                <a:cs typeface="Times New Roman" panose="02020603050405020304" pitchFamily="18" charset="0"/>
              </a:rPr>
              <a:t>tắc</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biểu</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quyết</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đa</a:t>
            </a:r>
            <a:r>
              <a:rPr lang="en-US" sz="2600" i="1" kern="100" dirty="0">
                <a:latin typeface="Times New Roman" panose="02020603050405020304" pitchFamily="18" charset="0"/>
                <a:cs typeface="Times New Roman" panose="02020603050405020304" pitchFamily="18" charset="0"/>
              </a:rPr>
              <a:t> </a:t>
            </a:r>
            <a:r>
              <a:rPr lang="en-US" sz="2600" i="1" kern="100" dirty="0" err="1">
                <a:latin typeface="Times New Roman" panose="02020603050405020304" pitchFamily="18" charset="0"/>
                <a:cs typeface="Times New Roman" panose="02020603050405020304" pitchFamily="18" charset="0"/>
              </a:rPr>
              <a:t>số</a:t>
            </a:r>
            <a:r>
              <a:rPr lang="en-US" sz="2600" i="1" kern="100" dirty="0">
                <a:latin typeface="Times New Roman" panose="02020603050405020304" pitchFamily="18" charset="0"/>
                <a:cs typeface="Times New Roman" panose="02020603050405020304" pitchFamily="18" charset="0"/>
              </a:rPr>
              <a:t> …</a:t>
            </a:r>
            <a:endParaRPr lang="vi-VN" sz="2600" i="1" kern="100" dirty="0">
              <a:latin typeface="Times New Roman" panose="02020603050405020304" pitchFamily="18" charset="0"/>
              <a:cs typeface="Times New Roman" panose="02020603050405020304" pitchFamily="18" charset="0"/>
            </a:endParaRPr>
          </a:p>
          <a:p>
            <a:pPr>
              <a:lnSpc>
                <a:spcPct val="130000"/>
              </a:lnSpc>
              <a:tabLst>
                <a:tab pos="6660515" algn="r"/>
              </a:tabLst>
            </a:pPr>
            <a:r>
              <a:rPr lang="en-US" sz="2600" kern="100" dirty="0">
                <a:latin typeface="Times New Roman" panose="02020603050405020304" pitchFamily="18" charset="0"/>
                <a:cs typeface="Times New Roman" panose="02020603050405020304" pitchFamily="18" charset="0"/>
              </a:rPr>
              <a:t>+</a:t>
            </a:r>
            <a:r>
              <a:rPr lang="vi-VN" sz="2600" kern="100" dirty="0">
                <a:latin typeface="Times New Roman" panose="02020603050405020304" pitchFamily="18" charset="0"/>
                <a:cs typeface="Times New Roman" panose="02020603050405020304" pitchFamily="18" charset="0"/>
              </a:rPr>
              <a:t> Những thay đổi liên quan đến thương mại và đầu tư</a:t>
            </a:r>
            <a:r>
              <a:rPr lang="en-US" sz="2600" kern="100" dirty="0">
                <a:latin typeface="Times New Roman" panose="02020603050405020304" pitchFamily="18" charset="0"/>
                <a:cs typeface="Times New Roman" panose="02020603050405020304" pitchFamily="18" charset="0"/>
              </a:rPr>
              <a:t>: </a:t>
            </a:r>
            <a:r>
              <a:rPr lang="vi-VN" sz="2600" i="1" kern="100" dirty="0">
                <a:latin typeface="Times New Roman" panose="02020603050405020304" pitchFamily="18" charset="0"/>
                <a:cs typeface="Times New Roman" panose="02020603050405020304" pitchFamily="18" charset="0"/>
              </a:rPr>
              <a:t>Nghị viện châu Âu được trao quyền lực lớn hơn </a:t>
            </a:r>
            <a:endParaRPr lang="en-US" sz="26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87B09DF3-60A7-A45F-E89C-E198F48D0FAB}"/>
              </a:ext>
            </a:extLst>
          </p:cNvPr>
          <p:cNvSpPr txBox="1"/>
          <p:nvPr/>
        </p:nvSpPr>
        <p:spPr>
          <a:xfrm>
            <a:off x="386080" y="284036"/>
            <a:ext cx="11419840" cy="3200876"/>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HỌC TẬP SỐ 3</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3:</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Hiệp</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ước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Li-</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xbon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(2009)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Hiệp</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ước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Li-</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xbon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hiệu</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thay</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đổi</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yếu</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Hiệp</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ước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Li-</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xbon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so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hiệp</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ước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5989078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B88E76D-59C1-0FFC-1191-1E01B2496A17}"/>
              </a:ext>
            </a:extLst>
          </p:cNvPr>
          <p:cNvSpPr txBox="1"/>
          <p:nvPr/>
        </p:nvSpPr>
        <p:spPr>
          <a:xfrm>
            <a:off x="330091" y="252309"/>
            <a:ext cx="12192000" cy="1315232"/>
          </a:xfrm>
          <a:prstGeom prst="rect">
            <a:avLst/>
          </a:prstGeom>
          <a:noFill/>
        </p:spPr>
        <p:txBody>
          <a:bodyPr wrap="square">
            <a:spAutoFit/>
          </a:bodyPr>
          <a:lstStyle/>
          <a:p>
            <a:pPr algn="ctr">
              <a:lnSpc>
                <a:spcPct val="130000"/>
              </a:lnSpc>
              <a:spcAft>
                <a:spcPts val="800"/>
              </a:spcAft>
              <a:tabLst>
                <a:tab pos="6660515" algn="r"/>
              </a:tabLst>
            </a:pP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ĐÁP ÁN </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4</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EU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Shape 397">
            <a:extLst>
              <a:ext uri="{FF2B5EF4-FFF2-40B4-BE49-F238E27FC236}">
                <a16:creationId xmlns:a16="http://schemas.microsoft.com/office/drawing/2014/main" xmlns="" id="{6D0CE0B6-1148-3C45-4B69-37F74E8D3CF6}"/>
              </a:ext>
            </a:extLst>
          </p:cNvPr>
          <p:cNvPicPr/>
          <p:nvPr/>
        </p:nvPicPr>
        <p:blipFill>
          <a:blip r:embed="rId2"/>
          <a:stretch/>
        </p:blipFill>
        <p:spPr>
          <a:xfrm>
            <a:off x="330093" y="1746031"/>
            <a:ext cx="11206913" cy="4910283"/>
          </a:xfrm>
          <a:prstGeom prst="rect">
            <a:avLst/>
          </a:prstGeom>
        </p:spPr>
      </p:pic>
      <p:sp>
        <p:nvSpPr>
          <p:cNvPr id="7" name="TextBox 6">
            <a:extLst>
              <a:ext uri="{FF2B5EF4-FFF2-40B4-BE49-F238E27FC236}">
                <a16:creationId xmlns:a16="http://schemas.microsoft.com/office/drawing/2014/main" xmlns="" id="{DBF24A46-A222-AC07-A22F-36B7FE2EAE1B}"/>
              </a:ext>
            </a:extLst>
          </p:cNvPr>
          <p:cNvSpPr txBox="1"/>
          <p:nvPr/>
        </p:nvSpPr>
        <p:spPr>
          <a:xfrm>
            <a:off x="330092" y="284301"/>
            <a:ext cx="11861909" cy="1875385"/>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HỌC TẬP SỐ 4</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4:</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Hiệp</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ước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Li-</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xbon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(2009)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mục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tiêu</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nay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EU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59020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CD5144C-E76F-5E59-13A1-0C68AB750162}"/>
              </a:ext>
            </a:extLst>
          </p:cNvPr>
          <p:cNvSpPr txBox="1"/>
          <p:nvPr/>
        </p:nvSpPr>
        <p:spPr>
          <a:xfrm>
            <a:off x="0" y="1"/>
            <a:ext cx="12192000" cy="2194960"/>
          </a:xfrm>
          <a:prstGeom prst="rect">
            <a:avLst/>
          </a:prstGeom>
          <a:noFill/>
        </p:spPr>
        <p:txBody>
          <a:bodyPr wrap="square">
            <a:spAutoFit/>
          </a:bodyPr>
          <a:lstStyle/>
          <a:p>
            <a:pPr indent="254000" algn="just">
              <a:lnSpc>
                <a:spcPct val="122000"/>
              </a:lnSpc>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Hiệp ước Li-xbon (2009)</a:t>
            </a:r>
            <a:endParaRPr lang="en-US" sz="2800" dirty="0">
              <a:solidFill>
                <a:srgbClr val="000000"/>
              </a:solidFill>
              <a:effectLst/>
              <a:latin typeface="Times New Roman" panose="02020603050405020304" pitchFamily="18" charset="0"/>
              <a:ea typeface="Times New Roman" panose="02020603050405020304" pitchFamily="18" charset="0"/>
            </a:endParaRPr>
          </a:p>
          <a:p>
            <a:pPr indent="254000" algn="just">
              <a:lnSpc>
                <a:spcPct val="122000"/>
              </a:lnSpc>
            </a:pPr>
            <a:r>
              <a:rPr lang="en-US" sz="2800" dirty="0">
                <a:solidFill>
                  <a:srgbClr val="000000"/>
                </a:solidFill>
                <a:latin typeface="Times New Roman" panose="02020603050405020304" pitchFamily="18" charset="0"/>
                <a:ea typeface="Times New Roman" panose="02020603050405020304" pitchFamily="18" charset="0"/>
              </a:rPr>
              <a:t>+ M</a:t>
            </a:r>
            <a:r>
              <a:rPr lang="vi-VN" sz="2800" dirty="0">
                <a:solidFill>
                  <a:srgbClr val="000000"/>
                </a:solidFill>
                <a:latin typeface="Times New Roman" panose="02020603050405020304" pitchFamily="18" charset="0"/>
                <a:ea typeface="Times New Roman" panose="02020603050405020304" pitchFamily="18" charset="0"/>
              </a:rPr>
              <a:t>ục tiêu theo Hiệp ước Li-xbon là mục tiêu hiện nay của EU.</a:t>
            </a:r>
            <a:endParaRPr lang="en-US" sz="2800" dirty="0">
              <a:solidFill>
                <a:srgbClr val="000000"/>
              </a:solidFill>
              <a:effectLst/>
              <a:latin typeface="Times New Roman" panose="02020603050405020304" pitchFamily="18" charset="0"/>
              <a:ea typeface="Times New Roman" panose="02020603050405020304" pitchFamily="18" charset="0"/>
            </a:endParaRPr>
          </a:p>
          <a:p>
            <a:pPr indent="254000" algn="just">
              <a:lnSpc>
                <a:spcPct val="122000"/>
              </a:lnSpc>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EU xác định xây dựng một khu vực hoà bình, tự do, phát triển b</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ề</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n vững và chuyển đổi kĩ thuật số</a:t>
            </a:r>
            <a:endParaRPr lang="en-US" sz="2800" dirty="0"/>
          </a:p>
        </p:txBody>
      </p:sp>
      <p:sp>
        <p:nvSpPr>
          <p:cNvPr id="3" name="TextBox 2">
            <a:extLst>
              <a:ext uri="{FF2B5EF4-FFF2-40B4-BE49-F238E27FC236}">
                <a16:creationId xmlns:a16="http://schemas.microsoft.com/office/drawing/2014/main" xmlns="" id="{425C13BA-E578-080A-0054-FB24F76CB55A}"/>
              </a:ext>
            </a:extLst>
          </p:cNvPr>
          <p:cNvSpPr txBox="1"/>
          <p:nvPr/>
        </p:nvSpPr>
        <p:spPr>
          <a:xfrm>
            <a:off x="2" y="2014296"/>
            <a:ext cx="12191999" cy="1143646"/>
          </a:xfrm>
          <a:prstGeom prst="rect">
            <a:avLst/>
          </a:prstGeom>
          <a:noFill/>
        </p:spPr>
        <p:txBody>
          <a:bodyPr wrap="square">
            <a:spAutoFit/>
          </a:bodyPr>
          <a:lstStyle/>
          <a:p>
            <a:pPr indent="254000" algn="just">
              <a:lnSpc>
                <a:spcPct val="122000"/>
              </a:lnSpc>
              <a:spcAft>
                <a:spcPts val="200"/>
              </a:spcAft>
            </a:pP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EU cũng tăng cường vai trò của mình trên thế giới, cả về kinh tế và an ninh, hoà bình.</a:t>
            </a:r>
            <a:endParaRPr lang="en-US" sz="2800" dirty="0"/>
          </a:p>
        </p:txBody>
      </p:sp>
      <p:pic>
        <p:nvPicPr>
          <p:cNvPr id="2" name="Video3">
            <a:hlinkClick r:id="" action="ppaction://media"/>
            <a:extLst>
              <a:ext uri="{FF2B5EF4-FFF2-40B4-BE49-F238E27FC236}">
                <a16:creationId xmlns:a16="http://schemas.microsoft.com/office/drawing/2014/main" xmlns="" id="{7C47912B-E446-A49B-5D9E-96827474BF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24481" y="2556833"/>
            <a:ext cx="7646523" cy="4301169"/>
          </a:xfrm>
          <a:prstGeom prst="rect">
            <a:avLst/>
          </a:prstGeom>
        </p:spPr>
      </p:pic>
    </p:spTree>
    <p:extLst>
      <p:ext uri="{BB962C8B-B14F-4D97-AF65-F5344CB8AC3E}">
        <p14:creationId xmlns:p14="http://schemas.microsoft.com/office/powerpoint/2010/main" val="428274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9">
            <a:extLst>
              <a:ext uri="{FF2B5EF4-FFF2-40B4-BE49-F238E27FC236}">
                <a16:creationId xmlns:a16="http://schemas.microsoft.com/office/drawing/2014/main" xmlns="" id="{C83D21FB-9A39-0993-F203-53C68AB3F4E4}"/>
              </a:ext>
            </a:extLst>
          </p:cNvPr>
          <p:cNvSpPr txBox="1"/>
          <p:nvPr/>
        </p:nvSpPr>
        <p:spPr>
          <a:xfrm>
            <a:off x="412885" y="419375"/>
            <a:ext cx="10925675" cy="516986"/>
          </a:xfrm>
          <a:prstGeom prst="rect">
            <a:avLst/>
          </a:prstGeom>
          <a:noFill/>
        </p:spPr>
        <p:txBody>
          <a:bodyPr wrap="square" lIns="85267" tIns="42633" rIns="85267" bIns="42633">
            <a:spAutoFit/>
          </a:bodyPr>
          <a:lstStyle>
            <a:defPPr>
              <a:defRPr lang="en-US"/>
            </a:defPPr>
            <a:lvl1pPr algn="just">
              <a:defRPr sz="2800" b="0" i="1">
                <a:solidFill>
                  <a:srgbClr val="FF0000"/>
                </a:solidFill>
                <a:latin typeface="Times New Roman" panose="02020603050405020304" pitchFamily="18" charset="0"/>
                <a:cs typeface="Times New Roman" panose="02020603050405020304" pitchFamily="18" charset="0"/>
              </a:defRPr>
            </a:lvl1pPr>
          </a:lstStyle>
          <a:p>
            <a:pPr>
              <a:spcAft>
                <a:spcPts val="1200"/>
              </a:spcAft>
            </a:pPr>
            <a:r>
              <a:rPr lang="en-US" dirty="0" err="1"/>
              <a:t>Mục</a:t>
            </a:r>
            <a:r>
              <a:rPr lang="en-US" dirty="0"/>
              <a:t> </a:t>
            </a:r>
            <a:r>
              <a:rPr lang="en-US" dirty="0" err="1"/>
              <a:t>tiêu</a:t>
            </a:r>
            <a:r>
              <a:rPr lang="en-US" dirty="0"/>
              <a:t> </a:t>
            </a:r>
            <a:r>
              <a:rPr lang="en-US" dirty="0" err="1"/>
              <a:t>của</a:t>
            </a:r>
            <a:r>
              <a:rPr lang="en-US" dirty="0"/>
              <a:t> EU </a:t>
            </a:r>
            <a:r>
              <a:rPr lang="en-US" dirty="0" err="1"/>
              <a:t>hiện</a:t>
            </a:r>
            <a:r>
              <a:rPr lang="en-US" dirty="0"/>
              <a:t> nay </a:t>
            </a:r>
            <a:r>
              <a:rPr lang="en-US" dirty="0" err="1"/>
              <a:t>được</a:t>
            </a:r>
            <a:r>
              <a:rPr lang="en-US" dirty="0"/>
              <a:t> </a:t>
            </a:r>
            <a:r>
              <a:rPr lang="en-US" dirty="0" err="1"/>
              <a:t>nói</a:t>
            </a:r>
            <a:r>
              <a:rPr lang="en-US" dirty="0"/>
              <a:t> </a:t>
            </a:r>
            <a:r>
              <a:rPr lang="en-US" dirty="0" err="1"/>
              <a:t>tới</a:t>
            </a:r>
            <a:r>
              <a:rPr lang="en-US" dirty="0"/>
              <a:t> </a:t>
            </a:r>
            <a:r>
              <a:rPr lang="en-US" dirty="0" err="1"/>
              <a:t>trong</a:t>
            </a:r>
            <a:r>
              <a:rPr lang="en-US" dirty="0"/>
              <a:t> video </a:t>
            </a:r>
            <a:r>
              <a:rPr lang="en-US" dirty="0" err="1"/>
              <a:t>là</a:t>
            </a:r>
            <a:r>
              <a:rPr lang="en-US" dirty="0"/>
              <a:t> </a:t>
            </a:r>
            <a:r>
              <a:rPr lang="en-US" dirty="0" err="1"/>
              <a:t>mục</a:t>
            </a:r>
            <a:r>
              <a:rPr lang="en-US" dirty="0"/>
              <a:t> </a:t>
            </a:r>
            <a:r>
              <a:rPr lang="en-US" dirty="0" err="1"/>
              <a:t>tiêu</a:t>
            </a:r>
            <a:r>
              <a:rPr lang="en-US" dirty="0"/>
              <a:t> </a:t>
            </a:r>
            <a:r>
              <a:rPr lang="en-US" dirty="0" err="1"/>
              <a:t>gì</a:t>
            </a:r>
            <a:r>
              <a:rPr lang="en-US" dirty="0"/>
              <a:t>?</a:t>
            </a:r>
          </a:p>
        </p:txBody>
      </p:sp>
      <p:pic>
        <p:nvPicPr>
          <p:cNvPr id="4" name="Video3">
            <a:hlinkClick r:id="" action="ppaction://media"/>
            <a:extLst>
              <a:ext uri="{FF2B5EF4-FFF2-40B4-BE49-F238E27FC236}">
                <a16:creationId xmlns:a16="http://schemas.microsoft.com/office/drawing/2014/main" xmlns="" id="{CEF07EB6-9CB3-EDA3-C837-C053FD10B1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5041" y="1255649"/>
            <a:ext cx="9394043" cy="5284149"/>
          </a:xfrm>
          <a:prstGeom prst="rect">
            <a:avLst/>
          </a:prstGeom>
        </p:spPr>
      </p:pic>
      <p:sp>
        <p:nvSpPr>
          <p:cNvPr id="2" name="Hộp Văn bản 9">
            <a:extLst>
              <a:ext uri="{FF2B5EF4-FFF2-40B4-BE49-F238E27FC236}">
                <a16:creationId xmlns:a16="http://schemas.microsoft.com/office/drawing/2014/main" xmlns="" id="{C019F5C3-CE6F-01A4-5A53-89CD57FBC8B7}"/>
              </a:ext>
            </a:extLst>
          </p:cNvPr>
          <p:cNvSpPr txBox="1"/>
          <p:nvPr/>
        </p:nvSpPr>
        <p:spPr>
          <a:xfrm>
            <a:off x="1188721" y="413105"/>
            <a:ext cx="11714199" cy="516986"/>
          </a:xfrm>
          <a:prstGeom prst="rect">
            <a:avLst/>
          </a:prstGeom>
          <a:noFill/>
        </p:spPr>
        <p:txBody>
          <a:bodyPr wrap="square" lIns="85267" tIns="42633" rIns="85267" bIns="42633">
            <a:spAutoFit/>
          </a:bodyPr>
          <a:lstStyle>
            <a:defPPr>
              <a:defRPr lang="en-US"/>
            </a:defPPr>
            <a:lvl1pPr algn="just">
              <a:defRPr sz="2800" b="0" i="1">
                <a:solidFill>
                  <a:srgbClr val="FF0000"/>
                </a:solidFill>
                <a:latin typeface="Times New Roman" panose="02020603050405020304" pitchFamily="18" charset="0"/>
                <a:cs typeface="Times New Roman" panose="02020603050405020304" pitchFamily="18" charset="0"/>
              </a:defRPr>
            </a:lvl1pPr>
          </a:lstStyle>
          <a:p>
            <a:pPr>
              <a:spcAft>
                <a:spcPts val="1200"/>
              </a:spcAft>
            </a:pPr>
            <a:r>
              <a:rPr lang="en-US" dirty="0" err="1">
                <a:solidFill>
                  <a:srgbClr val="0070C0"/>
                </a:solidFill>
              </a:rPr>
              <a:t>Thoả</a:t>
            </a:r>
            <a:r>
              <a:rPr lang="en-US" dirty="0">
                <a:solidFill>
                  <a:srgbClr val="0070C0"/>
                </a:solidFill>
              </a:rPr>
              <a:t> </a:t>
            </a:r>
            <a:r>
              <a:rPr lang="en-US" dirty="0" err="1">
                <a:solidFill>
                  <a:srgbClr val="0070C0"/>
                </a:solidFill>
              </a:rPr>
              <a:t>thuận</a:t>
            </a:r>
            <a:r>
              <a:rPr lang="en-US" dirty="0">
                <a:solidFill>
                  <a:srgbClr val="0070C0"/>
                </a:solidFill>
              </a:rPr>
              <a:t> </a:t>
            </a:r>
            <a:r>
              <a:rPr lang="en-US" dirty="0" err="1">
                <a:solidFill>
                  <a:srgbClr val="0070C0"/>
                </a:solidFill>
              </a:rPr>
              <a:t>xanh</a:t>
            </a:r>
            <a:r>
              <a:rPr lang="en-US" dirty="0">
                <a:solidFill>
                  <a:srgbClr val="0070C0"/>
                </a:solidFill>
              </a:rPr>
              <a:t> </a:t>
            </a:r>
            <a:r>
              <a:rPr lang="en-US" dirty="0" err="1">
                <a:solidFill>
                  <a:srgbClr val="0070C0"/>
                </a:solidFill>
              </a:rPr>
              <a:t>châu</a:t>
            </a:r>
            <a:r>
              <a:rPr lang="en-US" dirty="0">
                <a:solidFill>
                  <a:srgbClr val="0070C0"/>
                </a:solidFill>
              </a:rPr>
              <a:t> </a:t>
            </a:r>
            <a:r>
              <a:rPr lang="en-US" dirty="0" err="1">
                <a:solidFill>
                  <a:srgbClr val="0070C0"/>
                </a:solidFill>
              </a:rPr>
              <a:t>Âu</a:t>
            </a:r>
            <a:r>
              <a:rPr lang="en-US" dirty="0">
                <a:solidFill>
                  <a:srgbClr val="0070C0"/>
                </a:solidFill>
              </a:rPr>
              <a:t> (European green deal)</a:t>
            </a:r>
          </a:p>
        </p:txBody>
      </p:sp>
    </p:spTree>
    <p:extLst>
      <p:ext uri="{BB962C8B-B14F-4D97-AF65-F5344CB8AC3E}">
        <p14:creationId xmlns:p14="http://schemas.microsoft.com/office/powerpoint/2010/main" val="370200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5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3" presetClass="exit" presetSubtype="32" fill="hold" grpId="0" nodeType="clickEffect">
                                  <p:stCondLst>
                                    <p:cond delay="0"/>
                                  </p:stCondLst>
                                  <p:childTnLst>
                                    <p:animEffect transition="out" filter="plus(out)">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900C735-602B-70AD-9477-1DD51112CBA9}"/>
              </a:ext>
            </a:extLst>
          </p:cNvPr>
          <p:cNvSpPr txBox="1"/>
          <p:nvPr/>
        </p:nvSpPr>
        <p:spPr>
          <a:xfrm>
            <a:off x="155645" y="94442"/>
            <a:ext cx="4289897"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3. </a:t>
            </a:r>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Thể chế hoạt động:</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8775BD91-1FAD-0AB7-0E87-A462D66B09A1}"/>
              </a:ext>
            </a:extLst>
          </p:cNvPr>
          <p:cNvSpPr txBox="1"/>
          <p:nvPr/>
        </p:nvSpPr>
        <p:spPr>
          <a:xfrm>
            <a:off x="2874591" y="902877"/>
            <a:ext cx="9621545" cy="707886"/>
          </a:xfrm>
          <a:prstGeom prst="rect">
            <a:avLst/>
          </a:prstGeom>
          <a:noFill/>
        </p:spPr>
        <p:txBody>
          <a:bodyPr wrap="none" rtlCol="0">
            <a:spAutoFit/>
          </a:bodyPr>
          <a:lstStyle/>
          <a:p>
            <a:r>
              <a:rPr lang="en-US" sz="4000" b="1" dirty="0"/>
              <a:t>THẢO LUẬN NHÓM – </a:t>
            </a:r>
            <a:r>
              <a:rPr lang="en-US" sz="4000" b="1" dirty="0" err="1"/>
              <a:t>nhóm</a:t>
            </a:r>
            <a:r>
              <a:rPr lang="en-US" sz="4000" b="1" dirty="0"/>
              <a:t> </a:t>
            </a:r>
            <a:r>
              <a:rPr lang="en-US" sz="4000" b="1" dirty="0" err="1"/>
              <a:t>cặp</a:t>
            </a:r>
            <a:r>
              <a:rPr lang="en-US" sz="4000" b="1" dirty="0"/>
              <a:t> </a:t>
            </a:r>
            <a:r>
              <a:rPr lang="en-US" sz="4000" b="1" dirty="0" err="1"/>
              <a:t>đôi</a:t>
            </a:r>
            <a:endParaRPr lang="en-US" sz="4000" b="1" dirty="0"/>
          </a:p>
        </p:txBody>
      </p:sp>
      <p:pic>
        <p:nvPicPr>
          <p:cNvPr id="5" name="Hình ảnh 12" descr="Ảnh có chứa vẽ&#10;&#10;Mô tả được tạo tự động">
            <a:extLst>
              <a:ext uri="{FF2B5EF4-FFF2-40B4-BE49-F238E27FC236}">
                <a16:creationId xmlns:a16="http://schemas.microsoft.com/office/drawing/2014/main" xmlns="" id="{60A9E0C2-7192-DDB7-A349-116B6803AB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922737" y="902877"/>
            <a:ext cx="865599" cy="645776"/>
          </a:xfrm>
          <a:prstGeom prst="rect">
            <a:avLst/>
          </a:prstGeom>
        </p:spPr>
      </p:pic>
      <p:sp>
        <p:nvSpPr>
          <p:cNvPr id="6" name="Flowchart: Terminator 12">
            <a:extLst>
              <a:ext uri="{FF2B5EF4-FFF2-40B4-BE49-F238E27FC236}">
                <a16:creationId xmlns:a16="http://schemas.microsoft.com/office/drawing/2014/main" xmlns="" id="{7D5912EB-90DD-8C3F-61D7-2155A5801E3F}"/>
              </a:ext>
            </a:extLst>
          </p:cNvPr>
          <p:cNvSpPr/>
          <p:nvPr/>
        </p:nvSpPr>
        <p:spPr>
          <a:xfrm>
            <a:off x="527317" y="3496483"/>
            <a:ext cx="2347275" cy="537328"/>
          </a:xfrm>
          <a:prstGeom prst="flowChartTerminator">
            <a:avLst/>
          </a:prstGeom>
          <a:solidFill>
            <a:srgbClr val="00B050"/>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Nhiệm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vụ</a:t>
            </a:r>
            <a:endParaRPr lang="en-US" sz="3200" b="1" dirty="0">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xmlns="" id="{69B77EE9-51E2-45E9-31B3-D63EA719AEC8}"/>
              </a:ext>
            </a:extLst>
          </p:cNvPr>
          <p:cNvSpPr/>
          <p:nvPr/>
        </p:nvSpPr>
        <p:spPr>
          <a:xfrm>
            <a:off x="95564" y="4169559"/>
            <a:ext cx="3518493" cy="2227903"/>
          </a:xfrm>
          <a:prstGeom prst="rect">
            <a:avLst/>
          </a:prstGeom>
          <a:solidFill>
            <a:schemeClr val="accent4">
              <a:lumMod val="20000"/>
              <a:lumOff val="80000"/>
            </a:schemeClr>
          </a:solidFill>
          <a:ln>
            <a:solidFill>
              <a:schemeClr val="accent3">
                <a:lumMod val="7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Phiếu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5</a:t>
            </a:r>
          </a:p>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Phiếu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6</a:t>
            </a:r>
          </a:p>
        </p:txBody>
      </p:sp>
      <p:grpSp>
        <p:nvGrpSpPr>
          <p:cNvPr id="8" name="Group 7">
            <a:extLst>
              <a:ext uri="{FF2B5EF4-FFF2-40B4-BE49-F238E27FC236}">
                <a16:creationId xmlns:a16="http://schemas.microsoft.com/office/drawing/2014/main" xmlns="" id="{84E9F202-AE9E-E85D-1366-538024BB5179}"/>
              </a:ext>
            </a:extLst>
          </p:cNvPr>
          <p:cNvGrpSpPr/>
          <p:nvPr/>
        </p:nvGrpSpPr>
        <p:grpSpPr>
          <a:xfrm>
            <a:off x="6096001" y="2085005"/>
            <a:ext cx="5686604" cy="1340075"/>
            <a:chOff x="1552397" y="4490200"/>
            <a:chExt cx="5686604" cy="1340075"/>
          </a:xfrm>
        </p:grpSpPr>
        <p:sp>
          <p:nvSpPr>
            <p:cNvPr id="9" name="Rectangle 8">
              <a:extLst>
                <a:ext uri="{FF2B5EF4-FFF2-40B4-BE49-F238E27FC236}">
                  <a16:creationId xmlns:a16="http://schemas.microsoft.com/office/drawing/2014/main" xmlns="" id="{E35253CE-01E6-45F9-173C-49C9B8DF3421}"/>
                </a:ext>
              </a:extLst>
            </p:cNvPr>
            <p:cNvSpPr/>
            <p:nvPr/>
          </p:nvSpPr>
          <p:spPr>
            <a:xfrm>
              <a:off x="1552397" y="4490200"/>
              <a:ext cx="5686604" cy="1340075"/>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7">
              <a:extLst>
                <a:ext uri="{FF2B5EF4-FFF2-40B4-BE49-F238E27FC236}">
                  <a16:creationId xmlns:a16="http://schemas.microsoft.com/office/drawing/2014/main" xmlns="" id="{52F70F39-8A8A-F47D-7C36-F5D6D0159E4B}"/>
                </a:ext>
              </a:extLst>
            </p:cNvPr>
            <p:cNvSpPr/>
            <p:nvPr/>
          </p:nvSpPr>
          <p:spPr>
            <a:xfrm>
              <a:off x="5189203" y="4722264"/>
              <a:ext cx="1851081" cy="856570"/>
            </a:xfrm>
            <a:prstGeom prst="roundRect">
              <a:avLst/>
            </a:prstGeom>
            <a:solidFill>
              <a:schemeClr val="accent1">
                <a:lumMod val="10000"/>
                <a:lumOff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HĐ NHÓM: 03 </a:t>
              </a:r>
              <a:r>
                <a:rPr lang="en-US" sz="2200" b="1" dirty="0" err="1">
                  <a:solidFill>
                    <a:schemeClr val="tx1"/>
                  </a:solidFill>
                  <a:latin typeface="Times New Roman" panose="02020603050405020304" pitchFamily="18" charset="0"/>
                  <a:cs typeface="Times New Roman" panose="02020603050405020304" pitchFamily="18" charset="0"/>
                </a:rPr>
                <a:t>phút</a:t>
              </a:r>
              <a:endParaRPr lang="en-US" sz="2200" b="1" dirty="0">
                <a:solidFill>
                  <a:schemeClr val="tx1"/>
                </a:solidFill>
                <a:latin typeface="Times New Roman" panose="02020603050405020304" pitchFamily="18" charset="0"/>
                <a:cs typeface="Times New Roman" panose="02020603050405020304" pitchFamily="18" charset="0"/>
              </a:endParaRPr>
            </a:p>
          </p:txBody>
        </p:sp>
        <p:pic>
          <p:nvPicPr>
            <p:cNvPr id="11" name="Google Shape;1081;p7" descr="The role of Good Governance in Project Management">
              <a:extLst>
                <a:ext uri="{FF2B5EF4-FFF2-40B4-BE49-F238E27FC236}">
                  <a16:creationId xmlns:a16="http://schemas.microsoft.com/office/drawing/2014/main" xmlns="" id="{BEBFFFAC-8B5C-7DE1-3E99-947F347A74C8}"/>
                </a:ext>
              </a:extLst>
            </p:cNvPr>
            <p:cNvPicPr preferRelativeResize="0"/>
            <p:nvPr/>
          </p:nvPicPr>
          <p:blipFill rotWithShape="1">
            <a:blip r:embed="rId3">
              <a:alphaModFix/>
            </a:blip>
            <a:srcRect/>
            <a:stretch/>
          </p:blipFill>
          <p:spPr>
            <a:xfrm>
              <a:off x="1787993" y="4735716"/>
              <a:ext cx="1403180" cy="944960"/>
            </a:xfrm>
            <a:prstGeom prst="rect">
              <a:avLst/>
            </a:prstGeom>
            <a:noFill/>
            <a:ln>
              <a:noFill/>
            </a:ln>
          </p:spPr>
        </p:pic>
      </p:grpSp>
    </p:spTree>
    <p:extLst>
      <p:ext uri="{BB962C8B-B14F-4D97-AF65-F5344CB8AC3E}">
        <p14:creationId xmlns:p14="http://schemas.microsoft.com/office/powerpoint/2010/main" val="106757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248246" y="156634"/>
            <a:ext cx="8315225" cy="653143"/>
          </a:xfrm>
          <a:prstGeom prst="rect">
            <a:avLst/>
          </a:prstGeom>
          <a:solidFill>
            <a:srgbClr val="00B0F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8439" tIns="44220" rIns="88439" bIns="442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72" b="1" i="0" u="none" strike="noStrike" kern="1200" cap="none" spc="0" normalizeH="0" baseline="0" noProof="0">
              <a:ln>
                <a:solidFill>
                  <a:srgbClr val="FFC000"/>
                </a:solid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2463838" y="156636"/>
            <a:ext cx="8315225" cy="735885"/>
          </a:xfrm>
          <a:prstGeom prst="rect">
            <a:avLst/>
          </a:prstGeom>
          <a:ln/>
        </p:spPr>
        <p:style>
          <a:lnRef idx="0">
            <a:schemeClr val="accent5"/>
          </a:lnRef>
          <a:fillRef idx="3">
            <a:schemeClr val="accent5"/>
          </a:fillRef>
          <a:effectRef idx="3">
            <a:schemeClr val="accent5"/>
          </a:effectRef>
          <a:fontRef idx="minor">
            <a:schemeClr val="lt1"/>
          </a:fontRef>
        </p:style>
        <p:txBody>
          <a:bodyPr lIns="88439" tIns="44220" rIns="88439" bIns="442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6" b="1" i="0" u="none" strike="noStrike" kern="1200" cap="none" spc="0" normalizeH="0" baseline="0" noProof="0" dirty="0">
                <a:ln>
                  <a:solidFill>
                    <a:srgbClr val="FFC000"/>
                  </a:solid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KHỞI ĐỘNG</a:t>
            </a:r>
            <a:endParaRPr kumimoji="0" lang="vi-VN" sz="6506" b="1" i="0" u="none" strike="noStrike" kern="1200" cap="none" spc="0" normalizeH="0" baseline="0" noProof="0" dirty="0">
              <a:ln>
                <a:solidFill>
                  <a:srgbClr val="FFC000"/>
                </a:solid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5" name="Rectangle 4"/>
          <p:cNvSpPr/>
          <p:nvPr/>
        </p:nvSpPr>
        <p:spPr>
          <a:xfrm>
            <a:off x="10563470" y="1"/>
            <a:ext cx="1564303" cy="483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8439" tIns="44220" rIns="88439" bIns="442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26"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8" name="Straight Connector 7"/>
          <p:cNvCxnSpPr/>
          <p:nvPr/>
        </p:nvCxnSpPr>
        <p:spPr>
          <a:xfrm>
            <a:off x="64234" y="1195488"/>
            <a:ext cx="11859233" cy="36637"/>
          </a:xfrm>
          <a:prstGeom prst="line">
            <a:avLst/>
          </a:prstGeom>
          <a:ln>
            <a:solidFill>
              <a:srgbClr val="00B0F0"/>
            </a:solidFill>
          </a:ln>
        </p:spPr>
        <p:style>
          <a:lnRef idx="3">
            <a:schemeClr val="accent5"/>
          </a:lnRef>
          <a:fillRef idx="0">
            <a:schemeClr val="accent5"/>
          </a:fillRef>
          <a:effectRef idx="2">
            <a:schemeClr val="accent5"/>
          </a:effectRef>
          <a:fontRef idx="minor">
            <a:schemeClr val="tx1"/>
          </a:fontRef>
        </p:style>
      </p:cxnSp>
      <p:grpSp>
        <p:nvGrpSpPr>
          <p:cNvPr id="27" name="Group 26"/>
          <p:cNvGrpSpPr/>
          <p:nvPr/>
        </p:nvGrpSpPr>
        <p:grpSpPr>
          <a:xfrm>
            <a:off x="64232" y="1448973"/>
            <a:ext cx="2992685" cy="5248116"/>
            <a:chOff x="241880" y="1448972"/>
            <a:chExt cx="2782673" cy="4683442"/>
          </a:xfrm>
        </p:grpSpPr>
        <p:sp>
          <p:nvSpPr>
            <p:cNvPr id="6" name="TextBox 5"/>
            <p:cNvSpPr txBox="1"/>
            <p:nvPr/>
          </p:nvSpPr>
          <p:spPr>
            <a:xfrm>
              <a:off x="241880" y="1448972"/>
              <a:ext cx="2782673" cy="2613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8"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608"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SIÊU TRÍ TUỆ VIỆT </a:t>
              </a:r>
              <a:r>
                <a:rPr kumimoji="0" lang="vi-VN" sz="4608" b="1" i="0" u="none" strike="noStrike" kern="1200" cap="none" spc="0" normalizeH="0" baseline="0" noProof="0" dirty="0">
                  <a:ln>
                    <a:noFill/>
                  </a:ln>
                  <a:solidFill>
                    <a:prstClr val="black"/>
                  </a:solidFill>
                  <a:effectLst/>
                  <a:uLnTx/>
                  <a:uFillTx/>
                  <a:latin typeface="#9Slide03 Bebas Neue Bold" panose="020B0606020202050201" pitchFamily="34" charset="-93"/>
                  <a:ea typeface="+mn-ea"/>
                  <a:cs typeface="+mn-cs"/>
                </a:rPr>
                <a:t>NAM</a:t>
              </a:r>
              <a:endParaRPr kumimoji="0" lang="vi-VN" sz="4608"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pic>
          <p:nvPicPr>
            <p:cNvPr id="9" name="Picture 8"/>
            <p:cNvPicPr>
              <a:picLocks noChangeAspect="1"/>
            </p:cNvPicPr>
            <p:nvPr/>
          </p:nvPicPr>
          <p:blipFill>
            <a:blip r:embed="rId2"/>
            <a:stretch>
              <a:fillRect/>
            </a:stretch>
          </p:blipFill>
          <p:spPr>
            <a:xfrm>
              <a:off x="561653" y="3989289"/>
              <a:ext cx="2143125" cy="2143125"/>
            </a:xfrm>
            <a:prstGeom prst="rect">
              <a:avLst/>
            </a:prstGeom>
          </p:spPr>
        </p:pic>
      </p:grpSp>
      <p:sp>
        <p:nvSpPr>
          <p:cNvPr id="10" name="TextBox 9"/>
          <p:cNvSpPr txBox="1"/>
          <p:nvPr/>
        </p:nvSpPr>
        <p:spPr>
          <a:xfrm>
            <a:off x="3169202" y="1128100"/>
            <a:ext cx="9022799" cy="951078"/>
          </a:xfrm>
          <a:prstGeom prst="rect">
            <a:avLst/>
          </a:prstGeom>
          <a:noFill/>
        </p:spPr>
        <p:txBody>
          <a:bodyPr wrap="square" lIns="88439" tIns="44220" rIns="88439" bIns="442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NÊU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TÊN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NƯỚC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TƯƠNG ỨNG VỚI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LÁ CỜ DƯỚI ĐÂY</a:t>
            </a:r>
            <a:endParaRPr kumimoji="0" lang="vi-VN" sz="3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Connector 10"/>
          <p:cNvCxnSpPr/>
          <p:nvPr/>
        </p:nvCxnSpPr>
        <p:spPr>
          <a:xfrm>
            <a:off x="3056916" y="1181684"/>
            <a:ext cx="0" cy="5676316"/>
          </a:xfrm>
          <a:prstGeom prst="line">
            <a:avLst/>
          </a:prstGeom>
          <a:ln/>
        </p:spPr>
        <p:style>
          <a:lnRef idx="3">
            <a:schemeClr val="dk1"/>
          </a:lnRef>
          <a:fillRef idx="0">
            <a:schemeClr val="dk1"/>
          </a:fillRef>
          <a:effectRef idx="2">
            <a:schemeClr val="dk1"/>
          </a:effectRef>
          <a:fontRef idx="minor">
            <a:schemeClr val="tx1"/>
          </a:fontRef>
        </p:style>
      </p:cxnSp>
      <p:pic>
        <p:nvPicPr>
          <p:cNvPr id="40" name="Picture 4" descr="Image result for Khởi độ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509" b="11409"/>
          <a:stretch/>
        </p:blipFill>
        <p:spPr bwMode="auto">
          <a:xfrm>
            <a:off x="64233" y="36713"/>
            <a:ext cx="2660939" cy="104143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124" name="Straight Connector 123"/>
          <p:cNvCxnSpPr/>
          <p:nvPr/>
        </p:nvCxnSpPr>
        <p:spPr>
          <a:xfrm>
            <a:off x="11950507" y="1213805"/>
            <a:ext cx="0" cy="5676316"/>
          </a:xfrm>
          <a:prstGeom prst="line">
            <a:avLst/>
          </a:prstGeom>
          <a:ln/>
        </p:spPr>
        <p:style>
          <a:lnRef idx="3">
            <a:schemeClr val="dk1"/>
          </a:lnRef>
          <a:fillRef idx="0">
            <a:schemeClr val="dk1"/>
          </a:fillRef>
          <a:effectRef idx="2">
            <a:schemeClr val="dk1"/>
          </a:effectRef>
          <a:fontRef idx="minor">
            <a:schemeClr val="tx1"/>
          </a:fontRef>
        </p:style>
      </p:cxnSp>
      <p:cxnSp>
        <p:nvCxnSpPr>
          <p:cNvPr id="126" name="Straight Connector 125"/>
          <p:cNvCxnSpPr/>
          <p:nvPr/>
        </p:nvCxnSpPr>
        <p:spPr>
          <a:xfrm>
            <a:off x="67661" y="6796306"/>
            <a:ext cx="11859233" cy="36637"/>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27" name="Straight Connector 126"/>
          <p:cNvCxnSpPr/>
          <p:nvPr/>
        </p:nvCxnSpPr>
        <p:spPr>
          <a:xfrm>
            <a:off x="86316" y="1138306"/>
            <a:ext cx="0" cy="567631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2" name="Picture 1">
            <a:extLst>
              <a:ext uri="{FF2B5EF4-FFF2-40B4-BE49-F238E27FC236}">
                <a16:creationId xmlns:a16="http://schemas.microsoft.com/office/drawing/2014/main" xmlns="" id="{396D7A47-CD3B-F80F-2ED2-FA476110A664}"/>
              </a:ext>
            </a:extLst>
          </p:cNvPr>
          <p:cNvPicPr>
            <a:picLocks noChangeAspect="1"/>
          </p:cNvPicPr>
          <p:nvPr/>
        </p:nvPicPr>
        <p:blipFill>
          <a:blip r:embed="rId4"/>
          <a:stretch>
            <a:fillRect/>
          </a:stretch>
        </p:blipFill>
        <p:spPr>
          <a:xfrm>
            <a:off x="9374198" y="2233545"/>
            <a:ext cx="2525013" cy="1624187"/>
          </a:xfrm>
          <a:prstGeom prst="rect">
            <a:avLst/>
          </a:prstGeom>
        </p:spPr>
      </p:pic>
      <p:pic>
        <p:nvPicPr>
          <p:cNvPr id="7" name="Picture 4" descr="Quốc kỳ Pháp – Wikipedia tiếng Việt">
            <a:extLst>
              <a:ext uri="{FF2B5EF4-FFF2-40B4-BE49-F238E27FC236}">
                <a16:creationId xmlns:a16="http://schemas.microsoft.com/office/drawing/2014/main" xmlns="" id="{228EBA2E-57F1-8DC7-B4BC-9E2F62AD6A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0247" y="2232622"/>
            <a:ext cx="2541552" cy="16977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5A54EB4E-A4DD-A1BE-5A49-FA51A2E240E8}"/>
              </a:ext>
            </a:extLst>
          </p:cNvPr>
          <p:cNvSpPr txBox="1"/>
          <p:nvPr/>
        </p:nvSpPr>
        <p:spPr>
          <a:xfrm>
            <a:off x="2874299" y="3888277"/>
            <a:ext cx="3193923" cy="564843"/>
          </a:xfrm>
          <a:prstGeom prst="rect">
            <a:avLst/>
          </a:prstGeom>
          <a:noFill/>
        </p:spPr>
        <p:txBody>
          <a:bodyPr wrap="square" lIns="132659" tIns="66330" rIns="132659" bIns="6633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Bồ</a:t>
            </a:r>
            <a:r>
              <a:rPr kumimoji="0" lang="en-US" sz="2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Đào</a:t>
            </a:r>
            <a:r>
              <a:rPr kumimoji="0" lang="en-US" sz="2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Nha</a:t>
            </a:r>
            <a:endParaRPr kumimoji="0" lang="vi-VN" sz="2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8BDEA804-F49C-BDAF-3758-907281F9EC8A}"/>
              </a:ext>
            </a:extLst>
          </p:cNvPr>
          <p:cNvSpPr txBox="1"/>
          <p:nvPr/>
        </p:nvSpPr>
        <p:spPr>
          <a:xfrm>
            <a:off x="6452207" y="3922565"/>
            <a:ext cx="1960931" cy="564843"/>
          </a:xfrm>
          <a:prstGeom prst="rect">
            <a:avLst/>
          </a:prstGeom>
          <a:noFill/>
        </p:spPr>
        <p:txBody>
          <a:bodyPr wrap="square" lIns="132659" tIns="66330" rIns="132659" bIns="6633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Pháp</a:t>
            </a:r>
            <a:endParaRPr kumimoji="0" lang="vi-VN" sz="2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F6717837-33E4-F6C7-D415-2ECCA32911A8}"/>
              </a:ext>
            </a:extLst>
          </p:cNvPr>
          <p:cNvSpPr txBox="1"/>
          <p:nvPr/>
        </p:nvSpPr>
        <p:spPr>
          <a:xfrm>
            <a:off x="3741335" y="6322847"/>
            <a:ext cx="1960931" cy="564843"/>
          </a:xfrm>
          <a:prstGeom prst="rect">
            <a:avLst/>
          </a:prstGeom>
          <a:noFill/>
        </p:spPr>
        <p:txBody>
          <a:bodyPr wrap="square" lIns="132659" tIns="66330" rIns="132659" bIns="66330" rtlCol="0">
            <a:spAutoFit/>
          </a:bodyPr>
          <a:lstStyle/>
          <a:p>
            <a:pPr algn="ctr"/>
            <a:r>
              <a:rPr lang="en-US" sz="28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Áo</a:t>
            </a:r>
            <a:endParaRPr lang="vi-VN" sz="2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Box 40">
            <a:extLst>
              <a:ext uri="{FF2B5EF4-FFF2-40B4-BE49-F238E27FC236}">
                <a16:creationId xmlns:a16="http://schemas.microsoft.com/office/drawing/2014/main" xmlns="" id="{8445B382-EAFF-F6F3-F971-55735D7D31CE}"/>
              </a:ext>
            </a:extLst>
          </p:cNvPr>
          <p:cNvSpPr txBox="1"/>
          <p:nvPr/>
        </p:nvSpPr>
        <p:spPr>
          <a:xfrm>
            <a:off x="6452205" y="6278570"/>
            <a:ext cx="1960931" cy="564843"/>
          </a:xfrm>
          <a:prstGeom prst="rect">
            <a:avLst/>
          </a:prstGeom>
          <a:noFill/>
        </p:spPr>
        <p:txBody>
          <a:bodyPr wrap="square" lIns="132659" tIns="66330" rIns="132659" bIns="6633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Đức</a:t>
            </a:r>
            <a:endParaRPr kumimoji="0" lang="vi-VN" sz="2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0C11FFB3-86A2-3D87-FA3F-87454793E88E}"/>
              </a:ext>
            </a:extLst>
          </p:cNvPr>
          <p:cNvSpPr txBox="1"/>
          <p:nvPr/>
        </p:nvSpPr>
        <p:spPr>
          <a:xfrm>
            <a:off x="9345477" y="6220993"/>
            <a:ext cx="2405559" cy="564843"/>
          </a:xfrm>
          <a:prstGeom prst="rect">
            <a:avLst/>
          </a:prstGeom>
          <a:noFill/>
        </p:spPr>
        <p:txBody>
          <a:bodyPr wrap="square" lIns="132659" tIns="66330" rIns="132659" bIns="66330" rtlCol="0">
            <a:spAutoFit/>
          </a:bodyPr>
          <a:lstStyle/>
          <a:p>
            <a:pPr algn="ctr"/>
            <a:r>
              <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Hy </a:t>
            </a:r>
            <a:r>
              <a:rPr lang="en-US" sz="28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Lạp</a:t>
            </a:r>
            <a:endParaRPr lang="vi-VN" sz="2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3" name="TextBox 42">
            <a:extLst>
              <a:ext uri="{FF2B5EF4-FFF2-40B4-BE49-F238E27FC236}">
                <a16:creationId xmlns:a16="http://schemas.microsoft.com/office/drawing/2014/main" xmlns="" id="{F620AD70-7C2D-1299-0AF8-B9EE9DC817DD}"/>
              </a:ext>
            </a:extLst>
          </p:cNvPr>
          <p:cNvSpPr txBox="1"/>
          <p:nvPr/>
        </p:nvSpPr>
        <p:spPr>
          <a:xfrm>
            <a:off x="9748085" y="3833644"/>
            <a:ext cx="1960931" cy="564843"/>
          </a:xfrm>
          <a:prstGeom prst="rect">
            <a:avLst/>
          </a:prstGeom>
          <a:noFill/>
        </p:spPr>
        <p:txBody>
          <a:bodyPr wrap="square" lIns="132659" tIns="66330" rIns="132659" bIns="6633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Thụy</a:t>
            </a:r>
            <a:r>
              <a:rPr kumimoji="0" lang="en-US" sz="2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Sĩ</a:t>
            </a:r>
            <a:endParaRPr kumimoji="0" lang="vi-VN" sz="2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nvGrpSpPr>
          <p:cNvPr id="44" name="Group 43">
            <a:extLst>
              <a:ext uri="{FF2B5EF4-FFF2-40B4-BE49-F238E27FC236}">
                <a16:creationId xmlns:a16="http://schemas.microsoft.com/office/drawing/2014/main" xmlns="" id="{013C1FCA-5001-DDC3-8DF0-C76FF863898F}"/>
              </a:ext>
            </a:extLst>
          </p:cNvPr>
          <p:cNvGrpSpPr/>
          <p:nvPr/>
        </p:nvGrpSpPr>
        <p:grpSpPr>
          <a:xfrm>
            <a:off x="3188987" y="1991499"/>
            <a:ext cx="2636876" cy="1936548"/>
            <a:chOff x="2655386" y="2682621"/>
            <a:chExt cx="3834365" cy="2732296"/>
          </a:xfrm>
        </p:grpSpPr>
        <p:pic>
          <p:nvPicPr>
            <p:cNvPr id="45" name="Picture 2" descr="Bồ Đào Nha Lá Cờ Người - Miễn Phí vector hình ảnh trên Pixabay - Pixabay">
              <a:extLst>
                <a:ext uri="{FF2B5EF4-FFF2-40B4-BE49-F238E27FC236}">
                  <a16:creationId xmlns:a16="http://schemas.microsoft.com/office/drawing/2014/main" xmlns="" id="{F991CB8C-7C50-131A-2469-CFDAB7E8E2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1024" y="2989099"/>
              <a:ext cx="3638727" cy="2425818"/>
            </a:xfrm>
            <a:prstGeom prst="rect">
              <a:avLst/>
            </a:prstGeom>
            <a:noFill/>
            <a:extLst>
              <a:ext uri="{909E8E84-426E-40DD-AFC4-6F175D3DCCD1}">
                <a14:hiddenFill xmlns:a14="http://schemas.microsoft.com/office/drawing/2010/main">
                  <a:solidFill>
                    <a:srgbClr val="FFFFFF"/>
                  </a:solidFill>
                </a14:hiddenFill>
              </a:ext>
            </a:extLst>
          </p:spPr>
        </p:pic>
        <p:sp>
          <p:nvSpPr>
            <p:cNvPr id="46" name="Oval 45">
              <a:extLst>
                <a:ext uri="{FF2B5EF4-FFF2-40B4-BE49-F238E27FC236}">
                  <a16:creationId xmlns:a16="http://schemas.microsoft.com/office/drawing/2014/main" xmlns="" id="{75C5FB3B-E5C1-B979-CE86-F7EE4F44BE86}"/>
                </a:ext>
              </a:extLst>
            </p:cNvPr>
            <p:cNvSpPr/>
            <p:nvPr/>
          </p:nvSpPr>
          <p:spPr>
            <a:xfrm>
              <a:off x="2655386" y="2682621"/>
              <a:ext cx="723548" cy="6804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1</a:t>
              </a:r>
            </a:p>
          </p:txBody>
        </p:sp>
      </p:grpSp>
      <p:sp>
        <p:nvSpPr>
          <p:cNvPr id="47" name="Oval 46">
            <a:extLst>
              <a:ext uri="{FF2B5EF4-FFF2-40B4-BE49-F238E27FC236}">
                <a16:creationId xmlns:a16="http://schemas.microsoft.com/office/drawing/2014/main" xmlns="" id="{A4D42252-44A7-2E94-1FCA-42FE4A11CEAA}"/>
              </a:ext>
            </a:extLst>
          </p:cNvPr>
          <p:cNvSpPr/>
          <p:nvPr/>
        </p:nvSpPr>
        <p:spPr>
          <a:xfrm>
            <a:off x="6149214" y="2019984"/>
            <a:ext cx="539319" cy="504185"/>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a:t>
            </a:r>
            <a:endParaRPr kumimoji="0" lang="vi-VN" sz="40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48" name="Oval 47">
            <a:extLst>
              <a:ext uri="{FF2B5EF4-FFF2-40B4-BE49-F238E27FC236}">
                <a16:creationId xmlns:a16="http://schemas.microsoft.com/office/drawing/2014/main" xmlns="" id="{48C311CB-F893-F894-84CD-D921DB7784F2}"/>
              </a:ext>
            </a:extLst>
          </p:cNvPr>
          <p:cNvSpPr/>
          <p:nvPr/>
        </p:nvSpPr>
        <p:spPr>
          <a:xfrm>
            <a:off x="9181562" y="2079179"/>
            <a:ext cx="539319" cy="504185"/>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3</a:t>
            </a:r>
            <a:endParaRPr kumimoji="0" lang="vi-VN" sz="40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49" name="Picture 10" descr="Những sự thật thú vị về nước Áo bạn có thể chưa biết">
            <a:extLst>
              <a:ext uri="{FF2B5EF4-FFF2-40B4-BE49-F238E27FC236}">
                <a16:creationId xmlns:a16="http://schemas.microsoft.com/office/drawing/2014/main" xmlns="" id="{5BF8025A-B403-D761-2B69-53B82DC28C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3528" y="4643005"/>
            <a:ext cx="2502337" cy="1667573"/>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xmlns="" id="{B5F21E59-73B2-EC5B-1D57-85838D73BE82}"/>
              </a:ext>
            </a:extLst>
          </p:cNvPr>
          <p:cNvSpPr/>
          <p:nvPr/>
        </p:nvSpPr>
        <p:spPr>
          <a:xfrm>
            <a:off x="3138579" y="4487408"/>
            <a:ext cx="539319" cy="504185"/>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4</a:t>
            </a:r>
            <a:endParaRPr kumimoji="0" lang="vi-VN" sz="40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51" name="Picture 12" descr="Cờ Đức - Hình ảnh và Lịch Sử Bí Ẩn của Quốc Kỳ Đức">
            <a:extLst>
              <a:ext uri="{FF2B5EF4-FFF2-40B4-BE49-F238E27FC236}">
                <a16:creationId xmlns:a16="http://schemas.microsoft.com/office/drawing/2014/main" xmlns="" id="{832E874D-6003-5F9A-66B5-24A881ADEC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7245" y="4643005"/>
            <a:ext cx="2564553" cy="1682671"/>
          </a:xfrm>
          <a:prstGeom prst="rect">
            <a:avLst/>
          </a:prstGeom>
          <a:noFill/>
          <a:extLst>
            <a:ext uri="{909E8E84-426E-40DD-AFC4-6F175D3DCCD1}">
              <a14:hiddenFill xmlns:a14="http://schemas.microsoft.com/office/drawing/2010/main">
                <a:solidFill>
                  <a:srgbClr val="FFFFFF"/>
                </a:solidFill>
              </a14:hiddenFill>
            </a:ext>
          </a:extLst>
        </p:spPr>
      </p:pic>
      <p:sp>
        <p:nvSpPr>
          <p:cNvPr id="52" name="Oval 51">
            <a:extLst>
              <a:ext uri="{FF2B5EF4-FFF2-40B4-BE49-F238E27FC236}">
                <a16:creationId xmlns:a16="http://schemas.microsoft.com/office/drawing/2014/main" xmlns="" id="{7EB4CCBA-4CB3-5EF6-726B-485FA5A9F6D5}"/>
              </a:ext>
            </a:extLst>
          </p:cNvPr>
          <p:cNvSpPr/>
          <p:nvPr/>
        </p:nvSpPr>
        <p:spPr>
          <a:xfrm>
            <a:off x="6005283" y="4395030"/>
            <a:ext cx="539319" cy="504185"/>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5</a:t>
            </a:r>
            <a:endParaRPr kumimoji="0" lang="vi-VN" sz="40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53" name="Picture 52">
            <a:extLst>
              <a:ext uri="{FF2B5EF4-FFF2-40B4-BE49-F238E27FC236}">
                <a16:creationId xmlns:a16="http://schemas.microsoft.com/office/drawing/2014/main" xmlns="" id="{34F438E8-5C46-E8BC-1BF2-EE719496CAC0}"/>
              </a:ext>
            </a:extLst>
          </p:cNvPr>
          <p:cNvPicPr>
            <a:picLocks noChangeAspect="1"/>
          </p:cNvPicPr>
          <p:nvPr/>
        </p:nvPicPr>
        <p:blipFill>
          <a:blip r:embed="rId9"/>
          <a:stretch>
            <a:fillRect/>
          </a:stretch>
        </p:blipFill>
        <p:spPr>
          <a:xfrm>
            <a:off x="9396775" y="4648678"/>
            <a:ext cx="2502435" cy="1632284"/>
          </a:xfrm>
          <a:prstGeom prst="rect">
            <a:avLst/>
          </a:prstGeom>
        </p:spPr>
      </p:pic>
      <p:sp>
        <p:nvSpPr>
          <p:cNvPr id="54" name="Oval 53">
            <a:extLst>
              <a:ext uri="{FF2B5EF4-FFF2-40B4-BE49-F238E27FC236}">
                <a16:creationId xmlns:a16="http://schemas.microsoft.com/office/drawing/2014/main" xmlns="" id="{1EFDE65A-CBAC-67F7-44DE-246FE44FBCA3}"/>
              </a:ext>
            </a:extLst>
          </p:cNvPr>
          <p:cNvSpPr/>
          <p:nvPr/>
        </p:nvSpPr>
        <p:spPr>
          <a:xfrm>
            <a:off x="9127115" y="4395030"/>
            <a:ext cx="539319" cy="504185"/>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6</a:t>
            </a:r>
            <a:endParaRPr kumimoji="0" lang="vi-VN" sz="40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35" name="Picture 2" descr="EARTH">
            <a:hlinkClick r:id="rId10" action="ppaction://hlinkfil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703984" y="0"/>
            <a:ext cx="148801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5933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barn(inVertical)">
                                      <p:cBhvr>
                                        <p:cTn id="26" dur="500"/>
                                        <p:tgtEl>
                                          <p:spTgt spid="4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par>
                                <p:cTn id="30" presetID="16" presetClass="entr" presetSubtype="21"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barn(inVertical)">
                                      <p:cBhvr>
                                        <p:cTn id="35" dur="500"/>
                                        <p:tgtEl>
                                          <p:spTgt spid="50"/>
                                        </p:tgtEl>
                                      </p:cBhvr>
                                    </p:animEffect>
                                  </p:childTnLst>
                                </p:cTn>
                              </p:par>
                              <p:par>
                                <p:cTn id="36" presetID="16" presetClass="entr" presetSubtype="21"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500"/>
                                        <p:tgtEl>
                                          <p:spTgt spid="5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par>
                                <p:cTn id="42" presetID="16" presetClass="entr" presetSubtype="21"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barn(inVertical)">
                                      <p:cBhvr>
                                        <p:cTn id="44" dur="500"/>
                                        <p:tgtEl>
                                          <p:spTgt spid="5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1000"/>
                                        <p:tgtEl>
                                          <p:spTgt spid="43"/>
                                        </p:tgtEl>
                                      </p:cBhvr>
                                    </p:animEffect>
                                    <p:anim calcmode="lin" valueType="num">
                                      <p:cBhvr>
                                        <p:cTn id="67" dur="1000" fill="hold"/>
                                        <p:tgtEl>
                                          <p:spTgt spid="43"/>
                                        </p:tgtEl>
                                        <p:attrNameLst>
                                          <p:attrName>ppt_x</p:attrName>
                                        </p:attrNameLst>
                                      </p:cBhvr>
                                      <p:tavLst>
                                        <p:tav tm="0">
                                          <p:val>
                                            <p:strVal val="#ppt_x"/>
                                          </p:val>
                                        </p:tav>
                                        <p:tav tm="100000">
                                          <p:val>
                                            <p:strVal val="#ppt_x"/>
                                          </p:val>
                                        </p:tav>
                                      </p:tavLst>
                                    </p:anim>
                                    <p:anim calcmode="lin" valueType="num">
                                      <p:cBhvr>
                                        <p:cTn id="6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1000"/>
                                        <p:tgtEl>
                                          <p:spTgt spid="41"/>
                                        </p:tgtEl>
                                      </p:cBhvr>
                                    </p:animEffect>
                                    <p:anim calcmode="lin" valueType="num">
                                      <p:cBhvr>
                                        <p:cTn id="81" dur="1000" fill="hold"/>
                                        <p:tgtEl>
                                          <p:spTgt spid="41"/>
                                        </p:tgtEl>
                                        <p:attrNameLst>
                                          <p:attrName>ppt_x</p:attrName>
                                        </p:attrNameLst>
                                      </p:cBhvr>
                                      <p:tavLst>
                                        <p:tav tm="0">
                                          <p:val>
                                            <p:strVal val="#ppt_x"/>
                                          </p:val>
                                        </p:tav>
                                        <p:tav tm="100000">
                                          <p:val>
                                            <p:strVal val="#ppt_x"/>
                                          </p:val>
                                        </p:tav>
                                      </p:tavLst>
                                    </p:anim>
                                    <p:anim calcmode="lin" valueType="num">
                                      <p:cBhvr>
                                        <p:cTn id="8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41" grpId="0"/>
      <p:bldP spid="42" grpId="0"/>
      <p:bldP spid="43" grpId="0"/>
      <p:bldP spid="47" grpId="0" animBg="1"/>
      <p:bldP spid="48" grpId="0" animBg="1"/>
      <p:bldP spid="50" grpId="0" animBg="1"/>
      <p:bldP spid="52" grpId="0" animBg="1"/>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4815FCB-875A-8B6D-E1FE-EF3CC5E67EC2}"/>
              </a:ext>
            </a:extLst>
          </p:cNvPr>
          <p:cNvSpPr txBox="1"/>
          <p:nvPr/>
        </p:nvSpPr>
        <p:spPr>
          <a:xfrm>
            <a:off x="171857" y="604910"/>
            <a:ext cx="11848289" cy="6028445"/>
          </a:xfrm>
          <a:prstGeom prst="rect">
            <a:avLst/>
          </a:prstGeom>
          <a:noFill/>
        </p:spPr>
        <p:txBody>
          <a:bodyPr wrap="square">
            <a:spAutoFit/>
          </a:bodyPr>
          <a:lstStyle>
            <a:defPPr>
              <a:defRPr lang="en-US"/>
            </a:defPPr>
            <a:lvl1pPr indent="254000" algn="just">
              <a:lnSpc>
                <a:spcPct val="122000"/>
              </a:lnSpc>
              <a:spcAft>
                <a:spcPts val="200"/>
              </a:spcAft>
              <a:defRPr sz="2800">
                <a:solidFill>
                  <a:srgbClr val="000000"/>
                </a:solidFill>
                <a:effectLst/>
                <a:latin typeface="Times New Roman" panose="02020603050405020304" pitchFamily="18" charset="0"/>
                <a:ea typeface="Times New Roman" panose="02020603050405020304" pitchFamily="18" charset="0"/>
              </a:defRPr>
            </a:lvl1pPr>
          </a:lstStyle>
          <a:p>
            <a:r>
              <a:rPr lang="vi-VN" dirty="0"/>
              <a:t>- Các cơ quan đầu não của EU gồm: </a:t>
            </a:r>
            <a:r>
              <a:rPr lang="vi-VN" i="1" dirty="0"/>
              <a:t>Hội đồng châu Âu, Nghị viện châu Âu, Ủy ban liên minh châu Âu, Hội đồng bộ trưởng EU, Tòa án châu Âu, Cơ quan kiểm toán.</a:t>
            </a:r>
          </a:p>
          <a:p>
            <a:r>
              <a:rPr lang="vi-VN" dirty="0"/>
              <a:t>- Hoạt động của các cơ quan đầu não:</a:t>
            </a:r>
          </a:p>
          <a:p>
            <a:r>
              <a:rPr lang="vi-VN" dirty="0"/>
              <a:t>+ </a:t>
            </a:r>
            <a:r>
              <a:rPr lang="vi-VN" i="1" dirty="0"/>
              <a:t>Hội đồng châu Âu</a:t>
            </a:r>
            <a:r>
              <a:rPr lang="vi-VN" dirty="0"/>
              <a:t>: quyết định cơ bản của những người đứng đầu nhà nước.</a:t>
            </a:r>
          </a:p>
          <a:p>
            <a:r>
              <a:rPr lang="vi-VN" dirty="0"/>
              <a:t>+ </a:t>
            </a:r>
            <a:r>
              <a:rPr lang="vi-VN" i="1" dirty="0"/>
              <a:t>Nghị viện châu Âu</a:t>
            </a:r>
            <a:r>
              <a:rPr lang="vi-VN" dirty="0"/>
              <a:t>: kiểm tra các quyết định của UB liên minh châu Âu, tham vấn và ban hành các quyết định và luật lệ.</a:t>
            </a:r>
          </a:p>
          <a:p>
            <a:r>
              <a:rPr lang="vi-VN" dirty="0"/>
              <a:t>+ </a:t>
            </a:r>
            <a:r>
              <a:rPr lang="vi-VN" i="1" dirty="0"/>
              <a:t>UB liên minh Châu Âu</a:t>
            </a:r>
            <a:r>
              <a:rPr lang="vi-VN" dirty="0"/>
              <a:t>: Đưa ra những dự thảo nghị quyết và dự luật</a:t>
            </a:r>
          </a:p>
          <a:p>
            <a:r>
              <a:rPr lang="vi-VN" dirty="0"/>
              <a:t>+ </a:t>
            </a:r>
            <a:r>
              <a:rPr lang="vi-VN" i="1" dirty="0"/>
              <a:t>Hội đồng bộ trưởng EU</a:t>
            </a:r>
            <a:r>
              <a:rPr lang="vi-VN" dirty="0"/>
              <a:t>: quyết định các dự thảo nghị quyết và dự luật do Uỷ ban liên minh châu Âu dự thảo.</a:t>
            </a:r>
          </a:p>
          <a:p>
            <a:r>
              <a:rPr lang="vi-VN" dirty="0"/>
              <a:t>+ </a:t>
            </a:r>
            <a:r>
              <a:rPr lang="vi-VN" i="1" dirty="0"/>
              <a:t>Tòa án châu Âu và cơ quan kiểm toán </a:t>
            </a:r>
            <a:r>
              <a:rPr lang="vi-VN" dirty="0"/>
              <a:t>là những cơ quan chuyên môn.</a:t>
            </a:r>
            <a:endParaRPr lang="en-US" dirty="0"/>
          </a:p>
        </p:txBody>
      </p:sp>
      <p:sp>
        <p:nvSpPr>
          <p:cNvPr id="8" name="TextBox 7">
            <a:extLst>
              <a:ext uri="{FF2B5EF4-FFF2-40B4-BE49-F238E27FC236}">
                <a16:creationId xmlns:a16="http://schemas.microsoft.com/office/drawing/2014/main" xmlns="" id="{5D28BB4E-C4A9-E327-9FA4-C48952BB18B4}"/>
              </a:ext>
            </a:extLst>
          </p:cNvPr>
          <p:cNvSpPr txBox="1"/>
          <p:nvPr/>
        </p:nvSpPr>
        <p:spPr>
          <a:xfrm>
            <a:off x="2940185" y="1"/>
            <a:ext cx="6094379" cy="652486"/>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 ÁN PHIẾU HỌC TẬP SỐ 5</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6180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A30F5B97-2ED7-E212-AC2B-DA5F85C6E3E6}"/>
              </a:ext>
            </a:extLst>
          </p:cNvPr>
          <p:cNvGraphicFramePr>
            <a:graphicFrameLocks noGrp="1"/>
          </p:cNvGraphicFramePr>
          <p:nvPr>
            <p:extLst>
              <p:ext uri="{D42A27DB-BD31-4B8C-83A1-F6EECF244321}">
                <p14:modId xmlns:p14="http://schemas.microsoft.com/office/powerpoint/2010/main" val="503890970"/>
              </p:ext>
            </p:extLst>
          </p:nvPr>
        </p:nvGraphicFramePr>
        <p:xfrm>
          <a:off x="362282" y="3213556"/>
          <a:ext cx="11661105" cy="3636556"/>
        </p:xfrm>
        <a:graphic>
          <a:graphicData uri="http://schemas.openxmlformats.org/drawingml/2006/table">
            <a:tbl>
              <a:tblPr firstRow="1" firstCol="1" bandRow="1"/>
              <a:tblGrid>
                <a:gridCol w="1816975">
                  <a:extLst>
                    <a:ext uri="{9D8B030D-6E8A-4147-A177-3AD203B41FA5}">
                      <a16:colId xmlns:a16="http://schemas.microsoft.com/office/drawing/2014/main" xmlns="" val="3640867893"/>
                    </a:ext>
                  </a:extLst>
                </a:gridCol>
                <a:gridCol w="2624159">
                  <a:extLst>
                    <a:ext uri="{9D8B030D-6E8A-4147-A177-3AD203B41FA5}">
                      <a16:colId xmlns:a16="http://schemas.microsoft.com/office/drawing/2014/main" xmlns="" val="2211886271"/>
                    </a:ext>
                  </a:extLst>
                </a:gridCol>
                <a:gridCol w="2555531">
                  <a:extLst>
                    <a:ext uri="{9D8B030D-6E8A-4147-A177-3AD203B41FA5}">
                      <a16:colId xmlns:a16="http://schemas.microsoft.com/office/drawing/2014/main" xmlns="" val="3455063902"/>
                    </a:ext>
                  </a:extLst>
                </a:gridCol>
                <a:gridCol w="2332220">
                  <a:extLst>
                    <a:ext uri="{9D8B030D-6E8A-4147-A177-3AD203B41FA5}">
                      <a16:colId xmlns:a16="http://schemas.microsoft.com/office/drawing/2014/main" xmlns="" val="3807963932"/>
                    </a:ext>
                  </a:extLst>
                </a:gridCol>
                <a:gridCol w="2332220">
                  <a:extLst>
                    <a:ext uri="{9D8B030D-6E8A-4147-A177-3AD203B41FA5}">
                      <a16:colId xmlns:a16="http://schemas.microsoft.com/office/drawing/2014/main" xmlns="" val="3306068438"/>
                    </a:ext>
                  </a:extLst>
                </a:gridCol>
              </a:tblGrid>
              <a:tr h="195132">
                <a:tc>
                  <a:txBody>
                    <a:bodyPr/>
                    <a:lstStyle/>
                    <a:p>
                      <a:pPr>
                        <a:lnSpc>
                          <a:spcPct val="130000"/>
                        </a:lnSpc>
                        <a:spcAft>
                          <a:spcPts val="800"/>
                        </a:spcAft>
                        <a:tabLst>
                          <a:tab pos="6660515" algn="r"/>
                        </a:tabLs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vi-VN" sz="2400" b="1" kern="0">
                          <a:effectLst/>
                          <a:latin typeface="Times New Roman" panose="02020603050405020304" pitchFamily="18" charset="0"/>
                          <a:ea typeface="Times New Roman" panose="02020603050405020304" pitchFamily="18" charset="0"/>
                          <a:cs typeface="Times New Roman" panose="02020603050405020304" pitchFamily="18" charset="0"/>
                        </a:rPr>
                        <a:t>Hội đổng châu Âu</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vi-VN" sz="2400" b="1" kern="0" dirty="0">
                          <a:effectLst/>
                          <a:latin typeface="Times New Roman" panose="02020603050405020304" pitchFamily="18" charset="0"/>
                          <a:ea typeface="Times New Roman" panose="02020603050405020304" pitchFamily="18" charset="0"/>
                          <a:cs typeface="Times New Roman" panose="02020603050405020304" pitchFamily="18" charset="0"/>
                        </a:rPr>
                        <a:t>Nghị viện châu Âu</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vi-VN" sz="2400" b="1" kern="0">
                          <a:effectLst/>
                          <a:latin typeface="Times New Roman" panose="02020603050405020304" pitchFamily="18" charset="0"/>
                          <a:ea typeface="Times New Roman" panose="02020603050405020304" pitchFamily="18" charset="0"/>
                          <a:cs typeface="Times New Roman" panose="02020603050405020304" pitchFamily="18" charset="0"/>
                        </a:rPr>
                        <a:t>Uỷ ban châu Âu</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vi-VN" sz="2400" b="1" kern="0">
                          <a:effectLst/>
                          <a:latin typeface="Times New Roman" panose="02020603050405020304" pitchFamily="18" charset="0"/>
                          <a:ea typeface="Times New Roman" panose="02020603050405020304" pitchFamily="18" charset="0"/>
                          <a:cs typeface="Times New Roman" panose="02020603050405020304" pitchFamily="18" charset="0"/>
                        </a:rPr>
                        <a:t>Hội đồng Liên minh châu Âu</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18259721"/>
                  </a:ext>
                </a:extLst>
              </a:tr>
              <a:tr h="736529">
                <a:tc>
                  <a:txBody>
                    <a:bodyPr/>
                    <a:lstStyle/>
                    <a:p>
                      <a:pPr>
                        <a:lnSpc>
                          <a:spcPct val="130000"/>
                        </a:lnSpc>
                        <a:spcAft>
                          <a:spcPts val="800"/>
                        </a:spcAft>
                        <a:tabLst>
                          <a:tab pos="6660515" algn="r"/>
                        </a:tabLst>
                      </a:pP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Thành phần/</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Đại diện</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30000"/>
                        </a:lnSpc>
                        <a:spcAft>
                          <a:spcPts val="800"/>
                        </a:spcAft>
                        <a:tabLst>
                          <a:tab pos="6660515" algn="r"/>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53326670"/>
                  </a:ext>
                </a:extLst>
              </a:tr>
              <a:tr h="736529">
                <a:tc>
                  <a:txBody>
                    <a:bodyPr/>
                    <a:lstStyle/>
                    <a:p>
                      <a:pPr>
                        <a:lnSpc>
                          <a:spcPct val="130000"/>
                        </a:lnSpc>
                        <a:spcAft>
                          <a:spcPts val="800"/>
                        </a:spcAft>
                        <a:tabLst>
                          <a:tab pos="6660515" algn="r"/>
                        </a:tabLst>
                      </a:pP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Vai trò</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78751650"/>
                  </a:ext>
                </a:extLst>
              </a:tr>
              <a:tr h="896475">
                <a:tc>
                  <a:txBody>
                    <a:bodyPr/>
                    <a:lstStyle/>
                    <a:p>
                      <a:pPr>
                        <a:lnSpc>
                          <a:spcPct val="130000"/>
                        </a:lnSpc>
                        <a:spcAft>
                          <a:spcPts val="800"/>
                        </a:spcAft>
                        <a:tabLst>
                          <a:tab pos="6660515" algn="r"/>
                        </a:tabLst>
                      </a:pP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Nhiệm vụ</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0844" marR="508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090095"/>
                  </a:ext>
                </a:extLst>
              </a:tr>
            </a:tbl>
          </a:graphicData>
        </a:graphic>
      </p:graphicFrame>
      <p:sp>
        <p:nvSpPr>
          <p:cNvPr id="4" name="Rectangle 1">
            <a:extLst>
              <a:ext uri="{FF2B5EF4-FFF2-40B4-BE49-F238E27FC236}">
                <a16:creationId xmlns:a16="http://schemas.microsoft.com/office/drawing/2014/main" xmlns="" id="{A3E33871-6AF8-B853-C7DB-7F6D63F3E7D5}"/>
              </a:ext>
            </a:extLst>
          </p:cNvPr>
          <p:cNvSpPr>
            <a:spLocks noChangeArrowheads="1"/>
          </p:cNvSpPr>
          <p:nvPr/>
        </p:nvSpPr>
        <p:spPr bwMode="auto">
          <a:xfrm>
            <a:off x="148274" y="260972"/>
            <a:ext cx="1088289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661150" algn="r"/>
              </a:tabLst>
              <a:defRPr>
                <a:solidFill>
                  <a:schemeClr val="tx1"/>
                </a:solidFill>
                <a:latin typeface="Arial" panose="020B0604020202020204" pitchFamily="34" charset="0"/>
              </a:defRPr>
            </a:lvl1pPr>
            <a:lvl2pPr eaLnBrk="0" fontAlgn="base" hangingPunct="0">
              <a:spcBef>
                <a:spcPct val="0"/>
              </a:spcBef>
              <a:spcAft>
                <a:spcPct val="0"/>
              </a:spcAft>
              <a:tabLst>
                <a:tab pos="6661150" algn="r"/>
              </a:tabLst>
              <a:defRPr>
                <a:solidFill>
                  <a:schemeClr val="tx1"/>
                </a:solidFill>
                <a:latin typeface="Arial" panose="020B0604020202020204" pitchFamily="34" charset="0"/>
              </a:defRPr>
            </a:lvl2pPr>
            <a:lvl3pPr eaLnBrk="0" fontAlgn="base" hangingPunct="0">
              <a:spcBef>
                <a:spcPct val="0"/>
              </a:spcBef>
              <a:spcAft>
                <a:spcPct val="0"/>
              </a:spcAft>
              <a:tabLst>
                <a:tab pos="6661150" algn="r"/>
              </a:tabLst>
              <a:defRPr>
                <a:solidFill>
                  <a:schemeClr val="tx1"/>
                </a:solidFill>
                <a:latin typeface="Arial" panose="020B0604020202020204" pitchFamily="34" charset="0"/>
              </a:defRPr>
            </a:lvl3pPr>
            <a:lvl4pPr eaLnBrk="0" fontAlgn="base" hangingPunct="0">
              <a:spcBef>
                <a:spcPct val="0"/>
              </a:spcBef>
              <a:spcAft>
                <a:spcPct val="0"/>
              </a:spcAft>
              <a:tabLst>
                <a:tab pos="6661150" algn="r"/>
              </a:tabLst>
              <a:defRPr>
                <a:solidFill>
                  <a:schemeClr val="tx1"/>
                </a:solidFill>
                <a:latin typeface="Arial" panose="020B0604020202020204" pitchFamily="34" charset="0"/>
              </a:defRPr>
            </a:lvl4pPr>
            <a:lvl5pPr eaLnBrk="0" fontAlgn="base" hangingPunct="0">
              <a:spcBef>
                <a:spcPct val="0"/>
              </a:spcBef>
              <a:spcAft>
                <a:spcPct val="0"/>
              </a:spcAft>
              <a:tabLst>
                <a:tab pos="6661150" algn="r"/>
              </a:tabLst>
              <a:defRPr>
                <a:solidFill>
                  <a:schemeClr val="tx1"/>
                </a:solidFill>
                <a:latin typeface="Arial" panose="020B0604020202020204" pitchFamily="34" charset="0"/>
              </a:defRPr>
            </a:lvl5pPr>
            <a:lvl6pPr eaLnBrk="0" fontAlgn="base" hangingPunct="0">
              <a:spcBef>
                <a:spcPct val="0"/>
              </a:spcBef>
              <a:spcAft>
                <a:spcPct val="0"/>
              </a:spcAft>
              <a:tabLst>
                <a:tab pos="6661150" algn="r"/>
              </a:tabLst>
              <a:defRPr>
                <a:solidFill>
                  <a:schemeClr val="tx1"/>
                </a:solidFill>
                <a:latin typeface="Arial" panose="020B0604020202020204" pitchFamily="34" charset="0"/>
              </a:defRPr>
            </a:lvl6pPr>
            <a:lvl7pPr eaLnBrk="0" fontAlgn="base" hangingPunct="0">
              <a:spcBef>
                <a:spcPct val="0"/>
              </a:spcBef>
              <a:spcAft>
                <a:spcPct val="0"/>
              </a:spcAft>
              <a:tabLst>
                <a:tab pos="6661150" algn="r"/>
              </a:tabLst>
              <a:defRPr>
                <a:solidFill>
                  <a:schemeClr val="tx1"/>
                </a:solidFill>
                <a:latin typeface="Arial" panose="020B0604020202020204" pitchFamily="34" charset="0"/>
              </a:defRPr>
            </a:lvl7pPr>
            <a:lvl8pPr eaLnBrk="0" fontAlgn="base" hangingPunct="0">
              <a:spcBef>
                <a:spcPct val="0"/>
              </a:spcBef>
              <a:spcAft>
                <a:spcPct val="0"/>
              </a:spcAft>
              <a:tabLst>
                <a:tab pos="6661150" algn="r"/>
              </a:tabLst>
              <a:defRPr>
                <a:solidFill>
                  <a:schemeClr val="tx1"/>
                </a:solidFill>
                <a:latin typeface="Arial" panose="020B0604020202020204" pitchFamily="34" charset="0"/>
              </a:defRPr>
            </a:lvl8pPr>
            <a:lvl9pPr eaLnBrk="0" fontAlgn="base" hangingPunct="0">
              <a:spcBef>
                <a:spcPct val="0"/>
              </a:spcBef>
              <a:spcAft>
                <a:spcPct val="0"/>
              </a:spcAft>
              <a:tabLst>
                <a:tab pos="666115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6661150" algn="r"/>
              </a:tabLst>
            </a:pP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5</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661150" algn="r"/>
              </a:tabLst>
            </a:pP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Quan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2800" b="1"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en-US" altLang="en-US" sz="2800" b="1"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8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9.3. </a:t>
            </a:r>
            <a:r>
              <a:rPr kumimoji="0" lang="en-US" altLang="en-US" sz="2800" b="1"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1"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1"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8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28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thể</a:t>
            </a:r>
            <a:r>
              <a:rPr kumimoji="0" lang="en-US" altLang="en-US" sz="28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chế</a:t>
            </a:r>
            <a:r>
              <a:rPr kumimoji="0" lang="en-US" altLang="en-US" sz="28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/SGK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trang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39,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phân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sơ</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a:t>
            </a:r>
            <a:endParaRPr kumimoji="0" lang="en-US" altLang="en-US" sz="2800" b="0" i="0" u="none" strike="noStrike" cap="none" normalizeH="0" baseline="0" dirty="0">
              <a:ln>
                <a:noFill/>
              </a:ln>
              <a:solidFill>
                <a:schemeClr val="tx1"/>
              </a:solidFill>
              <a:effectLst/>
            </a:endParaRPr>
          </a:p>
        </p:txBody>
      </p:sp>
      <p:sp>
        <p:nvSpPr>
          <p:cNvPr id="6" name="TextBox 5">
            <a:extLst>
              <a:ext uri="{FF2B5EF4-FFF2-40B4-BE49-F238E27FC236}">
                <a16:creationId xmlns:a16="http://schemas.microsoft.com/office/drawing/2014/main" xmlns="" id="{36D635B1-543A-AFCF-3742-3970BF7B75ED}"/>
              </a:ext>
            </a:extLst>
          </p:cNvPr>
          <p:cNvSpPr txBox="1"/>
          <p:nvPr/>
        </p:nvSpPr>
        <p:spPr>
          <a:xfrm>
            <a:off x="9728" y="1828563"/>
            <a:ext cx="1191463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R="0" lvl="0" indent="0" algn="ctr" eaLnBrk="0" fontAlgn="base" hangingPunct="0">
              <a:lnSpc>
                <a:spcPct val="100000"/>
              </a:lnSpc>
              <a:spcBef>
                <a:spcPct val="0"/>
              </a:spcBef>
              <a:spcAft>
                <a:spcPct val="0"/>
              </a:spcAft>
              <a:buClrTx/>
              <a:buSzTx/>
              <a:buFontTx/>
              <a:buNone/>
              <a:tabLst>
                <a:tab pos="6661150" algn="r"/>
              </a:tabLst>
              <a:defRPr kumimoji="0" sz="2800" b="1"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defRPr>
            </a:lvl1pPr>
            <a:lvl2pPr eaLnBrk="0" fontAlgn="base" hangingPunct="0">
              <a:spcBef>
                <a:spcPct val="0"/>
              </a:spcBef>
              <a:spcAft>
                <a:spcPct val="0"/>
              </a:spcAft>
              <a:tabLst>
                <a:tab pos="6661150" algn="r"/>
              </a:tabLst>
              <a:defRPr>
                <a:latin typeface="Arial" panose="020B0604020202020204" pitchFamily="34" charset="0"/>
              </a:defRPr>
            </a:lvl2pPr>
            <a:lvl3pPr eaLnBrk="0" fontAlgn="base" hangingPunct="0">
              <a:spcBef>
                <a:spcPct val="0"/>
              </a:spcBef>
              <a:spcAft>
                <a:spcPct val="0"/>
              </a:spcAft>
              <a:tabLst>
                <a:tab pos="6661150" algn="r"/>
              </a:tabLst>
              <a:defRPr>
                <a:latin typeface="Arial" panose="020B0604020202020204" pitchFamily="34" charset="0"/>
              </a:defRPr>
            </a:lvl3pPr>
            <a:lvl4pPr eaLnBrk="0" fontAlgn="base" hangingPunct="0">
              <a:spcBef>
                <a:spcPct val="0"/>
              </a:spcBef>
              <a:spcAft>
                <a:spcPct val="0"/>
              </a:spcAft>
              <a:tabLst>
                <a:tab pos="6661150" algn="r"/>
              </a:tabLst>
              <a:defRPr>
                <a:latin typeface="Arial" panose="020B0604020202020204" pitchFamily="34" charset="0"/>
              </a:defRPr>
            </a:lvl4pPr>
            <a:lvl5pPr eaLnBrk="0" fontAlgn="base" hangingPunct="0">
              <a:spcBef>
                <a:spcPct val="0"/>
              </a:spcBef>
              <a:spcAft>
                <a:spcPct val="0"/>
              </a:spcAft>
              <a:tabLst>
                <a:tab pos="6661150" algn="r"/>
              </a:tabLst>
              <a:defRPr>
                <a:latin typeface="Arial" panose="020B0604020202020204" pitchFamily="34" charset="0"/>
              </a:defRPr>
            </a:lvl5pPr>
            <a:lvl6pPr eaLnBrk="0" fontAlgn="base" hangingPunct="0">
              <a:spcBef>
                <a:spcPct val="0"/>
              </a:spcBef>
              <a:spcAft>
                <a:spcPct val="0"/>
              </a:spcAft>
              <a:tabLst>
                <a:tab pos="6661150" algn="r"/>
              </a:tabLst>
              <a:defRPr>
                <a:latin typeface="Arial" panose="020B0604020202020204" pitchFamily="34" charset="0"/>
              </a:defRPr>
            </a:lvl6pPr>
            <a:lvl7pPr eaLnBrk="0" fontAlgn="base" hangingPunct="0">
              <a:spcBef>
                <a:spcPct val="0"/>
              </a:spcBef>
              <a:spcAft>
                <a:spcPct val="0"/>
              </a:spcAft>
              <a:tabLst>
                <a:tab pos="6661150" algn="r"/>
              </a:tabLst>
              <a:defRPr>
                <a:latin typeface="Arial" panose="020B0604020202020204" pitchFamily="34" charset="0"/>
              </a:defRPr>
            </a:lvl7pPr>
            <a:lvl8pPr eaLnBrk="0" fontAlgn="base" hangingPunct="0">
              <a:spcBef>
                <a:spcPct val="0"/>
              </a:spcBef>
              <a:spcAft>
                <a:spcPct val="0"/>
              </a:spcAft>
              <a:tabLst>
                <a:tab pos="6661150" algn="r"/>
              </a:tabLst>
              <a:defRPr>
                <a:latin typeface="Arial" panose="020B0604020202020204" pitchFamily="34" charset="0"/>
              </a:defRPr>
            </a:lvl8pPr>
            <a:lvl9pPr eaLnBrk="0" fontAlgn="base" hangingPunct="0">
              <a:spcBef>
                <a:spcPct val="0"/>
              </a:spcBef>
              <a:spcAft>
                <a:spcPct val="0"/>
              </a:spcAft>
              <a:tabLst>
                <a:tab pos="6661150" algn="r"/>
              </a:tabLst>
              <a:defRPr>
                <a:latin typeface="Arial" panose="020B0604020202020204" pitchFamily="34" charset="0"/>
              </a:defRPr>
            </a:lvl9pPr>
          </a:lstStyle>
          <a:p>
            <a:r>
              <a:rPr lang="en-US" altLang="en-US" dirty="0"/>
              <a:t>PHIẾU HỌC TẬP SỐ 6</a:t>
            </a:r>
          </a:p>
          <a:p>
            <a:r>
              <a:rPr lang="en-US" altLang="en-US" dirty="0" err="1"/>
              <a:t>Câu</a:t>
            </a:r>
            <a:r>
              <a:rPr lang="en-US" altLang="en-US" dirty="0"/>
              <a:t> 2: </a:t>
            </a:r>
            <a:r>
              <a:rPr lang="en-US" altLang="en-US" b="0" dirty="0" err="1"/>
              <a:t>Đọc</a:t>
            </a:r>
            <a:r>
              <a:rPr lang="en-US" altLang="en-US" b="0" dirty="0"/>
              <a:t> </a:t>
            </a:r>
            <a:r>
              <a:rPr lang="en-US" altLang="en-US" b="0" dirty="0" err="1"/>
              <a:t>thông</a:t>
            </a:r>
            <a:r>
              <a:rPr lang="en-US" altLang="en-US" b="0" dirty="0"/>
              <a:t> tin </a:t>
            </a:r>
            <a:r>
              <a:rPr lang="en-US" altLang="en-US" b="0" dirty="0" err="1"/>
              <a:t>mục</a:t>
            </a:r>
            <a:r>
              <a:rPr lang="en-US" altLang="en-US" b="0" dirty="0"/>
              <a:t> </a:t>
            </a:r>
            <a:r>
              <a:rPr lang="en-US" altLang="en-US" i="1" dirty="0"/>
              <a:t>3.Thể </a:t>
            </a:r>
            <a:r>
              <a:rPr lang="en-US" altLang="en-US" i="1" dirty="0" err="1"/>
              <a:t>chế</a:t>
            </a:r>
            <a:r>
              <a:rPr lang="en-US" altLang="en-US" i="1" dirty="0"/>
              <a:t> </a:t>
            </a:r>
            <a:r>
              <a:rPr lang="en-US" altLang="en-US" i="1" dirty="0" err="1"/>
              <a:t>hoạt</a:t>
            </a:r>
            <a:r>
              <a:rPr lang="en-US" altLang="en-US" i="1" dirty="0"/>
              <a:t> </a:t>
            </a:r>
            <a:r>
              <a:rPr lang="en-US" altLang="en-US" i="1" dirty="0" err="1"/>
              <a:t>động</a:t>
            </a:r>
            <a:r>
              <a:rPr lang="en-US" altLang="en-US" i="1" dirty="0"/>
              <a:t> </a:t>
            </a:r>
            <a:r>
              <a:rPr lang="en-US" altLang="en-US" i="1" dirty="0" err="1"/>
              <a:t>của</a:t>
            </a:r>
            <a:r>
              <a:rPr lang="en-US" altLang="en-US" i="1" dirty="0"/>
              <a:t> EU </a:t>
            </a:r>
            <a:r>
              <a:rPr lang="en-US" altLang="en-US" b="0" dirty="0" err="1"/>
              <a:t>trang</a:t>
            </a:r>
            <a:r>
              <a:rPr lang="en-US" altLang="en-US" b="0" dirty="0"/>
              <a:t> 39, 40, </a:t>
            </a:r>
            <a:r>
              <a:rPr lang="en-US" altLang="en-US" b="0" dirty="0" err="1"/>
              <a:t>em</a:t>
            </a:r>
            <a:r>
              <a:rPr lang="en-US" altLang="en-US" b="0" dirty="0"/>
              <a:t> </a:t>
            </a:r>
            <a:r>
              <a:rPr lang="en-US" altLang="en-US" b="0" dirty="0" err="1"/>
              <a:t>hãy</a:t>
            </a:r>
            <a:r>
              <a:rPr lang="en-US" altLang="en-US" b="0" dirty="0"/>
              <a:t> </a:t>
            </a:r>
            <a:r>
              <a:rPr lang="en-US" altLang="en-US" b="0" dirty="0" err="1"/>
              <a:t>hoàn</a:t>
            </a:r>
            <a:r>
              <a:rPr lang="en-US" altLang="en-US" b="0" dirty="0"/>
              <a:t> </a:t>
            </a:r>
            <a:r>
              <a:rPr lang="en-US" altLang="en-US" b="0" dirty="0" err="1"/>
              <a:t>thành</a:t>
            </a:r>
            <a:r>
              <a:rPr lang="en-US" altLang="en-US" b="0" dirty="0"/>
              <a:t> </a:t>
            </a:r>
            <a:r>
              <a:rPr lang="en-US" altLang="en-US" b="0" dirty="0" err="1"/>
              <a:t>bảng</a:t>
            </a:r>
            <a:r>
              <a:rPr lang="en-US" altLang="en-US" b="0" dirty="0"/>
              <a:t> </a:t>
            </a:r>
            <a:r>
              <a:rPr lang="en-US" altLang="en-US" b="0" dirty="0" err="1"/>
              <a:t>sau</a:t>
            </a:r>
            <a:endParaRPr lang="en-US" altLang="en-US" b="0" dirty="0"/>
          </a:p>
        </p:txBody>
      </p:sp>
    </p:spTree>
    <p:extLst>
      <p:ext uri="{BB962C8B-B14F-4D97-AF65-F5344CB8AC3E}">
        <p14:creationId xmlns:p14="http://schemas.microsoft.com/office/powerpoint/2010/main" val="4064900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5D28BB4E-C4A9-E327-9FA4-C48952BB18B4}"/>
              </a:ext>
            </a:extLst>
          </p:cNvPr>
          <p:cNvSpPr txBox="1"/>
          <p:nvPr/>
        </p:nvSpPr>
        <p:spPr>
          <a:xfrm>
            <a:off x="2940184" y="-87549"/>
            <a:ext cx="6094379" cy="652486"/>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800"/>
              </a:spcAft>
              <a:buClrTx/>
              <a:buSzTx/>
              <a:buFontTx/>
              <a:buNone/>
              <a:tabLst>
                <a:tab pos="6660515" algn="r"/>
              </a:tabLst>
              <a:defRPr/>
            </a:pP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 ÁN PHIẾU HỌC TẬP SỐ 6</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9FDAE58C-F9C4-733C-5F4B-659ED940440B}"/>
              </a:ext>
            </a:extLst>
          </p:cNvPr>
          <p:cNvGraphicFramePr>
            <a:graphicFrameLocks noGrp="1"/>
          </p:cNvGraphicFramePr>
          <p:nvPr>
            <p:extLst>
              <p:ext uri="{D42A27DB-BD31-4B8C-83A1-F6EECF244321}">
                <p14:modId xmlns:p14="http://schemas.microsoft.com/office/powerpoint/2010/main" val="702353572"/>
              </p:ext>
            </p:extLst>
          </p:nvPr>
        </p:nvGraphicFramePr>
        <p:xfrm>
          <a:off x="29182" y="459017"/>
          <a:ext cx="12130393" cy="6433312"/>
        </p:xfrm>
        <a:graphic>
          <a:graphicData uri="http://schemas.openxmlformats.org/drawingml/2006/table">
            <a:tbl>
              <a:tblPr firstRow="1" firstCol="1" bandRow="1"/>
              <a:tblGrid>
                <a:gridCol w="1962627">
                  <a:extLst>
                    <a:ext uri="{9D8B030D-6E8A-4147-A177-3AD203B41FA5}">
                      <a16:colId xmlns:a16="http://schemas.microsoft.com/office/drawing/2014/main" xmlns="" val="3896748448"/>
                    </a:ext>
                  </a:extLst>
                </a:gridCol>
                <a:gridCol w="2653380">
                  <a:extLst>
                    <a:ext uri="{9D8B030D-6E8A-4147-A177-3AD203B41FA5}">
                      <a16:colId xmlns:a16="http://schemas.microsoft.com/office/drawing/2014/main" xmlns="" val="836681166"/>
                    </a:ext>
                  </a:extLst>
                </a:gridCol>
                <a:gridCol w="2583989">
                  <a:extLst>
                    <a:ext uri="{9D8B030D-6E8A-4147-A177-3AD203B41FA5}">
                      <a16:colId xmlns:a16="http://schemas.microsoft.com/office/drawing/2014/main" xmlns="" val="1159175367"/>
                    </a:ext>
                  </a:extLst>
                </a:gridCol>
                <a:gridCol w="2508893">
                  <a:extLst>
                    <a:ext uri="{9D8B030D-6E8A-4147-A177-3AD203B41FA5}">
                      <a16:colId xmlns:a16="http://schemas.microsoft.com/office/drawing/2014/main" xmlns="" val="1649291000"/>
                    </a:ext>
                  </a:extLst>
                </a:gridCol>
                <a:gridCol w="2421504">
                  <a:extLst>
                    <a:ext uri="{9D8B030D-6E8A-4147-A177-3AD203B41FA5}">
                      <a16:colId xmlns:a16="http://schemas.microsoft.com/office/drawing/2014/main" xmlns="" val="2719000304"/>
                    </a:ext>
                  </a:extLst>
                </a:gridCol>
              </a:tblGrid>
              <a:tr h="0">
                <a:tc>
                  <a:txBody>
                    <a:bodyPr/>
                    <a:lstStyle/>
                    <a:p>
                      <a:pPr>
                        <a:lnSpc>
                          <a:spcPct val="130000"/>
                        </a:lnSpc>
                        <a:spcAft>
                          <a:spcPts val="800"/>
                        </a:spcAft>
                        <a:tabLst>
                          <a:tab pos="6660515" algn="r"/>
                        </a:tabLs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660515" algn="r"/>
                        </a:tabLst>
                      </a:pP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Hội đ</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ng</a:t>
                      </a:r>
                      <a:endPar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tabLst>
                          <a:tab pos="6660515" algn="r"/>
                        </a:tabLst>
                      </a:pP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châu Âu</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660515" algn="r"/>
                        </a:tabLst>
                      </a:pP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Nghị viện</a:t>
                      </a:r>
                      <a:endPar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tabLst>
                          <a:tab pos="6660515" algn="r"/>
                        </a:tabLst>
                      </a:pP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châu Âu</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660515" algn="r"/>
                        </a:tabLst>
                      </a:pP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Uỷ ban </a:t>
                      </a:r>
                      <a:endPar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tabLst>
                          <a:tab pos="6660515" algn="r"/>
                        </a:tabLst>
                      </a:pP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hâu Âu</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660515" algn="r"/>
                        </a:tabLst>
                      </a:pP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Hội đồng Liên minh châu Âu</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37815793"/>
                  </a:ext>
                </a:extLst>
              </a:tr>
              <a:tr h="0">
                <a:tc>
                  <a:txBody>
                    <a:bodyPr/>
                    <a:lstStyle/>
                    <a:p>
                      <a:pPr>
                        <a:lnSpc>
                          <a:spcPct val="100000"/>
                        </a:lnSpc>
                        <a:spcAft>
                          <a:spcPts val="0"/>
                        </a:spcAft>
                        <a:tabLst>
                          <a:tab pos="6660515" algn="r"/>
                        </a:tabLst>
                      </a:pPr>
                      <a:r>
                        <a:rPr lang="en-US" sz="2600" b="1" kern="100" dirty="0">
                          <a:effectLst/>
                          <a:latin typeface="Times New Roman" panose="02020603050405020304" pitchFamily="18" charset="0"/>
                          <a:ea typeface="Calibri" panose="020F0502020204030204" pitchFamily="34" charset="0"/>
                          <a:cs typeface="Times New Roman" panose="02020603050405020304" pitchFamily="18" charset="0"/>
                        </a:rPr>
                        <a:t>Thành </a:t>
                      </a:r>
                      <a:r>
                        <a:rPr lang="en-US" sz="2600" b="1"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6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tabLst>
                          <a:tab pos="6660515" algn="r"/>
                        </a:tabLst>
                      </a:pPr>
                      <a:r>
                        <a:rPr lang="en-US" sz="2600" b="1" kern="1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effectLst/>
                          <a:latin typeface="Times New Roman" panose="02020603050405020304" pitchFamily="18" charset="0"/>
                          <a:ea typeface="Calibri" panose="020F0502020204030204" pitchFamily="34" charset="0"/>
                          <a:cs typeface="Times New Roman" panose="02020603050405020304" pitchFamily="18" charset="0"/>
                        </a:rPr>
                        <a:t>diện</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52362947"/>
                  </a:ext>
                </a:extLst>
              </a:tr>
              <a:tr h="0">
                <a:tc>
                  <a:txBody>
                    <a:bodyPr/>
                    <a:lstStyle/>
                    <a:p>
                      <a:pPr>
                        <a:lnSpc>
                          <a:spcPct val="100000"/>
                        </a:lnSpc>
                        <a:spcAft>
                          <a:spcPts val="0"/>
                        </a:spcAft>
                        <a:tabLst>
                          <a:tab pos="6660515" algn="r"/>
                        </a:tabLst>
                      </a:pPr>
                      <a:r>
                        <a:rPr lang="en-US" sz="2600" b="1" kern="100" dirty="0">
                          <a:effectLst/>
                          <a:latin typeface="Times New Roman" panose="02020603050405020304" pitchFamily="18" charset="0"/>
                          <a:ea typeface="Calibri" panose="020F0502020204030204" pitchFamily="34" charset="0"/>
                          <a:cs typeface="Times New Roman" panose="02020603050405020304" pitchFamily="18" charset="0"/>
                        </a:rPr>
                        <a:t>Vai </a:t>
                      </a:r>
                      <a:r>
                        <a:rPr lang="en-US" sz="2600" b="1" kern="100" dirty="0" err="1">
                          <a:effectLst/>
                          <a:latin typeface="Times New Roman" panose="02020603050405020304" pitchFamily="18" charset="0"/>
                          <a:ea typeface="Calibri" panose="020F0502020204030204" pitchFamily="34" charset="0"/>
                          <a:cs typeface="Times New Roman" panose="02020603050405020304" pitchFamily="18" charset="0"/>
                        </a:rPr>
                        <a:t>trò</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25704379"/>
                  </a:ext>
                </a:extLst>
              </a:tr>
              <a:tr h="708880">
                <a:tc>
                  <a:txBody>
                    <a:bodyPr/>
                    <a:lstStyle/>
                    <a:p>
                      <a:pPr>
                        <a:lnSpc>
                          <a:spcPct val="100000"/>
                        </a:lnSpc>
                        <a:spcAft>
                          <a:spcPts val="0"/>
                        </a:spcAft>
                        <a:tabLst>
                          <a:tab pos="6660515" algn="r"/>
                        </a:tabLst>
                      </a:pPr>
                      <a:r>
                        <a:rPr lang="en-US" sz="2600" b="1" kern="1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effectLst/>
                          <a:latin typeface="Times New Roman" panose="02020603050405020304" pitchFamily="18" charset="0"/>
                          <a:ea typeface="Calibri" panose="020F0502020204030204" pitchFamily="34" charset="0"/>
                          <a:cs typeface="Times New Roman" panose="02020603050405020304" pitchFamily="18" charset="0"/>
                        </a:rPr>
                        <a:t>vụ</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30000"/>
                        </a:lnSpc>
                        <a:spcAft>
                          <a:spcPts val="800"/>
                        </a:spcAft>
                        <a:tabLst>
                          <a:tab pos="6660515" algn="r"/>
                        </a:tabLst>
                      </a:pP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30000"/>
                        </a:lnSpc>
                        <a:spcAft>
                          <a:spcPts val="800"/>
                        </a:spcAft>
                        <a:tabLst>
                          <a:tab pos="6660515" algn="r"/>
                        </a:tabLst>
                      </a:pP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tabLst>
                          <a:tab pos="6660515" algn="r"/>
                        </a:tabLs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tabLst>
                          <a:tab pos="6660515" algn="r"/>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rPr>
                        <a:t/>
                      </a:r>
                      <a:br>
                        <a:rPr lang="en-US" sz="2800" dirty="0">
                          <a:effectLst/>
                        </a:rPr>
                      </a:b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46092541"/>
                  </a:ext>
                </a:extLst>
              </a:tr>
            </a:tbl>
          </a:graphicData>
        </a:graphic>
      </p:graphicFrame>
      <p:sp>
        <p:nvSpPr>
          <p:cNvPr id="3" name="TextBox 2">
            <a:extLst>
              <a:ext uri="{FF2B5EF4-FFF2-40B4-BE49-F238E27FC236}">
                <a16:creationId xmlns:a16="http://schemas.microsoft.com/office/drawing/2014/main" xmlns="" id="{E70772BA-E10A-D671-8B48-C9572B3BBFBA}"/>
              </a:ext>
            </a:extLst>
          </p:cNvPr>
          <p:cNvSpPr txBox="1"/>
          <p:nvPr/>
        </p:nvSpPr>
        <p:spPr>
          <a:xfrm>
            <a:off x="2042810" y="1523121"/>
            <a:ext cx="2568103" cy="830997"/>
          </a:xfrm>
          <a:prstGeom prst="rect">
            <a:avLst/>
          </a:prstGeom>
          <a:noFill/>
        </p:spPr>
        <p:txBody>
          <a:bodyPr wrap="square">
            <a:spAutoFit/>
          </a:bodyPr>
          <a:lstStyle/>
          <a:p>
            <a:pPr algn="just"/>
            <a:r>
              <a:rPr lang="en-US" sz="2400" dirty="0" err="1">
                <a:solidFill>
                  <a:srgbClr val="000000"/>
                </a:solidFill>
                <a:latin typeface="Times New Roman" panose="02020603050405020304" pitchFamily="18" charset="0"/>
                <a:ea typeface="Times New Roman" panose="02020603050405020304" pitchFamily="18" charset="0"/>
              </a:rPr>
              <a:t>Gồm</a:t>
            </a:r>
            <a:r>
              <a:rPr lang="en-US" sz="2400" dirty="0">
                <a:solidFill>
                  <a:srgbClr val="000000"/>
                </a:solidFill>
                <a:latin typeface="Times New Roman" panose="02020603050405020304" pitchFamily="18" charset="0"/>
                <a:ea typeface="Times New Roman" panose="02020603050405020304" pitchFamily="18" charset="0"/>
              </a:rPr>
              <a:t> 27 </a:t>
            </a:r>
            <a:r>
              <a:rPr lang="en-US" sz="2400" dirty="0" err="1">
                <a:solidFill>
                  <a:srgbClr val="000000"/>
                </a:solidFill>
                <a:latin typeface="Times New Roman" panose="02020603050405020304" pitchFamily="18" charset="0"/>
                <a:ea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thủ</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
        <p:nvSpPr>
          <p:cNvPr id="4" name="TextBox 3">
            <a:extLst>
              <a:ext uri="{FF2B5EF4-FFF2-40B4-BE49-F238E27FC236}">
                <a16:creationId xmlns:a16="http://schemas.microsoft.com/office/drawing/2014/main" xmlns="" id="{FE58646A-3943-4898-31D0-1AC1D26972FF}"/>
              </a:ext>
            </a:extLst>
          </p:cNvPr>
          <p:cNvSpPr txBox="1"/>
          <p:nvPr/>
        </p:nvSpPr>
        <p:spPr>
          <a:xfrm>
            <a:off x="2010381" y="3630814"/>
            <a:ext cx="2723745" cy="2385268"/>
          </a:xfrm>
          <a:prstGeom prst="rect">
            <a:avLst/>
          </a:prstGeom>
          <a:noFill/>
        </p:spPr>
        <p:txBody>
          <a:bodyPr wrap="square">
            <a:spAutoFit/>
          </a:bodyPr>
          <a:lstStyle/>
          <a:p>
            <a:pPr algn="just">
              <a:spcAft>
                <a:spcPts val="600"/>
              </a:spcAft>
            </a:pP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Quyết định đường lối chính trị của</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EU</a:t>
            </a:r>
          </a:p>
          <a:p>
            <a:pPr algn="just"/>
            <a:r>
              <a:rPr lang="vi-VN" sz="2400" dirty="0">
                <a:solidFill>
                  <a:srgbClr val="000000"/>
                </a:solidFill>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Trao đổi về thể chế, hiến pháp, chính sách kinh tế, tiền tệ</a:t>
            </a:r>
          </a:p>
        </p:txBody>
      </p:sp>
      <p:sp>
        <p:nvSpPr>
          <p:cNvPr id="5" name="TextBox 4">
            <a:extLst>
              <a:ext uri="{FF2B5EF4-FFF2-40B4-BE49-F238E27FC236}">
                <a16:creationId xmlns:a16="http://schemas.microsoft.com/office/drawing/2014/main" xmlns="" id="{C6CF27A0-B8CD-D17F-4247-F77B884C19CA}"/>
              </a:ext>
            </a:extLst>
          </p:cNvPr>
          <p:cNvSpPr txBox="1"/>
          <p:nvPr/>
        </p:nvSpPr>
        <p:spPr>
          <a:xfrm>
            <a:off x="2010382" y="2559964"/>
            <a:ext cx="2568103" cy="830997"/>
          </a:xfrm>
          <a:prstGeom prst="rect">
            <a:avLst/>
          </a:prstGeom>
          <a:noFill/>
        </p:spPr>
        <p:txBody>
          <a:bodyPr wrap="square">
            <a:spAutoFit/>
          </a:bodyPr>
          <a:lstStyle/>
          <a:p>
            <a:pPr algn="just"/>
            <a:r>
              <a:rPr lang="en-US" sz="2400" dirty="0">
                <a:solidFill>
                  <a:srgbClr val="000000"/>
                </a:solidFill>
                <a:latin typeface="Times New Roman" panose="02020603050405020304" pitchFamily="18" charset="0"/>
                <a:ea typeface="Times New Roman" panose="02020603050405020304" pitchFamily="18" charset="0"/>
              </a:rPr>
              <a:t>C</a:t>
            </a:r>
            <a:r>
              <a:rPr lang="vi-VN" sz="2400" dirty="0">
                <a:solidFill>
                  <a:srgbClr val="000000"/>
                </a:solidFill>
                <a:latin typeface="Times New Roman" panose="02020603050405020304" pitchFamily="18" charset="0"/>
                <a:ea typeface="Times New Roman" panose="02020603050405020304" pitchFamily="18" charset="0"/>
              </a:rPr>
              <a:t>ơ quan quy</a:t>
            </a:r>
            <a:r>
              <a:rPr lang="en-US" sz="2400" dirty="0">
                <a:solidFill>
                  <a:srgbClr val="000000"/>
                </a:solidFill>
                <a:latin typeface="Times New Roman" panose="02020603050405020304" pitchFamily="18" charset="0"/>
                <a:ea typeface="Times New Roman" panose="02020603050405020304" pitchFamily="18" charset="0"/>
              </a:rPr>
              <a:t>ề</a:t>
            </a:r>
            <a:r>
              <a:rPr lang="vi-VN" sz="2400" dirty="0">
                <a:solidFill>
                  <a:srgbClr val="000000"/>
                </a:solidFill>
                <a:latin typeface="Times New Roman" panose="02020603050405020304" pitchFamily="18" charset="0"/>
                <a:ea typeface="Times New Roman" panose="02020603050405020304" pitchFamily="18" charset="0"/>
              </a:rPr>
              <a:t>n lực cao nhất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EU</a:t>
            </a:r>
            <a:r>
              <a:rPr lang="vi-VN" sz="2400" dirty="0">
                <a:solidFill>
                  <a:srgbClr val="000000"/>
                </a:solidFill>
                <a:latin typeface="Times New Roman" panose="02020603050405020304" pitchFamily="18" charset="0"/>
                <a:ea typeface="Times New Roman" panose="02020603050405020304" pitchFamily="18" charset="0"/>
              </a:rPr>
              <a:t> </a:t>
            </a:r>
            <a:endParaRPr lang="en-US" sz="2400" dirty="0"/>
          </a:p>
        </p:txBody>
      </p:sp>
      <p:sp>
        <p:nvSpPr>
          <p:cNvPr id="7" name="TextBox 6">
            <a:extLst>
              <a:ext uri="{FF2B5EF4-FFF2-40B4-BE49-F238E27FC236}">
                <a16:creationId xmlns:a16="http://schemas.microsoft.com/office/drawing/2014/main" xmlns="" id="{F8B8B201-7127-7FCB-C07C-5A7DBCF05AAE}"/>
              </a:ext>
            </a:extLst>
          </p:cNvPr>
          <p:cNvSpPr txBox="1"/>
          <p:nvPr/>
        </p:nvSpPr>
        <p:spPr>
          <a:xfrm>
            <a:off x="7211442" y="2492508"/>
            <a:ext cx="2568103" cy="1200329"/>
          </a:xfrm>
          <a:prstGeom prst="rect">
            <a:avLst/>
          </a:prstGeom>
          <a:noFill/>
        </p:spPr>
        <p:txBody>
          <a:bodyPr wrap="square">
            <a:spAutoFit/>
          </a:bodyPr>
          <a:lstStyle/>
          <a:p>
            <a:pPr algn="just"/>
            <a:r>
              <a:rPr lang="en-US" sz="2400" dirty="0">
                <a:solidFill>
                  <a:srgbClr val="000000"/>
                </a:solidFill>
                <a:latin typeface="Times New Roman" panose="02020603050405020304" pitchFamily="18" charset="0"/>
                <a:ea typeface="Times New Roman" panose="02020603050405020304" pitchFamily="18" charset="0"/>
              </a:rPr>
              <a:t>C</a:t>
            </a:r>
            <a:r>
              <a:rPr lang="vi-VN" sz="2400" dirty="0">
                <a:solidFill>
                  <a:srgbClr val="000000"/>
                </a:solidFill>
                <a:latin typeface="Times New Roman" panose="02020603050405020304" pitchFamily="18" charset="0"/>
                <a:ea typeface="Times New Roman" panose="02020603050405020304" pitchFamily="18" charset="0"/>
              </a:rPr>
              <a:t>ơ quan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chung</a:t>
            </a:r>
            <a:endParaRPr lang="en-US" sz="2400" dirty="0"/>
          </a:p>
        </p:txBody>
      </p:sp>
      <p:sp>
        <p:nvSpPr>
          <p:cNvPr id="10" name="TextBox 9">
            <a:extLst>
              <a:ext uri="{FF2B5EF4-FFF2-40B4-BE49-F238E27FC236}">
                <a16:creationId xmlns:a16="http://schemas.microsoft.com/office/drawing/2014/main" xmlns="" id="{44615DCB-6F2A-33F2-D2C2-20B26243C0CE}"/>
              </a:ext>
            </a:extLst>
          </p:cNvPr>
          <p:cNvSpPr txBox="1"/>
          <p:nvPr/>
        </p:nvSpPr>
        <p:spPr>
          <a:xfrm>
            <a:off x="4610911" y="1523120"/>
            <a:ext cx="2568103" cy="830997"/>
          </a:xfrm>
          <a:prstGeom prst="rect">
            <a:avLst/>
          </a:prstGeom>
          <a:noFill/>
        </p:spPr>
        <p:txBody>
          <a:bodyPr wrap="square">
            <a:spAutoFit/>
          </a:bodyPr>
          <a:lstStyle/>
          <a:p>
            <a:pPr algn="just"/>
            <a:r>
              <a:rPr lang="fr-FR" sz="2400" dirty="0" err="1">
                <a:solidFill>
                  <a:srgbClr val="000000"/>
                </a:solidFill>
                <a:latin typeface="Times New Roman" panose="02020603050405020304" pitchFamily="18" charset="0"/>
                <a:ea typeface="Times New Roman" panose="02020603050405020304" pitchFamily="18" charset="0"/>
              </a:rPr>
              <a:t>Đại</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diện</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cho</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công</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dân</a:t>
            </a:r>
            <a:r>
              <a:rPr lang="fr-FR" sz="2400" dirty="0">
                <a:solidFill>
                  <a:srgbClr val="000000"/>
                </a:solidFill>
                <a:latin typeface="Times New Roman" panose="02020603050405020304" pitchFamily="18" charset="0"/>
                <a:ea typeface="Times New Roman" panose="02020603050405020304" pitchFamily="18" charset="0"/>
              </a:rPr>
              <a:t> EU</a:t>
            </a:r>
            <a:endParaRPr lang="en-US" sz="2400" dirty="0"/>
          </a:p>
        </p:txBody>
      </p:sp>
      <p:sp>
        <p:nvSpPr>
          <p:cNvPr id="11" name="TextBox 10">
            <a:extLst>
              <a:ext uri="{FF2B5EF4-FFF2-40B4-BE49-F238E27FC236}">
                <a16:creationId xmlns:a16="http://schemas.microsoft.com/office/drawing/2014/main" xmlns="" id="{237166E8-0FD1-3216-CA6D-A1C1D8232C00}"/>
              </a:ext>
            </a:extLst>
          </p:cNvPr>
          <p:cNvSpPr txBox="1"/>
          <p:nvPr/>
        </p:nvSpPr>
        <p:spPr>
          <a:xfrm>
            <a:off x="7179014" y="1345778"/>
            <a:ext cx="2568103" cy="1200329"/>
          </a:xfrm>
          <a:prstGeom prst="rect">
            <a:avLst/>
          </a:prstGeom>
          <a:noFill/>
        </p:spPr>
        <p:txBody>
          <a:bodyPr wrap="square">
            <a:spAutoFit/>
          </a:bodyPr>
          <a:lstStyle/>
          <a:p>
            <a:pPr algn="just"/>
            <a:r>
              <a:rPr lang="fr-FR" sz="2400" dirty="0" err="1">
                <a:solidFill>
                  <a:srgbClr val="000000"/>
                </a:solidFill>
                <a:latin typeface="Times New Roman" panose="02020603050405020304" pitchFamily="18" charset="0"/>
                <a:ea typeface="Times New Roman" panose="02020603050405020304" pitchFamily="18" charset="0"/>
              </a:rPr>
              <a:t>Gồm</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Chủ</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tịch</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Uỷ</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viên</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và</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các</a:t>
            </a:r>
            <a:r>
              <a:rPr lang="fr-FR" sz="2400" dirty="0">
                <a:solidFill>
                  <a:srgbClr val="000000"/>
                </a:solidFill>
                <a:latin typeface="Times New Roman" panose="02020603050405020304" pitchFamily="18" charset="0"/>
                <a:ea typeface="Times New Roman" panose="02020603050405020304" pitchFamily="18" charset="0"/>
              </a:rPr>
              <a:t> ban </a:t>
            </a:r>
            <a:r>
              <a:rPr lang="fr-FR" sz="2400" dirty="0" err="1">
                <a:solidFill>
                  <a:srgbClr val="000000"/>
                </a:solidFill>
                <a:latin typeface="Times New Roman" panose="02020603050405020304" pitchFamily="18" charset="0"/>
                <a:ea typeface="Times New Roman" panose="02020603050405020304" pitchFamily="18" charset="0"/>
              </a:rPr>
              <a:t>chức</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năng</a:t>
            </a:r>
            <a:endParaRPr lang="en-US" sz="2400" dirty="0"/>
          </a:p>
        </p:txBody>
      </p:sp>
      <p:sp>
        <p:nvSpPr>
          <p:cNvPr id="13" name="TextBox 12">
            <a:extLst>
              <a:ext uri="{FF2B5EF4-FFF2-40B4-BE49-F238E27FC236}">
                <a16:creationId xmlns:a16="http://schemas.microsoft.com/office/drawing/2014/main" xmlns="" id="{A741AB6D-F461-D2A2-F464-5D2B16F929DD}"/>
              </a:ext>
            </a:extLst>
          </p:cNvPr>
          <p:cNvSpPr txBox="1"/>
          <p:nvPr/>
        </p:nvSpPr>
        <p:spPr>
          <a:xfrm>
            <a:off x="4610911" y="2441734"/>
            <a:ext cx="2568103" cy="830997"/>
          </a:xfrm>
          <a:prstGeom prst="rect">
            <a:avLst/>
          </a:prstGeom>
          <a:noFill/>
        </p:spPr>
        <p:txBody>
          <a:bodyPr wrap="square">
            <a:spAutoFit/>
          </a:bodyPr>
          <a:lstStyle/>
          <a:p>
            <a:pPr algn="just"/>
            <a:r>
              <a:rPr lang="en-US" sz="2400" dirty="0">
                <a:solidFill>
                  <a:srgbClr val="000000"/>
                </a:solidFill>
                <a:latin typeface="Times New Roman" panose="02020603050405020304" pitchFamily="18" charset="0"/>
                <a:ea typeface="Times New Roman" panose="02020603050405020304" pitchFamily="18" charset="0"/>
              </a:rPr>
              <a:t>C</a:t>
            </a:r>
            <a:r>
              <a:rPr lang="vi-VN" sz="2400" dirty="0">
                <a:solidFill>
                  <a:srgbClr val="000000"/>
                </a:solidFill>
                <a:latin typeface="Times New Roman" panose="02020603050405020304" pitchFamily="18" charset="0"/>
                <a:ea typeface="Times New Roman" panose="02020603050405020304" pitchFamily="18" charset="0"/>
              </a:rPr>
              <a:t>ơ quan làm luật của EU</a:t>
            </a:r>
            <a:endParaRPr lang="en-US" sz="2400" dirty="0"/>
          </a:p>
        </p:txBody>
      </p:sp>
      <p:sp>
        <p:nvSpPr>
          <p:cNvPr id="14" name="Shape 150">
            <a:extLst>
              <a:ext uri="{FF2B5EF4-FFF2-40B4-BE49-F238E27FC236}">
                <a16:creationId xmlns:a16="http://schemas.microsoft.com/office/drawing/2014/main" xmlns="" id="{DEA8ACF8-B9F3-5EEF-E11B-858DBEAE9C65}"/>
              </a:ext>
            </a:extLst>
          </p:cNvPr>
          <p:cNvSpPr txBox="1"/>
          <p:nvPr/>
        </p:nvSpPr>
        <p:spPr>
          <a:xfrm>
            <a:off x="7211441" y="3644196"/>
            <a:ext cx="2597291" cy="2677656"/>
          </a:xfrm>
          <a:prstGeom prst="rect">
            <a:avLst/>
          </a:prstGeom>
          <a:noFill/>
        </p:spPr>
        <p:txBody>
          <a:bodyPr wrap="square">
            <a:spAutoFit/>
          </a:bodyPr>
          <a:lstStyle>
            <a:defPPr>
              <a:defRPr lang="en-US"/>
            </a:defPPr>
            <a:lvl1pPr algn="just">
              <a:defRPr sz="2400">
                <a:solidFill>
                  <a:srgbClr val="000000"/>
                </a:solidFill>
                <a:latin typeface="Times New Roman" panose="02020603050405020304" pitchFamily="18" charset="0"/>
                <a:ea typeface="Times New Roman" panose="02020603050405020304" pitchFamily="18" charset="0"/>
              </a:defRPr>
            </a:lvl1pPr>
          </a:lstStyle>
          <a:p>
            <a:r>
              <a:rPr lang="en-US" dirty="0"/>
              <a:t>- </a:t>
            </a:r>
            <a:r>
              <a:rPr lang="vi-VN" dirty="0"/>
              <a:t>Đ</a:t>
            </a:r>
            <a:r>
              <a:rPr lang="en-US" dirty="0"/>
              <a:t>ề</a:t>
            </a:r>
            <a:r>
              <a:rPr lang="vi-VN" dirty="0"/>
              <a:t> xuất luật</a:t>
            </a:r>
            <a:endParaRPr lang="en-US" dirty="0"/>
          </a:p>
          <a:p>
            <a:r>
              <a:rPr lang="en-US" dirty="0"/>
              <a:t>- </a:t>
            </a:r>
            <a:r>
              <a:rPr lang="vi-VN" dirty="0"/>
              <a:t>Đi</a:t>
            </a:r>
            <a:r>
              <a:rPr lang="en-US" dirty="0"/>
              <a:t>ề</a:t>
            </a:r>
            <a:r>
              <a:rPr lang="vi-VN" dirty="0"/>
              <a:t>u hành, giám sát thực hiện pháp luật</a:t>
            </a:r>
            <a:endParaRPr lang="en-US" dirty="0"/>
          </a:p>
          <a:p>
            <a:r>
              <a:rPr lang="vi-VN" dirty="0"/>
              <a:t>-</a:t>
            </a:r>
            <a:r>
              <a:rPr lang="en-US" dirty="0"/>
              <a:t> </a:t>
            </a:r>
            <a:r>
              <a:rPr lang="vi-VN" dirty="0"/>
              <a:t>Đại diện cho EU về đối ngoại, đàm phán quốc tế</a:t>
            </a:r>
            <a:endParaRPr lang="en-US" dirty="0"/>
          </a:p>
        </p:txBody>
      </p:sp>
      <p:sp>
        <p:nvSpPr>
          <p:cNvPr id="15" name="TextBox 14">
            <a:extLst>
              <a:ext uri="{FF2B5EF4-FFF2-40B4-BE49-F238E27FC236}">
                <a16:creationId xmlns:a16="http://schemas.microsoft.com/office/drawing/2014/main" xmlns="" id="{A3040301-E532-3B97-6C27-D09A06F16C43}"/>
              </a:ext>
            </a:extLst>
          </p:cNvPr>
          <p:cNvSpPr txBox="1"/>
          <p:nvPr/>
        </p:nvSpPr>
        <p:spPr>
          <a:xfrm>
            <a:off x="9641734" y="1316350"/>
            <a:ext cx="2568103" cy="1200329"/>
          </a:xfrm>
          <a:prstGeom prst="rect">
            <a:avLst/>
          </a:prstGeom>
          <a:noFill/>
        </p:spPr>
        <p:txBody>
          <a:bodyPr wrap="square">
            <a:spAutoFit/>
          </a:bodyPr>
          <a:lstStyle/>
          <a:p>
            <a:pPr algn="just"/>
            <a:r>
              <a:rPr lang="fr-FR" sz="2400" dirty="0" err="1">
                <a:solidFill>
                  <a:srgbClr val="000000"/>
                </a:solidFill>
                <a:latin typeface="Times New Roman" panose="02020603050405020304" pitchFamily="18" charset="0"/>
                <a:ea typeface="Times New Roman" panose="02020603050405020304" pitchFamily="18" charset="0"/>
              </a:rPr>
              <a:t>Gồm</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các</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bộ</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trưởng</a:t>
            </a:r>
            <a:r>
              <a:rPr lang="fr-FR"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phủ</a:t>
            </a:r>
            <a:endParaRPr lang="en-US" sz="2400" dirty="0"/>
          </a:p>
        </p:txBody>
      </p:sp>
      <p:sp>
        <p:nvSpPr>
          <p:cNvPr id="16" name="TextBox 15">
            <a:extLst>
              <a:ext uri="{FF2B5EF4-FFF2-40B4-BE49-F238E27FC236}">
                <a16:creationId xmlns:a16="http://schemas.microsoft.com/office/drawing/2014/main" xmlns="" id="{70584924-DDCC-F937-4E12-2086CE46C276}"/>
              </a:ext>
            </a:extLst>
          </p:cNvPr>
          <p:cNvSpPr txBox="1"/>
          <p:nvPr/>
        </p:nvSpPr>
        <p:spPr>
          <a:xfrm>
            <a:off x="9685509" y="2476153"/>
            <a:ext cx="2568103" cy="830997"/>
          </a:xfrm>
          <a:prstGeom prst="rect">
            <a:avLst/>
          </a:prstGeom>
          <a:noFill/>
        </p:spPr>
        <p:txBody>
          <a:bodyPr wrap="square">
            <a:spAutoFit/>
          </a:bodyPr>
          <a:lstStyle/>
          <a:p>
            <a:pPr algn="just"/>
            <a:r>
              <a:rPr lang="en-US" sz="2400" dirty="0">
                <a:solidFill>
                  <a:srgbClr val="000000"/>
                </a:solidFill>
                <a:latin typeface="Times New Roman" panose="02020603050405020304" pitchFamily="18" charset="0"/>
                <a:ea typeface="Times New Roman" panose="02020603050405020304" pitchFamily="18" charset="0"/>
              </a:rPr>
              <a:t>C</a:t>
            </a:r>
            <a:r>
              <a:rPr lang="vi-VN" sz="2400" dirty="0">
                <a:solidFill>
                  <a:srgbClr val="000000"/>
                </a:solidFill>
                <a:latin typeface="Times New Roman" panose="02020603050405020304" pitchFamily="18" charset="0"/>
                <a:ea typeface="Times New Roman" panose="02020603050405020304" pitchFamily="18" charset="0"/>
              </a:rPr>
              <a:t>ơ quan làm luật của EU</a:t>
            </a:r>
            <a:endParaRPr lang="en-US" sz="2400" dirty="0"/>
          </a:p>
        </p:txBody>
      </p:sp>
      <p:sp>
        <p:nvSpPr>
          <p:cNvPr id="18" name="TextBox 17">
            <a:extLst>
              <a:ext uri="{FF2B5EF4-FFF2-40B4-BE49-F238E27FC236}">
                <a16:creationId xmlns:a16="http://schemas.microsoft.com/office/drawing/2014/main" xmlns="" id="{63B54D35-CB71-0931-4E69-A179DFDC5C9F}"/>
              </a:ext>
            </a:extLst>
          </p:cNvPr>
          <p:cNvSpPr txBox="1"/>
          <p:nvPr/>
        </p:nvSpPr>
        <p:spPr>
          <a:xfrm>
            <a:off x="4704945" y="3630815"/>
            <a:ext cx="2412459" cy="3046988"/>
          </a:xfrm>
          <a:prstGeom prst="rect">
            <a:avLst/>
          </a:prstGeom>
          <a:noFill/>
        </p:spPr>
        <p:txBody>
          <a:bodyPr wrap="square">
            <a:spAutoFit/>
          </a:bodyPr>
          <a:lstStyle>
            <a:defPPr>
              <a:defRPr lang="en-US"/>
            </a:defPPr>
            <a:lvl1pPr algn="just">
              <a:defRPr sz="2400">
                <a:solidFill>
                  <a:srgbClr val="000000"/>
                </a:solidFill>
                <a:latin typeface="Times New Roman" panose="02020603050405020304" pitchFamily="18" charset="0"/>
                <a:ea typeface="Times New Roman" panose="02020603050405020304" pitchFamily="18" charset="0"/>
              </a:defRPr>
            </a:lvl1pPr>
          </a:lstStyle>
          <a:p>
            <a:r>
              <a:rPr lang="en-US" dirty="0"/>
              <a:t>- </a:t>
            </a:r>
            <a:r>
              <a:rPr lang="vi-VN" dirty="0"/>
              <a:t>Lập pháp: thông qua luật (cùng với Hội đồng Liên minh), quyết định các thoả thuận quốc tế, rà soát chương trình làm việc của Uỷ</a:t>
            </a:r>
            <a:r>
              <a:rPr lang="en-US" dirty="0"/>
              <a:t> </a:t>
            </a:r>
            <a:r>
              <a:rPr lang="vi-VN" dirty="0"/>
              <a:t>ban</a:t>
            </a:r>
            <a:endParaRPr lang="en-US" dirty="0"/>
          </a:p>
        </p:txBody>
      </p:sp>
      <p:sp>
        <p:nvSpPr>
          <p:cNvPr id="19" name="Shape 152">
            <a:extLst>
              <a:ext uri="{FF2B5EF4-FFF2-40B4-BE49-F238E27FC236}">
                <a16:creationId xmlns:a16="http://schemas.microsoft.com/office/drawing/2014/main" xmlns="" id="{7F744F09-8F9F-567B-C76B-91E9D52A6E1B}"/>
              </a:ext>
            </a:extLst>
          </p:cNvPr>
          <p:cNvSpPr txBox="1"/>
          <p:nvPr/>
        </p:nvSpPr>
        <p:spPr>
          <a:xfrm>
            <a:off x="9655508" y="3671023"/>
            <a:ext cx="2472448" cy="2677656"/>
          </a:xfrm>
          <a:prstGeom prst="rect">
            <a:avLst/>
          </a:prstGeom>
          <a:noFill/>
        </p:spPr>
        <p:txBody>
          <a:bodyPr wrap="square">
            <a:spAutoFit/>
          </a:bodyPr>
          <a:lstStyle>
            <a:defPPr>
              <a:defRPr lang="en-US"/>
            </a:defPPr>
            <a:lvl1pPr algn="just">
              <a:defRPr sz="2400">
                <a:solidFill>
                  <a:srgbClr val="000000"/>
                </a:solidFill>
                <a:latin typeface="Times New Roman" panose="02020603050405020304" pitchFamily="18" charset="0"/>
                <a:ea typeface="Times New Roman" panose="02020603050405020304" pitchFamily="18" charset="0"/>
              </a:defRPr>
            </a:lvl1pPr>
          </a:lstStyle>
          <a:p>
            <a:r>
              <a:rPr lang="en-US" dirty="0"/>
              <a:t>- </a:t>
            </a:r>
            <a:r>
              <a:rPr lang="vi-VN" dirty="0"/>
              <a:t>Đàm phán và thông qua luật</a:t>
            </a:r>
            <a:endParaRPr lang="en-US" dirty="0"/>
          </a:p>
          <a:p>
            <a:r>
              <a:rPr lang="en-US" dirty="0"/>
              <a:t>- </a:t>
            </a:r>
            <a:r>
              <a:rPr lang="vi-VN" dirty="0"/>
              <a:t>Phối hợp với các quốc gia thành viên về: kinh tế, giáo dục, văn hoá, việc làm.</a:t>
            </a:r>
            <a:endParaRPr lang="en-US" dirty="0"/>
          </a:p>
        </p:txBody>
      </p:sp>
      <p:sp>
        <p:nvSpPr>
          <p:cNvPr id="21" name="TextBox 20">
            <a:extLst>
              <a:ext uri="{FF2B5EF4-FFF2-40B4-BE49-F238E27FC236}">
                <a16:creationId xmlns:a16="http://schemas.microsoft.com/office/drawing/2014/main" xmlns="" id="{68A42483-3D8A-ECAE-4C02-7F60E66E16CB}"/>
              </a:ext>
            </a:extLst>
          </p:cNvPr>
          <p:cNvSpPr txBox="1"/>
          <p:nvPr/>
        </p:nvSpPr>
        <p:spPr>
          <a:xfrm>
            <a:off x="2010382" y="6002324"/>
            <a:ext cx="2568103" cy="830997"/>
          </a:xfrm>
          <a:prstGeom prst="rect">
            <a:avLst/>
          </a:prstGeom>
          <a:noFill/>
        </p:spPr>
        <p:txBody>
          <a:bodyPr wrap="square">
            <a:spAutoFit/>
          </a:bodyPr>
          <a:lstStyle/>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phải</a:t>
            </a:r>
            <a:r>
              <a:rPr lang="en-US" sz="2400" dirty="0">
                <a:solidFill>
                  <a:srgbClr val="000000"/>
                </a:solidFill>
                <a:latin typeface="Times New Roman" panose="02020603050405020304" pitchFamily="18" charset="0"/>
                <a:ea typeface="Times New Roman" panose="02020603050405020304" pitchFamily="18" charset="0"/>
              </a:rPr>
              <a:t> c</a:t>
            </a:r>
            <a:r>
              <a:rPr lang="vi-VN" sz="2400" dirty="0">
                <a:solidFill>
                  <a:srgbClr val="000000"/>
                </a:solidFill>
                <a:latin typeface="Times New Roman" panose="02020603050405020304" pitchFamily="18" charset="0"/>
                <a:ea typeface="Times New Roman" panose="02020603050405020304" pitchFamily="18" charset="0"/>
              </a:rPr>
              <a:t>ơ quan làm luật</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3657315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8F55009-E454-10C7-8F5C-A3BE4EF3180A}"/>
              </a:ext>
            </a:extLst>
          </p:cNvPr>
          <p:cNvSpPr txBox="1"/>
          <p:nvPr/>
        </p:nvSpPr>
        <p:spPr>
          <a:xfrm>
            <a:off x="2" y="1145172"/>
            <a:ext cx="12191999"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3. </a:t>
            </a:r>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Thể chế hoạt động:</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CD5144C-E76F-5E59-13A1-0C68AB750162}"/>
              </a:ext>
            </a:extLst>
          </p:cNvPr>
          <p:cNvSpPr txBox="1"/>
          <p:nvPr/>
        </p:nvSpPr>
        <p:spPr>
          <a:xfrm>
            <a:off x="0" y="1746070"/>
            <a:ext cx="12192000" cy="1143646"/>
          </a:xfrm>
          <a:prstGeom prst="rect">
            <a:avLst/>
          </a:prstGeom>
          <a:noFill/>
        </p:spPr>
        <p:txBody>
          <a:bodyPr wrap="square">
            <a:spAutoFit/>
          </a:bodyPr>
          <a:lstStyle/>
          <a:p>
            <a:pPr indent="254000" algn="just">
              <a:lnSpc>
                <a:spcPct val="122000"/>
              </a:lnSpc>
              <a:spcAft>
                <a:spcPts val="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Bốn cơ quan thể chế ra quyết định chính và đi</a:t>
            </a:r>
            <a:r>
              <a:rPr lang="en-US" sz="2800" dirty="0">
                <a:solidFill>
                  <a:srgbClr val="000000"/>
                </a:solidFill>
                <a:effectLst/>
                <a:latin typeface="Times New Roman" panose="02020603050405020304" pitchFamily="18" charset="0"/>
                <a:ea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rPr>
              <a:t>u hành EU là Hội đồng châu Âu, Hội đồng Liên minh châu Âu, Uỷ ban châu Âu và Nghị viện châu Âu. </a:t>
            </a:r>
            <a:endParaRPr lang="en-US" sz="2800" dirty="0"/>
          </a:p>
        </p:txBody>
      </p:sp>
      <p:sp>
        <p:nvSpPr>
          <p:cNvPr id="3" name="TextBox 2">
            <a:extLst>
              <a:ext uri="{FF2B5EF4-FFF2-40B4-BE49-F238E27FC236}">
                <a16:creationId xmlns:a16="http://schemas.microsoft.com/office/drawing/2014/main" xmlns="" id="{425C13BA-E578-080A-0054-FB24F76CB55A}"/>
              </a:ext>
            </a:extLst>
          </p:cNvPr>
          <p:cNvSpPr txBox="1"/>
          <p:nvPr/>
        </p:nvSpPr>
        <p:spPr>
          <a:xfrm>
            <a:off x="2" y="3190082"/>
            <a:ext cx="12191999" cy="1143646"/>
          </a:xfrm>
          <a:prstGeom prst="rect">
            <a:avLst/>
          </a:prstGeom>
          <a:noFill/>
        </p:spPr>
        <p:txBody>
          <a:bodyPr wrap="square">
            <a:spAutoFit/>
          </a:bodyPr>
          <a:lstStyle/>
          <a:p>
            <a:pPr indent="254000" algn="just">
              <a:lnSpc>
                <a:spcPct val="122000"/>
              </a:lnSpc>
              <a:spcAft>
                <a:spcPts val="200"/>
              </a:spcAft>
            </a:pP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Các cơ quan này có chức năng riêng biệt, phối hợp chặt chẽ với nhau nhằm ra quyết định và điều hành hoạt động của EU.</a:t>
            </a:r>
            <a:endParaRPr lang="en-US" sz="2800" dirty="0"/>
          </a:p>
        </p:txBody>
      </p:sp>
    </p:spTree>
    <p:extLst>
      <p:ext uri="{BB962C8B-B14F-4D97-AF65-F5344CB8AC3E}">
        <p14:creationId xmlns:p14="http://schemas.microsoft.com/office/powerpoint/2010/main" val="2181258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ABBAD8B-DD2F-E64E-B9D9-8F571A2D4B92}"/>
              </a:ext>
            </a:extLst>
          </p:cNvPr>
          <p:cNvPicPr>
            <a:picLocks noChangeAspect="1"/>
          </p:cNvPicPr>
          <p:nvPr/>
        </p:nvPicPr>
        <p:blipFill>
          <a:blip r:embed="rId3"/>
          <a:stretch>
            <a:fillRect/>
          </a:stretch>
        </p:blipFill>
        <p:spPr>
          <a:xfrm>
            <a:off x="356118" y="126650"/>
            <a:ext cx="11661887" cy="6604705"/>
          </a:xfrm>
          <a:prstGeom prst="rect">
            <a:avLst/>
          </a:prstGeom>
        </p:spPr>
      </p:pic>
      <p:sp>
        <p:nvSpPr>
          <p:cNvPr id="3" name="Rectangle 2">
            <a:extLst>
              <a:ext uri="{FF2B5EF4-FFF2-40B4-BE49-F238E27FC236}">
                <a16:creationId xmlns:a16="http://schemas.microsoft.com/office/drawing/2014/main" xmlns="" id="{D3E7093F-19B4-E24E-B97A-068A6439604A}"/>
              </a:ext>
            </a:extLst>
          </p:cNvPr>
          <p:cNvSpPr/>
          <p:nvPr/>
        </p:nvSpPr>
        <p:spPr>
          <a:xfrm>
            <a:off x="1933703" y="640507"/>
            <a:ext cx="8324600" cy="700916"/>
          </a:xfrm>
          <a:prstGeom prst="rect">
            <a:avLst/>
          </a:prstGeom>
        </p:spPr>
        <p:style>
          <a:lnRef idx="1">
            <a:schemeClr val="accent5"/>
          </a:lnRef>
          <a:fillRef idx="2">
            <a:schemeClr val="accent5"/>
          </a:fillRef>
          <a:effectRef idx="1">
            <a:schemeClr val="accent5"/>
          </a:effectRef>
          <a:fontRef idx="minor">
            <a:schemeClr val="dk1"/>
          </a:fontRef>
        </p:style>
        <p:txBody>
          <a:bodyPr wrap="square" lIns="84091" tIns="42046" rIns="84091" bIns="42046">
            <a:spAutoFit/>
          </a:bodyPr>
          <a:lstStyle/>
          <a:p>
            <a:pPr algn="ctr" defTabSz="840930">
              <a:defRPr/>
            </a:pPr>
            <a:r>
              <a:rPr lang="en-US" sz="4003" b="1" dirty="0">
                <a:ln w="10160">
                  <a:solidFill>
                    <a:srgbClr val="5B9BD5">
                      <a:lumMod val="75000"/>
                    </a:srgbClr>
                  </a:solidFill>
                  <a:prstDash val="solid"/>
                </a:ln>
                <a:solidFill>
                  <a:srgbClr val="FF0000"/>
                </a:solidFill>
                <a:latin typeface="Times New Roman" panose="02020603050405020304" pitchFamily="18" charset="0"/>
                <a:cs typeface="Times New Roman" panose="02020603050405020304" pitchFamily="18" charset="0"/>
              </a:rPr>
              <a:t> HOẠT ĐỘNG LUYỆN TẬP</a:t>
            </a:r>
          </a:p>
        </p:txBody>
      </p:sp>
      <p:sp>
        <p:nvSpPr>
          <p:cNvPr id="4" name="Rectangle 3">
            <a:extLst>
              <a:ext uri="{FF2B5EF4-FFF2-40B4-BE49-F238E27FC236}">
                <a16:creationId xmlns:a16="http://schemas.microsoft.com/office/drawing/2014/main" xmlns="" id="{060E86F9-0433-2D4B-BE58-460069EB0195}"/>
              </a:ext>
            </a:extLst>
          </p:cNvPr>
          <p:cNvSpPr/>
          <p:nvPr/>
        </p:nvSpPr>
        <p:spPr>
          <a:xfrm>
            <a:off x="1208393" y="2067259"/>
            <a:ext cx="10213845" cy="3056176"/>
          </a:xfrm>
          <a:prstGeom prst="rect">
            <a:avLst/>
          </a:prstGeom>
        </p:spPr>
        <p:txBody>
          <a:bodyPr wrap="square" lIns="84091" tIns="42046" rIns="84091" bIns="42046">
            <a:spAutoFit/>
          </a:bodyPr>
          <a:lstStyle/>
          <a:p>
            <a:pPr defTabSz="1018911"/>
            <a:r>
              <a:rPr lang="en-US" sz="3046"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046"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046"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046"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46" dirty="0" err="1">
                <a:solidFill>
                  <a:prstClr val="black"/>
                </a:solidFill>
                <a:latin typeface="Times New Roman" pitchFamily="18" charset="0"/>
                <a:cs typeface="Times New Roman" pitchFamily="18" charset="0"/>
              </a:rPr>
              <a:t>Đến</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năm</a:t>
            </a:r>
            <a:r>
              <a:rPr lang="en-US" sz="3046" dirty="0">
                <a:solidFill>
                  <a:prstClr val="black"/>
                </a:solidFill>
                <a:latin typeface="Times New Roman" pitchFamily="18" charset="0"/>
                <a:cs typeface="Times New Roman" pitchFamily="18" charset="0"/>
              </a:rPr>
              <a:t> 2021, EU </a:t>
            </a:r>
            <a:r>
              <a:rPr lang="en-US" sz="3046" dirty="0" err="1">
                <a:solidFill>
                  <a:prstClr val="black"/>
                </a:solidFill>
                <a:latin typeface="Times New Roman" pitchFamily="18" charset="0"/>
                <a:cs typeface="Times New Roman" pitchFamily="18" charset="0"/>
              </a:rPr>
              <a:t>có</a:t>
            </a:r>
            <a:r>
              <a:rPr lang="en-US" sz="3046" dirty="0">
                <a:solidFill>
                  <a:prstClr val="black"/>
                </a:solidFill>
                <a:latin typeface="Times New Roman" pitchFamily="18" charset="0"/>
                <a:cs typeface="Times New Roman" pitchFamily="18" charset="0"/>
              </a:rPr>
              <a:t> bao </a:t>
            </a:r>
            <a:r>
              <a:rPr lang="en-US" sz="3046" dirty="0" err="1">
                <a:solidFill>
                  <a:prstClr val="black"/>
                </a:solidFill>
                <a:latin typeface="Times New Roman" pitchFamily="18" charset="0"/>
                <a:cs typeface="Times New Roman" pitchFamily="18" charset="0"/>
              </a:rPr>
              <a:t>nhiêu</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quốc</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gia</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thành</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viên</a:t>
            </a:r>
            <a:r>
              <a:rPr lang="en-US" sz="3046" dirty="0">
                <a:solidFill>
                  <a:prstClr val="black"/>
                </a:solidFill>
                <a:latin typeface="Times New Roman" pitchFamily="18" charset="0"/>
                <a:cs typeface="Times New Roman" pitchFamily="18" charset="0"/>
              </a:rPr>
              <a:t>.</a:t>
            </a:r>
          </a:p>
          <a:p>
            <a:pPr defTabSz="1018911"/>
            <a:r>
              <a:rPr lang="en-US" sz="3046" b="1" dirty="0">
                <a:solidFill>
                  <a:prstClr val="black"/>
                </a:solidFill>
                <a:latin typeface="Times New Roman" pitchFamily="18" charset="0"/>
                <a:cs typeface="Times New Roman" pitchFamily="18" charset="0"/>
              </a:rPr>
              <a:t>A.</a:t>
            </a:r>
            <a:r>
              <a:rPr lang="en-US" sz="3046" dirty="0">
                <a:solidFill>
                  <a:prstClr val="black"/>
                </a:solidFill>
                <a:latin typeface="Times New Roman" pitchFamily="18" charset="0"/>
                <a:cs typeface="Times New Roman" pitchFamily="18" charset="0"/>
              </a:rPr>
              <a:t> 20</a:t>
            </a:r>
          </a:p>
          <a:p>
            <a:pPr defTabSz="1018911"/>
            <a:r>
              <a:rPr lang="en-US" sz="3046" b="1" dirty="0">
                <a:solidFill>
                  <a:prstClr val="black"/>
                </a:solidFill>
                <a:latin typeface="Times New Roman" pitchFamily="18" charset="0"/>
                <a:cs typeface="Times New Roman" pitchFamily="18" charset="0"/>
              </a:rPr>
              <a:t>B.</a:t>
            </a:r>
            <a:r>
              <a:rPr lang="vi-VN" sz="3046" dirty="0">
                <a:solidFill>
                  <a:prstClr val="black"/>
                </a:solidFill>
                <a:latin typeface="Times New Roman" pitchFamily="18" charset="0"/>
                <a:cs typeface="Times New Roman" pitchFamily="18" charset="0"/>
              </a:rPr>
              <a:t> </a:t>
            </a:r>
            <a:r>
              <a:rPr lang="en-US" sz="3046" dirty="0">
                <a:solidFill>
                  <a:prstClr val="black"/>
                </a:solidFill>
                <a:latin typeface="Times New Roman" pitchFamily="18" charset="0"/>
                <a:cs typeface="Times New Roman" pitchFamily="18" charset="0"/>
              </a:rPr>
              <a:t>21.</a:t>
            </a:r>
          </a:p>
          <a:p>
            <a:pPr defTabSz="1018911"/>
            <a:r>
              <a:rPr lang="en-US" sz="3046" b="1" dirty="0">
                <a:solidFill>
                  <a:prstClr val="black"/>
                </a:solidFill>
                <a:latin typeface="Times New Roman" pitchFamily="18" charset="0"/>
                <a:cs typeface="Times New Roman" pitchFamily="18" charset="0"/>
              </a:rPr>
              <a:t>C.</a:t>
            </a:r>
            <a:r>
              <a:rPr lang="vi-VN" sz="3046" dirty="0">
                <a:solidFill>
                  <a:prstClr val="black"/>
                </a:solidFill>
                <a:latin typeface="Times New Roman" pitchFamily="18" charset="0"/>
                <a:cs typeface="Times New Roman" pitchFamily="18" charset="0"/>
              </a:rPr>
              <a:t> </a:t>
            </a:r>
            <a:r>
              <a:rPr lang="en-US" sz="3046" dirty="0">
                <a:solidFill>
                  <a:prstClr val="black"/>
                </a:solidFill>
                <a:latin typeface="Times New Roman" pitchFamily="18" charset="0"/>
                <a:cs typeface="Times New Roman" pitchFamily="18" charset="0"/>
              </a:rPr>
              <a:t>27.</a:t>
            </a:r>
          </a:p>
          <a:p>
            <a:pPr defTabSz="1018911"/>
            <a:r>
              <a:rPr lang="en-US" sz="3046" b="1" dirty="0">
                <a:solidFill>
                  <a:prstClr val="black"/>
                </a:solidFill>
                <a:latin typeface="Times New Roman" pitchFamily="18" charset="0"/>
                <a:cs typeface="Times New Roman" pitchFamily="18" charset="0"/>
              </a:rPr>
              <a:t>D.</a:t>
            </a:r>
            <a:r>
              <a:rPr lang="vi-VN" sz="3046" dirty="0">
                <a:solidFill>
                  <a:prstClr val="black"/>
                </a:solidFill>
                <a:latin typeface="Times New Roman" pitchFamily="18" charset="0"/>
                <a:cs typeface="Times New Roman" pitchFamily="18" charset="0"/>
              </a:rPr>
              <a:t> </a:t>
            </a:r>
            <a:r>
              <a:rPr lang="en-US" sz="3046" dirty="0">
                <a:solidFill>
                  <a:prstClr val="black"/>
                </a:solidFill>
                <a:latin typeface="Times New Roman" pitchFamily="18" charset="0"/>
                <a:cs typeface="Times New Roman" pitchFamily="18" charset="0"/>
              </a:rPr>
              <a:t>28.</a:t>
            </a:r>
          </a:p>
          <a:p>
            <a:pPr marL="165850" marR="60734" indent="165850" algn="just" defTabSz="840930">
              <a:lnSpc>
                <a:spcPct val="110000"/>
              </a:lnSpc>
              <a:spcBef>
                <a:spcPts val="276"/>
              </a:spcBef>
              <a:spcAft>
                <a:spcPts val="276"/>
              </a:spcAft>
              <a:defRPr/>
            </a:pPr>
            <a:endParaRPr lang="en-US" sz="3481"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Oval 7"/>
          <p:cNvSpPr/>
          <p:nvPr/>
        </p:nvSpPr>
        <p:spPr>
          <a:xfrm>
            <a:off x="1142464" y="3544842"/>
            <a:ext cx="680149" cy="464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5732" eaLnBrk="0" fontAlgn="base" hangingPunct="0">
              <a:spcBef>
                <a:spcPct val="0"/>
              </a:spcBef>
              <a:spcAft>
                <a:spcPct val="0"/>
              </a:spcAft>
              <a:defRPr/>
            </a:pPr>
            <a:endParaRPr lang="en-US" sz="1566">
              <a:solidFill>
                <a:prstClr val="white"/>
              </a:solidFill>
              <a:latin typeface="Calibri"/>
            </a:endParaRPr>
          </a:p>
        </p:txBody>
      </p:sp>
    </p:spTree>
    <p:extLst>
      <p:ext uri="{BB962C8B-B14F-4D97-AF65-F5344CB8AC3E}">
        <p14:creationId xmlns:p14="http://schemas.microsoft.com/office/powerpoint/2010/main" val="3849026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ABBAD8B-DD2F-E64E-B9D9-8F571A2D4B92}"/>
              </a:ext>
            </a:extLst>
          </p:cNvPr>
          <p:cNvPicPr>
            <a:picLocks noChangeAspect="1"/>
          </p:cNvPicPr>
          <p:nvPr/>
        </p:nvPicPr>
        <p:blipFill>
          <a:blip r:embed="rId3"/>
          <a:stretch>
            <a:fillRect/>
          </a:stretch>
        </p:blipFill>
        <p:spPr>
          <a:xfrm>
            <a:off x="356118" y="126650"/>
            <a:ext cx="11661887" cy="6604705"/>
          </a:xfrm>
          <a:prstGeom prst="rect">
            <a:avLst/>
          </a:prstGeom>
        </p:spPr>
      </p:pic>
      <p:sp>
        <p:nvSpPr>
          <p:cNvPr id="3" name="Rectangle 2">
            <a:extLst>
              <a:ext uri="{FF2B5EF4-FFF2-40B4-BE49-F238E27FC236}">
                <a16:creationId xmlns:a16="http://schemas.microsoft.com/office/drawing/2014/main" xmlns="" id="{D3E7093F-19B4-E24E-B97A-068A6439604A}"/>
              </a:ext>
            </a:extLst>
          </p:cNvPr>
          <p:cNvSpPr/>
          <p:nvPr/>
        </p:nvSpPr>
        <p:spPr>
          <a:xfrm>
            <a:off x="1933703" y="640507"/>
            <a:ext cx="8324600" cy="700916"/>
          </a:xfrm>
          <a:prstGeom prst="rect">
            <a:avLst/>
          </a:prstGeom>
        </p:spPr>
        <p:style>
          <a:lnRef idx="1">
            <a:schemeClr val="accent5"/>
          </a:lnRef>
          <a:fillRef idx="2">
            <a:schemeClr val="accent5"/>
          </a:fillRef>
          <a:effectRef idx="1">
            <a:schemeClr val="accent5"/>
          </a:effectRef>
          <a:fontRef idx="minor">
            <a:schemeClr val="dk1"/>
          </a:fontRef>
        </p:style>
        <p:txBody>
          <a:bodyPr wrap="square" lIns="84091" tIns="42046" rIns="84091" bIns="42046">
            <a:spAutoFit/>
          </a:bodyPr>
          <a:lstStyle/>
          <a:p>
            <a:pPr algn="ctr" defTabSz="840930">
              <a:defRPr/>
            </a:pPr>
            <a:r>
              <a:rPr lang="en-US" sz="4003" b="1" dirty="0">
                <a:ln w="10160">
                  <a:solidFill>
                    <a:srgbClr val="5B9BD5">
                      <a:lumMod val="75000"/>
                    </a:srgbClr>
                  </a:solidFill>
                  <a:prstDash val="solid"/>
                </a:ln>
                <a:solidFill>
                  <a:srgbClr val="FF0000"/>
                </a:solidFill>
                <a:latin typeface="Times New Roman" panose="02020603050405020304" pitchFamily="18" charset="0"/>
                <a:cs typeface="Times New Roman" panose="02020603050405020304" pitchFamily="18" charset="0"/>
              </a:rPr>
              <a:t> HOẠT ĐỘNG LUYỆN TẬP</a:t>
            </a:r>
          </a:p>
        </p:txBody>
      </p:sp>
      <p:sp>
        <p:nvSpPr>
          <p:cNvPr id="4" name="Rectangle 3">
            <a:extLst>
              <a:ext uri="{FF2B5EF4-FFF2-40B4-BE49-F238E27FC236}">
                <a16:creationId xmlns:a16="http://schemas.microsoft.com/office/drawing/2014/main" xmlns="" id="{060E86F9-0433-2D4B-BE58-460069EB0195}"/>
              </a:ext>
            </a:extLst>
          </p:cNvPr>
          <p:cNvSpPr/>
          <p:nvPr/>
        </p:nvSpPr>
        <p:spPr>
          <a:xfrm>
            <a:off x="1208393" y="2067259"/>
            <a:ext cx="10213845" cy="3056176"/>
          </a:xfrm>
          <a:prstGeom prst="rect">
            <a:avLst/>
          </a:prstGeom>
        </p:spPr>
        <p:txBody>
          <a:bodyPr wrap="square" lIns="84091" tIns="42046" rIns="84091" bIns="42046">
            <a:spAutoFit/>
          </a:bodyPr>
          <a:lstStyle/>
          <a:p>
            <a:pPr defTabSz="1018911"/>
            <a:r>
              <a:rPr lang="en-US" sz="3046"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046"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046" dirty="0" err="1">
                <a:solidFill>
                  <a:prstClr val="black"/>
                </a:solidFill>
                <a:latin typeface="Times New Roman" pitchFamily="18" charset="0"/>
                <a:cs typeface="Times New Roman" pitchFamily="18" charset="0"/>
              </a:rPr>
              <a:t>Cơ</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quan</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quyền</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lực</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cao</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nhất</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của</a:t>
            </a:r>
            <a:r>
              <a:rPr lang="en-US" sz="3046" dirty="0">
                <a:solidFill>
                  <a:prstClr val="black"/>
                </a:solidFill>
                <a:latin typeface="Times New Roman" pitchFamily="18" charset="0"/>
                <a:cs typeface="Times New Roman" pitchFamily="18" charset="0"/>
              </a:rPr>
              <a:t> EU </a:t>
            </a:r>
            <a:r>
              <a:rPr lang="en-US" sz="3046" dirty="0" err="1">
                <a:solidFill>
                  <a:prstClr val="black"/>
                </a:solidFill>
                <a:latin typeface="Times New Roman" pitchFamily="18" charset="0"/>
                <a:cs typeface="Times New Roman" pitchFamily="18" charset="0"/>
              </a:rPr>
              <a:t>là</a:t>
            </a:r>
            <a:r>
              <a:rPr lang="en-US" sz="3046" dirty="0">
                <a:solidFill>
                  <a:prstClr val="black"/>
                </a:solidFill>
                <a:latin typeface="Times New Roman" pitchFamily="18" charset="0"/>
                <a:cs typeface="Times New Roman" pitchFamily="18" charset="0"/>
              </a:rPr>
              <a:t>.</a:t>
            </a:r>
          </a:p>
          <a:p>
            <a:pPr defTabSz="1018911"/>
            <a:r>
              <a:rPr lang="en-US" sz="3046" b="1" dirty="0">
                <a:solidFill>
                  <a:prstClr val="black"/>
                </a:solidFill>
                <a:latin typeface="Times New Roman" pitchFamily="18" charset="0"/>
                <a:cs typeface="Times New Roman" pitchFamily="18" charset="0"/>
              </a:rPr>
              <a:t>A.</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Uỷ</a:t>
            </a:r>
            <a:r>
              <a:rPr lang="en-US" sz="3046" dirty="0">
                <a:solidFill>
                  <a:prstClr val="black"/>
                </a:solidFill>
                <a:latin typeface="Times New Roman" pitchFamily="18" charset="0"/>
                <a:cs typeface="Times New Roman" pitchFamily="18" charset="0"/>
              </a:rPr>
              <a:t> ban </a:t>
            </a:r>
            <a:r>
              <a:rPr lang="en-US" sz="3046" dirty="0" err="1">
                <a:solidFill>
                  <a:prstClr val="black"/>
                </a:solidFill>
                <a:latin typeface="Times New Roman" pitchFamily="18" charset="0"/>
                <a:cs typeface="Times New Roman" pitchFamily="18" charset="0"/>
              </a:rPr>
              <a:t>châu</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Âu</a:t>
            </a:r>
            <a:endParaRPr lang="en-US" sz="3046" dirty="0">
              <a:solidFill>
                <a:prstClr val="black"/>
              </a:solidFill>
              <a:latin typeface="Times New Roman" pitchFamily="18" charset="0"/>
              <a:cs typeface="Times New Roman" pitchFamily="18" charset="0"/>
            </a:endParaRPr>
          </a:p>
          <a:p>
            <a:pPr defTabSz="1018911"/>
            <a:r>
              <a:rPr lang="en-US" sz="3046" b="1" dirty="0">
                <a:solidFill>
                  <a:prstClr val="black"/>
                </a:solidFill>
                <a:latin typeface="Times New Roman" pitchFamily="18" charset="0"/>
                <a:cs typeface="Times New Roman" pitchFamily="18" charset="0"/>
              </a:rPr>
              <a:t>B.</a:t>
            </a:r>
            <a:r>
              <a:rPr lang="vi-VN"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Hội</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đồng</a:t>
            </a:r>
            <a:r>
              <a:rPr lang="en-US" sz="3046" dirty="0">
                <a:solidFill>
                  <a:prstClr val="black"/>
                </a:solidFill>
                <a:latin typeface="Times New Roman" pitchFamily="18" charset="0"/>
                <a:cs typeface="Times New Roman" pitchFamily="18" charset="0"/>
              </a:rPr>
              <a:t> Liên </a:t>
            </a:r>
            <a:r>
              <a:rPr lang="en-US" sz="3046" dirty="0" err="1">
                <a:solidFill>
                  <a:prstClr val="black"/>
                </a:solidFill>
                <a:latin typeface="Times New Roman" pitchFamily="18" charset="0"/>
                <a:cs typeface="Times New Roman" pitchFamily="18" charset="0"/>
              </a:rPr>
              <a:t>minh</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châu</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Âu</a:t>
            </a:r>
            <a:r>
              <a:rPr lang="en-US" sz="3046" dirty="0">
                <a:solidFill>
                  <a:prstClr val="black"/>
                </a:solidFill>
                <a:latin typeface="Times New Roman" pitchFamily="18" charset="0"/>
                <a:cs typeface="Times New Roman" pitchFamily="18" charset="0"/>
              </a:rPr>
              <a:t>.</a:t>
            </a:r>
          </a:p>
          <a:p>
            <a:pPr defTabSz="1018911"/>
            <a:r>
              <a:rPr lang="en-US" sz="3046" b="1" dirty="0">
                <a:solidFill>
                  <a:prstClr val="black"/>
                </a:solidFill>
                <a:latin typeface="Times New Roman" pitchFamily="18" charset="0"/>
                <a:cs typeface="Times New Roman" pitchFamily="18" charset="0"/>
              </a:rPr>
              <a:t>C.</a:t>
            </a:r>
            <a:r>
              <a:rPr lang="vi-VN"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Nghị</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viện</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châu</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Âu</a:t>
            </a:r>
            <a:r>
              <a:rPr lang="en-US" sz="3046" dirty="0">
                <a:solidFill>
                  <a:prstClr val="black"/>
                </a:solidFill>
                <a:latin typeface="Times New Roman" pitchFamily="18" charset="0"/>
                <a:cs typeface="Times New Roman" pitchFamily="18" charset="0"/>
              </a:rPr>
              <a:t>.</a:t>
            </a:r>
          </a:p>
          <a:p>
            <a:pPr defTabSz="1018911"/>
            <a:r>
              <a:rPr lang="en-US" sz="3046" b="1" dirty="0">
                <a:solidFill>
                  <a:prstClr val="black"/>
                </a:solidFill>
                <a:latin typeface="Times New Roman" pitchFamily="18" charset="0"/>
                <a:cs typeface="Times New Roman" pitchFamily="18" charset="0"/>
              </a:rPr>
              <a:t>D.</a:t>
            </a:r>
            <a:r>
              <a:rPr lang="vi-VN"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Hội</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đồng</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châu</a:t>
            </a:r>
            <a:r>
              <a:rPr lang="en-US" sz="3046" dirty="0">
                <a:solidFill>
                  <a:prstClr val="black"/>
                </a:solidFill>
                <a:latin typeface="Times New Roman" pitchFamily="18" charset="0"/>
                <a:cs typeface="Times New Roman" pitchFamily="18" charset="0"/>
              </a:rPr>
              <a:t> </a:t>
            </a:r>
            <a:r>
              <a:rPr lang="en-US" sz="3046" dirty="0" err="1">
                <a:solidFill>
                  <a:prstClr val="black"/>
                </a:solidFill>
                <a:latin typeface="Times New Roman" pitchFamily="18" charset="0"/>
                <a:cs typeface="Times New Roman" pitchFamily="18" charset="0"/>
              </a:rPr>
              <a:t>Âu</a:t>
            </a:r>
            <a:r>
              <a:rPr lang="en-US" sz="3046" dirty="0">
                <a:solidFill>
                  <a:prstClr val="black"/>
                </a:solidFill>
                <a:latin typeface="Times New Roman" pitchFamily="18" charset="0"/>
                <a:cs typeface="Times New Roman" pitchFamily="18" charset="0"/>
              </a:rPr>
              <a:t>.</a:t>
            </a:r>
          </a:p>
          <a:p>
            <a:pPr marL="165850" marR="60734" indent="165850" algn="just" defTabSz="840930">
              <a:lnSpc>
                <a:spcPct val="110000"/>
              </a:lnSpc>
              <a:spcBef>
                <a:spcPts val="276"/>
              </a:spcBef>
              <a:spcAft>
                <a:spcPts val="276"/>
              </a:spcAft>
              <a:defRPr/>
            </a:pPr>
            <a:endParaRPr lang="en-US" sz="3481"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Oval 7"/>
          <p:cNvSpPr/>
          <p:nvPr/>
        </p:nvSpPr>
        <p:spPr>
          <a:xfrm>
            <a:off x="1064643" y="4002044"/>
            <a:ext cx="680149" cy="464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5732" eaLnBrk="0" fontAlgn="base" hangingPunct="0">
              <a:spcBef>
                <a:spcPct val="0"/>
              </a:spcBef>
              <a:spcAft>
                <a:spcPct val="0"/>
              </a:spcAft>
              <a:defRPr/>
            </a:pPr>
            <a:endParaRPr lang="en-US" sz="1566">
              <a:solidFill>
                <a:prstClr val="white"/>
              </a:solidFill>
              <a:latin typeface="Calibri"/>
            </a:endParaRPr>
          </a:p>
        </p:txBody>
      </p:sp>
    </p:spTree>
    <p:extLst>
      <p:ext uri="{BB962C8B-B14F-4D97-AF65-F5344CB8AC3E}">
        <p14:creationId xmlns:p14="http://schemas.microsoft.com/office/powerpoint/2010/main" val="30305266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ABBAD8B-DD2F-E64E-B9D9-8F571A2D4B92}"/>
              </a:ext>
            </a:extLst>
          </p:cNvPr>
          <p:cNvPicPr>
            <a:picLocks noChangeAspect="1"/>
          </p:cNvPicPr>
          <p:nvPr/>
        </p:nvPicPr>
        <p:blipFill>
          <a:blip r:embed="rId3"/>
          <a:stretch>
            <a:fillRect/>
          </a:stretch>
        </p:blipFill>
        <p:spPr>
          <a:xfrm>
            <a:off x="356118" y="126650"/>
            <a:ext cx="11661887" cy="6604705"/>
          </a:xfrm>
          <a:prstGeom prst="rect">
            <a:avLst/>
          </a:prstGeom>
        </p:spPr>
      </p:pic>
      <p:sp>
        <p:nvSpPr>
          <p:cNvPr id="3" name="Rectangle 2">
            <a:extLst>
              <a:ext uri="{FF2B5EF4-FFF2-40B4-BE49-F238E27FC236}">
                <a16:creationId xmlns:a16="http://schemas.microsoft.com/office/drawing/2014/main" xmlns="" id="{D3E7093F-19B4-E24E-B97A-068A6439604A}"/>
              </a:ext>
            </a:extLst>
          </p:cNvPr>
          <p:cNvSpPr/>
          <p:nvPr/>
        </p:nvSpPr>
        <p:spPr>
          <a:xfrm>
            <a:off x="1933703" y="640507"/>
            <a:ext cx="8324600" cy="700916"/>
          </a:xfrm>
          <a:prstGeom prst="rect">
            <a:avLst/>
          </a:prstGeom>
        </p:spPr>
        <p:style>
          <a:lnRef idx="1">
            <a:schemeClr val="accent5"/>
          </a:lnRef>
          <a:fillRef idx="2">
            <a:schemeClr val="accent5"/>
          </a:fillRef>
          <a:effectRef idx="1">
            <a:schemeClr val="accent5"/>
          </a:effectRef>
          <a:fontRef idx="minor">
            <a:schemeClr val="dk1"/>
          </a:fontRef>
        </p:style>
        <p:txBody>
          <a:bodyPr wrap="square" lIns="84091" tIns="42046" rIns="84091" bIns="42046">
            <a:spAutoFit/>
          </a:bodyPr>
          <a:lstStyle/>
          <a:p>
            <a:pPr algn="ctr" defTabSz="840930">
              <a:defRPr/>
            </a:pPr>
            <a:r>
              <a:rPr lang="en-US" sz="4003" b="1" dirty="0">
                <a:ln w="10160">
                  <a:solidFill>
                    <a:srgbClr val="5B9BD5">
                      <a:lumMod val="75000"/>
                    </a:srgbClr>
                  </a:solidFill>
                  <a:prstDash val="solid"/>
                </a:ln>
                <a:solidFill>
                  <a:srgbClr val="FF0000"/>
                </a:solidFill>
                <a:latin typeface="Times New Roman" panose="02020603050405020304" pitchFamily="18" charset="0"/>
                <a:cs typeface="Times New Roman" panose="02020603050405020304" pitchFamily="18" charset="0"/>
              </a:rPr>
              <a:t> HOẠT ĐỘNG LUYỆN TẬP</a:t>
            </a:r>
          </a:p>
        </p:txBody>
      </p:sp>
      <p:sp>
        <p:nvSpPr>
          <p:cNvPr id="4" name="Rectangle 3">
            <a:extLst>
              <a:ext uri="{FF2B5EF4-FFF2-40B4-BE49-F238E27FC236}">
                <a16:creationId xmlns:a16="http://schemas.microsoft.com/office/drawing/2014/main" xmlns="" id="{060E86F9-0433-2D4B-BE58-460069EB0195}"/>
              </a:ext>
            </a:extLst>
          </p:cNvPr>
          <p:cNvSpPr/>
          <p:nvPr/>
        </p:nvSpPr>
        <p:spPr>
          <a:xfrm>
            <a:off x="1208393" y="2067260"/>
            <a:ext cx="10213845" cy="3667241"/>
          </a:xfrm>
          <a:prstGeom prst="rect">
            <a:avLst/>
          </a:prstGeom>
        </p:spPr>
        <p:txBody>
          <a:bodyPr wrap="square" lIns="84091" tIns="42046" rIns="84091" bIns="42046">
            <a:spAutoFit/>
          </a:bodyPr>
          <a:lstStyle/>
          <a:p>
            <a:pPr defTabSz="1018911"/>
            <a:r>
              <a:rPr lang="en-US" sz="3046"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046"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3200" dirty="0">
                <a:solidFill>
                  <a:srgbClr val="000000"/>
                </a:solidFill>
                <a:latin typeface="Times New Roman" panose="02020603050405020304" pitchFamily="18" charset="0"/>
                <a:ea typeface="Times New Roman" panose="02020603050405020304" pitchFamily="18" charset="0"/>
              </a:rPr>
              <a:t>M</a:t>
            </a:r>
            <a:r>
              <a:rPr lang="vi-VN" sz="3200" dirty="0">
                <a:solidFill>
                  <a:srgbClr val="000000"/>
                </a:solidFill>
                <a:latin typeface="Times New Roman" panose="02020603050405020304" pitchFamily="18" charset="0"/>
                <a:ea typeface="Times New Roman" panose="02020603050405020304" pitchFamily="18" charset="0"/>
              </a:rPr>
              <a:t>ục tiêu từ khi thành lập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EU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mục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theo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ước</a:t>
            </a:r>
            <a:endParaRPr lang="en-US" sz="3046" dirty="0">
              <a:solidFill>
                <a:prstClr val="black"/>
              </a:solidFill>
              <a:latin typeface="Times New Roman" pitchFamily="18" charset="0"/>
              <a:cs typeface="Times New Roman" pitchFamily="18" charset="0"/>
            </a:endParaRPr>
          </a:p>
          <a:p>
            <a:pPr defTabSz="1018911"/>
            <a:r>
              <a:rPr lang="en-US" sz="3046" b="1" dirty="0">
                <a:solidFill>
                  <a:prstClr val="black"/>
                </a:solidFill>
                <a:latin typeface="Times New Roman" pitchFamily="18" charset="0"/>
                <a:cs typeface="Times New Roman" pitchFamily="18" charset="0"/>
              </a:rPr>
              <a:t>A.</a:t>
            </a:r>
            <a:r>
              <a:rPr lang="en-US" sz="3046" dirty="0">
                <a:solidFill>
                  <a:prstClr val="black"/>
                </a:solidFill>
                <a:latin typeface="Times New Roman" pitchFamily="18" charset="0"/>
                <a:cs typeface="Times New Roman" pitchFamily="18" charset="0"/>
              </a:rPr>
              <a:t> </a:t>
            </a:r>
            <a:r>
              <a:rPr lang="vi-VN" sz="3200" dirty="0">
                <a:solidFill>
                  <a:srgbClr val="000000"/>
                </a:solidFill>
                <a:latin typeface="Times New Roman" panose="02020603050405020304" pitchFamily="18" charset="0"/>
                <a:ea typeface="Times New Roman" panose="02020603050405020304" pitchFamily="18" charset="0"/>
              </a:rPr>
              <a:t>Hiệp ước Li-xbon </a:t>
            </a:r>
            <a:endParaRPr lang="en-US" sz="3046" dirty="0">
              <a:solidFill>
                <a:prstClr val="black"/>
              </a:solidFill>
              <a:latin typeface="Times New Roman" pitchFamily="18" charset="0"/>
              <a:cs typeface="Times New Roman" pitchFamily="18" charset="0"/>
            </a:endParaRPr>
          </a:p>
          <a:p>
            <a:pPr defTabSz="1018911"/>
            <a:r>
              <a:rPr lang="en-US" sz="3046" b="1" dirty="0">
                <a:solidFill>
                  <a:prstClr val="black"/>
                </a:solidFill>
                <a:latin typeface="Times New Roman" pitchFamily="18" charset="0"/>
                <a:cs typeface="Times New Roman" pitchFamily="18" charset="0"/>
              </a:rPr>
              <a:t>B.</a:t>
            </a:r>
            <a:r>
              <a:rPr lang="vi-VN" sz="3046" dirty="0">
                <a:solidFill>
                  <a:prstClr val="black"/>
                </a:solidFill>
                <a:latin typeface="Times New Roman" pitchFamily="18" charset="0"/>
                <a:cs typeface="Times New Roman" pitchFamily="18" charset="0"/>
              </a:rPr>
              <a:t> </a:t>
            </a:r>
            <a:r>
              <a:rPr lang="vi-VN" sz="3200" dirty="0">
                <a:solidFill>
                  <a:srgbClr val="000000"/>
                </a:solidFill>
                <a:latin typeface="Times New Roman" panose="02020603050405020304" pitchFamily="18" charset="0"/>
                <a:ea typeface="Times New Roman" panose="02020603050405020304" pitchFamily="18" charset="0"/>
              </a:rPr>
              <a:t>Hiệp ước Ma-xtrích</a:t>
            </a:r>
            <a:r>
              <a:rPr lang="en-US" sz="3200" dirty="0">
                <a:solidFill>
                  <a:srgbClr val="000000"/>
                </a:solidFill>
                <a:latin typeface="Times New Roman" panose="02020603050405020304" pitchFamily="18" charset="0"/>
                <a:ea typeface="Times New Roman" panose="02020603050405020304" pitchFamily="18" charset="0"/>
              </a:rPr>
              <a:t> </a:t>
            </a:r>
            <a:r>
              <a:rPr lang="en-US" sz="3046" dirty="0">
                <a:solidFill>
                  <a:prstClr val="black"/>
                </a:solidFill>
                <a:latin typeface="Times New Roman" pitchFamily="18" charset="0"/>
                <a:cs typeface="Times New Roman" pitchFamily="18" charset="0"/>
              </a:rPr>
              <a:t>.</a:t>
            </a:r>
          </a:p>
          <a:p>
            <a:pPr defTabSz="1018911"/>
            <a:r>
              <a:rPr lang="en-US" sz="3046" b="1" dirty="0">
                <a:solidFill>
                  <a:prstClr val="black"/>
                </a:solidFill>
                <a:latin typeface="Times New Roman" pitchFamily="18" charset="0"/>
                <a:cs typeface="Times New Roman" pitchFamily="18" charset="0"/>
              </a:rPr>
              <a:t>C.</a:t>
            </a:r>
            <a:r>
              <a:rPr lang="vi-VN" sz="3046" dirty="0">
                <a:solidFill>
                  <a:prstClr val="black"/>
                </a:solidFill>
                <a:latin typeface="Times New Roman" pitchFamily="18" charset="0"/>
                <a:cs typeface="Times New Roman"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ước</a:t>
            </a:r>
            <a:r>
              <a:rPr lang="en-US" sz="3200" dirty="0">
                <a:solidFill>
                  <a:srgbClr val="000000"/>
                </a:solidFill>
                <a:latin typeface="Times New Roman" panose="02020603050405020304" pitchFamily="18" charset="0"/>
                <a:ea typeface="Times New Roman" panose="02020603050405020304" pitchFamily="18" charset="0"/>
              </a:rPr>
              <a:t> Amsterdam .</a:t>
            </a:r>
          </a:p>
          <a:p>
            <a:pPr defTabSz="1018911"/>
            <a:r>
              <a:rPr lang="en-US" sz="3200" dirty="0">
                <a:solidFill>
                  <a:srgbClr val="000000"/>
                </a:solidFill>
                <a:latin typeface="Times New Roman" panose="02020603050405020304" pitchFamily="18" charset="0"/>
                <a:ea typeface="Times New Roman" panose="02020603050405020304" pitchFamily="18" charset="0"/>
              </a:rPr>
              <a:t>D.</a:t>
            </a:r>
            <a:r>
              <a:rPr lang="vi-VN"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ước</a:t>
            </a:r>
            <a:r>
              <a:rPr lang="en-US" sz="3200" dirty="0">
                <a:solidFill>
                  <a:srgbClr val="000000"/>
                </a:solidFill>
                <a:latin typeface="Times New Roman" panose="02020603050405020304" pitchFamily="18" charset="0"/>
                <a:ea typeface="Times New Roman" panose="02020603050405020304" pitchFamily="18" charset="0"/>
              </a:rPr>
              <a:t> Nice .</a:t>
            </a:r>
          </a:p>
          <a:p>
            <a:pPr marL="165850" marR="60734" indent="165850" algn="just" defTabSz="840930">
              <a:lnSpc>
                <a:spcPct val="110000"/>
              </a:lnSpc>
              <a:spcBef>
                <a:spcPts val="276"/>
              </a:spcBef>
              <a:spcAft>
                <a:spcPts val="276"/>
              </a:spcAft>
              <a:defRPr/>
            </a:pPr>
            <a:endParaRPr lang="en-US" sz="3481"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Oval 7"/>
          <p:cNvSpPr/>
          <p:nvPr/>
        </p:nvSpPr>
        <p:spPr>
          <a:xfrm>
            <a:off x="1103552" y="3647477"/>
            <a:ext cx="680149" cy="464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5732" eaLnBrk="0" fontAlgn="base" hangingPunct="0">
              <a:spcBef>
                <a:spcPct val="0"/>
              </a:spcBef>
              <a:spcAft>
                <a:spcPct val="0"/>
              </a:spcAft>
              <a:defRPr/>
            </a:pPr>
            <a:endParaRPr lang="en-US" sz="1566">
              <a:solidFill>
                <a:prstClr val="white"/>
              </a:solidFill>
              <a:latin typeface="Calibri"/>
            </a:endParaRPr>
          </a:p>
        </p:txBody>
      </p:sp>
    </p:spTree>
    <p:extLst>
      <p:ext uri="{BB962C8B-B14F-4D97-AF65-F5344CB8AC3E}">
        <p14:creationId xmlns:p14="http://schemas.microsoft.com/office/powerpoint/2010/main" val="2580423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ABBAD8B-DD2F-E64E-B9D9-8F571A2D4B92}"/>
              </a:ext>
            </a:extLst>
          </p:cNvPr>
          <p:cNvPicPr>
            <a:picLocks noChangeAspect="1"/>
          </p:cNvPicPr>
          <p:nvPr/>
        </p:nvPicPr>
        <p:blipFill>
          <a:blip r:embed="rId3"/>
          <a:stretch>
            <a:fillRect/>
          </a:stretch>
        </p:blipFill>
        <p:spPr>
          <a:xfrm>
            <a:off x="356118" y="126650"/>
            <a:ext cx="11661887" cy="6604705"/>
          </a:xfrm>
          <a:prstGeom prst="rect">
            <a:avLst/>
          </a:prstGeom>
        </p:spPr>
      </p:pic>
      <p:sp>
        <p:nvSpPr>
          <p:cNvPr id="3" name="Rectangle 2">
            <a:extLst>
              <a:ext uri="{FF2B5EF4-FFF2-40B4-BE49-F238E27FC236}">
                <a16:creationId xmlns:a16="http://schemas.microsoft.com/office/drawing/2014/main" xmlns="" id="{D3E7093F-19B4-E24E-B97A-068A6439604A}"/>
              </a:ext>
            </a:extLst>
          </p:cNvPr>
          <p:cNvSpPr/>
          <p:nvPr/>
        </p:nvSpPr>
        <p:spPr>
          <a:xfrm>
            <a:off x="1933703" y="640507"/>
            <a:ext cx="8324600" cy="700916"/>
          </a:xfrm>
          <a:prstGeom prst="rect">
            <a:avLst/>
          </a:prstGeom>
        </p:spPr>
        <p:style>
          <a:lnRef idx="1">
            <a:schemeClr val="accent5"/>
          </a:lnRef>
          <a:fillRef idx="2">
            <a:schemeClr val="accent5"/>
          </a:fillRef>
          <a:effectRef idx="1">
            <a:schemeClr val="accent5"/>
          </a:effectRef>
          <a:fontRef idx="minor">
            <a:schemeClr val="dk1"/>
          </a:fontRef>
        </p:style>
        <p:txBody>
          <a:bodyPr wrap="square" lIns="84091" tIns="42046" rIns="84091" bIns="42046">
            <a:spAutoFit/>
          </a:bodyPr>
          <a:lstStyle/>
          <a:p>
            <a:pPr algn="ctr" defTabSz="840930">
              <a:defRPr/>
            </a:pPr>
            <a:r>
              <a:rPr lang="en-US" sz="4003" b="1" dirty="0">
                <a:ln w="10160">
                  <a:solidFill>
                    <a:srgbClr val="5B9BD5">
                      <a:lumMod val="75000"/>
                    </a:srgbClr>
                  </a:solidFill>
                  <a:prstDash val="solid"/>
                </a:ln>
                <a:solidFill>
                  <a:srgbClr val="FF0000"/>
                </a:solidFill>
                <a:latin typeface="Times New Roman" panose="02020603050405020304" pitchFamily="18" charset="0"/>
                <a:cs typeface="Times New Roman" panose="02020603050405020304" pitchFamily="18" charset="0"/>
              </a:rPr>
              <a:t> HOẠT ĐỘNG LUYỆN TẬP</a:t>
            </a:r>
          </a:p>
        </p:txBody>
      </p:sp>
      <p:sp>
        <p:nvSpPr>
          <p:cNvPr id="4" name="Rectangle 3">
            <a:extLst>
              <a:ext uri="{FF2B5EF4-FFF2-40B4-BE49-F238E27FC236}">
                <a16:creationId xmlns:a16="http://schemas.microsoft.com/office/drawing/2014/main" xmlns="" id="{060E86F9-0433-2D4B-BE58-460069EB0195}"/>
              </a:ext>
            </a:extLst>
          </p:cNvPr>
          <p:cNvSpPr/>
          <p:nvPr/>
        </p:nvSpPr>
        <p:spPr>
          <a:xfrm>
            <a:off x="1208393" y="2067260"/>
            <a:ext cx="10213845" cy="1697471"/>
          </a:xfrm>
          <a:prstGeom prst="rect">
            <a:avLst/>
          </a:prstGeom>
        </p:spPr>
        <p:txBody>
          <a:bodyPr wrap="square" lIns="84091" tIns="42046" rIns="84091" bIns="42046">
            <a:spAutoFit/>
          </a:bodyPr>
          <a:lstStyle/>
          <a:p>
            <a:pPr defTabSz="1018911"/>
            <a:r>
              <a:rPr lang="en-US" sz="3046"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046"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3200" dirty="0">
                <a:solidFill>
                  <a:srgbClr val="000000"/>
                </a:solidFill>
                <a:latin typeface="Times New Roman" panose="02020603050405020304" pitchFamily="18" charset="0"/>
                <a:ea typeface="Times New Roman" panose="02020603050405020304" pitchFamily="18" charset="0"/>
              </a:rPr>
              <a:t>Theo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nếu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Việt</a:t>
            </a:r>
            <a:r>
              <a:rPr lang="en-US" sz="3200" dirty="0">
                <a:solidFill>
                  <a:srgbClr val="000000"/>
                </a:solidFill>
                <a:latin typeface="Times New Roman" panose="02020603050405020304" pitchFamily="18" charset="0"/>
                <a:ea typeface="Times New Roman" panose="02020603050405020304" pitchFamily="18" charset="0"/>
              </a:rPr>
              <a:t> Nam </a:t>
            </a:r>
            <a:r>
              <a:rPr lang="en-US" sz="3200" dirty="0" err="1">
                <a:solidFill>
                  <a:srgbClr val="000000"/>
                </a:solidFill>
                <a:latin typeface="Times New Roman" panose="02020603050405020304" pitchFamily="18" charset="0"/>
                <a:ea typeface="Times New Roman" panose="02020603050405020304" pitchFamily="18" charset="0"/>
              </a:rPr>
              <a:t>nộp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xin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nhập</a:t>
            </a:r>
            <a:r>
              <a:rPr lang="en-US" sz="3200" dirty="0">
                <a:solidFill>
                  <a:srgbClr val="000000"/>
                </a:solidFill>
                <a:latin typeface="Times New Roman" panose="02020603050405020304" pitchFamily="18" charset="0"/>
                <a:ea typeface="Times New Roman" panose="02020603050405020304" pitchFamily="18" charset="0"/>
              </a:rPr>
              <a:t> EU </a:t>
            </a:r>
            <a:r>
              <a:rPr lang="en-US" sz="3200" dirty="0" err="1">
                <a:solidFill>
                  <a:srgbClr val="000000"/>
                </a:solidFill>
                <a:latin typeface="Times New Roman" panose="02020603050405020304" pitchFamily="18" charset="0"/>
                <a:ea typeface="Times New Roman" panose="02020603050405020304" pitchFamily="18" charset="0"/>
              </a:rPr>
              <a:t>thì</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năng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duyệt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sao</a:t>
            </a:r>
            <a:r>
              <a:rPr lang="en-US" sz="3200" dirty="0">
                <a:solidFill>
                  <a:srgbClr val="000000"/>
                </a:solidFill>
                <a:latin typeface="Times New Roman" panose="02020603050405020304" pitchFamily="18" charset="0"/>
                <a:ea typeface="Times New Roman" panose="02020603050405020304" pitchFamily="18" charset="0"/>
              </a:rPr>
              <a:t>?</a:t>
            </a:r>
            <a:endParaRPr lang="en-US" sz="3046" dirty="0">
              <a:solidFill>
                <a:prstClr val="black"/>
              </a:solidFill>
              <a:latin typeface="Times New Roman" pitchFamily="18" charset="0"/>
              <a:cs typeface="Times New Roman" pitchFamily="18" charset="0"/>
            </a:endParaRPr>
          </a:p>
          <a:p>
            <a:pPr marL="165850" marR="60734" indent="165850" algn="just" defTabSz="840930">
              <a:lnSpc>
                <a:spcPct val="110000"/>
              </a:lnSpc>
              <a:spcBef>
                <a:spcPts val="276"/>
              </a:spcBef>
              <a:spcAft>
                <a:spcPts val="276"/>
              </a:spcAft>
              <a:defRPr/>
            </a:pPr>
            <a:endParaRPr lang="en-US" sz="3481"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428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L560">
            <a:hlinkClick r:id="" action="ppaction://noaction" highlightClick="1"/>
          </p:cNvPr>
          <p:cNvPicPr>
            <a:picLocks noChangeAspect="1" noChangeArrowheads="1"/>
          </p:cNvPicPr>
          <p:nvPr>
            <p:ph type="ctrTitle"/>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Rectangle 3"/>
          <p:cNvSpPr>
            <a:spLocks noChangeArrowheads="1"/>
          </p:cNvSpPr>
          <p:nvPr/>
        </p:nvSpPr>
        <p:spPr bwMode="auto">
          <a:xfrm>
            <a:off x="1200151" y="4292600"/>
            <a:ext cx="97155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3600" b="1" smtClean="0">
                <a:solidFill>
                  <a:srgbClr val="FFFF00"/>
                </a:solidFill>
                <a:latin typeface="Times New Roman" pitchFamily="18" charset="0"/>
                <a:cs typeface="Times New Roman" pitchFamily="18" charset="0"/>
              </a:rPr>
              <a:t> KÍNH CHÚC QUÝ THẦY CÔ GIÁO SỨC KHỎE, CHÚC CÁC EM HỌC SINH HỌC TỐT .</a:t>
            </a:r>
          </a:p>
        </p:txBody>
      </p:sp>
    </p:spTree>
    <p:extLst>
      <p:ext uri="{BB962C8B-B14F-4D97-AF65-F5344CB8AC3E}">
        <p14:creationId xmlns:p14="http://schemas.microsoft.com/office/powerpoint/2010/main" val="2759090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aturesetmefreeblogbotqb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descr="EARTH">
            <a:hlinkClick r:id="rId3" action="ppaction://hlinkfi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03984" y="0"/>
            <a:ext cx="148801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6"/>
          <p:cNvSpPr>
            <a:spLocks noChangeArrowheads="1"/>
          </p:cNvSpPr>
          <p:nvPr/>
        </p:nvSpPr>
        <p:spPr bwMode="auto">
          <a:xfrm>
            <a:off x="167217" y="1484313"/>
            <a:ext cx="1147021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sz="4400" b="1" dirty="0" smtClean="0">
              <a:solidFill>
                <a:srgbClr val="FF0000"/>
              </a:solidFill>
              <a:latin typeface="Times New Roman" pitchFamily="18" charset="0"/>
              <a:cs typeface="Times New Roman" pitchFamily="18" charset="0"/>
            </a:endParaRPr>
          </a:p>
          <a:p>
            <a:pPr algn="ctr" fontAlgn="base">
              <a:spcBef>
                <a:spcPct val="0"/>
              </a:spcBef>
              <a:spcAft>
                <a:spcPct val="0"/>
              </a:spcAft>
            </a:pPr>
            <a:endParaRPr lang="en-US" sz="4400" b="1" dirty="0" smtClean="0">
              <a:solidFill>
                <a:srgbClr val="FF0000"/>
              </a:solidFill>
              <a:latin typeface="Times New Roman" pitchFamily="18" charset="0"/>
              <a:cs typeface="Times New Roman" pitchFamily="18" charset="0"/>
            </a:endParaRPr>
          </a:p>
        </p:txBody>
      </p:sp>
      <p:sp>
        <p:nvSpPr>
          <p:cNvPr id="5" name="TextBox 359">
            <a:extLst>
              <a:ext uri="{FF2B5EF4-FFF2-40B4-BE49-F238E27FC236}">
                <a16:creationId xmlns:a16="http://schemas.microsoft.com/office/drawing/2014/main" xmlns="" id="{8A678660-EABB-CADF-24C9-565E409469D4}"/>
              </a:ext>
            </a:extLst>
          </p:cNvPr>
          <p:cNvSpPr txBox="1"/>
          <p:nvPr/>
        </p:nvSpPr>
        <p:spPr>
          <a:xfrm>
            <a:off x="2736024" y="908051"/>
            <a:ext cx="7060248" cy="754053"/>
          </a:xfrm>
          <a:prstGeom prst="rect">
            <a:avLst/>
          </a:prstGeom>
          <a:noFill/>
        </p:spPr>
        <p:txBody>
          <a:bodyPr wrap="square" lIns="137160" tIns="68580" rIns="137160" bIns="6858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1400" cap="none" spc="-75" normalizeH="0" baseline="0" noProof="0" dirty="0">
                <a:ln>
                  <a:noFill/>
                </a:ln>
                <a:solidFill>
                  <a:srgbClr val="FF0000"/>
                </a:solidFill>
                <a:effectLst/>
                <a:uLnTx/>
                <a:uFillTx/>
                <a:latin typeface="Times New Roman" panose="02020603050405020304" pitchFamily="18" charset="0"/>
                <a:ea typeface="#9Slide03 Open Sans ExtraBold" panose="020B0906030804020204" pitchFamily="34" charset="0"/>
                <a:cs typeface="Times New Roman" panose="02020603050405020304" pitchFamily="18" charset="0"/>
              </a:rPr>
              <a:t> </a:t>
            </a:r>
            <a:r>
              <a:rPr kumimoji="0" lang="pt-BR"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LIÊN MINH CHÂU ÂU (EU)</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TextBox 363">
            <a:extLst>
              <a:ext uri="{FF2B5EF4-FFF2-40B4-BE49-F238E27FC236}">
                <a16:creationId xmlns:a16="http://schemas.microsoft.com/office/drawing/2014/main" xmlns="" id="{E0161154-D244-F25B-39D6-0BCD1E181992}"/>
              </a:ext>
            </a:extLst>
          </p:cNvPr>
          <p:cNvSpPr txBox="1"/>
          <p:nvPr/>
        </p:nvSpPr>
        <p:spPr>
          <a:xfrm>
            <a:off x="429260" y="2002941"/>
            <a:ext cx="11521440" cy="2354491"/>
          </a:xfrm>
          <a:prstGeom prst="rect">
            <a:avLst/>
          </a:prstGeom>
          <a:noFill/>
        </p:spPr>
        <p:txBody>
          <a:bodyPr wrap="square" lIns="137160" tIns="68580" rIns="137160" bIns="685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70C0"/>
                </a:solidFill>
                <a:effectLst/>
                <a:uLnTx/>
                <a:uFillTx/>
                <a:latin typeface="Verdana"/>
              </a:rPr>
              <a:t>BÀI </a:t>
            </a:r>
            <a:r>
              <a:rPr kumimoji="0" lang="en-US" sz="4800" b="1" i="0" u="none" strike="noStrike" kern="0" cap="none" spc="0" normalizeH="0" baseline="0" noProof="0" dirty="0">
                <a:ln>
                  <a:noFill/>
                </a:ln>
                <a:solidFill>
                  <a:srgbClr val="0070C0"/>
                </a:solidFill>
                <a:effectLst/>
                <a:uLnTx/>
                <a:uFillTx/>
                <a:latin typeface="Verdana"/>
              </a:rPr>
              <a:t>9</a:t>
            </a:r>
            <a:r>
              <a:rPr kumimoji="0" lang="vi-VN" sz="4800" b="1" i="0" u="none" strike="noStrike" kern="0" cap="none" spc="0" normalizeH="0" baseline="0" noProof="0" dirty="0">
                <a:ln>
                  <a:noFill/>
                </a:ln>
                <a:solidFill>
                  <a:srgbClr val="0070C0"/>
                </a:solidFill>
                <a:effectLst/>
                <a:uLnTx/>
                <a:uFillTx/>
                <a:latin typeface="Verdana"/>
              </a:rPr>
              <a:t>: </a:t>
            </a:r>
            <a:r>
              <a:rPr kumimoji="0" lang="en-US" sz="4800" b="1" i="0" u="none" strike="noStrike" kern="0" cap="none" spc="0" normalizeH="0" baseline="0" noProof="0" dirty="0">
                <a:ln>
                  <a:noFill/>
                </a:ln>
                <a:solidFill>
                  <a:srgbClr val="0070C0"/>
                </a:solidFill>
                <a:effectLst/>
                <a:uLnTx/>
                <a:uFillTx/>
                <a:latin typeface="Verdana"/>
              </a:rPr>
              <a:t>LIÊN MINH CHÂU ÂU – MỘT LIÊN KẾT KINH TẾ KHU VỰC LỚN</a:t>
            </a:r>
          </a:p>
        </p:txBody>
      </p:sp>
      <p:pic>
        <p:nvPicPr>
          <p:cNvPr id="7" name="Picture 6">
            <a:extLst>
              <a:ext uri="{FF2B5EF4-FFF2-40B4-BE49-F238E27FC236}">
                <a16:creationId xmlns:a16="http://schemas.microsoft.com/office/drawing/2014/main" xmlns="" id="{B4B16C5F-9C68-7069-5AEE-09FD8E841873}"/>
              </a:ext>
            </a:extLst>
          </p:cNvPr>
          <p:cNvPicPr>
            <a:picLocks noChangeAspect="1"/>
          </p:cNvPicPr>
          <p:nvPr/>
        </p:nvPicPr>
        <p:blipFill>
          <a:blip r:embed="rId5"/>
          <a:stretch>
            <a:fillRect/>
          </a:stretch>
        </p:blipFill>
        <p:spPr>
          <a:xfrm>
            <a:off x="173672" y="168202"/>
            <a:ext cx="2562352" cy="1834738"/>
          </a:xfrm>
          <a:prstGeom prst="rect">
            <a:avLst/>
          </a:prstGeom>
        </p:spPr>
      </p:pic>
      <p:pic>
        <p:nvPicPr>
          <p:cNvPr id="8" name="Picture 7">
            <a:extLst>
              <a:ext uri="{FF2B5EF4-FFF2-40B4-BE49-F238E27FC236}">
                <a16:creationId xmlns:a16="http://schemas.microsoft.com/office/drawing/2014/main" xmlns="" id="{172820A8-E434-F3F8-859A-910002A1267A}"/>
              </a:ext>
            </a:extLst>
          </p:cNvPr>
          <p:cNvPicPr>
            <a:picLocks noChangeAspect="1"/>
          </p:cNvPicPr>
          <p:nvPr/>
        </p:nvPicPr>
        <p:blipFill>
          <a:blip r:embed="rId6"/>
          <a:stretch>
            <a:fillRect/>
          </a:stretch>
        </p:blipFill>
        <p:spPr>
          <a:xfrm>
            <a:off x="8780780" y="4084320"/>
            <a:ext cx="3169920" cy="2369220"/>
          </a:xfrm>
          <a:prstGeom prst="rect">
            <a:avLst/>
          </a:prstGeom>
        </p:spPr>
      </p:pic>
    </p:spTree>
    <p:extLst>
      <p:ext uri="{BB962C8B-B14F-4D97-AF65-F5344CB8AC3E}">
        <p14:creationId xmlns:p14="http://schemas.microsoft.com/office/powerpoint/2010/main" val="330153471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02B4D31-3234-40F8-0C1E-D5C7D3F82644}"/>
              </a:ext>
            </a:extLst>
          </p:cNvPr>
          <p:cNvSpPr txBox="1"/>
          <p:nvPr/>
        </p:nvSpPr>
        <p:spPr>
          <a:xfrm>
            <a:off x="100735" y="171479"/>
            <a:ext cx="11643360" cy="1268449"/>
          </a:xfrm>
          <a:prstGeom prst="rect">
            <a:avLst/>
          </a:prstGeom>
          <a:noFill/>
        </p:spPr>
        <p:txBody>
          <a:bodyPr wrap="square" lIns="85755" tIns="42875" rIns="85755" bIns="42875">
            <a:spAutoFit/>
          </a:bodyPr>
          <a:lstStyle/>
          <a:p>
            <a:pPr algn="just" defTabSz="1020954">
              <a:lnSpc>
                <a:spcPct val="120000"/>
              </a:lnSpc>
            </a:pPr>
            <a:r>
              <a:rPr lang="en-US" sz="3200" dirty="0" err="1">
                <a:latin typeface="Times New Roman" pitchFamily="18" charset="0"/>
                <a:ea typeface="#9Slide03 Roboto Medium" panose="02000000000000000000" pitchFamily="2" charset="0"/>
                <a:cs typeface="Times New Roman" pitchFamily="18" charset="0"/>
              </a:rPr>
              <a:t>Khu</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vực</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hóa</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dựa</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trên</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cơ</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sở</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tương</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đồng</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về</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địa</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lí</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văn</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hóa</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xã</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hội</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hoặc</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có</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chung</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mục</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tiêu</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và</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lợi</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ích</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phát</a:t>
            </a:r>
            <a:r>
              <a:rPr lang="en-US" sz="3200" dirty="0">
                <a:latin typeface="Times New Roman" pitchFamily="18" charset="0"/>
                <a:ea typeface="#9Slide03 Roboto Medium" panose="02000000000000000000" pitchFamily="2" charset="0"/>
                <a:cs typeface="Times New Roman" pitchFamily="18" charset="0"/>
              </a:rPr>
              <a:t> </a:t>
            </a:r>
            <a:r>
              <a:rPr lang="en-US" sz="3200" dirty="0" err="1">
                <a:latin typeface="Times New Roman" pitchFamily="18" charset="0"/>
                <a:ea typeface="#9Slide03 Roboto Medium" panose="02000000000000000000" pitchFamily="2" charset="0"/>
                <a:cs typeface="Times New Roman" pitchFamily="18" charset="0"/>
              </a:rPr>
              <a:t>triển</a:t>
            </a:r>
            <a:r>
              <a:rPr lang="en-US" sz="3200" dirty="0">
                <a:latin typeface="Times New Roman" pitchFamily="18" charset="0"/>
                <a:ea typeface="#9Slide03 Roboto Medium" panose="02000000000000000000" pitchFamily="2" charset="0"/>
                <a:cs typeface="Times New Roman" pitchFamily="18" charset="0"/>
              </a:rPr>
              <a:t>.</a:t>
            </a:r>
          </a:p>
        </p:txBody>
      </p:sp>
      <p:pic>
        <p:nvPicPr>
          <p:cNvPr id="4" name="Picture 3" descr="Bản đồ châu á phóng to">
            <a:extLst>
              <a:ext uri="{FF2B5EF4-FFF2-40B4-BE49-F238E27FC236}">
                <a16:creationId xmlns:a16="http://schemas.microsoft.com/office/drawing/2014/main" xmlns="" id="{15DC992D-B181-17A1-A913-A7AB28ECF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39" y="1619250"/>
            <a:ext cx="3804112" cy="247459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xmlns="" id="{653B524B-36B7-969F-6364-65FF00478FE3}"/>
              </a:ext>
            </a:extLst>
          </p:cNvPr>
          <p:cNvSpPr/>
          <p:nvPr/>
        </p:nvSpPr>
        <p:spPr>
          <a:xfrm>
            <a:off x="2124195" y="1845161"/>
            <a:ext cx="594379" cy="452834"/>
          </a:xfrm>
          <a:prstGeom prst="ellipse">
            <a:avLst/>
          </a:prstGeom>
          <a:noFill/>
          <a:ln w="285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2" descr="Tổng Quan Thời Tiết Châu Âu Và Thời Gian Du Lịch Tốt Nhất - BestPrice -  BestPrice">
            <a:extLst>
              <a:ext uri="{FF2B5EF4-FFF2-40B4-BE49-F238E27FC236}">
                <a16:creationId xmlns:a16="http://schemas.microsoft.com/office/drawing/2014/main" xmlns="" id="{9055C473-4257-8A41-7764-A1A46E7CD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536" y="3845522"/>
            <a:ext cx="4659297" cy="25880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4" descr="EU đối mặt vấn đề già hóa dân số do tỷ lệ sinh thấp - Tin thế giới - VNEWS  - YouTube">
            <a:extLst>
              <a:ext uri="{FF2B5EF4-FFF2-40B4-BE49-F238E27FC236}">
                <a16:creationId xmlns:a16="http://schemas.microsoft.com/office/drawing/2014/main" xmlns="" id="{2A47522A-5658-E608-F283-8F8BB44734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2425" y="1018385"/>
            <a:ext cx="4659297" cy="25880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AutoShape 6" descr="cuộc sống ở Châu Âu">
            <a:extLst>
              <a:ext uri="{FF2B5EF4-FFF2-40B4-BE49-F238E27FC236}">
                <a16:creationId xmlns:a16="http://schemas.microsoft.com/office/drawing/2014/main" xmlns="" id="{C72B27F6-54C9-D560-BA44-F20FF540C632}"/>
              </a:ext>
            </a:extLst>
          </p:cNvPr>
          <p:cNvSpPr>
            <a:spLocks noChangeAspect="1" noChangeArrowheads="1"/>
          </p:cNvSpPr>
          <p:nvPr/>
        </p:nvSpPr>
        <p:spPr bwMode="auto">
          <a:xfrm>
            <a:off x="9069090" y="5068590"/>
            <a:ext cx="227311" cy="2244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9" name="Picture 8">
            <a:extLst>
              <a:ext uri="{FF2B5EF4-FFF2-40B4-BE49-F238E27FC236}">
                <a16:creationId xmlns:a16="http://schemas.microsoft.com/office/drawing/2014/main" xmlns="" id="{D4A32099-00EC-D408-8040-455BE35613AB}"/>
              </a:ext>
            </a:extLst>
          </p:cNvPr>
          <p:cNvPicPr>
            <a:picLocks noChangeAspect="1"/>
          </p:cNvPicPr>
          <p:nvPr/>
        </p:nvPicPr>
        <p:blipFill>
          <a:blip r:embed="rId5"/>
          <a:stretch>
            <a:fillRect/>
          </a:stretch>
        </p:blipFill>
        <p:spPr>
          <a:xfrm>
            <a:off x="1818979" y="4211931"/>
            <a:ext cx="4774080" cy="24745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EARTH">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03984" y="0"/>
            <a:ext cx="148801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56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xmlns="" id="{F8C3927F-F161-4D0D-DCF0-252D729D5F96}"/>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24647"/>
          <a:stretch/>
        </p:blipFill>
        <p:spPr>
          <a:xfrm rot="-5400000" flipH="1">
            <a:off x="2970358" y="2668192"/>
            <a:ext cx="5383506" cy="2411231"/>
          </a:xfrm>
          <a:prstGeom prst="rect">
            <a:avLst/>
          </a:prstGeom>
        </p:spPr>
      </p:pic>
      <p:pic>
        <p:nvPicPr>
          <p:cNvPr id="22" name="Picture 3">
            <a:extLst>
              <a:ext uri="{FF2B5EF4-FFF2-40B4-BE49-F238E27FC236}">
                <a16:creationId xmlns:a16="http://schemas.microsoft.com/office/drawing/2014/main" xmlns="" id="{77F87B44-16B7-F8D7-690D-EFE75D738E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270142" y="3465523"/>
            <a:ext cx="783937" cy="783937"/>
          </a:xfrm>
          <a:prstGeom prst="rect">
            <a:avLst/>
          </a:prstGeom>
        </p:spPr>
      </p:pic>
      <p:pic>
        <p:nvPicPr>
          <p:cNvPr id="23" name="Picture 4">
            <a:extLst>
              <a:ext uri="{FF2B5EF4-FFF2-40B4-BE49-F238E27FC236}">
                <a16:creationId xmlns:a16="http://schemas.microsoft.com/office/drawing/2014/main" xmlns="" id="{4B260E6E-D10A-9DDA-89FA-7765EFA0CF9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70142" y="1557564"/>
            <a:ext cx="945524" cy="915977"/>
          </a:xfrm>
          <a:prstGeom prst="rect">
            <a:avLst/>
          </a:prstGeom>
        </p:spPr>
      </p:pic>
      <p:pic>
        <p:nvPicPr>
          <p:cNvPr id="24" name="Picture 5">
            <a:extLst>
              <a:ext uri="{FF2B5EF4-FFF2-40B4-BE49-F238E27FC236}">
                <a16:creationId xmlns:a16="http://schemas.microsoft.com/office/drawing/2014/main" xmlns="" id="{4610D0E8-BE12-7ED4-B9D2-CB0F64C031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274447" y="5194258"/>
            <a:ext cx="839816" cy="864675"/>
          </a:xfrm>
          <a:prstGeom prst="rect">
            <a:avLst/>
          </a:prstGeom>
        </p:spPr>
      </p:pic>
      <p:sp>
        <p:nvSpPr>
          <p:cNvPr id="25" name="TextBox 7">
            <a:extLst>
              <a:ext uri="{FF2B5EF4-FFF2-40B4-BE49-F238E27FC236}">
                <a16:creationId xmlns:a16="http://schemas.microsoft.com/office/drawing/2014/main" xmlns="" id="{027317BE-5F02-5F26-F0AF-47D090D153A4}"/>
              </a:ext>
            </a:extLst>
          </p:cNvPr>
          <p:cNvSpPr txBox="1"/>
          <p:nvPr/>
        </p:nvSpPr>
        <p:spPr>
          <a:xfrm>
            <a:off x="2084519" y="-73820"/>
            <a:ext cx="7429500" cy="1107996"/>
          </a:xfrm>
          <a:prstGeom prst="rect">
            <a:avLst/>
          </a:prstGeom>
        </p:spPr>
        <p:txBody>
          <a:bodyPr wrap="square" lIns="0" tIns="0" rIns="0" bIns="0" rtlCol="0" anchor="t">
            <a:spAutoFit/>
          </a:bodyPr>
          <a:lstStyle/>
          <a:p>
            <a:pPr algn="ctr">
              <a:lnSpc>
                <a:spcPct val="150000"/>
              </a:lnSpc>
            </a:pPr>
            <a:r>
              <a:rPr lang="vi-VN" sz="4800" b="1" dirty="0">
                <a:solidFill>
                  <a:srgbClr val="1F497D"/>
                </a:solidFill>
                <a:latin typeface="+mj-lt"/>
                <a:cs typeface="Arial" panose="020B0604020202020204" pitchFamily="34" charset="0"/>
              </a:rPr>
              <a:t>NỘI DUNG BÀI HỌC</a:t>
            </a:r>
            <a:endParaRPr lang="en-US" sz="4800" b="1" dirty="0">
              <a:solidFill>
                <a:srgbClr val="1F497D"/>
              </a:solidFill>
              <a:latin typeface="+mj-lt"/>
              <a:cs typeface="Arial" panose="020B0604020202020204" pitchFamily="34" charset="0"/>
            </a:endParaRPr>
          </a:p>
        </p:txBody>
      </p:sp>
      <p:sp>
        <p:nvSpPr>
          <p:cNvPr id="26" name="TextBox 14">
            <a:extLst>
              <a:ext uri="{FF2B5EF4-FFF2-40B4-BE49-F238E27FC236}">
                <a16:creationId xmlns:a16="http://schemas.microsoft.com/office/drawing/2014/main" xmlns="" id="{B35DD7C4-94C1-9573-1041-0285C932072B}"/>
              </a:ext>
            </a:extLst>
          </p:cNvPr>
          <p:cNvSpPr txBox="1"/>
          <p:nvPr/>
        </p:nvSpPr>
        <p:spPr>
          <a:xfrm>
            <a:off x="271541" y="3318929"/>
            <a:ext cx="4563121" cy="1197251"/>
          </a:xfrm>
          <a:prstGeom prst="rect">
            <a:avLst/>
          </a:prstGeom>
        </p:spPr>
        <p:txBody>
          <a:bodyPr wrap="square" lIns="0" tIns="0" rIns="0" bIns="0" rtlCol="0" anchor="t">
            <a:spAutoFit/>
          </a:bodyPr>
          <a:lstStyle/>
          <a:p>
            <a:pPr algn="ctr">
              <a:lnSpc>
                <a:spcPct val="130000"/>
              </a:lnSpc>
              <a:spcBef>
                <a:spcPts val="600"/>
              </a:spcBef>
            </a:pPr>
            <a:r>
              <a:rPr lang="en-US" sz="2800" b="1" dirty="0">
                <a:solidFill>
                  <a:srgbClr val="0070C0"/>
                </a:solidFill>
                <a:latin typeface="Times New Roman" panose="02020603050405020304" pitchFamily="18" charset="0"/>
                <a:cs typeface="Times New Roman" panose="02020603050405020304" pitchFamily="18" charset="0"/>
              </a:rPr>
              <a:t>VỊ THẾ CỦA EU TRONG</a:t>
            </a:r>
          </a:p>
          <a:p>
            <a:pPr algn="ctr">
              <a:lnSpc>
                <a:spcPct val="130000"/>
              </a:lnSpc>
              <a:spcBef>
                <a:spcPts val="600"/>
              </a:spcBef>
            </a:pPr>
            <a:r>
              <a:rPr lang="en-US" sz="2800" b="1" dirty="0">
                <a:solidFill>
                  <a:srgbClr val="0070C0"/>
                </a:solidFill>
                <a:latin typeface="Times New Roman" panose="02020603050405020304" pitchFamily="18" charset="0"/>
                <a:cs typeface="Times New Roman" panose="02020603050405020304" pitchFamily="18" charset="0"/>
              </a:rPr>
              <a:t>NỀN KINH TẾ THẾ GIỚI</a:t>
            </a:r>
          </a:p>
        </p:txBody>
      </p:sp>
      <p:sp>
        <p:nvSpPr>
          <p:cNvPr id="27" name="TextBox 15">
            <a:extLst>
              <a:ext uri="{FF2B5EF4-FFF2-40B4-BE49-F238E27FC236}">
                <a16:creationId xmlns:a16="http://schemas.microsoft.com/office/drawing/2014/main" xmlns="" id="{6F0C46E3-89B7-55B9-F626-BE87094F6942}"/>
              </a:ext>
            </a:extLst>
          </p:cNvPr>
          <p:cNvSpPr txBox="1"/>
          <p:nvPr/>
        </p:nvSpPr>
        <p:spPr>
          <a:xfrm>
            <a:off x="5882758" y="5024087"/>
            <a:ext cx="6824052" cy="1120307"/>
          </a:xfrm>
          <a:prstGeom prst="rect">
            <a:avLst/>
          </a:prstGeom>
        </p:spPr>
        <p:txBody>
          <a:bodyPr wrap="square" lIns="0" tIns="0" rIns="0" bIns="0" rtlCol="0" anchor="t">
            <a:spAutoFit/>
          </a:bodyPr>
          <a:lstStyle/>
          <a:p>
            <a:pPr algn="ctr">
              <a:lnSpc>
                <a:spcPct val="130000"/>
              </a:lnSpc>
            </a:pPr>
            <a:r>
              <a:rPr lang="en-US" sz="2800" b="1" dirty="0">
                <a:solidFill>
                  <a:srgbClr val="9BBB59">
                    <a:lumMod val="50000"/>
                  </a:srgbClr>
                </a:solidFill>
                <a:latin typeface="Times New Roman" panose="02020603050405020304" pitchFamily="18" charset="0"/>
                <a:cs typeface="Times New Roman" panose="02020603050405020304" pitchFamily="18" charset="0"/>
              </a:rPr>
              <a:t>MỘT SỐ BIỂU HIỆN CỦA HỢP</a:t>
            </a:r>
          </a:p>
          <a:p>
            <a:pPr algn="ctr">
              <a:lnSpc>
                <a:spcPct val="130000"/>
              </a:lnSpc>
            </a:pPr>
            <a:r>
              <a:rPr lang="en-US" sz="2800" b="1" dirty="0">
                <a:solidFill>
                  <a:srgbClr val="9BBB59">
                    <a:lumMod val="50000"/>
                  </a:srgbClr>
                </a:solidFill>
                <a:latin typeface="Times New Roman" panose="02020603050405020304" pitchFamily="18" charset="0"/>
                <a:cs typeface="Times New Roman" panose="02020603050405020304" pitchFamily="18" charset="0"/>
              </a:rPr>
              <a:t>TÁC VÀ LIÊN KẾT TRONG EU</a:t>
            </a:r>
          </a:p>
        </p:txBody>
      </p:sp>
      <p:sp>
        <p:nvSpPr>
          <p:cNvPr id="28" name="TextBox 14">
            <a:extLst>
              <a:ext uri="{FF2B5EF4-FFF2-40B4-BE49-F238E27FC236}">
                <a16:creationId xmlns:a16="http://schemas.microsoft.com/office/drawing/2014/main" xmlns="" id="{A1AD5F17-19CD-4920-A13E-DF081DA4869D}"/>
              </a:ext>
            </a:extLst>
          </p:cNvPr>
          <p:cNvSpPr txBox="1"/>
          <p:nvPr/>
        </p:nvSpPr>
        <p:spPr>
          <a:xfrm>
            <a:off x="6054078" y="1549559"/>
            <a:ext cx="6800087" cy="1197251"/>
          </a:xfrm>
          <a:prstGeom prst="rect">
            <a:avLst/>
          </a:prstGeom>
        </p:spPr>
        <p:txBody>
          <a:bodyPr wrap="square" lIns="0" tIns="0" rIns="0" bIns="0" rtlCol="0" anchor="t">
            <a:spAutoFit/>
          </a:bodyPr>
          <a:lstStyle/>
          <a:p>
            <a:pPr algn="ctr">
              <a:lnSpc>
                <a:spcPct val="130000"/>
              </a:lnSpc>
              <a:spcBef>
                <a:spcPts val="600"/>
              </a:spcBef>
            </a:pPr>
            <a:r>
              <a:rPr lang="en-US" sz="2800" b="1" dirty="0">
                <a:solidFill>
                  <a:srgbClr val="C00000"/>
                </a:solidFill>
                <a:latin typeface="Times New Roman" panose="02020603050405020304" pitchFamily="18" charset="0"/>
                <a:cs typeface="Times New Roman" panose="02020603050405020304" pitchFamily="18" charset="0"/>
              </a:rPr>
              <a:t>QUY MÔ, MỤC TIÊU VÀ</a:t>
            </a:r>
          </a:p>
          <a:p>
            <a:pPr algn="ctr">
              <a:lnSpc>
                <a:spcPct val="130000"/>
              </a:lnSpc>
              <a:spcBef>
                <a:spcPts val="600"/>
              </a:spcBef>
            </a:pPr>
            <a:r>
              <a:rPr lang="en-US" sz="2800" b="1" dirty="0">
                <a:solidFill>
                  <a:srgbClr val="C00000"/>
                </a:solidFill>
                <a:latin typeface="Times New Roman" panose="02020603050405020304" pitchFamily="18" charset="0"/>
                <a:cs typeface="Times New Roman" panose="02020603050405020304" pitchFamily="18" charset="0"/>
              </a:rPr>
              <a:t>THỂ CHẾ HOẠT ĐỘNG CỦA EU</a:t>
            </a:r>
          </a:p>
        </p:txBody>
      </p:sp>
      <p:sp>
        <p:nvSpPr>
          <p:cNvPr id="29" name="TextBox 10">
            <a:extLst>
              <a:ext uri="{FF2B5EF4-FFF2-40B4-BE49-F238E27FC236}">
                <a16:creationId xmlns:a16="http://schemas.microsoft.com/office/drawing/2014/main" xmlns="" id="{49756F07-0501-CA1A-EBB8-9D4A71D4CDAB}"/>
              </a:ext>
            </a:extLst>
          </p:cNvPr>
          <p:cNvSpPr txBox="1"/>
          <p:nvPr/>
        </p:nvSpPr>
        <p:spPr>
          <a:xfrm>
            <a:off x="7303205" y="2616727"/>
            <a:ext cx="3983155" cy="1292662"/>
          </a:xfrm>
          <a:prstGeom prst="rect">
            <a:avLst/>
          </a:prstGeom>
        </p:spPr>
        <p:txBody>
          <a:bodyPr wrap="square" lIns="0" tIns="0" rIns="0" bIns="0" rtlCol="0" anchor="t">
            <a:spAutoFit/>
          </a:bodyPr>
          <a:lstStyle/>
          <a:p>
            <a:pPr marL="571500" indent="-571500" algn="just">
              <a:spcBef>
                <a:spcPct val="0"/>
              </a:spcBef>
              <a:buFont typeface="Wingdings" panose="05000000000000000000" pitchFamily="2" charset="2"/>
              <a:buChar char="§"/>
            </a:pPr>
            <a:r>
              <a:rPr lang="en-US" sz="2800" b="1" dirty="0" err="1">
                <a:solidFill>
                  <a:srgbClr val="000000"/>
                </a:solidFill>
                <a:latin typeface="Times New Roman" panose="02020603050405020304" pitchFamily="18" charset="0"/>
                <a:cs typeface="Times New Roman" panose="02020603050405020304" pitchFamily="18" charset="0"/>
              </a:rPr>
              <a:t>Quy</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mô</a:t>
            </a:r>
            <a:endParaRPr lang="vi-VN" sz="2800" b="1"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 typeface="Wingdings" panose="05000000000000000000" pitchFamily="2" charset="2"/>
              <a:buChar char="§"/>
            </a:pPr>
            <a:r>
              <a:rPr lang="en-US" sz="2800" b="1" dirty="0" err="1">
                <a:solidFill>
                  <a:srgbClr val="000000"/>
                </a:solidFill>
                <a:latin typeface="Times New Roman" panose="02020603050405020304" pitchFamily="18" charset="0"/>
                <a:cs typeface="Times New Roman" panose="02020603050405020304" pitchFamily="18" charset="0"/>
              </a:rPr>
              <a:t>Mục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tiêu</a:t>
            </a:r>
            <a:endParaRPr lang="en-US" sz="2800" b="1"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 typeface="Wingdings" panose="05000000000000000000" pitchFamily="2" charset="2"/>
              <a:buChar char="§"/>
            </a:pPr>
            <a:r>
              <a:rPr lang="vi-VN" sz="2800" b="1" dirty="0">
                <a:solidFill>
                  <a:srgbClr val="000000"/>
                </a:solidFill>
                <a:latin typeface="Times New Roman" panose="02020603050405020304" pitchFamily="18" charset="0"/>
                <a:cs typeface="Times New Roman" panose="02020603050405020304" pitchFamily="18" charset="0"/>
              </a:rPr>
              <a:t>T</a:t>
            </a:r>
            <a:r>
              <a:rPr lang="en-US" sz="2800" b="1" dirty="0" err="1">
                <a:solidFill>
                  <a:srgbClr val="000000"/>
                </a:solidFill>
                <a:latin typeface="Times New Roman" panose="02020603050405020304" pitchFamily="18" charset="0"/>
                <a:cs typeface="Times New Roman" panose="02020603050405020304" pitchFamily="18" charset="0"/>
              </a:rPr>
              <a:t>hê</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chê</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hoạt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động</a:t>
            </a:r>
            <a:endParaRPr lang="en-US" sz="2800" b="1" dirty="0">
              <a:solidFill>
                <a:srgbClr val="000000"/>
              </a:solidFill>
              <a:latin typeface="Times New Roman" panose="02020603050405020304" pitchFamily="18" charset="0"/>
              <a:cs typeface="Times New Roman" panose="02020603050405020304" pitchFamily="18" charset="0"/>
            </a:endParaRPr>
          </a:p>
        </p:txBody>
      </p:sp>
      <p:pic>
        <p:nvPicPr>
          <p:cNvPr id="11" name="Picture 2" descr="EARTH">
            <a:hlinkClick r:id="rId10" action="ppaction://hlinkfil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703984" y="0"/>
            <a:ext cx="148801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9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9">
                                            <p:txEl>
                                              <p:pRg st="0" end="0"/>
                                            </p:txEl>
                                          </p:spTgt>
                                        </p:tgtEl>
                                        <p:attrNameLst>
                                          <p:attrName>style.visibility</p:attrName>
                                        </p:attrNameLst>
                                      </p:cBhvr>
                                      <p:to>
                                        <p:strVal val="visible"/>
                                      </p:to>
                                    </p:set>
                                    <p:anim calcmode="lin" valueType="num">
                                      <p:cBhvr additive="base">
                                        <p:cTn id="4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9">
                                            <p:txEl>
                                              <p:pRg st="1" end="1"/>
                                            </p:txEl>
                                          </p:spTgt>
                                        </p:tgtEl>
                                        <p:attrNameLst>
                                          <p:attrName>style.visibility</p:attrName>
                                        </p:attrNameLst>
                                      </p:cBhvr>
                                      <p:to>
                                        <p:strVal val="visible"/>
                                      </p:to>
                                    </p:set>
                                    <p:anim calcmode="lin" valueType="num">
                                      <p:cBhvr additive="base">
                                        <p:cTn id="50"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9">
                                            <p:txEl>
                                              <p:pRg st="2" end="2"/>
                                            </p:txEl>
                                          </p:spTgt>
                                        </p:tgtEl>
                                        <p:attrNameLst>
                                          <p:attrName>style.visibility</p:attrName>
                                        </p:attrNameLst>
                                      </p:cBhvr>
                                      <p:to>
                                        <p:strVal val="visible"/>
                                      </p:to>
                                    </p:set>
                                    <p:anim calcmode="lin" valueType="num">
                                      <p:cBhvr additive="base">
                                        <p:cTn id="56"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9">
            <a:extLst>
              <a:ext uri="{FF2B5EF4-FFF2-40B4-BE49-F238E27FC236}">
                <a16:creationId xmlns:a16="http://schemas.microsoft.com/office/drawing/2014/main" xmlns="" id="{D5256592-AC29-DFE6-25AF-2128C35E41AB}"/>
              </a:ext>
            </a:extLst>
          </p:cNvPr>
          <p:cNvSpPr txBox="1"/>
          <p:nvPr/>
        </p:nvSpPr>
        <p:spPr>
          <a:xfrm>
            <a:off x="1272913" y="821412"/>
            <a:ext cx="11083088" cy="516986"/>
          </a:xfrm>
          <a:prstGeom prst="rect">
            <a:avLst/>
          </a:prstGeom>
          <a:noFill/>
        </p:spPr>
        <p:txBody>
          <a:bodyPr wrap="square" lIns="85267" tIns="42633" rIns="85267" bIns="42633">
            <a:spAutoFit/>
          </a:bodyPr>
          <a:lstStyle>
            <a:defPPr>
              <a:defRPr lang="en-US"/>
            </a:defPPr>
            <a:lvl1pPr algn="just">
              <a:defRPr sz="2800" b="0" i="1">
                <a:solidFill>
                  <a:srgbClr val="FF0000"/>
                </a:solidFill>
                <a:latin typeface="Times New Roman" panose="02020603050405020304" pitchFamily="18" charset="0"/>
                <a:cs typeface="Times New Roman" panose="02020603050405020304" pitchFamily="18" charset="0"/>
              </a:defRPr>
            </a:lvl1pPr>
          </a:lstStyle>
          <a:p>
            <a:pPr>
              <a:spcAft>
                <a:spcPts val="1200"/>
              </a:spcAft>
            </a:pPr>
            <a:r>
              <a:rPr lang="vi-VN" dirty="0">
                <a:solidFill>
                  <a:schemeClr val="tx1"/>
                </a:solidFill>
              </a:rPr>
              <a:t>Dựa vào SGK/trang 37, em hãy hoàn thành sơ đồ sau:</a:t>
            </a:r>
            <a:endParaRPr lang="en-US" dirty="0">
              <a:solidFill>
                <a:schemeClr val="tx1"/>
              </a:solidFill>
            </a:endParaRPr>
          </a:p>
        </p:txBody>
      </p:sp>
      <p:cxnSp>
        <p:nvCxnSpPr>
          <p:cNvPr id="5" name="Straight Arrow Connector 4">
            <a:extLst>
              <a:ext uri="{FF2B5EF4-FFF2-40B4-BE49-F238E27FC236}">
                <a16:creationId xmlns:a16="http://schemas.microsoft.com/office/drawing/2014/main" xmlns="" id="{B67436D9-E997-5AC4-C4E1-43C8617847FD}"/>
              </a:ext>
            </a:extLst>
          </p:cNvPr>
          <p:cNvCxnSpPr/>
          <p:nvPr/>
        </p:nvCxnSpPr>
        <p:spPr>
          <a:xfrm flipV="1">
            <a:off x="1952057" y="2413034"/>
            <a:ext cx="10058400" cy="8754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2FCCE8AB-7488-EDEE-5C37-77BE46A73126}"/>
              </a:ext>
            </a:extLst>
          </p:cNvPr>
          <p:cNvCxnSpPr/>
          <p:nvPr/>
        </p:nvCxnSpPr>
        <p:spPr>
          <a:xfrm>
            <a:off x="1952057" y="2082291"/>
            <a:ext cx="0" cy="82685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9A76FD1-7D2E-EC9E-FBB8-1EDA3696906E}"/>
              </a:ext>
            </a:extLst>
          </p:cNvPr>
          <p:cNvCxnSpPr/>
          <p:nvPr/>
        </p:nvCxnSpPr>
        <p:spPr>
          <a:xfrm>
            <a:off x="4860627" y="2087157"/>
            <a:ext cx="0" cy="82685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840A8F2B-7D4C-E234-FB97-D9F02EB82CBD}"/>
              </a:ext>
            </a:extLst>
          </p:cNvPr>
          <p:cNvCxnSpPr/>
          <p:nvPr/>
        </p:nvCxnSpPr>
        <p:spPr>
          <a:xfrm>
            <a:off x="9442355" y="2043382"/>
            <a:ext cx="0" cy="82685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EBEA40FA-2828-E727-30C0-58D5467E3541}"/>
              </a:ext>
            </a:extLst>
          </p:cNvPr>
          <p:cNvSpPr txBox="1"/>
          <p:nvPr/>
        </p:nvSpPr>
        <p:spPr>
          <a:xfrm>
            <a:off x="3048811" y="5008436"/>
            <a:ext cx="6094379" cy="487506"/>
          </a:xfrm>
          <a:prstGeom prst="rect">
            <a:avLst/>
          </a:prstGeom>
          <a:noFill/>
        </p:spPr>
        <p:txBody>
          <a:bodyPr wrap="square">
            <a:spAutoFit/>
          </a:bodyPr>
          <a:lstStyle/>
          <a:p>
            <a:pPr algn="ctr">
              <a:lnSpc>
                <a:spcPct val="107000"/>
              </a:lnSpc>
              <a:spcAft>
                <a:spcPts val="80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EU</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AF814DBB-F68D-7DCF-83DA-FFBDD3C69C84}"/>
              </a:ext>
            </a:extLst>
          </p:cNvPr>
          <p:cNvSpPr txBox="1"/>
          <p:nvPr/>
        </p:nvSpPr>
        <p:spPr>
          <a:xfrm>
            <a:off x="223889" y="1664196"/>
            <a:ext cx="1064715" cy="523220"/>
          </a:xfrm>
          <a:prstGeom prst="rect">
            <a:avLst/>
          </a:prstGeom>
          <a:noFill/>
        </p:spPr>
        <p:txBody>
          <a:bodyPr wrap="none" rtlCol="0">
            <a:spAutoFit/>
          </a:bodyPr>
          <a:lstStyle/>
          <a:p>
            <a:r>
              <a:rPr lang="en-US" sz="2800" b="1" dirty="0" err="1">
                <a:solidFill>
                  <a:schemeClr val="accent4">
                    <a:lumMod val="50000"/>
                  </a:schemeClr>
                </a:solidFill>
              </a:rPr>
              <a:t>Năm</a:t>
            </a:r>
            <a:endParaRPr lang="en-US" sz="2800" b="1" dirty="0">
              <a:solidFill>
                <a:schemeClr val="accent4">
                  <a:lumMod val="50000"/>
                </a:schemeClr>
              </a:solidFill>
            </a:endParaRPr>
          </a:p>
        </p:txBody>
      </p:sp>
      <p:sp>
        <p:nvSpPr>
          <p:cNvPr id="15" name="TextBox 14">
            <a:extLst>
              <a:ext uri="{FF2B5EF4-FFF2-40B4-BE49-F238E27FC236}">
                <a16:creationId xmlns:a16="http://schemas.microsoft.com/office/drawing/2014/main" xmlns="" id="{B8CC2905-9392-C88A-8A8D-2AAB9231F56A}"/>
              </a:ext>
            </a:extLst>
          </p:cNvPr>
          <p:cNvSpPr txBox="1"/>
          <p:nvPr/>
        </p:nvSpPr>
        <p:spPr>
          <a:xfrm>
            <a:off x="92288" y="2730911"/>
            <a:ext cx="1484702" cy="523220"/>
          </a:xfrm>
          <a:prstGeom prst="rect">
            <a:avLst/>
          </a:prstGeom>
          <a:noFill/>
        </p:spPr>
        <p:txBody>
          <a:bodyPr wrap="none" rtlCol="0">
            <a:spAutoFit/>
          </a:bodyPr>
          <a:lstStyle/>
          <a:p>
            <a:r>
              <a:rPr lang="en-US" sz="2800" b="1" dirty="0" err="1">
                <a:solidFill>
                  <a:schemeClr val="accent4">
                    <a:lumMod val="50000"/>
                  </a:schemeClr>
                </a:solidFill>
              </a:rPr>
              <a:t>Sự</a:t>
            </a:r>
            <a:r>
              <a:rPr lang="en-US" sz="2800" b="1" dirty="0">
                <a:solidFill>
                  <a:schemeClr val="accent4">
                    <a:lumMod val="50000"/>
                  </a:schemeClr>
                </a:solidFill>
              </a:rPr>
              <a:t> </a:t>
            </a:r>
            <a:r>
              <a:rPr lang="en-US" sz="2800" b="1" dirty="0" err="1">
                <a:solidFill>
                  <a:schemeClr val="accent4">
                    <a:lumMod val="50000"/>
                  </a:schemeClr>
                </a:solidFill>
              </a:rPr>
              <a:t>kiện</a:t>
            </a:r>
            <a:endParaRPr lang="en-US" sz="2800" b="1" dirty="0">
              <a:solidFill>
                <a:schemeClr val="accent4">
                  <a:lumMod val="50000"/>
                </a:schemeClr>
              </a:solidFill>
            </a:endParaRPr>
          </a:p>
        </p:txBody>
      </p:sp>
      <p:sp>
        <p:nvSpPr>
          <p:cNvPr id="16" name="TextBox 15">
            <a:extLst>
              <a:ext uri="{FF2B5EF4-FFF2-40B4-BE49-F238E27FC236}">
                <a16:creationId xmlns:a16="http://schemas.microsoft.com/office/drawing/2014/main" xmlns="" id="{362846C5-8A5E-EF68-B058-46E403489D50}"/>
              </a:ext>
            </a:extLst>
          </p:cNvPr>
          <p:cNvSpPr txBox="1"/>
          <p:nvPr/>
        </p:nvSpPr>
        <p:spPr>
          <a:xfrm>
            <a:off x="1506262" y="1287356"/>
            <a:ext cx="1007007" cy="523220"/>
          </a:xfrm>
          <a:prstGeom prst="rect">
            <a:avLst/>
          </a:prstGeom>
          <a:noFill/>
        </p:spPr>
        <p:txBody>
          <a:bodyPr wrap="none" rtlCol="0">
            <a:spAutoFit/>
          </a:bodyPr>
          <a:lstStyle/>
          <a:p>
            <a:r>
              <a:rPr lang="en-US" sz="2800" b="1" dirty="0">
                <a:solidFill>
                  <a:schemeClr val="accent1">
                    <a:lumMod val="75000"/>
                  </a:schemeClr>
                </a:solidFill>
              </a:rPr>
              <a:t>1957</a:t>
            </a:r>
          </a:p>
        </p:txBody>
      </p:sp>
      <p:sp>
        <p:nvSpPr>
          <p:cNvPr id="17" name="TextBox 16">
            <a:extLst>
              <a:ext uri="{FF2B5EF4-FFF2-40B4-BE49-F238E27FC236}">
                <a16:creationId xmlns:a16="http://schemas.microsoft.com/office/drawing/2014/main" xmlns="" id="{88A5C526-4F40-9873-1586-1522FE151A5E}"/>
              </a:ext>
            </a:extLst>
          </p:cNvPr>
          <p:cNvSpPr txBox="1"/>
          <p:nvPr/>
        </p:nvSpPr>
        <p:spPr>
          <a:xfrm>
            <a:off x="4268918" y="1287356"/>
            <a:ext cx="1024639" cy="523220"/>
          </a:xfrm>
          <a:prstGeom prst="rect">
            <a:avLst/>
          </a:prstGeom>
          <a:noFill/>
        </p:spPr>
        <p:txBody>
          <a:bodyPr wrap="none" rtlCol="0">
            <a:spAutoFit/>
          </a:bodyPr>
          <a:lstStyle/>
          <a:p>
            <a:r>
              <a:rPr lang="en-US" sz="2800" b="1" dirty="0">
                <a:solidFill>
                  <a:schemeClr val="accent1">
                    <a:lumMod val="75000"/>
                  </a:schemeClr>
                </a:solidFill>
              </a:rPr>
              <a:t>1967</a:t>
            </a:r>
          </a:p>
        </p:txBody>
      </p:sp>
      <p:sp>
        <p:nvSpPr>
          <p:cNvPr id="18" name="TextBox 17">
            <a:extLst>
              <a:ext uri="{FF2B5EF4-FFF2-40B4-BE49-F238E27FC236}">
                <a16:creationId xmlns:a16="http://schemas.microsoft.com/office/drawing/2014/main" xmlns="" id="{AB2114E8-4643-25B9-3865-80EB116A8E58}"/>
              </a:ext>
            </a:extLst>
          </p:cNvPr>
          <p:cNvSpPr txBox="1"/>
          <p:nvPr/>
        </p:nvSpPr>
        <p:spPr>
          <a:xfrm>
            <a:off x="8984537" y="1287356"/>
            <a:ext cx="1050288" cy="523220"/>
          </a:xfrm>
          <a:prstGeom prst="rect">
            <a:avLst/>
          </a:prstGeom>
          <a:noFill/>
        </p:spPr>
        <p:txBody>
          <a:bodyPr wrap="none" rtlCol="0">
            <a:spAutoFit/>
          </a:bodyPr>
          <a:lstStyle/>
          <a:p>
            <a:r>
              <a:rPr lang="en-US" sz="2800" b="1" dirty="0">
                <a:solidFill>
                  <a:schemeClr val="accent1">
                    <a:lumMod val="75000"/>
                  </a:schemeClr>
                </a:solidFill>
              </a:rPr>
              <a:t>1993</a:t>
            </a:r>
          </a:p>
        </p:txBody>
      </p:sp>
      <p:sp>
        <p:nvSpPr>
          <p:cNvPr id="19" name="TextBox 18">
            <a:extLst>
              <a:ext uri="{FF2B5EF4-FFF2-40B4-BE49-F238E27FC236}">
                <a16:creationId xmlns:a16="http://schemas.microsoft.com/office/drawing/2014/main" xmlns="" id="{7DB122ED-5615-11D9-FB5A-C7286A3443B5}"/>
              </a:ext>
            </a:extLst>
          </p:cNvPr>
          <p:cNvSpPr txBox="1"/>
          <p:nvPr/>
        </p:nvSpPr>
        <p:spPr>
          <a:xfrm>
            <a:off x="744070" y="3180854"/>
            <a:ext cx="2618265" cy="1815882"/>
          </a:xfrm>
          <a:prstGeom prst="rect">
            <a:avLst/>
          </a:prstGeom>
          <a:noFill/>
        </p:spPr>
        <p:txBody>
          <a:bodyPr wrap="square" rtlCol="0">
            <a:spAutoFit/>
          </a:bodyPr>
          <a:lstStyle/>
          <a:p>
            <a:pPr algn="ctr"/>
            <a:r>
              <a:rPr lang="en-US" sz="2800" b="1" dirty="0" err="1">
                <a:solidFill>
                  <a:schemeClr val="accent1">
                    <a:lumMod val="75000"/>
                  </a:schemeClr>
                </a:solidFill>
              </a:rPr>
              <a:t>Cộng</a:t>
            </a:r>
            <a:r>
              <a:rPr lang="en-US" sz="2800" b="1" dirty="0">
                <a:solidFill>
                  <a:schemeClr val="accent1">
                    <a:lumMod val="75000"/>
                  </a:schemeClr>
                </a:solidFill>
              </a:rPr>
              <a:t> </a:t>
            </a:r>
            <a:r>
              <a:rPr lang="en-US" sz="2800" b="1" dirty="0" err="1">
                <a:solidFill>
                  <a:schemeClr val="accent1">
                    <a:lumMod val="75000"/>
                  </a:schemeClr>
                </a:solidFill>
              </a:rPr>
              <a:t>đồng</a:t>
            </a:r>
            <a:endParaRPr lang="en-US" sz="2800" b="1" dirty="0">
              <a:solidFill>
                <a:schemeClr val="accent1">
                  <a:lumMod val="75000"/>
                </a:schemeClr>
              </a:solidFill>
            </a:endParaRPr>
          </a:p>
          <a:p>
            <a:pPr algn="ctr"/>
            <a:r>
              <a:rPr lang="en-US" sz="2800" b="1" dirty="0" err="1">
                <a:solidFill>
                  <a:schemeClr val="accent1">
                    <a:lumMod val="75000"/>
                  </a:schemeClr>
                </a:solidFill>
              </a:rPr>
              <a:t>kinh</a:t>
            </a:r>
            <a:r>
              <a:rPr lang="en-US" sz="2800" b="1" dirty="0">
                <a:solidFill>
                  <a:schemeClr val="accent1">
                    <a:lumMod val="75000"/>
                  </a:schemeClr>
                </a:solidFill>
              </a:rPr>
              <a:t> </a:t>
            </a:r>
            <a:r>
              <a:rPr lang="en-US" sz="2800" b="1" dirty="0" err="1">
                <a:solidFill>
                  <a:schemeClr val="accent1">
                    <a:lumMod val="75000"/>
                  </a:schemeClr>
                </a:solidFill>
              </a:rPr>
              <a:t>tế</a:t>
            </a:r>
            <a:r>
              <a:rPr lang="en-US" sz="2800" b="1" dirty="0">
                <a:solidFill>
                  <a:schemeClr val="accent1">
                    <a:lumMod val="75000"/>
                  </a:schemeClr>
                </a:solidFill>
              </a:rPr>
              <a:t> </a:t>
            </a:r>
            <a:r>
              <a:rPr lang="en-US" sz="2800" b="1" dirty="0" err="1">
                <a:solidFill>
                  <a:schemeClr val="accent1">
                    <a:lumMod val="75000"/>
                  </a:schemeClr>
                </a:solidFill>
              </a:rPr>
              <a:t>châu</a:t>
            </a:r>
            <a:r>
              <a:rPr lang="en-US" sz="2800" b="1" dirty="0">
                <a:solidFill>
                  <a:schemeClr val="accent1">
                    <a:lumMod val="75000"/>
                  </a:schemeClr>
                </a:solidFill>
              </a:rPr>
              <a:t> </a:t>
            </a:r>
            <a:r>
              <a:rPr lang="en-US" sz="2800" b="1" dirty="0" err="1">
                <a:solidFill>
                  <a:schemeClr val="accent1">
                    <a:lumMod val="75000"/>
                  </a:schemeClr>
                </a:solidFill>
              </a:rPr>
              <a:t>Âu</a:t>
            </a:r>
            <a:r>
              <a:rPr lang="en-US" sz="2800" b="1" dirty="0">
                <a:solidFill>
                  <a:schemeClr val="accent1">
                    <a:lumMod val="75000"/>
                  </a:schemeClr>
                </a:solidFill>
              </a:rPr>
              <a:t> (6 </a:t>
            </a:r>
            <a:r>
              <a:rPr lang="en-US" sz="2800" b="1" dirty="0" err="1">
                <a:solidFill>
                  <a:schemeClr val="accent1">
                    <a:lumMod val="75000"/>
                  </a:schemeClr>
                </a:solidFill>
              </a:rPr>
              <a:t>thành</a:t>
            </a:r>
            <a:r>
              <a:rPr lang="en-US" sz="2800" b="1" dirty="0">
                <a:solidFill>
                  <a:schemeClr val="accent1">
                    <a:lumMod val="75000"/>
                  </a:schemeClr>
                </a:solidFill>
              </a:rPr>
              <a:t> </a:t>
            </a:r>
            <a:r>
              <a:rPr lang="en-US" sz="2800" b="1" dirty="0" err="1">
                <a:solidFill>
                  <a:schemeClr val="accent1">
                    <a:lumMod val="75000"/>
                  </a:schemeClr>
                </a:solidFill>
              </a:rPr>
              <a:t>viên</a:t>
            </a:r>
            <a:r>
              <a:rPr lang="en-US" sz="2800" b="1" dirty="0">
                <a:solidFill>
                  <a:schemeClr val="accent1">
                    <a:lumMod val="75000"/>
                  </a:schemeClr>
                </a:solidFill>
              </a:rPr>
              <a:t>)</a:t>
            </a:r>
          </a:p>
        </p:txBody>
      </p:sp>
      <p:sp>
        <p:nvSpPr>
          <p:cNvPr id="20" name="TextBox 19">
            <a:extLst>
              <a:ext uri="{FF2B5EF4-FFF2-40B4-BE49-F238E27FC236}">
                <a16:creationId xmlns:a16="http://schemas.microsoft.com/office/drawing/2014/main" xmlns="" id="{AC2505CF-E895-01E0-0FE0-A558EBB00AAD}"/>
              </a:ext>
            </a:extLst>
          </p:cNvPr>
          <p:cNvSpPr txBox="1"/>
          <p:nvPr/>
        </p:nvSpPr>
        <p:spPr>
          <a:xfrm>
            <a:off x="3560116" y="3176568"/>
            <a:ext cx="2618265" cy="1815882"/>
          </a:xfrm>
          <a:prstGeom prst="rect">
            <a:avLst/>
          </a:prstGeom>
          <a:noFill/>
        </p:spPr>
        <p:txBody>
          <a:bodyPr wrap="square" rtlCol="0">
            <a:spAutoFit/>
          </a:bodyPr>
          <a:lstStyle/>
          <a:p>
            <a:pPr algn="ctr"/>
            <a:r>
              <a:rPr lang="en-US" sz="2800" b="1" dirty="0" err="1">
                <a:solidFill>
                  <a:schemeClr val="accent1">
                    <a:lumMod val="75000"/>
                  </a:schemeClr>
                </a:solidFill>
              </a:rPr>
              <a:t>Cộng</a:t>
            </a:r>
            <a:r>
              <a:rPr lang="en-US" sz="2800" b="1" dirty="0">
                <a:solidFill>
                  <a:schemeClr val="accent1">
                    <a:lumMod val="75000"/>
                  </a:schemeClr>
                </a:solidFill>
              </a:rPr>
              <a:t> </a:t>
            </a:r>
            <a:r>
              <a:rPr lang="en-US" sz="2800" b="1" dirty="0" err="1">
                <a:solidFill>
                  <a:schemeClr val="accent1">
                    <a:lumMod val="75000"/>
                  </a:schemeClr>
                </a:solidFill>
              </a:rPr>
              <a:t>đồng</a:t>
            </a:r>
            <a:endParaRPr lang="en-US" sz="2800" b="1" dirty="0">
              <a:solidFill>
                <a:schemeClr val="accent1">
                  <a:lumMod val="75000"/>
                </a:schemeClr>
              </a:solidFill>
            </a:endParaRPr>
          </a:p>
          <a:p>
            <a:pPr algn="ctr"/>
            <a:r>
              <a:rPr lang="en-US" sz="2800" b="1" dirty="0" err="1">
                <a:solidFill>
                  <a:schemeClr val="accent1">
                    <a:lumMod val="75000"/>
                  </a:schemeClr>
                </a:solidFill>
              </a:rPr>
              <a:t>châu</a:t>
            </a:r>
            <a:r>
              <a:rPr lang="en-US" sz="2800" b="1" dirty="0">
                <a:solidFill>
                  <a:schemeClr val="accent1">
                    <a:lumMod val="75000"/>
                  </a:schemeClr>
                </a:solidFill>
              </a:rPr>
              <a:t> </a:t>
            </a:r>
            <a:r>
              <a:rPr lang="en-US" sz="2800" b="1" dirty="0" err="1">
                <a:solidFill>
                  <a:schemeClr val="accent1">
                    <a:lumMod val="75000"/>
                  </a:schemeClr>
                </a:solidFill>
              </a:rPr>
              <a:t>Âu</a:t>
            </a:r>
            <a:endParaRPr lang="en-US" sz="2800" b="1" dirty="0">
              <a:solidFill>
                <a:schemeClr val="accent1">
                  <a:lumMod val="75000"/>
                </a:schemeClr>
              </a:solidFill>
            </a:endParaRPr>
          </a:p>
          <a:p>
            <a:pPr algn="ctr"/>
            <a:r>
              <a:rPr lang="en-US" sz="2800" b="1" dirty="0">
                <a:solidFill>
                  <a:schemeClr val="accent1">
                    <a:lumMod val="75000"/>
                  </a:schemeClr>
                </a:solidFill>
              </a:rPr>
              <a:t>(</a:t>
            </a:r>
            <a:r>
              <a:rPr lang="en-US" sz="2800" b="1" dirty="0" err="1">
                <a:solidFill>
                  <a:schemeClr val="accent1">
                    <a:lumMod val="75000"/>
                  </a:schemeClr>
                </a:solidFill>
              </a:rPr>
              <a:t>tiền</a:t>
            </a:r>
            <a:r>
              <a:rPr lang="en-US" sz="2800" b="1" dirty="0">
                <a:solidFill>
                  <a:schemeClr val="accent1">
                    <a:lumMod val="75000"/>
                  </a:schemeClr>
                </a:solidFill>
              </a:rPr>
              <a:t> </a:t>
            </a:r>
            <a:r>
              <a:rPr lang="en-US" sz="2800" b="1" dirty="0" err="1">
                <a:solidFill>
                  <a:schemeClr val="accent1">
                    <a:lumMod val="75000"/>
                  </a:schemeClr>
                </a:solidFill>
              </a:rPr>
              <a:t>thân</a:t>
            </a:r>
            <a:r>
              <a:rPr lang="en-US" sz="2800" b="1" dirty="0">
                <a:solidFill>
                  <a:schemeClr val="accent1">
                    <a:lumMod val="75000"/>
                  </a:schemeClr>
                </a:solidFill>
              </a:rPr>
              <a:t> EU)</a:t>
            </a:r>
          </a:p>
        </p:txBody>
      </p:sp>
      <p:sp>
        <p:nvSpPr>
          <p:cNvPr id="21" name="TextBox 20">
            <a:extLst>
              <a:ext uri="{FF2B5EF4-FFF2-40B4-BE49-F238E27FC236}">
                <a16:creationId xmlns:a16="http://schemas.microsoft.com/office/drawing/2014/main" xmlns="" id="{6094A705-E432-D5ED-4B15-9A5A5B05F607}"/>
              </a:ext>
            </a:extLst>
          </p:cNvPr>
          <p:cNvSpPr txBox="1"/>
          <p:nvPr/>
        </p:nvSpPr>
        <p:spPr>
          <a:xfrm>
            <a:off x="7785000" y="3064546"/>
            <a:ext cx="3314709" cy="954107"/>
          </a:xfrm>
          <a:prstGeom prst="rect">
            <a:avLst/>
          </a:prstGeom>
          <a:noFill/>
        </p:spPr>
        <p:txBody>
          <a:bodyPr wrap="square" rtlCol="0">
            <a:spAutoFit/>
          </a:bodyPr>
          <a:lstStyle/>
          <a:p>
            <a:pPr algn="ctr"/>
            <a:r>
              <a:rPr lang="en-US" sz="2800" b="1" dirty="0">
                <a:solidFill>
                  <a:schemeClr val="accent1">
                    <a:lumMod val="75000"/>
                  </a:schemeClr>
                </a:solidFill>
              </a:rPr>
              <a:t>EU </a:t>
            </a:r>
            <a:r>
              <a:rPr lang="en-US" sz="2800" b="1" dirty="0" err="1">
                <a:solidFill>
                  <a:schemeClr val="accent1">
                    <a:lumMod val="75000"/>
                  </a:schemeClr>
                </a:solidFill>
              </a:rPr>
              <a:t>chính</a:t>
            </a:r>
            <a:r>
              <a:rPr lang="en-US" sz="2800" b="1" dirty="0">
                <a:solidFill>
                  <a:schemeClr val="accent1">
                    <a:lumMod val="75000"/>
                  </a:schemeClr>
                </a:solidFill>
              </a:rPr>
              <a:t> </a:t>
            </a:r>
            <a:r>
              <a:rPr lang="en-US" sz="2800" b="1" dirty="0" err="1">
                <a:solidFill>
                  <a:schemeClr val="accent1">
                    <a:lumMod val="75000"/>
                  </a:schemeClr>
                </a:solidFill>
              </a:rPr>
              <a:t>thức</a:t>
            </a:r>
            <a:r>
              <a:rPr lang="en-US" sz="2800" b="1" dirty="0">
                <a:solidFill>
                  <a:schemeClr val="accent1">
                    <a:lumMod val="75000"/>
                  </a:schemeClr>
                </a:solidFill>
              </a:rPr>
              <a:t> </a:t>
            </a:r>
            <a:r>
              <a:rPr lang="en-US" sz="2800" b="1" dirty="0" err="1">
                <a:solidFill>
                  <a:schemeClr val="accent1">
                    <a:lumMod val="75000"/>
                  </a:schemeClr>
                </a:solidFill>
              </a:rPr>
              <a:t>được</a:t>
            </a:r>
            <a:r>
              <a:rPr lang="en-US" sz="2800" b="1" dirty="0">
                <a:solidFill>
                  <a:schemeClr val="accent1">
                    <a:lumMod val="75000"/>
                  </a:schemeClr>
                </a:solidFill>
              </a:rPr>
              <a:t> </a:t>
            </a:r>
            <a:r>
              <a:rPr lang="en-US" sz="2800" b="1" dirty="0" err="1">
                <a:solidFill>
                  <a:schemeClr val="accent1">
                    <a:lumMod val="75000"/>
                  </a:schemeClr>
                </a:solidFill>
              </a:rPr>
              <a:t>thành</a:t>
            </a:r>
            <a:r>
              <a:rPr lang="en-US" sz="2800" b="1" dirty="0">
                <a:solidFill>
                  <a:schemeClr val="accent1">
                    <a:lumMod val="75000"/>
                  </a:schemeClr>
                </a:solidFill>
              </a:rPr>
              <a:t> </a:t>
            </a:r>
            <a:r>
              <a:rPr lang="en-US" sz="2800" b="1" dirty="0" err="1">
                <a:solidFill>
                  <a:schemeClr val="accent1">
                    <a:lumMod val="75000"/>
                  </a:schemeClr>
                </a:solidFill>
              </a:rPr>
              <a:t>lập</a:t>
            </a:r>
            <a:endParaRPr lang="en-US" sz="2800" b="1" dirty="0">
              <a:solidFill>
                <a:schemeClr val="accent1">
                  <a:lumMod val="75000"/>
                </a:schemeClr>
              </a:solidFill>
            </a:endParaRPr>
          </a:p>
        </p:txBody>
      </p:sp>
      <p:sp>
        <p:nvSpPr>
          <p:cNvPr id="22" name="TextBox 21">
            <a:extLst>
              <a:ext uri="{FF2B5EF4-FFF2-40B4-BE49-F238E27FC236}">
                <a16:creationId xmlns:a16="http://schemas.microsoft.com/office/drawing/2014/main" xmlns="" id="{4EBDC23C-DE96-FCBB-45F4-13345AC784EA}"/>
              </a:ext>
            </a:extLst>
          </p:cNvPr>
          <p:cNvSpPr txBox="1"/>
          <p:nvPr/>
        </p:nvSpPr>
        <p:spPr>
          <a:xfrm>
            <a:off x="11381362" y="1801615"/>
            <a:ext cx="901209" cy="523220"/>
          </a:xfrm>
          <a:prstGeom prst="rect">
            <a:avLst/>
          </a:prstGeom>
          <a:noFill/>
        </p:spPr>
        <p:txBody>
          <a:bodyPr wrap="none" rtlCol="0">
            <a:spAutoFit/>
          </a:bodyPr>
          <a:lstStyle/>
          <a:p>
            <a:r>
              <a:rPr lang="en-US" sz="2800" b="1" dirty="0">
                <a:solidFill>
                  <a:schemeClr val="accent1">
                    <a:lumMod val="75000"/>
                  </a:schemeClr>
                </a:solidFill>
              </a:rPr>
              <a:t>Nay</a:t>
            </a:r>
          </a:p>
        </p:txBody>
      </p:sp>
      <p:sp>
        <p:nvSpPr>
          <p:cNvPr id="23" name="TextBox 22">
            <a:extLst>
              <a:ext uri="{FF2B5EF4-FFF2-40B4-BE49-F238E27FC236}">
                <a16:creationId xmlns:a16="http://schemas.microsoft.com/office/drawing/2014/main" xmlns="" id="{5F63C164-D519-37DD-AD99-4DDCA38B10FE}"/>
              </a:ext>
            </a:extLst>
          </p:cNvPr>
          <p:cNvSpPr txBox="1"/>
          <p:nvPr/>
        </p:nvSpPr>
        <p:spPr>
          <a:xfrm>
            <a:off x="8342643" y="3916586"/>
            <a:ext cx="2429044" cy="707886"/>
          </a:xfrm>
          <a:prstGeom prst="rect">
            <a:avLst/>
          </a:prstGeom>
          <a:noFill/>
        </p:spPr>
        <p:txBody>
          <a:bodyPr wrap="square" rtlCol="0">
            <a:spAutoFit/>
          </a:bodyPr>
          <a:lstStyle/>
          <a:p>
            <a:pPr algn="ctr"/>
            <a:r>
              <a:rPr lang="en-US" sz="2000" i="1" dirty="0" err="1">
                <a:solidFill>
                  <a:schemeClr val="accent2">
                    <a:lumMod val="75000"/>
                  </a:schemeClr>
                </a:solidFill>
              </a:rPr>
              <a:t>Hiệp</a:t>
            </a:r>
            <a:r>
              <a:rPr lang="en-US" sz="2000" i="1" dirty="0">
                <a:solidFill>
                  <a:schemeClr val="accent2">
                    <a:lumMod val="75000"/>
                  </a:schemeClr>
                </a:solidFill>
              </a:rPr>
              <a:t> </a:t>
            </a:r>
            <a:r>
              <a:rPr lang="en-US" sz="2000" i="1" dirty="0" err="1">
                <a:solidFill>
                  <a:schemeClr val="accent2">
                    <a:lumMod val="75000"/>
                  </a:schemeClr>
                </a:solidFill>
              </a:rPr>
              <a:t>ước</a:t>
            </a:r>
            <a:r>
              <a:rPr lang="en-US" sz="2000" i="1" dirty="0">
                <a:solidFill>
                  <a:schemeClr val="accent2">
                    <a:lumMod val="75000"/>
                  </a:schemeClr>
                </a:solidFill>
              </a:rPr>
              <a:t> Ma-</a:t>
            </a:r>
            <a:r>
              <a:rPr lang="en-US" sz="2000" i="1" dirty="0" err="1">
                <a:solidFill>
                  <a:schemeClr val="accent2">
                    <a:lumMod val="75000"/>
                  </a:schemeClr>
                </a:solidFill>
              </a:rPr>
              <a:t>xtrích</a:t>
            </a:r>
            <a:r>
              <a:rPr lang="en-US" sz="2000" i="1" dirty="0">
                <a:solidFill>
                  <a:schemeClr val="accent2">
                    <a:lumMod val="75000"/>
                  </a:schemeClr>
                </a:solidFill>
              </a:rPr>
              <a:t> </a:t>
            </a:r>
            <a:r>
              <a:rPr lang="en-US" sz="2000" i="1" dirty="0" err="1">
                <a:solidFill>
                  <a:schemeClr val="accent2">
                    <a:lumMod val="75000"/>
                  </a:schemeClr>
                </a:solidFill>
              </a:rPr>
              <a:t>có</a:t>
            </a:r>
            <a:r>
              <a:rPr lang="en-US" sz="2000" i="1" dirty="0">
                <a:solidFill>
                  <a:schemeClr val="accent2">
                    <a:lumMod val="75000"/>
                  </a:schemeClr>
                </a:solidFill>
              </a:rPr>
              <a:t> </a:t>
            </a:r>
            <a:r>
              <a:rPr lang="en-US" sz="2000" i="1" dirty="0" err="1">
                <a:solidFill>
                  <a:schemeClr val="accent2">
                    <a:lumMod val="75000"/>
                  </a:schemeClr>
                </a:solidFill>
              </a:rPr>
              <a:t>hiệu</a:t>
            </a:r>
            <a:r>
              <a:rPr lang="en-US" sz="2000" i="1" dirty="0">
                <a:solidFill>
                  <a:schemeClr val="accent2">
                    <a:lumMod val="75000"/>
                  </a:schemeClr>
                </a:solidFill>
              </a:rPr>
              <a:t> </a:t>
            </a:r>
            <a:r>
              <a:rPr lang="en-US" sz="2000" i="1" dirty="0" err="1">
                <a:solidFill>
                  <a:schemeClr val="accent2">
                    <a:lumMod val="75000"/>
                  </a:schemeClr>
                </a:solidFill>
              </a:rPr>
              <a:t>lực</a:t>
            </a:r>
            <a:endParaRPr lang="en-US" sz="2000" i="1" dirty="0">
              <a:solidFill>
                <a:schemeClr val="accent2">
                  <a:lumMod val="75000"/>
                </a:schemeClr>
              </a:solidFill>
            </a:endParaRPr>
          </a:p>
        </p:txBody>
      </p:sp>
      <p:sp>
        <p:nvSpPr>
          <p:cNvPr id="24" name="TextBox 23">
            <a:extLst>
              <a:ext uri="{FF2B5EF4-FFF2-40B4-BE49-F238E27FC236}">
                <a16:creationId xmlns:a16="http://schemas.microsoft.com/office/drawing/2014/main" xmlns="" id="{EDBB25FB-1EDB-264E-D413-A1088C6A17FA}"/>
              </a:ext>
            </a:extLst>
          </p:cNvPr>
          <p:cNvSpPr txBox="1"/>
          <p:nvPr/>
        </p:nvSpPr>
        <p:spPr>
          <a:xfrm>
            <a:off x="0" y="0"/>
            <a:ext cx="10112347"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I. QUY MÔ, MỤC TIÊU VÀ THỂ CHẾ HOẠT ĐỘNG CỦA EU</a:t>
            </a:r>
          </a:p>
        </p:txBody>
      </p:sp>
      <p:sp>
        <p:nvSpPr>
          <p:cNvPr id="25" name="TextBox 24">
            <a:extLst>
              <a:ext uri="{FF2B5EF4-FFF2-40B4-BE49-F238E27FC236}">
                <a16:creationId xmlns:a16="http://schemas.microsoft.com/office/drawing/2014/main" xmlns="" id="{AB97209A-C888-8EC1-5B0F-439B2DC69CDF}"/>
              </a:ext>
            </a:extLst>
          </p:cNvPr>
          <p:cNvSpPr txBox="1"/>
          <p:nvPr/>
        </p:nvSpPr>
        <p:spPr>
          <a:xfrm>
            <a:off x="92288" y="495131"/>
            <a:ext cx="2174240" cy="584775"/>
          </a:xfrm>
          <a:prstGeom prst="rect">
            <a:avLst/>
          </a:prstGeom>
          <a:noFill/>
        </p:spPr>
        <p:txBody>
          <a:bodyPr wrap="square">
            <a:spAutoFit/>
          </a:bodyPr>
          <a:lstStyle/>
          <a:p>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 mô</a:t>
            </a:r>
            <a:endParaRPr lang="en-US" sz="3200" dirty="0"/>
          </a:p>
        </p:txBody>
      </p:sp>
      <p:pic>
        <p:nvPicPr>
          <p:cNvPr id="26" name="Picture 2" descr="EARTH">
            <a:hlinkClick r:id="rId2" action="ppaction://hlinkfile"/>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03984" y="0"/>
            <a:ext cx="148801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85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8" grpId="0"/>
      <p:bldP spid="19"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9">
            <a:extLst>
              <a:ext uri="{FF2B5EF4-FFF2-40B4-BE49-F238E27FC236}">
                <a16:creationId xmlns:a16="http://schemas.microsoft.com/office/drawing/2014/main" xmlns="" id="{D6245E7D-3C77-60D1-2ED6-459052950A11}"/>
              </a:ext>
            </a:extLst>
          </p:cNvPr>
          <p:cNvSpPr txBox="1"/>
          <p:nvPr/>
        </p:nvSpPr>
        <p:spPr>
          <a:xfrm>
            <a:off x="319553" y="244584"/>
            <a:ext cx="11923680" cy="2271312"/>
          </a:xfrm>
          <a:prstGeom prst="rect">
            <a:avLst/>
          </a:prstGeom>
          <a:noFill/>
        </p:spPr>
        <p:txBody>
          <a:bodyPr wrap="square" lIns="85267" tIns="42633" rIns="85267" bIns="42633">
            <a:spAutoFit/>
          </a:bodyPr>
          <a:lstStyle>
            <a:defPPr>
              <a:defRPr lang="en-US"/>
            </a:defPPr>
            <a:lvl1pPr algn="just">
              <a:defRPr sz="2800" b="0" i="1">
                <a:solidFill>
                  <a:srgbClr val="FF0000"/>
                </a:solidFill>
                <a:latin typeface="Times New Roman" panose="02020603050405020304" pitchFamily="18" charset="0"/>
                <a:cs typeface="Times New Roman" panose="02020603050405020304" pitchFamily="18" charset="0"/>
              </a:defRPr>
            </a:lvl1pPr>
          </a:lstStyle>
          <a:p>
            <a:pPr>
              <a:spcAft>
                <a:spcPts val="1200"/>
              </a:spcAft>
            </a:pPr>
            <a:r>
              <a:rPr lang="en-US" dirty="0">
                <a:solidFill>
                  <a:schemeClr val="tx1"/>
                </a:solidFill>
              </a:rPr>
              <a:t>- </a:t>
            </a:r>
            <a:r>
              <a:rPr lang="en-US" dirty="0" err="1">
                <a:solidFill>
                  <a:schemeClr val="tx1"/>
                </a:solidFill>
              </a:rPr>
              <a:t>Số</a:t>
            </a:r>
            <a:r>
              <a:rPr lang="en-US" dirty="0">
                <a:solidFill>
                  <a:schemeClr val="tx1"/>
                </a:solidFill>
              </a:rPr>
              <a:t> </a:t>
            </a:r>
            <a:r>
              <a:rPr lang="en-US" dirty="0" err="1">
                <a:solidFill>
                  <a:schemeClr val="tx1"/>
                </a:solidFill>
              </a:rPr>
              <a:t>thành</a:t>
            </a:r>
            <a:r>
              <a:rPr lang="en-US" dirty="0">
                <a:solidFill>
                  <a:schemeClr val="tx1"/>
                </a:solidFill>
              </a:rPr>
              <a:t> </a:t>
            </a:r>
            <a:r>
              <a:rPr lang="en-US" dirty="0" err="1">
                <a:solidFill>
                  <a:schemeClr val="tx1"/>
                </a:solidFill>
              </a:rPr>
              <a:t>viên</a:t>
            </a:r>
            <a:r>
              <a:rPr lang="en-US" dirty="0">
                <a:solidFill>
                  <a:schemeClr val="tx1"/>
                </a:solidFill>
              </a:rPr>
              <a:t>: </a:t>
            </a:r>
            <a:r>
              <a:rPr lang="en-US" dirty="0" err="1">
                <a:solidFill>
                  <a:schemeClr val="tx1"/>
                </a:solidFill>
              </a:rPr>
              <a:t>tăng</a:t>
            </a:r>
            <a:r>
              <a:rPr lang="en-US" dirty="0">
                <a:solidFill>
                  <a:schemeClr val="tx1"/>
                </a:solidFill>
              </a:rPr>
              <a:t> .(</a:t>
            </a:r>
            <a:r>
              <a:rPr lang="en-US" dirty="0" err="1">
                <a:solidFill>
                  <a:schemeClr val="tx1"/>
                </a:solidFill>
              </a:rPr>
              <a:t>từ</a:t>
            </a:r>
            <a:r>
              <a:rPr lang="en-US" dirty="0">
                <a:solidFill>
                  <a:schemeClr val="tx1"/>
                </a:solidFill>
              </a:rPr>
              <a:t> 5 </a:t>
            </a:r>
            <a:r>
              <a:rPr lang="en-US" dirty="0" err="1">
                <a:solidFill>
                  <a:schemeClr val="tx1"/>
                </a:solidFill>
              </a:rPr>
              <a:t>nước</a:t>
            </a:r>
            <a:r>
              <a:rPr lang="en-US" dirty="0">
                <a:solidFill>
                  <a:schemeClr val="tx1"/>
                </a:solidFill>
              </a:rPr>
              <a:t> </a:t>
            </a:r>
            <a:r>
              <a:rPr lang="en-US" dirty="0" err="1">
                <a:solidFill>
                  <a:schemeClr val="tx1"/>
                </a:solidFill>
              </a:rPr>
              <a:t>thành</a:t>
            </a:r>
            <a:r>
              <a:rPr lang="en-US" dirty="0">
                <a:solidFill>
                  <a:schemeClr val="tx1"/>
                </a:solidFill>
              </a:rPr>
              <a:t> </a:t>
            </a:r>
            <a:r>
              <a:rPr lang="en-US" dirty="0" err="1">
                <a:solidFill>
                  <a:schemeClr val="tx1"/>
                </a:solidFill>
              </a:rPr>
              <a:t>viên</a:t>
            </a:r>
            <a:r>
              <a:rPr lang="en-US" dirty="0">
                <a:solidFill>
                  <a:schemeClr val="tx1"/>
                </a:solidFill>
              </a:rPr>
              <a:t> </a:t>
            </a:r>
            <a:r>
              <a:rPr lang="en-US" dirty="0" err="1">
                <a:solidFill>
                  <a:schemeClr val="tx1"/>
                </a:solidFill>
              </a:rPr>
              <a:t>lên</a:t>
            </a:r>
            <a:r>
              <a:rPr lang="en-US" dirty="0">
                <a:solidFill>
                  <a:schemeClr val="tx1"/>
                </a:solidFill>
              </a:rPr>
              <a:t> 27 </a:t>
            </a:r>
            <a:r>
              <a:rPr lang="en-US" dirty="0" err="1">
                <a:solidFill>
                  <a:schemeClr val="tx1"/>
                </a:solidFill>
              </a:rPr>
              <a:t>nước</a:t>
            </a:r>
            <a:r>
              <a:rPr lang="en-US" dirty="0">
                <a:solidFill>
                  <a:schemeClr val="tx1"/>
                </a:solidFill>
              </a:rPr>
              <a:t> </a:t>
            </a:r>
            <a:r>
              <a:rPr lang="en-US" dirty="0" err="1">
                <a:solidFill>
                  <a:schemeClr val="tx1"/>
                </a:solidFill>
              </a:rPr>
              <a:t>thành</a:t>
            </a:r>
            <a:r>
              <a:rPr lang="en-US" dirty="0">
                <a:solidFill>
                  <a:schemeClr val="tx1"/>
                </a:solidFill>
              </a:rPr>
              <a:t> </a:t>
            </a:r>
            <a:r>
              <a:rPr lang="en-US" dirty="0" err="1">
                <a:solidFill>
                  <a:schemeClr val="tx1"/>
                </a:solidFill>
              </a:rPr>
              <a:t>viên</a:t>
            </a:r>
            <a:r>
              <a:rPr lang="en-US" dirty="0">
                <a:solidFill>
                  <a:schemeClr val="tx1"/>
                </a:solidFill>
              </a:rPr>
              <a:t>	)</a:t>
            </a:r>
          </a:p>
          <a:p>
            <a:pPr>
              <a:spcAft>
                <a:spcPts val="1200"/>
              </a:spcAft>
            </a:pPr>
            <a:r>
              <a:rPr lang="en-US" dirty="0">
                <a:solidFill>
                  <a:schemeClr val="tx1"/>
                </a:solidFill>
              </a:rPr>
              <a:t>- </a:t>
            </a:r>
            <a:r>
              <a:rPr lang="en-US" dirty="0" err="1">
                <a:solidFill>
                  <a:schemeClr val="tx1"/>
                </a:solidFill>
              </a:rPr>
              <a:t>Diện</a:t>
            </a:r>
            <a:r>
              <a:rPr lang="en-US" dirty="0">
                <a:solidFill>
                  <a:schemeClr val="tx1"/>
                </a:solidFill>
              </a:rPr>
              <a:t> </a:t>
            </a:r>
            <a:r>
              <a:rPr lang="en-US" dirty="0" err="1">
                <a:solidFill>
                  <a:schemeClr val="tx1"/>
                </a:solidFill>
              </a:rPr>
              <a:t>tích</a:t>
            </a:r>
            <a:r>
              <a:rPr lang="en-US" dirty="0">
                <a:solidFill>
                  <a:schemeClr val="tx1"/>
                </a:solidFill>
              </a:rPr>
              <a:t>: </a:t>
            </a:r>
            <a:r>
              <a:rPr lang="en-US" dirty="0" err="1">
                <a:solidFill>
                  <a:schemeClr val="tx1"/>
                </a:solidFill>
              </a:rPr>
              <a:t>tăng</a:t>
            </a:r>
            <a:r>
              <a:rPr lang="en-US" dirty="0">
                <a:solidFill>
                  <a:schemeClr val="tx1"/>
                </a:solidFill>
              </a:rPr>
              <a:t> 3,8 </a:t>
            </a:r>
            <a:r>
              <a:rPr lang="en-US" dirty="0" err="1">
                <a:solidFill>
                  <a:schemeClr val="tx1"/>
                </a:solidFill>
              </a:rPr>
              <a:t>lần</a:t>
            </a:r>
            <a:endParaRPr lang="en-US" dirty="0">
              <a:solidFill>
                <a:schemeClr val="tx1"/>
              </a:solidFill>
            </a:endParaRPr>
          </a:p>
          <a:p>
            <a:pPr>
              <a:spcAft>
                <a:spcPts val="1200"/>
              </a:spcAft>
            </a:pPr>
            <a:r>
              <a:rPr lang="en-US" dirty="0">
                <a:solidFill>
                  <a:schemeClr val="tx1"/>
                </a:solidFill>
              </a:rPr>
              <a:t>- </a:t>
            </a:r>
            <a:r>
              <a:rPr lang="en-US" dirty="0" err="1">
                <a:solidFill>
                  <a:schemeClr val="tx1"/>
                </a:solidFill>
              </a:rPr>
              <a:t>Số</a:t>
            </a:r>
            <a:r>
              <a:rPr lang="en-US" dirty="0">
                <a:solidFill>
                  <a:schemeClr val="tx1"/>
                </a:solidFill>
              </a:rPr>
              <a:t> </a:t>
            </a:r>
            <a:r>
              <a:rPr lang="en-US" dirty="0" err="1">
                <a:solidFill>
                  <a:schemeClr val="tx1"/>
                </a:solidFill>
              </a:rPr>
              <a:t>dân</a:t>
            </a:r>
            <a:r>
              <a:rPr lang="en-US" dirty="0">
                <a:solidFill>
                  <a:schemeClr val="tx1"/>
                </a:solidFill>
              </a:rPr>
              <a:t>: </a:t>
            </a:r>
            <a:r>
              <a:rPr lang="en-US" dirty="0" err="1">
                <a:solidFill>
                  <a:schemeClr val="tx1"/>
                </a:solidFill>
              </a:rPr>
              <a:t>tăng</a:t>
            </a:r>
            <a:r>
              <a:rPr lang="en-US" dirty="0">
                <a:solidFill>
                  <a:schemeClr val="tx1"/>
                </a:solidFill>
              </a:rPr>
              <a:t> 2,7 </a:t>
            </a:r>
            <a:r>
              <a:rPr lang="en-US" dirty="0" err="1">
                <a:solidFill>
                  <a:schemeClr val="tx1"/>
                </a:solidFill>
              </a:rPr>
              <a:t>lần</a:t>
            </a:r>
            <a:endParaRPr lang="en-US" dirty="0">
              <a:solidFill>
                <a:schemeClr val="tx1"/>
              </a:solidFill>
            </a:endParaRPr>
          </a:p>
          <a:p>
            <a:pPr>
              <a:spcAft>
                <a:spcPts val="1200"/>
              </a:spcAft>
            </a:pPr>
            <a:r>
              <a:rPr lang="en-US" dirty="0">
                <a:solidFill>
                  <a:schemeClr val="tx1"/>
                </a:solidFill>
              </a:rPr>
              <a:t>- GDP: </a:t>
            </a:r>
            <a:r>
              <a:rPr lang="en-US" dirty="0" err="1">
                <a:solidFill>
                  <a:schemeClr val="tx1"/>
                </a:solidFill>
              </a:rPr>
              <a:t>tăng</a:t>
            </a:r>
            <a:r>
              <a:rPr lang="en-US" dirty="0">
                <a:solidFill>
                  <a:schemeClr val="tx1"/>
                </a:solidFill>
              </a:rPr>
              <a:t> 15,5 </a:t>
            </a:r>
            <a:r>
              <a:rPr lang="en-US" dirty="0" err="1">
                <a:solidFill>
                  <a:schemeClr val="tx1"/>
                </a:solidFill>
              </a:rPr>
              <a:t>lần</a:t>
            </a:r>
            <a:endParaRPr lang="en-US" dirty="0">
              <a:solidFill>
                <a:schemeClr val="tx1"/>
              </a:solidFill>
            </a:endParaRPr>
          </a:p>
        </p:txBody>
      </p:sp>
      <p:graphicFrame>
        <p:nvGraphicFramePr>
          <p:cNvPr id="3" name="Table 2">
            <a:extLst>
              <a:ext uri="{FF2B5EF4-FFF2-40B4-BE49-F238E27FC236}">
                <a16:creationId xmlns:a16="http://schemas.microsoft.com/office/drawing/2014/main" xmlns="" id="{4C0ABB52-0ADE-2E7C-5EE9-26D4B41E4291}"/>
              </a:ext>
            </a:extLst>
          </p:cNvPr>
          <p:cNvGraphicFramePr>
            <a:graphicFrameLocks noGrp="1"/>
          </p:cNvGraphicFramePr>
          <p:nvPr>
            <p:extLst>
              <p:ext uri="{D42A27DB-BD31-4B8C-83A1-F6EECF244321}">
                <p14:modId xmlns:p14="http://schemas.microsoft.com/office/powerpoint/2010/main" val="1381269350"/>
              </p:ext>
            </p:extLst>
          </p:nvPr>
        </p:nvGraphicFramePr>
        <p:xfrm>
          <a:off x="486823" y="2816775"/>
          <a:ext cx="11218356" cy="3972439"/>
        </p:xfrm>
        <a:graphic>
          <a:graphicData uri="http://schemas.openxmlformats.org/drawingml/2006/table">
            <a:tbl>
              <a:tblPr firstRow="1" firstCol="1" bandRow="1"/>
              <a:tblGrid>
                <a:gridCol w="1227349">
                  <a:extLst>
                    <a:ext uri="{9D8B030D-6E8A-4147-A177-3AD203B41FA5}">
                      <a16:colId xmlns:a16="http://schemas.microsoft.com/office/drawing/2014/main" xmlns="" val="2621227761"/>
                    </a:ext>
                  </a:extLst>
                </a:gridCol>
                <a:gridCol w="2449267">
                  <a:extLst>
                    <a:ext uri="{9D8B030D-6E8A-4147-A177-3AD203B41FA5}">
                      <a16:colId xmlns:a16="http://schemas.microsoft.com/office/drawing/2014/main" xmlns="" val="4217813127"/>
                    </a:ext>
                  </a:extLst>
                </a:gridCol>
                <a:gridCol w="2227635">
                  <a:extLst>
                    <a:ext uri="{9D8B030D-6E8A-4147-A177-3AD203B41FA5}">
                      <a16:colId xmlns:a16="http://schemas.microsoft.com/office/drawing/2014/main" xmlns="" val="2196291613"/>
                    </a:ext>
                  </a:extLst>
                </a:gridCol>
                <a:gridCol w="2247091">
                  <a:extLst>
                    <a:ext uri="{9D8B030D-6E8A-4147-A177-3AD203B41FA5}">
                      <a16:colId xmlns:a16="http://schemas.microsoft.com/office/drawing/2014/main" xmlns="" val="3944292269"/>
                    </a:ext>
                  </a:extLst>
                </a:gridCol>
                <a:gridCol w="3067016">
                  <a:extLst>
                    <a:ext uri="{9D8B030D-6E8A-4147-A177-3AD203B41FA5}">
                      <a16:colId xmlns:a16="http://schemas.microsoft.com/office/drawing/2014/main" xmlns="" val="2448771849"/>
                    </a:ext>
                  </a:extLst>
                </a:gridCol>
              </a:tblGrid>
              <a:tr h="1129417">
                <a:tc>
                  <a:txBody>
                    <a:bodyPr/>
                    <a:lstStyle/>
                    <a:p>
                      <a:pPr indent="139700">
                        <a:lnSpc>
                          <a:spcPct val="122000"/>
                        </a:lnSpc>
                        <a:spcAft>
                          <a:spcPts val="600"/>
                        </a:spcAft>
                      </a:pPr>
                      <a:r>
                        <a:rPr lang="vi-VN" sz="2400" b="1">
                          <a:solidFill>
                            <a:srgbClr val="000000"/>
                          </a:solidFill>
                          <a:effectLst/>
                          <a:latin typeface="Times New Roman" panose="02020603050405020304" pitchFamily="18" charset="0"/>
                          <a:ea typeface="Times New Roman" panose="02020603050405020304" pitchFamily="18" charset="0"/>
                        </a:rPr>
                        <a:t>Năm</a:t>
                      </a:r>
                      <a:endParaRPr lang="en-US" sz="2400">
                        <a:effectLst/>
                        <a:latin typeface="Times New Roman" panose="02020603050405020304" pitchFamily="18" charset="0"/>
                        <a:ea typeface="Times New Roman" panose="02020603050405020304" pitchFamily="18" charset="0"/>
                      </a:endParaRPr>
                    </a:p>
                  </a:txBody>
                  <a:tcPr marL="6351" marR="6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BDDF"/>
                    </a:solidFill>
                  </a:tcPr>
                </a:tc>
                <a:tc>
                  <a:txBody>
                    <a:bodyPr/>
                    <a:lstStyle/>
                    <a:p>
                      <a:pPr indent="254000" algn="ctr">
                        <a:lnSpc>
                          <a:spcPct val="122000"/>
                        </a:lnSpc>
                        <a:spcAft>
                          <a:spcPts val="200"/>
                        </a:spcAft>
                      </a:pPr>
                      <a:r>
                        <a:rPr lang="vi-VN" sz="2400" b="1">
                          <a:solidFill>
                            <a:srgbClr val="000000"/>
                          </a:solidFill>
                          <a:effectLst/>
                          <a:latin typeface="Times New Roman" panose="02020603050405020304" pitchFamily="18" charset="0"/>
                          <a:ea typeface="Times New Roman" panose="02020603050405020304" pitchFamily="18" charset="0"/>
                        </a:rPr>
                        <a:t>Số thành viên</a:t>
                      </a:r>
                      <a:endParaRPr lang="en-US" sz="2400">
                        <a:effectLst/>
                        <a:latin typeface="Times New Roman" panose="02020603050405020304" pitchFamily="18" charset="0"/>
                        <a:ea typeface="Times New Roman" panose="02020603050405020304" pitchFamily="18" charset="0"/>
                      </a:endParaRPr>
                    </a:p>
                    <a:p>
                      <a:pPr indent="254000" algn="ctr">
                        <a:lnSpc>
                          <a:spcPct val="122000"/>
                        </a:lnSpc>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(quôc gia)</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BDDF"/>
                    </a:solidFill>
                  </a:tcPr>
                </a:tc>
                <a:tc>
                  <a:txBody>
                    <a:bodyPr/>
                    <a:lstStyle/>
                    <a:p>
                      <a:pPr indent="254000" algn="ctr">
                        <a:lnSpc>
                          <a:spcPct val="122000"/>
                        </a:lnSpc>
                        <a:spcAft>
                          <a:spcPts val="600"/>
                        </a:spcAft>
                      </a:pPr>
                      <a:r>
                        <a:rPr lang="vi-VN" sz="2400" b="1">
                          <a:solidFill>
                            <a:srgbClr val="303947"/>
                          </a:solidFill>
                          <a:effectLst/>
                          <a:latin typeface="Times New Roman" panose="02020603050405020304" pitchFamily="18" charset="0"/>
                          <a:ea typeface="Times New Roman" panose="02020603050405020304" pitchFamily="18" charset="0"/>
                        </a:rPr>
                        <a:t>Diện tích</a:t>
                      </a:r>
                      <a:endParaRPr lang="en-US" sz="2400">
                        <a:effectLst/>
                        <a:latin typeface="Times New Roman" panose="02020603050405020304" pitchFamily="18" charset="0"/>
                        <a:ea typeface="Times New Roman" panose="02020603050405020304" pitchFamily="18" charset="0"/>
                      </a:endParaRPr>
                    </a:p>
                    <a:p>
                      <a:pPr indent="254000" algn="ctr">
                        <a:lnSpc>
                          <a:spcPct val="122000"/>
                        </a:lnSpc>
                        <a:spcAft>
                          <a:spcPts val="600"/>
                        </a:spcAft>
                      </a:pPr>
                      <a:r>
                        <a:rPr lang="vi-VN" sz="2400" i="1">
                          <a:solidFill>
                            <a:srgbClr val="303947"/>
                          </a:solidFill>
                          <a:effectLst/>
                          <a:latin typeface="Times New Roman" panose="02020603050405020304" pitchFamily="18" charset="0"/>
                          <a:ea typeface="Times New Roman" panose="02020603050405020304" pitchFamily="18" charset="0"/>
                        </a:rPr>
                        <a:t>(nghìn km</a:t>
                      </a:r>
                      <a:r>
                        <a:rPr lang="vi-VN" sz="2400" i="1" baseline="30000">
                          <a:solidFill>
                            <a:srgbClr val="303947"/>
                          </a:solidFill>
                          <a:effectLst/>
                          <a:latin typeface="Times New Roman" panose="02020603050405020304" pitchFamily="18" charset="0"/>
                          <a:ea typeface="Times New Roman" panose="02020603050405020304" pitchFamily="18" charset="0"/>
                        </a:rPr>
                        <a:t>2</a:t>
                      </a:r>
                      <a:r>
                        <a:rPr lang="vi-VN" sz="2400" i="1">
                          <a:solidFill>
                            <a:srgbClr val="303947"/>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BDDF"/>
                    </a:solidFill>
                  </a:tcPr>
                </a:tc>
                <a:tc>
                  <a:txBody>
                    <a:bodyPr/>
                    <a:lstStyle/>
                    <a:p>
                      <a:pPr indent="254000" algn="ctr">
                        <a:lnSpc>
                          <a:spcPct val="122000"/>
                        </a:lnSpc>
                        <a:spcAft>
                          <a:spcPts val="600"/>
                        </a:spcAft>
                      </a:pPr>
                      <a:r>
                        <a:rPr lang="vi-VN" sz="2400" b="1">
                          <a:solidFill>
                            <a:srgbClr val="303947"/>
                          </a:solidFill>
                          <a:effectLst/>
                          <a:latin typeface="Times New Roman" panose="02020603050405020304" pitchFamily="18" charset="0"/>
                          <a:ea typeface="Times New Roman" panose="02020603050405020304" pitchFamily="18" charset="0"/>
                        </a:rPr>
                        <a:t>Số dân</a:t>
                      </a:r>
                      <a:endParaRPr lang="en-US" sz="2400">
                        <a:effectLst/>
                        <a:latin typeface="Times New Roman" panose="02020603050405020304" pitchFamily="18" charset="0"/>
                        <a:ea typeface="Times New Roman" panose="02020603050405020304" pitchFamily="18" charset="0"/>
                      </a:endParaRPr>
                    </a:p>
                    <a:p>
                      <a:pPr indent="254000" algn="ctr">
                        <a:lnSpc>
                          <a:spcPct val="122000"/>
                        </a:lnSpc>
                        <a:spcAft>
                          <a:spcPts val="600"/>
                        </a:spcAft>
                      </a:pPr>
                      <a:r>
                        <a:rPr lang="vi-VN" sz="2400" i="1">
                          <a:solidFill>
                            <a:srgbClr val="303947"/>
                          </a:solidFill>
                          <a:effectLst/>
                          <a:latin typeface="Times New Roman" panose="02020603050405020304" pitchFamily="18" charset="0"/>
                          <a:ea typeface="Times New Roman" panose="02020603050405020304" pitchFamily="18" charset="0"/>
                        </a:rPr>
                        <a:t>(triệu người)</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BDDF"/>
                    </a:solidFill>
                  </a:tcPr>
                </a:tc>
                <a:tc>
                  <a:txBody>
                    <a:bodyPr/>
                    <a:lstStyle/>
                    <a:p>
                      <a:pPr indent="254000" algn="ctr">
                        <a:lnSpc>
                          <a:spcPct val="122000"/>
                        </a:lnSpc>
                        <a:spcAft>
                          <a:spcPts val="600"/>
                        </a:spcAft>
                      </a:pPr>
                      <a:r>
                        <a:rPr lang="vi-VN" sz="2400" b="1">
                          <a:solidFill>
                            <a:srgbClr val="303947"/>
                          </a:solidFill>
                          <a:effectLst/>
                          <a:latin typeface="Times New Roman" panose="02020603050405020304" pitchFamily="18" charset="0"/>
                          <a:ea typeface="Times New Roman" panose="02020603050405020304" pitchFamily="18" charset="0"/>
                        </a:rPr>
                        <a:t>GDP</a:t>
                      </a:r>
                      <a:endParaRPr lang="en-US" sz="2400">
                        <a:effectLst/>
                        <a:latin typeface="Times New Roman" panose="02020603050405020304" pitchFamily="18" charset="0"/>
                        <a:ea typeface="Times New Roman" panose="02020603050405020304" pitchFamily="18" charset="0"/>
                      </a:endParaRPr>
                    </a:p>
                    <a:p>
                      <a:pPr indent="254000" algn="ctr">
                        <a:lnSpc>
                          <a:spcPct val="122000"/>
                        </a:lnSpc>
                        <a:spcAft>
                          <a:spcPts val="600"/>
                        </a:spcAft>
                      </a:pPr>
                      <a:r>
                        <a:rPr lang="vi-VN" sz="2400" i="1">
                          <a:solidFill>
                            <a:srgbClr val="303947"/>
                          </a:solidFill>
                          <a:effectLst/>
                          <a:latin typeface="Times New Roman" panose="02020603050405020304" pitchFamily="18" charset="0"/>
                          <a:ea typeface="Times New Roman" panose="02020603050405020304" pitchFamily="18" charset="0"/>
                        </a:rPr>
                        <a:t>(nghìn tỉ USD)</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BDDF"/>
                    </a:solidFill>
                  </a:tcPr>
                </a:tc>
                <a:extLst>
                  <a:ext uri="{0D108BD9-81ED-4DB2-BD59-A6C34878D82A}">
                    <a16:rowId xmlns:a16="http://schemas.microsoft.com/office/drawing/2014/main" xmlns="" val="2295199078"/>
                  </a:ext>
                </a:extLst>
              </a:tr>
              <a:tr h="205105">
                <a:tc>
                  <a:txBody>
                    <a:bodyPr/>
                    <a:lstStyle/>
                    <a:p>
                      <a:pPr indent="139700">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1957</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6</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1 282,7</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167,0</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1,1</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532772300"/>
                  </a:ext>
                </a:extLst>
              </a:tr>
              <a:tr h="205105">
                <a:tc>
                  <a:txBody>
                    <a:bodyPr/>
                    <a:lstStyle/>
                    <a:p>
                      <a:pPr indent="139700">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1993</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12</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2 452,6</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349,1</a:t>
                      </a:r>
                      <a:endParaRPr lang="en-US" sz="2400" dirty="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6,8</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325167919"/>
                  </a:ext>
                </a:extLst>
              </a:tr>
              <a:tr h="205105">
                <a:tc>
                  <a:txBody>
                    <a:bodyPr/>
                    <a:lstStyle/>
                    <a:p>
                      <a:pPr indent="139700">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1995</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15</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3 313,5</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445,9</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8,3</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71333124"/>
                  </a:ext>
                </a:extLst>
              </a:tr>
              <a:tr h="198755">
                <a:tc>
                  <a:txBody>
                    <a:bodyPr/>
                    <a:lstStyle/>
                    <a:p>
                      <a:pPr indent="139700">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2004</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25</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4 666,7</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457,2</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11,4</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47458807"/>
                  </a:ext>
                </a:extLst>
              </a:tr>
              <a:tr h="205105">
                <a:tc>
                  <a:txBody>
                    <a:bodyPr/>
                    <a:lstStyle/>
                    <a:p>
                      <a:pPr indent="139700">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2007</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27</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5 015,5</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495,0</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14,7</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456475898"/>
                  </a:ext>
                </a:extLst>
              </a:tr>
              <a:tr h="205105">
                <a:tc>
                  <a:txBody>
                    <a:bodyPr/>
                    <a:lstStyle/>
                    <a:p>
                      <a:pPr indent="139700">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2013</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28</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5 072,1</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506,0</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15,3</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404483852"/>
                  </a:ext>
                </a:extLst>
              </a:tr>
              <a:tr h="215265">
                <a:tc>
                  <a:txBody>
                    <a:bodyPr/>
                    <a:lstStyle/>
                    <a:p>
                      <a:pPr indent="139700">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2021</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27</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4 829,6</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a:solidFill>
                            <a:srgbClr val="000000"/>
                          </a:solidFill>
                          <a:effectLst/>
                          <a:latin typeface="Times New Roman" panose="02020603050405020304" pitchFamily="18" charset="0"/>
                          <a:ea typeface="Times New Roman" panose="02020603050405020304" pitchFamily="18" charset="0"/>
                        </a:rPr>
                        <a:t>447,7</a:t>
                      </a:r>
                      <a:endParaRPr lang="en-US" sz="240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54000" algn="ctr">
                        <a:lnSpc>
                          <a:spcPct val="122000"/>
                        </a:lnSpc>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17,1</a:t>
                      </a:r>
                      <a:endParaRPr lang="en-US" sz="2400" dirty="0">
                        <a:effectLst/>
                        <a:latin typeface="Times New Roman" panose="02020603050405020304" pitchFamily="18" charset="0"/>
                        <a:ea typeface="Times New Roman" panose="02020603050405020304" pitchFamily="18" charset="0"/>
                      </a:endParaRPr>
                    </a:p>
                  </a:txBody>
                  <a:tcPr marL="6351" marR="63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787605350"/>
                  </a:ext>
                </a:extLst>
              </a:tr>
            </a:tbl>
          </a:graphicData>
        </a:graphic>
      </p:graphicFrame>
      <p:sp>
        <p:nvSpPr>
          <p:cNvPr id="5" name="TextBox 4">
            <a:extLst>
              <a:ext uri="{FF2B5EF4-FFF2-40B4-BE49-F238E27FC236}">
                <a16:creationId xmlns:a16="http://schemas.microsoft.com/office/drawing/2014/main" xmlns="" id="{53438B60-25B8-7DDE-5D61-752E6600B6EB}"/>
              </a:ext>
            </a:extLst>
          </p:cNvPr>
          <p:cNvSpPr txBox="1"/>
          <p:nvPr/>
        </p:nvSpPr>
        <p:spPr>
          <a:xfrm>
            <a:off x="486821" y="2389773"/>
            <a:ext cx="10240795" cy="461665"/>
          </a:xfrm>
          <a:prstGeom prst="rect">
            <a:avLst/>
          </a:prstGeom>
          <a:noFill/>
        </p:spPr>
        <p:txBody>
          <a:bodyPr wrap="square">
            <a:spAutoFit/>
          </a:bodyPr>
          <a:lstStyle/>
          <a:p>
            <a:pPr marL="1809115"/>
            <a:r>
              <a:rPr lang="vi-VN" sz="2400" b="1" dirty="0">
                <a:solidFill>
                  <a:srgbClr val="000000"/>
                </a:solidFill>
                <a:effectLst/>
                <a:latin typeface="Arial" panose="020B0604020202020204" pitchFamily="34" charset="0"/>
                <a:ea typeface="Arial" panose="020B0604020202020204" pitchFamily="34" charset="0"/>
              </a:rPr>
              <a:t>BẢNG 9.1. QUY MÔ CỦA EU QUA CÁC NĂM</a:t>
            </a:r>
            <a:endParaRPr lang="en-US" sz="2400" b="1" dirty="0">
              <a:effectLst/>
              <a:latin typeface="Arial" panose="020B0604020202020204" pitchFamily="34" charset="0"/>
              <a:ea typeface="Arial" panose="020B0604020202020204" pitchFamily="34" charset="0"/>
            </a:endParaRPr>
          </a:p>
        </p:txBody>
      </p:sp>
      <p:pic>
        <p:nvPicPr>
          <p:cNvPr id="7" name="Picture 2" descr="EARTH">
            <a:hlinkClick r:id="rId2" action="ppaction://hlinkfile"/>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03984" y="0"/>
            <a:ext cx="148801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0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6" presetClass="exit" presetSubtype="21" fill="hold" nodeType="withEffect">
                                  <p:stCondLst>
                                    <p:cond delay="0"/>
                                  </p:stCondLst>
                                  <p:childTnLst>
                                    <p:animEffect transition="out" filter="barn(inVertic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8F55009-E454-10C7-8F5C-A3BE4EF3180A}"/>
              </a:ext>
            </a:extLst>
          </p:cNvPr>
          <p:cNvSpPr txBox="1"/>
          <p:nvPr/>
        </p:nvSpPr>
        <p:spPr>
          <a:xfrm>
            <a:off x="230141" y="160848"/>
            <a:ext cx="11731721" cy="954107"/>
          </a:xfrm>
          <a:prstGeom prst="rect">
            <a:avLst/>
          </a:prstGeom>
          <a:noFill/>
        </p:spPr>
        <p:txBody>
          <a:bodyPr wrap="square">
            <a:spAutoFit/>
          </a:bodyPr>
          <a:lstStyle/>
          <a:p>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EU là tổ chức khu vực có quy mô lớn v</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số thành viên, diện tích</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số dân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GDP</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và vẫn đang có xu hư</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ớ</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 tiếp tục mở rộng.</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CD5144C-E76F-5E59-13A1-0C68AB750162}"/>
              </a:ext>
            </a:extLst>
          </p:cNvPr>
          <p:cNvSpPr txBox="1"/>
          <p:nvPr/>
        </p:nvSpPr>
        <p:spPr>
          <a:xfrm>
            <a:off x="230139" y="1230408"/>
            <a:ext cx="7981420" cy="617990"/>
          </a:xfrm>
          <a:prstGeom prst="rect">
            <a:avLst/>
          </a:prstGeom>
          <a:noFill/>
        </p:spPr>
        <p:txBody>
          <a:bodyPr wrap="square">
            <a:spAutoFit/>
          </a:bodyPr>
          <a:lstStyle/>
          <a:p>
            <a:pPr indent="254000" algn="just">
              <a:lnSpc>
                <a:spcPct val="122000"/>
              </a:lnSpc>
              <a:spcAft>
                <a:spcPts val="2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viên</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27 quốc gia thành viên</a:t>
            </a:r>
            <a:endParaRPr lang="en-US" sz="2800" dirty="0"/>
          </a:p>
        </p:txBody>
      </p:sp>
      <p:sp>
        <p:nvSpPr>
          <p:cNvPr id="7" name="TextBox 6">
            <a:extLst>
              <a:ext uri="{FF2B5EF4-FFF2-40B4-BE49-F238E27FC236}">
                <a16:creationId xmlns:a16="http://schemas.microsoft.com/office/drawing/2014/main" xmlns="" id="{2C2CC215-3E45-0148-4174-F25A4E163AEC}"/>
              </a:ext>
            </a:extLst>
          </p:cNvPr>
          <p:cNvSpPr txBox="1"/>
          <p:nvPr/>
        </p:nvSpPr>
        <p:spPr>
          <a:xfrm>
            <a:off x="230139" y="3373713"/>
            <a:ext cx="9270460" cy="617990"/>
          </a:xfrm>
          <a:prstGeom prst="rect">
            <a:avLst/>
          </a:prstGeom>
          <a:noFill/>
        </p:spPr>
        <p:txBody>
          <a:bodyPr wrap="square">
            <a:spAutoFit/>
          </a:bodyPr>
          <a:lstStyle/>
          <a:p>
            <a:pPr indent="254000" algn="just">
              <a:lnSpc>
                <a:spcPct val="122000"/>
              </a:lnSpc>
              <a:spcAft>
                <a:spcPts val="200"/>
              </a:spcAft>
            </a:pPr>
            <a:r>
              <a:rPr lang="en-US" sz="2800" dirty="0">
                <a:solidFill>
                  <a:srgbClr val="000000"/>
                </a:solidFill>
                <a:latin typeface="Times New Roman" panose="02020603050405020304" pitchFamily="18" charset="0"/>
                <a:ea typeface="Times New Roman" panose="02020603050405020304" pitchFamily="18" charset="0"/>
              </a:rPr>
              <a:t>- GDP: </a:t>
            </a:r>
            <a:r>
              <a:rPr lang="en-US" sz="2800" dirty="0" err="1">
                <a:solidFill>
                  <a:srgbClr val="000000"/>
                </a:solidFill>
                <a:latin typeface="Times New Roman" panose="02020603050405020304" pitchFamily="18" charset="0"/>
                <a:ea typeface="Times New Roman" panose="02020603050405020304" pitchFamily="18" charset="0"/>
              </a:rPr>
              <a:t>chiếm</a:t>
            </a:r>
            <a:r>
              <a:rPr lang="en-US" sz="2800" dirty="0">
                <a:solidFill>
                  <a:srgbClr val="000000"/>
                </a:solidFill>
                <a:effectLst/>
                <a:latin typeface="Times New Roman" panose="02020603050405020304" pitchFamily="18" charset="0"/>
                <a:ea typeface="Times New Roman" panose="02020603050405020304" pitchFamily="18" charset="0"/>
              </a:rPr>
              <a:t> 17,8% GDP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8" name="TextBox 7">
            <a:extLst>
              <a:ext uri="{FF2B5EF4-FFF2-40B4-BE49-F238E27FC236}">
                <a16:creationId xmlns:a16="http://schemas.microsoft.com/office/drawing/2014/main" xmlns="" id="{9C1F80DF-EA98-41CC-08A4-B0FED62B1E01}"/>
              </a:ext>
            </a:extLst>
          </p:cNvPr>
          <p:cNvSpPr txBox="1"/>
          <p:nvPr/>
        </p:nvSpPr>
        <p:spPr>
          <a:xfrm>
            <a:off x="1" y="4063663"/>
            <a:ext cx="11934092" cy="617990"/>
          </a:xfrm>
          <a:prstGeom prst="rect">
            <a:avLst/>
          </a:prstGeom>
          <a:noFill/>
        </p:spPr>
        <p:txBody>
          <a:bodyPr wrap="square">
            <a:spAutoFit/>
          </a:bodyPr>
          <a:lstStyle/>
          <a:p>
            <a:pPr indent="254000" algn="just">
              <a:lnSpc>
                <a:spcPct val="122000"/>
              </a:lnSpc>
              <a:spcAft>
                <a:spcPts val="200"/>
              </a:spcAft>
            </a:pPr>
            <a:r>
              <a:rPr lang="en-US" sz="2800" i="1" dirty="0">
                <a:solidFill>
                  <a:srgbClr val="FF0000"/>
                </a:solidFill>
                <a:latin typeface="Times New Roman" panose="02020603050405020304" pitchFamily="18" charset="0"/>
                <a:ea typeface="Times New Roman" panose="02020603050405020304" pitchFamily="18" charset="0"/>
              </a:rPr>
              <a:t>So </a:t>
            </a:r>
            <a:r>
              <a:rPr lang="en-US" sz="2800" i="1" dirty="0" err="1">
                <a:solidFill>
                  <a:srgbClr val="FF0000"/>
                </a:solidFill>
                <a:latin typeface="Times New Roman" panose="02020603050405020304" pitchFamily="18" charset="0"/>
                <a:ea typeface="Times New Roman" panose="02020603050405020304" pitchFamily="18" charset="0"/>
              </a:rPr>
              <a:t>sánh</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về</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đóng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góp</a:t>
            </a:r>
            <a:r>
              <a:rPr lang="en-US" sz="2800" i="1" dirty="0">
                <a:solidFill>
                  <a:srgbClr val="FF0000"/>
                </a:solidFill>
                <a:latin typeface="Times New Roman" panose="02020603050405020304" pitchFamily="18" charset="0"/>
                <a:ea typeface="Times New Roman" panose="02020603050405020304" pitchFamily="18" charset="0"/>
              </a:rPr>
              <a:t> GDP </a:t>
            </a:r>
            <a:r>
              <a:rPr lang="en-US" sz="2800" i="1" dirty="0" err="1">
                <a:solidFill>
                  <a:srgbClr val="FF0000"/>
                </a:solidFill>
                <a:latin typeface="Times New Roman" panose="02020603050405020304" pitchFamily="18" charset="0"/>
                <a:ea typeface="Times New Roman" panose="02020603050405020304" pitchFamily="18" charset="0"/>
              </a:rPr>
              <a:t>của</a:t>
            </a:r>
            <a:r>
              <a:rPr lang="en-US" sz="2800" i="1" dirty="0">
                <a:solidFill>
                  <a:srgbClr val="FF0000"/>
                </a:solidFill>
                <a:latin typeface="Times New Roman" panose="02020603050405020304" pitchFamily="18" charset="0"/>
                <a:ea typeface="Times New Roman" panose="02020603050405020304" pitchFamily="18" charset="0"/>
              </a:rPr>
              <a:t> EU </a:t>
            </a:r>
            <a:r>
              <a:rPr lang="en-US" sz="2800" i="1" dirty="0" err="1">
                <a:solidFill>
                  <a:srgbClr val="FF0000"/>
                </a:solidFill>
                <a:latin typeface="Times New Roman" panose="02020603050405020304" pitchFamily="18" charset="0"/>
                <a:ea typeface="Times New Roman" panose="02020603050405020304" pitchFamily="18" charset="0"/>
              </a:rPr>
              <a:t>và</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khu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vực</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Mỹ</a:t>
            </a:r>
            <a:r>
              <a:rPr lang="en-US" sz="2800" i="1" dirty="0">
                <a:solidFill>
                  <a:srgbClr val="FF0000"/>
                </a:solidFill>
                <a:latin typeface="Times New Roman" panose="02020603050405020304" pitchFamily="18" charset="0"/>
                <a:ea typeface="Times New Roman" panose="02020603050405020304" pitchFamily="18" charset="0"/>
              </a:rPr>
              <a:t> La </a:t>
            </a:r>
            <a:r>
              <a:rPr lang="en-US" sz="2800" i="1" dirty="0" err="1">
                <a:solidFill>
                  <a:srgbClr val="FF0000"/>
                </a:solidFill>
                <a:latin typeface="Times New Roman" panose="02020603050405020304" pitchFamily="18" charset="0"/>
                <a:ea typeface="Times New Roman" panose="02020603050405020304" pitchFamily="18" charset="0"/>
              </a:rPr>
              <a:t>tinh</a:t>
            </a:r>
            <a:endParaRPr lang="en-US" sz="2800" i="1" dirty="0">
              <a:solidFill>
                <a:srgbClr val="FF0000"/>
              </a:solidFill>
            </a:endParaRPr>
          </a:p>
        </p:txBody>
      </p:sp>
      <p:sp>
        <p:nvSpPr>
          <p:cNvPr id="2" name="TextBox 1">
            <a:extLst>
              <a:ext uri="{FF2B5EF4-FFF2-40B4-BE49-F238E27FC236}">
                <a16:creationId xmlns:a16="http://schemas.microsoft.com/office/drawing/2014/main" xmlns="" id="{A6DADB5A-F3E4-BAE1-85C0-AFD06D7A741A}"/>
              </a:ext>
            </a:extLst>
          </p:cNvPr>
          <p:cNvSpPr txBox="1"/>
          <p:nvPr/>
        </p:nvSpPr>
        <p:spPr>
          <a:xfrm>
            <a:off x="230139" y="2617160"/>
            <a:ext cx="7981420" cy="617990"/>
          </a:xfrm>
          <a:prstGeom prst="rect">
            <a:avLst/>
          </a:prstGeom>
          <a:noFill/>
        </p:spPr>
        <p:txBody>
          <a:bodyPr wrap="square">
            <a:spAutoFit/>
          </a:bodyPr>
          <a:lstStyle/>
          <a:p>
            <a:pPr indent="254000" algn="just">
              <a:lnSpc>
                <a:spcPct val="122000"/>
              </a:lnSpc>
              <a:spcAft>
                <a:spcPts val="2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rPr>
              <a:t>: c</a:t>
            </a:r>
            <a:r>
              <a:rPr lang="vi-VN" sz="2800" dirty="0">
                <a:solidFill>
                  <a:srgbClr val="000000"/>
                </a:solidFill>
                <a:effectLst/>
                <a:latin typeface="Times New Roman" panose="02020603050405020304" pitchFamily="18" charset="0"/>
                <a:ea typeface="Times New Roman" panose="02020603050405020304" pitchFamily="18" charset="0"/>
              </a:rPr>
              <a:t>hiếm khoảng 5,8%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endParaRPr lang="en-US" sz="2800" dirty="0"/>
          </a:p>
        </p:txBody>
      </p:sp>
      <p:sp>
        <p:nvSpPr>
          <p:cNvPr id="3" name="TextBox 2">
            <a:extLst>
              <a:ext uri="{FF2B5EF4-FFF2-40B4-BE49-F238E27FC236}">
                <a16:creationId xmlns:a16="http://schemas.microsoft.com/office/drawing/2014/main" xmlns="" id="{425C13BA-E578-080A-0054-FB24F76CB55A}"/>
              </a:ext>
            </a:extLst>
          </p:cNvPr>
          <p:cNvSpPr txBox="1"/>
          <p:nvPr/>
        </p:nvSpPr>
        <p:spPr>
          <a:xfrm>
            <a:off x="230139" y="1864780"/>
            <a:ext cx="7981420" cy="617990"/>
          </a:xfrm>
          <a:prstGeom prst="rect">
            <a:avLst/>
          </a:prstGeom>
          <a:noFill/>
        </p:spPr>
        <p:txBody>
          <a:bodyPr wrap="square">
            <a:spAutoFit/>
          </a:bodyPr>
          <a:lstStyle/>
          <a:p>
            <a:pPr indent="254000" algn="just">
              <a:lnSpc>
                <a:spcPct val="122000"/>
              </a:lnSpc>
              <a:spcAft>
                <a:spcPts val="2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rPr>
              <a:t>: 4,8 </a:t>
            </a:r>
            <a:r>
              <a:rPr lang="en-US" sz="2800" dirty="0" err="1">
                <a:solidFill>
                  <a:srgbClr val="000000"/>
                </a:solidFill>
                <a:effectLst/>
                <a:latin typeface="Times New Roman" panose="02020603050405020304" pitchFamily="18" charset="0"/>
                <a:ea typeface="Times New Roman" panose="02020603050405020304" pitchFamily="18" charset="0"/>
              </a:rPr>
              <a:t>triệu</a:t>
            </a:r>
            <a:r>
              <a:rPr lang="en-US" sz="2800" dirty="0">
                <a:solidFill>
                  <a:srgbClr val="000000"/>
                </a:solidFill>
                <a:effectLst/>
                <a:latin typeface="Times New Roman" panose="02020603050405020304" pitchFamily="18" charset="0"/>
                <a:ea typeface="Times New Roman" panose="02020603050405020304" pitchFamily="18" charset="0"/>
              </a:rPr>
              <a:t> km</a:t>
            </a:r>
            <a:r>
              <a:rPr lang="en-US" sz="2800" baseline="30000" dirty="0">
                <a:solidFill>
                  <a:srgbClr val="000000"/>
                </a:solidFill>
                <a:effectLst/>
                <a:latin typeface="Times New Roman" panose="02020603050405020304" pitchFamily="18" charset="0"/>
                <a:ea typeface="Times New Roman" panose="02020603050405020304" pitchFamily="18" charset="0"/>
              </a:rPr>
              <a:t>2</a:t>
            </a:r>
            <a:endParaRPr lang="en-US" sz="2800" dirty="0"/>
          </a:p>
        </p:txBody>
      </p:sp>
      <p:pic>
        <p:nvPicPr>
          <p:cNvPr id="2050" name="Picture 2">
            <a:extLst>
              <a:ext uri="{FF2B5EF4-FFF2-40B4-BE49-F238E27FC236}">
                <a16:creationId xmlns:a16="http://schemas.microsoft.com/office/drawing/2014/main" xmlns="" id="{803FF3FF-64E8-FF5B-BAC2-C179BC409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5565" y="4184198"/>
            <a:ext cx="2095500" cy="26193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7DE52609-65BD-E8DF-DC90-0A120010A690}"/>
              </a:ext>
            </a:extLst>
          </p:cNvPr>
          <p:cNvSpPr txBox="1"/>
          <p:nvPr/>
        </p:nvSpPr>
        <p:spPr>
          <a:xfrm>
            <a:off x="9650908" y="5232274"/>
            <a:ext cx="947603" cy="523220"/>
          </a:xfrm>
          <a:prstGeom prst="rect">
            <a:avLst/>
          </a:prstGeom>
          <a:noFill/>
        </p:spPr>
        <p:txBody>
          <a:bodyPr wrap="square">
            <a:spAutoFit/>
          </a:bodyPr>
          <a:lstStyle/>
          <a:p>
            <a:r>
              <a:rPr kumimoji="0" lang="en-US"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Times New Roman" panose="02020603050405020304" pitchFamily="18" charset="0"/>
                <a:cs typeface="+mn-cs"/>
              </a:rPr>
              <a:t>6%</a:t>
            </a:r>
            <a:endParaRPr lang="en-US" b="1" dirty="0">
              <a:solidFill>
                <a:schemeClr val="accent2">
                  <a:lumMod val="75000"/>
                </a:schemeClr>
              </a:solidFill>
            </a:endParaRPr>
          </a:p>
        </p:txBody>
      </p:sp>
      <p:sp>
        <p:nvSpPr>
          <p:cNvPr id="11" name="Oval 10">
            <a:extLst>
              <a:ext uri="{FF2B5EF4-FFF2-40B4-BE49-F238E27FC236}">
                <a16:creationId xmlns:a16="http://schemas.microsoft.com/office/drawing/2014/main" xmlns="" id="{181E0818-A79B-0533-D285-1C04D6E15F2C}"/>
              </a:ext>
            </a:extLst>
          </p:cNvPr>
          <p:cNvSpPr/>
          <p:nvPr/>
        </p:nvSpPr>
        <p:spPr>
          <a:xfrm>
            <a:off x="9614510" y="5102033"/>
            <a:ext cx="719783" cy="71978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5744DF7C-8409-AD19-6FF5-92F67D9FAE07}"/>
              </a:ext>
            </a:extLst>
          </p:cNvPr>
          <p:cNvSpPr txBox="1"/>
          <p:nvPr/>
        </p:nvSpPr>
        <p:spPr>
          <a:xfrm>
            <a:off x="9614510" y="5821817"/>
            <a:ext cx="947057" cy="461665"/>
          </a:xfrm>
          <a:prstGeom prst="rect">
            <a:avLst/>
          </a:prstGeom>
          <a:noFill/>
        </p:spPr>
        <p:txBody>
          <a:bodyPr wrap="square">
            <a:spAutoFit/>
          </a:bodyPr>
          <a:lstStyle/>
          <a:p>
            <a:r>
              <a:rPr lang="en-US" sz="2400" b="1" dirty="0">
                <a:solidFill>
                  <a:schemeClr val="accent2">
                    <a:lumMod val="75000"/>
                  </a:schemeClr>
                </a:solidFill>
                <a:latin typeface="Times New Roman" panose="02020603050405020304" pitchFamily="18" charset="0"/>
                <a:ea typeface="Times New Roman" panose="02020603050405020304" pitchFamily="18" charset="0"/>
              </a:rPr>
              <a:t>GDP</a:t>
            </a:r>
            <a:endParaRPr lang="en-US" sz="2400" b="1" dirty="0">
              <a:solidFill>
                <a:schemeClr val="accent2">
                  <a:lumMod val="75000"/>
                </a:schemeClr>
              </a:solidFill>
            </a:endParaRPr>
          </a:p>
        </p:txBody>
      </p:sp>
      <p:pic>
        <p:nvPicPr>
          <p:cNvPr id="12" name="Picture 2" descr="EARTH">
            <a:hlinkClick r:id="rId3" action="ppaction://hlinkfi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03984" y="0"/>
            <a:ext cx="148801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52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arn(inVertical)">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2" grpId="0"/>
      <p:bldP spid="3" grpId="0"/>
      <p:bldP spid="9" grpId="0"/>
      <p:bldP spid="11"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F278D8F-D2B4-DCE0-7DDB-B13040AB422F}"/>
              </a:ext>
            </a:extLst>
          </p:cNvPr>
          <p:cNvPicPr>
            <a:picLocks noChangeAspect="1"/>
          </p:cNvPicPr>
          <p:nvPr/>
        </p:nvPicPr>
        <p:blipFill rotWithShape="1">
          <a:blip r:embed="rId2"/>
          <a:srcRect l="29241" t="14701" r="32785" b="7693"/>
          <a:stretch/>
        </p:blipFill>
        <p:spPr>
          <a:xfrm>
            <a:off x="6954089" y="729343"/>
            <a:ext cx="5237913" cy="6021251"/>
          </a:xfrm>
          <a:prstGeom prst="rect">
            <a:avLst/>
          </a:prstGeom>
        </p:spPr>
      </p:pic>
      <p:sp>
        <p:nvSpPr>
          <p:cNvPr id="2" name="Hộp Văn bản 9">
            <a:extLst>
              <a:ext uri="{FF2B5EF4-FFF2-40B4-BE49-F238E27FC236}">
                <a16:creationId xmlns:a16="http://schemas.microsoft.com/office/drawing/2014/main" xmlns="" id="{D5256592-AC29-DFE6-25AF-2128C35E41AB}"/>
              </a:ext>
            </a:extLst>
          </p:cNvPr>
          <p:cNvSpPr txBox="1"/>
          <p:nvPr/>
        </p:nvSpPr>
        <p:spPr>
          <a:xfrm>
            <a:off x="489353" y="172721"/>
            <a:ext cx="5461072" cy="947873"/>
          </a:xfrm>
          <a:prstGeom prst="rect">
            <a:avLst/>
          </a:prstGeom>
          <a:noFill/>
        </p:spPr>
        <p:txBody>
          <a:bodyPr wrap="square" lIns="85267" tIns="42633" rIns="85267" bIns="42633">
            <a:spAutoFit/>
          </a:bodyPr>
          <a:lstStyle>
            <a:defPPr>
              <a:defRPr lang="en-US"/>
            </a:defPPr>
            <a:lvl1pPr algn="just">
              <a:defRPr sz="2800" b="0" i="1">
                <a:solidFill>
                  <a:srgbClr val="FF0000"/>
                </a:solidFill>
                <a:latin typeface="Times New Roman" panose="02020603050405020304" pitchFamily="18" charset="0"/>
                <a:cs typeface="Times New Roman" panose="02020603050405020304" pitchFamily="18" charset="0"/>
              </a:defRPr>
            </a:lvl1pPr>
          </a:lstStyle>
          <a:p>
            <a:pPr>
              <a:spcAft>
                <a:spcPts val="1200"/>
              </a:spcAft>
            </a:pPr>
            <a:r>
              <a:rPr lang="en-US" dirty="0"/>
              <a:t>   Quan </a:t>
            </a:r>
            <a:r>
              <a:rPr lang="en-US" dirty="0" err="1"/>
              <a:t>sát</a:t>
            </a:r>
            <a:r>
              <a:rPr lang="en-US" dirty="0"/>
              <a:t> </a:t>
            </a:r>
            <a:r>
              <a:rPr lang="en-US" dirty="0" err="1"/>
              <a:t>bản</a:t>
            </a:r>
            <a:r>
              <a:rPr lang="en-US" dirty="0"/>
              <a:t> </a:t>
            </a:r>
            <a:r>
              <a:rPr lang="en-US" dirty="0" err="1"/>
              <a:t>đồ</a:t>
            </a:r>
            <a:r>
              <a:rPr lang="en-US" dirty="0"/>
              <a:t>, </a:t>
            </a:r>
            <a:r>
              <a:rPr lang="en-US" dirty="0" err="1"/>
              <a:t>em</a:t>
            </a:r>
            <a:r>
              <a:rPr lang="en-US" dirty="0"/>
              <a:t> </a:t>
            </a:r>
            <a:r>
              <a:rPr lang="en-US" dirty="0" err="1"/>
              <a:t>hãy</a:t>
            </a:r>
            <a:r>
              <a:rPr lang="en-US" dirty="0"/>
              <a:t> </a:t>
            </a:r>
            <a:r>
              <a:rPr lang="en-US" dirty="0" err="1"/>
              <a:t>kể</a:t>
            </a:r>
            <a:r>
              <a:rPr lang="en-US" dirty="0"/>
              <a:t> </a:t>
            </a:r>
            <a:r>
              <a:rPr lang="en-US" dirty="0" err="1"/>
              <a:t>tên</a:t>
            </a:r>
            <a:r>
              <a:rPr lang="en-US" dirty="0"/>
              <a:t> </a:t>
            </a:r>
            <a:r>
              <a:rPr lang="en-US" dirty="0" err="1"/>
              <a:t>các</a:t>
            </a:r>
            <a:r>
              <a:rPr lang="en-US" dirty="0"/>
              <a:t> </a:t>
            </a:r>
            <a:r>
              <a:rPr lang="en-US" dirty="0" err="1"/>
              <a:t>nước</a:t>
            </a:r>
            <a:r>
              <a:rPr lang="en-US" dirty="0"/>
              <a:t> </a:t>
            </a:r>
            <a:r>
              <a:rPr lang="en-US" dirty="0" err="1"/>
              <a:t>trong</a:t>
            </a:r>
            <a:r>
              <a:rPr lang="en-US" dirty="0"/>
              <a:t> Liên </a:t>
            </a:r>
            <a:r>
              <a:rPr lang="en-US" dirty="0" err="1"/>
              <a:t>minh</a:t>
            </a:r>
            <a:r>
              <a:rPr lang="en-US" dirty="0"/>
              <a:t> </a:t>
            </a:r>
            <a:r>
              <a:rPr lang="en-US" dirty="0" err="1"/>
              <a:t>châu</a:t>
            </a:r>
            <a:r>
              <a:rPr lang="en-US" dirty="0"/>
              <a:t> </a:t>
            </a:r>
            <a:r>
              <a:rPr lang="en-US" dirty="0" err="1"/>
              <a:t>Âu</a:t>
            </a:r>
            <a:r>
              <a:rPr lang="en-US" dirty="0"/>
              <a:t>.</a:t>
            </a:r>
          </a:p>
        </p:txBody>
      </p:sp>
      <p:pic>
        <p:nvPicPr>
          <p:cNvPr id="3" name="Picture 2">
            <a:extLst>
              <a:ext uri="{FF2B5EF4-FFF2-40B4-BE49-F238E27FC236}">
                <a16:creationId xmlns:a16="http://schemas.microsoft.com/office/drawing/2014/main" xmlns="" id="{62AD81AF-BAB8-BD69-416C-E786523D8175}"/>
              </a:ext>
            </a:extLst>
          </p:cNvPr>
          <p:cNvPicPr>
            <a:picLocks noChangeAspect="1"/>
          </p:cNvPicPr>
          <p:nvPr/>
        </p:nvPicPr>
        <p:blipFill>
          <a:blip r:embed="rId3"/>
          <a:stretch>
            <a:fillRect/>
          </a:stretch>
        </p:blipFill>
        <p:spPr>
          <a:xfrm>
            <a:off x="489354" y="1317173"/>
            <a:ext cx="6773165" cy="5175341"/>
          </a:xfrm>
          <a:prstGeom prst="rect">
            <a:avLst/>
          </a:prstGeom>
        </p:spPr>
      </p:pic>
      <p:pic>
        <p:nvPicPr>
          <p:cNvPr id="5" name="Picture 2" descr="EARTH">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03984" y="0"/>
            <a:ext cx="148801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1898</Words>
  <Application>Microsoft Office PowerPoint</Application>
  <PresentationFormat>Custom</PresentationFormat>
  <Paragraphs>296</Paragraphs>
  <Slides>28</Slides>
  <Notes>5</Notes>
  <HiddenSlides>0</HiddenSlides>
  <MMClips>2</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2_Office Theme</vt:lpstr>
      <vt:lpstr>Eclipse</vt:lpstr>
      <vt:lpstr>Civic</vt:lpstr>
      <vt:lpstr>1_Eclipse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84945322264</dc:creator>
  <cp:lastModifiedBy>Admin</cp:lastModifiedBy>
  <cp:revision>127</cp:revision>
  <dcterms:created xsi:type="dcterms:W3CDTF">2023-09-23T08:45:26Z</dcterms:created>
  <dcterms:modified xsi:type="dcterms:W3CDTF">2024-11-01T13:06:38Z</dcterms:modified>
</cp:coreProperties>
</file>