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6" r:id="rId2"/>
    <p:sldMasterId id="2147483695" r:id="rId3"/>
    <p:sldMasterId id="2147483701" r:id="rId4"/>
    <p:sldMasterId id="2147483714" r:id="rId5"/>
    <p:sldMasterId id="2147483732" r:id="rId6"/>
    <p:sldMasterId id="2147483744" r:id="rId7"/>
    <p:sldMasterId id="2147483758" r:id="rId8"/>
    <p:sldMasterId id="2147483771" r:id="rId9"/>
  </p:sldMasterIdLst>
  <p:notesMasterIdLst>
    <p:notesMasterId r:id="rId50"/>
  </p:notesMasterIdLst>
  <p:sldIdLst>
    <p:sldId id="716" r:id="rId10"/>
    <p:sldId id="459" r:id="rId11"/>
    <p:sldId id="357" r:id="rId12"/>
    <p:sldId id="256" r:id="rId13"/>
    <p:sldId id="259" r:id="rId14"/>
    <p:sldId id="721" r:id="rId15"/>
    <p:sldId id="717" r:id="rId16"/>
    <p:sldId id="11088820" r:id="rId17"/>
    <p:sldId id="11088821" r:id="rId18"/>
    <p:sldId id="11088822" r:id="rId19"/>
    <p:sldId id="11088823" r:id="rId20"/>
    <p:sldId id="11088824" r:id="rId21"/>
    <p:sldId id="262" r:id="rId22"/>
    <p:sldId id="718" r:id="rId23"/>
    <p:sldId id="258" r:id="rId24"/>
    <p:sldId id="722" r:id="rId25"/>
    <p:sldId id="723" r:id="rId26"/>
    <p:sldId id="11088825" r:id="rId27"/>
    <p:sldId id="726" r:id="rId28"/>
    <p:sldId id="11088826" r:id="rId29"/>
    <p:sldId id="11088827" r:id="rId30"/>
    <p:sldId id="729" r:id="rId31"/>
    <p:sldId id="11088828" r:id="rId32"/>
    <p:sldId id="11088829" r:id="rId33"/>
    <p:sldId id="273" r:id="rId34"/>
    <p:sldId id="11088815" r:id="rId35"/>
    <p:sldId id="11088816" r:id="rId36"/>
    <p:sldId id="11088830" r:id="rId37"/>
    <p:sldId id="552" r:id="rId38"/>
    <p:sldId id="512" r:id="rId39"/>
    <p:sldId id="513" r:id="rId40"/>
    <p:sldId id="514" r:id="rId41"/>
    <p:sldId id="515" r:id="rId42"/>
    <p:sldId id="516" r:id="rId43"/>
    <p:sldId id="518" r:id="rId44"/>
    <p:sldId id="521" r:id="rId45"/>
    <p:sldId id="519" r:id="rId46"/>
    <p:sldId id="730" r:id="rId47"/>
    <p:sldId id="11088804" r:id="rId48"/>
    <p:sldId id="11088813" r:id="rId49"/>
  </p:sldIdLst>
  <p:sldSz cx="9144000" cy="5143500" type="screen16x9"/>
  <p:notesSz cx="6858000" cy="9144000"/>
  <p:embeddedFontLst>
    <p:embeddedFont>
      <p:font typeface="微软雅黑" panose="020B0503020204020204" pitchFamily="34" charset="-122"/>
      <p:regular r:id="rId51"/>
      <p:bold r:id="rId52"/>
    </p:embeddedFont>
    <p:embeddedFont>
      <p:font typeface="Georgia" panose="02040502050405020303" pitchFamily="18" charset="0"/>
      <p:regular r:id="rId53"/>
      <p:bold r:id="rId54"/>
      <p:italic r:id="rId55"/>
      <p:boldItalic r:id="rId56"/>
    </p:embeddedFont>
    <p:embeddedFont>
      <p:font typeface="Josefin Sans" pitchFamily="2"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
      <p:font typeface="Poppins" panose="00000500000000000000" pitchFamily="2" charset="0"/>
      <p:regular r:id="rId65"/>
      <p:bold r:id="rId66"/>
      <p:italic r:id="rId67"/>
      <p:boldItalic r:id="rId68"/>
    </p:embeddedFont>
    <p:embeddedFont>
      <p:font typeface="PT Sans" panose="020B0503020203020204" pitchFamily="34" charset="0"/>
      <p:regular r:id="rId69"/>
      <p:bold r:id="rId70"/>
      <p:italic r:id="rId71"/>
      <p:boldItalic r:id="rId72"/>
    </p:embeddedFont>
    <p:embeddedFont>
      <p:font typeface="Raleway" pitchFamily="2" charset="0"/>
      <p:regular r:id="rId73"/>
      <p:bold r:id="rId74"/>
      <p:italic r:id="rId75"/>
      <p:boldItalic r:id="rId76"/>
    </p:embeddedFont>
    <p:embeddedFont>
      <p:font typeface="Roboto Condensed Light" panose="02000000000000000000" pitchFamily="2" charset="0"/>
      <p:regular r:id="rId77"/>
      <p:italic r:id="rId78"/>
    </p:embeddedFont>
    <p:embeddedFont>
      <p:font typeface="UVN Bach Tuyet Nang" panose="02090907080705020403" pitchFamily="18" charset="0"/>
      <p:regular r:id="rId79"/>
      <p:italic r:id="rId80"/>
    </p:embeddedFont>
    <p:embeddedFont>
      <p:font typeface="Wingdings 2" panose="05020102010507070707" pitchFamily="18" charset="2"/>
      <p:regular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91DCC3-0ABE-4231-9E3D-F637E57D7360}">
  <a:tblStyle styleId="{C591DCC3-0ABE-4231-9E3D-F637E57D73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408"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13.fntdata"/><Relationship Id="rId68" Type="http://schemas.openxmlformats.org/officeDocument/2006/relationships/font" Target="fonts/font18.fntdata"/><Relationship Id="rId84"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Master" Target="slideMasters/slideMaster8.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7.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Master" Target="slideMasters/slideMaster7.xml"/><Relationship Id="rId71"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16.fntdata"/><Relationship Id="rId61" Type="http://schemas.openxmlformats.org/officeDocument/2006/relationships/font" Target="fonts/font11.fntdata"/><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0F353-F7E8-4941-BD64-EF8F0701127E}"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203CACE6-F6DE-48AE-830D-1A008800C7B1}">
      <dgm:prSet phldrT="[Text]" custT="1"/>
      <dgm:spPr>
        <a:xfrm>
          <a:off x="650449"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gm:spPr>
      <dgm:t>
        <a:bodyPr/>
        <a:lstStyle/>
        <a:p>
          <a:pPr algn="ctr">
            <a:buNone/>
          </a:pPr>
          <a:r>
            <a:rPr lang="en-US" sz="24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01</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gm:t>
    </dgm:pt>
    <dgm:pt modelId="{FEE06237-BAC6-46AA-B1E6-65505E66ED03}" type="par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9E6DD113-1D46-4908-994F-750351396F7D}" type="sib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D937A547-14F2-4AB8-8AA7-79A639AB3C25}">
      <dgm:prSet phldrT="[Text]" custT="1"/>
      <dgm:spPr>
        <a:xfrm>
          <a:off x="3414518"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gm:spPr>
      <dgm:t>
        <a:bodyPr/>
        <a:lstStyle/>
        <a:p>
          <a:pPr algn="ctr">
            <a:buNone/>
          </a:pPr>
          <a:r>
            <a:rPr lang="en-US" sz="24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02</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Hiện</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thực</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gm:t>
    </dgm:pt>
    <dgm:pt modelId="{93593941-14C1-41B6-BBBF-C868B64B2F10}" type="par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A318038F-FEA4-4E33-93E6-DB465D9E4700}" type="sib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1862C4D3-772C-4190-9DEF-6C733EA09BD3}">
      <dgm:prSet phldrT="[Text]" custT="1"/>
      <dgm:spPr>
        <a:xfrm>
          <a:off x="6178587"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gm:spPr>
      <dgm:t>
        <a:bodyPr/>
        <a:lstStyle/>
        <a:p>
          <a:pPr algn="ctr">
            <a:buNone/>
          </a:pPr>
          <a:r>
            <a:rPr lang="en-US" sz="2400" b="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03</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được</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con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người</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nhận</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thức</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gm:t>
    </dgm:pt>
    <dgm:pt modelId="{6E683BE1-2684-4DC5-A290-E44167D192E0}" type="par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67DC1E7B-E380-4951-9A8A-A09D20C1E8C3}" type="sib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5317A9CE-4593-402C-A402-9716F5E4A405}" type="pres">
      <dgm:prSet presAssocID="{1640F353-F7E8-4941-BD64-EF8F0701127E}" presName="Name0" presStyleCnt="0">
        <dgm:presLayoutVars>
          <dgm:dir/>
          <dgm:resizeHandles val="exact"/>
        </dgm:presLayoutVars>
      </dgm:prSet>
      <dgm:spPr/>
    </dgm:pt>
    <dgm:pt modelId="{C9088823-8ECE-4D48-9ACC-E886D45C644A}" type="pres">
      <dgm:prSet presAssocID="{203CACE6-F6DE-48AE-830D-1A008800C7B1}" presName="composite" presStyleCnt="0"/>
      <dgm:spPr/>
    </dgm:pt>
    <dgm:pt modelId="{AD7E1BDE-724B-472D-9537-B71C400C60FE}" type="pres">
      <dgm:prSet presAssocID="{203CACE6-F6DE-48AE-830D-1A008800C7B1}" presName="bgChev" presStyleLbl="node1" presStyleIdx="0" presStyleCnt="3" custScaleY="127063"/>
      <dgm:spPr>
        <a:xfrm>
          <a:off x="5141" y="2062333"/>
          <a:ext cx="2419905" cy="1186874"/>
        </a:xfrm>
        <a:prstGeom prst="chevron">
          <a:avLst>
            <a:gd name="adj" fmla="val 40000"/>
          </a:avLst>
        </a:prstGeom>
        <a:noFill/>
        <a:ln w="57150" cap="flat" cmpd="sng" algn="ctr">
          <a:solidFill>
            <a:srgbClr val="F36F13"/>
          </a:solidFill>
          <a:prstDash val="solid"/>
          <a:miter lim="800000"/>
        </a:ln>
        <a:effectLst/>
      </dgm:spPr>
    </dgm:pt>
    <dgm:pt modelId="{4D1DEF0E-B0B9-450C-A47D-0EA8B0096437}" type="pres">
      <dgm:prSet presAssocID="{203CACE6-F6DE-48AE-830D-1A008800C7B1}" presName="txNode" presStyleLbl="fgAcc1" presStyleIdx="0" presStyleCnt="3" custLinFactNeighborY="54385">
        <dgm:presLayoutVars>
          <dgm:bulletEnabled val="1"/>
        </dgm:presLayoutVars>
      </dgm:prSet>
      <dgm:spPr/>
    </dgm:pt>
    <dgm:pt modelId="{5099DF76-452D-498E-9ECE-0789D7F3914E}" type="pres">
      <dgm:prSet presAssocID="{9E6DD113-1D46-4908-994F-750351396F7D}" presName="compositeSpace" presStyleCnt="0"/>
      <dgm:spPr/>
    </dgm:pt>
    <dgm:pt modelId="{16FBB74F-0DD3-42D1-B82D-6C307C319EB2}" type="pres">
      <dgm:prSet presAssocID="{D937A547-14F2-4AB8-8AA7-79A639AB3C25}" presName="composite" presStyleCnt="0"/>
      <dgm:spPr/>
    </dgm:pt>
    <dgm:pt modelId="{EFEC1F53-4751-45C1-93E4-39BF8DDECF12}" type="pres">
      <dgm:prSet presAssocID="{D937A547-14F2-4AB8-8AA7-79A639AB3C25}" presName="bgChev" presStyleLbl="node1" presStyleIdx="1" presStyleCnt="3" custScaleY="127063"/>
      <dgm:spPr>
        <a:xfrm>
          <a:off x="2769210" y="2062333"/>
          <a:ext cx="2419905" cy="1186874"/>
        </a:xfrm>
        <a:prstGeom prst="chevron">
          <a:avLst>
            <a:gd name="adj" fmla="val 40000"/>
          </a:avLst>
        </a:prstGeom>
        <a:noFill/>
        <a:ln w="57150" cap="flat" cmpd="sng" algn="ctr">
          <a:solidFill>
            <a:srgbClr val="0D95BC"/>
          </a:solidFill>
          <a:prstDash val="solid"/>
          <a:miter lim="800000"/>
        </a:ln>
        <a:effectLst/>
      </dgm:spPr>
    </dgm:pt>
    <dgm:pt modelId="{09BB6051-32B2-4DC2-B2E6-3FAEE91F2A7C}" type="pres">
      <dgm:prSet presAssocID="{D937A547-14F2-4AB8-8AA7-79A639AB3C25}" presName="txNode" presStyleLbl="fgAcc1" presStyleIdx="1" presStyleCnt="3" custScaleX="117997" custLinFactNeighborY="54385">
        <dgm:presLayoutVars>
          <dgm:bulletEnabled val="1"/>
        </dgm:presLayoutVars>
      </dgm:prSet>
      <dgm:spPr/>
    </dgm:pt>
    <dgm:pt modelId="{7F9097EC-F0EC-43B5-B432-467E0380E807}" type="pres">
      <dgm:prSet presAssocID="{A318038F-FEA4-4E33-93E6-DB465D9E4700}" presName="compositeSpace" presStyleCnt="0"/>
      <dgm:spPr/>
    </dgm:pt>
    <dgm:pt modelId="{9DFF6F86-7491-42BC-864F-D30EF7AE8F37}" type="pres">
      <dgm:prSet presAssocID="{1862C4D3-772C-4190-9DEF-6C733EA09BD3}" presName="composite" presStyleCnt="0"/>
      <dgm:spPr/>
    </dgm:pt>
    <dgm:pt modelId="{6AA0DA30-BC7A-4000-A1A4-1C1E4D7DE8F0}" type="pres">
      <dgm:prSet presAssocID="{1862C4D3-772C-4190-9DEF-6C733EA09BD3}" presName="bgChev" presStyleLbl="node1" presStyleIdx="2" presStyleCnt="3" custScaleY="127063"/>
      <dgm:spPr>
        <a:xfrm>
          <a:off x="5533279" y="2062333"/>
          <a:ext cx="2419905" cy="1186874"/>
        </a:xfrm>
        <a:prstGeom prst="chevron">
          <a:avLst>
            <a:gd name="adj" fmla="val 40000"/>
          </a:avLst>
        </a:prstGeom>
        <a:noFill/>
        <a:ln w="57150" cap="flat" cmpd="sng" algn="ctr">
          <a:solidFill>
            <a:srgbClr val="EBCB38"/>
          </a:solidFill>
          <a:prstDash val="solid"/>
          <a:miter lim="800000"/>
        </a:ln>
        <a:effectLst/>
      </dgm:spPr>
    </dgm:pt>
    <dgm:pt modelId="{CEED6912-A793-44F1-92A8-DD86243DA0E7}" type="pres">
      <dgm:prSet presAssocID="{1862C4D3-772C-4190-9DEF-6C733EA09BD3}" presName="txNode" presStyleLbl="fgAcc1" presStyleIdx="2" presStyleCnt="3" custScaleX="124944" custLinFactNeighborY="54385">
        <dgm:presLayoutVars>
          <dgm:bulletEnabled val="1"/>
        </dgm:presLayoutVars>
      </dgm:prSet>
      <dgm:spPr/>
    </dgm:pt>
  </dgm:ptLst>
  <dgm:cxnLst>
    <dgm:cxn modelId="{788DA402-49CE-45AD-BEFC-A30755FCE501}" type="presOf" srcId="{1862C4D3-772C-4190-9DEF-6C733EA09BD3}" destId="{CEED6912-A793-44F1-92A8-DD86243DA0E7}" srcOrd="0" destOrd="0" presId="urn:microsoft.com/office/officeart/2005/8/layout/chevronAccent+Icon"/>
    <dgm:cxn modelId="{D9860D18-1159-4518-AECD-13A1326383B2}" type="presOf" srcId="{D937A547-14F2-4AB8-8AA7-79A639AB3C25}" destId="{09BB6051-32B2-4DC2-B2E6-3FAEE91F2A7C}" srcOrd="0" destOrd="0" presId="urn:microsoft.com/office/officeart/2005/8/layout/chevronAccent+Icon"/>
    <dgm:cxn modelId="{C8558B2C-9464-467B-A11C-63F02E03B72B}" srcId="{1640F353-F7E8-4941-BD64-EF8F0701127E}" destId="{1862C4D3-772C-4190-9DEF-6C733EA09BD3}" srcOrd="2" destOrd="0" parTransId="{6E683BE1-2684-4DC5-A290-E44167D192E0}" sibTransId="{67DC1E7B-E380-4951-9A8A-A09D20C1E8C3}"/>
    <dgm:cxn modelId="{F1E02836-0903-43EC-AE20-3A37879AD39A}" type="presOf" srcId="{1640F353-F7E8-4941-BD64-EF8F0701127E}" destId="{5317A9CE-4593-402C-A402-9716F5E4A405}" srcOrd="0" destOrd="0" presId="urn:microsoft.com/office/officeart/2005/8/layout/chevronAccent+Icon"/>
    <dgm:cxn modelId="{529EDFE0-E838-4609-AE6A-CD0A17F513DB}" srcId="{1640F353-F7E8-4941-BD64-EF8F0701127E}" destId="{D937A547-14F2-4AB8-8AA7-79A639AB3C25}" srcOrd="1" destOrd="0" parTransId="{93593941-14C1-41B6-BBBF-C868B64B2F10}" sibTransId="{A318038F-FEA4-4E33-93E6-DB465D9E4700}"/>
    <dgm:cxn modelId="{08E4EDE9-CF25-406D-B3E1-C99A951B855E}" type="presOf" srcId="{203CACE6-F6DE-48AE-830D-1A008800C7B1}" destId="{4D1DEF0E-B0B9-450C-A47D-0EA8B0096437}" srcOrd="0" destOrd="0" presId="urn:microsoft.com/office/officeart/2005/8/layout/chevronAccent+Icon"/>
    <dgm:cxn modelId="{BA0D51ED-E49C-41B2-9E28-A877FDCEA1EA}" srcId="{1640F353-F7E8-4941-BD64-EF8F0701127E}" destId="{203CACE6-F6DE-48AE-830D-1A008800C7B1}" srcOrd="0" destOrd="0" parTransId="{FEE06237-BAC6-46AA-B1E6-65505E66ED03}" sibTransId="{9E6DD113-1D46-4908-994F-750351396F7D}"/>
    <dgm:cxn modelId="{A9838D31-A4C4-4AF8-A4FF-C97D52FA7197}" type="presParOf" srcId="{5317A9CE-4593-402C-A402-9716F5E4A405}" destId="{C9088823-8ECE-4D48-9ACC-E886D45C644A}" srcOrd="0" destOrd="0" presId="urn:microsoft.com/office/officeart/2005/8/layout/chevronAccent+Icon"/>
    <dgm:cxn modelId="{C260633A-840F-406A-A10F-30F70CFDDEE7}" type="presParOf" srcId="{C9088823-8ECE-4D48-9ACC-E886D45C644A}" destId="{AD7E1BDE-724B-472D-9537-B71C400C60FE}" srcOrd="0" destOrd="0" presId="urn:microsoft.com/office/officeart/2005/8/layout/chevronAccent+Icon"/>
    <dgm:cxn modelId="{DA8B3CB5-1B6A-4A03-9D16-3A51E5749EAB}" type="presParOf" srcId="{C9088823-8ECE-4D48-9ACC-E886D45C644A}" destId="{4D1DEF0E-B0B9-450C-A47D-0EA8B0096437}" srcOrd="1" destOrd="0" presId="urn:microsoft.com/office/officeart/2005/8/layout/chevronAccent+Icon"/>
    <dgm:cxn modelId="{81F0AC01-ECD8-4B05-894B-185D2031C2F1}" type="presParOf" srcId="{5317A9CE-4593-402C-A402-9716F5E4A405}" destId="{5099DF76-452D-498E-9ECE-0789D7F3914E}" srcOrd="1" destOrd="0" presId="urn:microsoft.com/office/officeart/2005/8/layout/chevronAccent+Icon"/>
    <dgm:cxn modelId="{F5EE3441-9043-46BC-9B53-5DC2790BE19F}" type="presParOf" srcId="{5317A9CE-4593-402C-A402-9716F5E4A405}" destId="{16FBB74F-0DD3-42D1-B82D-6C307C319EB2}" srcOrd="2" destOrd="0" presId="urn:microsoft.com/office/officeart/2005/8/layout/chevronAccent+Icon"/>
    <dgm:cxn modelId="{92F63F49-B402-4C3C-96F0-09D9D3F86F4E}" type="presParOf" srcId="{16FBB74F-0DD3-42D1-B82D-6C307C319EB2}" destId="{EFEC1F53-4751-45C1-93E4-39BF8DDECF12}" srcOrd="0" destOrd="0" presId="urn:microsoft.com/office/officeart/2005/8/layout/chevronAccent+Icon"/>
    <dgm:cxn modelId="{2765F03F-259D-4927-94DE-FE4814762405}" type="presParOf" srcId="{16FBB74F-0DD3-42D1-B82D-6C307C319EB2}" destId="{09BB6051-32B2-4DC2-B2E6-3FAEE91F2A7C}" srcOrd="1" destOrd="0" presId="urn:microsoft.com/office/officeart/2005/8/layout/chevronAccent+Icon"/>
    <dgm:cxn modelId="{20314823-4346-49D5-8DA9-756333814A70}" type="presParOf" srcId="{5317A9CE-4593-402C-A402-9716F5E4A405}" destId="{7F9097EC-F0EC-43B5-B432-467E0380E807}" srcOrd="3" destOrd="0" presId="urn:microsoft.com/office/officeart/2005/8/layout/chevronAccent+Icon"/>
    <dgm:cxn modelId="{4D3CBC4B-94F3-4AF4-BEE3-1EEA8F026AAC}" type="presParOf" srcId="{5317A9CE-4593-402C-A402-9716F5E4A405}" destId="{9DFF6F86-7491-42BC-864F-D30EF7AE8F37}" srcOrd="4" destOrd="0" presId="urn:microsoft.com/office/officeart/2005/8/layout/chevronAccent+Icon"/>
    <dgm:cxn modelId="{79AFCD8E-5D34-48E9-A167-84DC296523A0}" type="presParOf" srcId="{9DFF6F86-7491-42BC-864F-D30EF7AE8F37}" destId="{6AA0DA30-BC7A-4000-A1A4-1C1E4D7DE8F0}" srcOrd="0" destOrd="0" presId="urn:microsoft.com/office/officeart/2005/8/layout/chevronAccent+Icon"/>
    <dgm:cxn modelId="{A58CA4D7-C11D-4CEB-8A23-6BC7FF073FF7}" type="presParOf" srcId="{9DFF6F86-7491-42BC-864F-D30EF7AE8F37}" destId="{CEED6912-A793-44F1-92A8-DD86243DA0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1BDE-724B-472D-9537-B71C400C60FE}">
      <dsp:nvSpPr>
        <dsp:cNvPr id="0" name=""/>
        <dsp:cNvSpPr/>
      </dsp:nvSpPr>
      <dsp:spPr>
        <a:xfrm>
          <a:off x="1300" y="1066524"/>
          <a:ext cx="2464130" cy="1208565"/>
        </a:xfrm>
        <a:prstGeom prst="chevron">
          <a:avLst>
            <a:gd name="adj" fmla="val 40000"/>
          </a:avLst>
        </a:prstGeom>
        <a:noFill/>
        <a:ln w="57150" cap="flat" cmpd="sng" algn="ctr">
          <a:solidFill>
            <a:srgbClr val="F36F1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DEF0E-B0B9-450C-A47D-0EA8B0096437}">
      <dsp:nvSpPr>
        <dsp:cNvPr id="0" name=""/>
        <dsp:cNvSpPr/>
      </dsp:nvSpPr>
      <dsp:spPr>
        <a:xfrm>
          <a:off x="658401" y="1950304"/>
          <a:ext cx="2080820" cy="951154"/>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01</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sp:txBody>
      <dsp:txXfrm>
        <a:off x="686259" y="1978162"/>
        <a:ext cx="2025104" cy="895438"/>
      </dsp:txXfrm>
    </dsp:sp>
    <dsp:sp modelId="{EFEC1F53-4751-45C1-93E4-39BF8DDECF12}">
      <dsp:nvSpPr>
        <dsp:cNvPr id="0" name=""/>
        <dsp:cNvSpPr/>
      </dsp:nvSpPr>
      <dsp:spPr>
        <a:xfrm>
          <a:off x="2815884" y="1066524"/>
          <a:ext cx="2464130" cy="1208565"/>
        </a:xfrm>
        <a:prstGeom prst="chevron">
          <a:avLst>
            <a:gd name="adj" fmla="val 40000"/>
          </a:avLst>
        </a:prstGeom>
        <a:noFill/>
        <a:ln w="57150" cap="flat" cmpd="sng" algn="ctr">
          <a:solidFill>
            <a:srgbClr val="0D95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6051-32B2-4DC2-B2E6-3FAEE91F2A7C}">
      <dsp:nvSpPr>
        <dsp:cNvPr id="0" name=""/>
        <dsp:cNvSpPr/>
      </dsp:nvSpPr>
      <dsp:spPr>
        <a:xfrm>
          <a:off x="3285743" y="1950304"/>
          <a:ext cx="2455306" cy="951154"/>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02</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Hiện</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thực</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sp:txBody>
      <dsp:txXfrm>
        <a:off x="3313601" y="1978162"/>
        <a:ext cx="2399590" cy="895438"/>
      </dsp:txXfrm>
    </dsp:sp>
    <dsp:sp modelId="{6AA0DA30-BC7A-4000-A1A4-1C1E4D7DE8F0}">
      <dsp:nvSpPr>
        <dsp:cNvPr id="0" name=""/>
        <dsp:cNvSpPr/>
      </dsp:nvSpPr>
      <dsp:spPr>
        <a:xfrm>
          <a:off x="5817711" y="1066524"/>
          <a:ext cx="2464130" cy="1208565"/>
        </a:xfrm>
        <a:prstGeom prst="chevron">
          <a:avLst>
            <a:gd name="adj" fmla="val 40000"/>
          </a:avLst>
        </a:prstGeom>
        <a:noFill/>
        <a:ln w="57150" cap="flat" cmpd="sng" algn="ctr">
          <a:solidFill>
            <a:srgbClr val="EBCB3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D6912-A793-44F1-92A8-DD86243DA0E7}">
      <dsp:nvSpPr>
        <dsp:cNvPr id="0" name=""/>
        <dsp:cNvSpPr/>
      </dsp:nvSpPr>
      <dsp:spPr>
        <a:xfrm>
          <a:off x="6215292" y="1950304"/>
          <a:ext cx="2599860" cy="951154"/>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03</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Lịch</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được</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con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người</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nhận</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thức</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là</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gì</a:t>
          </a:r>
          <a:r>
            <a:rPr lang="en-US"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dsp:txBody>
      <dsp:txXfrm>
        <a:off x="6243150" y="1978162"/>
        <a:ext cx="2544144" cy="89543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147457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72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086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d6e563917c_0_5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0" name="Google Shape;2010;gd6e563917c_0_5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308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d6e563917c_0_5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d6e563917c_0_5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661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877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2624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22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464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373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980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630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d884bc678d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5" name="Google Shape;2245;gd884bc678d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4154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d6e563917c_0_4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334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41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6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645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2520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 name="Google Shape;58;p2"/>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2"/>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txBox="1">
            <a:spLocks noGrp="1"/>
          </p:cNvSpPr>
          <p:nvPr>
            <p:ph type="title"/>
          </p:nvPr>
        </p:nvSpPr>
        <p:spPr>
          <a:xfrm>
            <a:off x="917250" y="1719750"/>
            <a:ext cx="365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4244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3075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244009" y="-2790909"/>
            <a:ext cx="2668416" cy="4015510"/>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435304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6"/>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16"/>
          <p:cNvGrpSpPr/>
          <p:nvPr/>
        </p:nvGrpSpPr>
        <p:grpSpPr>
          <a:xfrm>
            <a:off x="-224125" y="4152292"/>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4" name="Google Shape;984;p16"/>
          <p:cNvGrpSpPr/>
          <p:nvPr/>
        </p:nvGrpSpPr>
        <p:grpSpPr>
          <a:xfrm rot="856444">
            <a:off x="7987538" y="4121644"/>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2" name="Google Shape;1002;p16"/>
          <p:cNvGrpSpPr/>
          <p:nvPr/>
        </p:nvGrpSpPr>
        <p:grpSpPr>
          <a:xfrm>
            <a:off x="-274197" y="-6258"/>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0" name="Google Shape;1020;p16"/>
          <p:cNvGrpSpPr/>
          <p:nvPr/>
        </p:nvGrpSpPr>
        <p:grpSpPr>
          <a:xfrm>
            <a:off x="8460271"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058777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1"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1"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6"/>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17"/>
          <p:cNvGrpSpPr/>
          <p:nvPr/>
        </p:nvGrpSpPr>
        <p:grpSpPr>
          <a:xfrm>
            <a:off x="-223970" y="4633345"/>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0" name="Google Shape;1070;p17"/>
          <p:cNvGrpSpPr/>
          <p:nvPr/>
        </p:nvGrpSpPr>
        <p:grpSpPr>
          <a:xfrm rot="10381071">
            <a:off x="8524879" y="-222342"/>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912599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rgbClr val="434343"/>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1"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chemeClr val="dk1"/>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363628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7" y="-6258"/>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1" name="Google Shape;1111;p19"/>
          <p:cNvGrpSpPr/>
          <p:nvPr/>
        </p:nvGrpSpPr>
        <p:grpSpPr>
          <a:xfrm rot="-4503473">
            <a:off x="8572972" y="3778458"/>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9" name="Google Shape;1129;p19"/>
          <p:cNvGrpSpPr/>
          <p:nvPr/>
        </p:nvGrpSpPr>
        <p:grpSpPr>
          <a:xfrm rot="-4503338">
            <a:off x="8241308" y="4242552"/>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532830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4129700"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0" name="Google Shape;1150;p20"/>
          <p:cNvSpPr txBox="1">
            <a:spLocks noGrp="1"/>
          </p:cNvSpPr>
          <p:nvPr>
            <p:ph type="subTitle" idx="1"/>
          </p:nvPr>
        </p:nvSpPr>
        <p:spPr>
          <a:xfrm>
            <a:off x="4129700"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6445804"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2" name="Google Shape;1152;p20"/>
          <p:cNvSpPr txBox="1">
            <a:spLocks noGrp="1"/>
          </p:cNvSpPr>
          <p:nvPr>
            <p:ph type="subTitle" idx="4"/>
          </p:nvPr>
        </p:nvSpPr>
        <p:spPr>
          <a:xfrm>
            <a:off x="6445804"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4129700"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4" name="Google Shape;1154;p20"/>
          <p:cNvSpPr txBox="1">
            <a:spLocks noGrp="1"/>
          </p:cNvSpPr>
          <p:nvPr>
            <p:ph type="subTitle" idx="6"/>
          </p:nvPr>
        </p:nvSpPr>
        <p:spPr>
          <a:xfrm>
            <a:off x="4129700"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6445804"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6" name="Google Shape;1156;p20"/>
          <p:cNvSpPr txBox="1">
            <a:spLocks noGrp="1"/>
          </p:cNvSpPr>
          <p:nvPr>
            <p:ph type="subTitle" idx="8"/>
          </p:nvPr>
        </p:nvSpPr>
        <p:spPr>
          <a:xfrm>
            <a:off x="6445804"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8241308" y="4242552"/>
            <a:ext cx="1100046" cy="103554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5" name="Google Shape;1175;p20"/>
          <p:cNvGrpSpPr/>
          <p:nvPr/>
        </p:nvGrpSpPr>
        <p:grpSpPr>
          <a:xfrm>
            <a:off x="-274197" y="-6258"/>
            <a:ext cx="1159289" cy="109130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3" name="Google Shape;1193;p20"/>
          <p:cNvGrpSpPr/>
          <p:nvPr/>
        </p:nvGrpSpPr>
        <p:grpSpPr>
          <a:xfrm rot="-4503473">
            <a:off x="8572972" y="3778458"/>
            <a:ext cx="794011" cy="74745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69278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1"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6"/>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4"/>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2"/>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8"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6"/>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3" name="Google Shape;1243;p21"/>
          <p:cNvGrpSpPr/>
          <p:nvPr/>
        </p:nvGrpSpPr>
        <p:grpSpPr>
          <a:xfrm>
            <a:off x="-223970" y="4633345"/>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1" name="Google Shape;1261;p21"/>
          <p:cNvGrpSpPr/>
          <p:nvPr/>
        </p:nvGrpSpPr>
        <p:grpSpPr>
          <a:xfrm rot="10381071">
            <a:off x="8524879" y="-222342"/>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21"/>
          <p:cNvGrpSpPr/>
          <p:nvPr/>
        </p:nvGrpSpPr>
        <p:grpSpPr>
          <a:xfrm rot="9900035">
            <a:off x="-274079"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0" name="Google Shape;1290;p21"/>
          <p:cNvGrpSpPr/>
          <p:nvPr/>
        </p:nvGrpSpPr>
        <p:grpSpPr>
          <a:xfrm rot="-4503580">
            <a:off x="8286658" y="3243183"/>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8" name="Google Shape;1308;p21"/>
          <p:cNvGrpSpPr/>
          <p:nvPr/>
        </p:nvGrpSpPr>
        <p:grpSpPr>
          <a:xfrm rot="-4503338">
            <a:off x="8241308" y="4242552"/>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83467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1"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1" y="1439126"/>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1"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1" y="2758949"/>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1"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1"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5" y="2096778"/>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4" name="Google Shape;1344;p22"/>
          <p:cNvGrpSpPr/>
          <p:nvPr/>
        </p:nvGrpSpPr>
        <p:grpSpPr>
          <a:xfrm rot="-2552483">
            <a:off x="297150" y="2322512"/>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5" name="Google Shape;1355;p22"/>
          <p:cNvGrpSpPr/>
          <p:nvPr/>
        </p:nvGrpSpPr>
        <p:grpSpPr>
          <a:xfrm rot="-362166" flipH="1">
            <a:off x="7546946"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6" name="Google Shape;1366;p22"/>
          <p:cNvGrpSpPr/>
          <p:nvPr/>
        </p:nvGrpSpPr>
        <p:grpSpPr>
          <a:xfrm rot="-2484274">
            <a:off x="7805065"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23370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6"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6" y="3251188"/>
            <a:ext cx="3000000" cy="615600"/>
          </a:xfrm>
          <a:prstGeom prst="rect">
            <a:avLst/>
          </a:prstGeom>
          <a:noFill/>
          <a:ln>
            <a:noFill/>
          </a:ln>
        </p:spPr>
        <p:txBody>
          <a:bodyPr spcFirstLastPara="1" wrap="square" lIns="91425" tIns="91425" rIns="91425" bIns="91425" anchor="b" anchorCtr="0">
            <a:noAutofit/>
          </a:bodyPr>
          <a:lstStyle/>
          <a:p>
            <a:pPr marL="0" marR="0" lvl="0" indent="0" algn="l" defTabSz="914411" rtl="0" eaLnBrk="1" fontAlgn="auto" latinLnBrk="0" hangingPunct="1">
              <a:lnSpc>
                <a:spcPct val="100000"/>
              </a:lnSpc>
              <a:spcBef>
                <a:spcPts val="300"/>
              </a:spcBef>
              <a:spcAft>
                <a:spcPts val="0"/>
              </a:spcAft>
              <a:buClr>
                <a:srgbClr val="000000"/>
              </a:buClr>
              <a:buSzTx/>
              <a:buFont typeface="Arial"/>
              <a:buNone/>
              <a:tabLst/>
              <a:defRPr/>
            </a:pP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kumimoji="0" lang="en" sz="1000"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kumimoji="0" sz="1000"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244568" y="4130126"/>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9" name="Google Shape;1399;p23"/>
          <p:cNvGrpSpPr/>
          <p:nvPr/>
        </p:nvGrpSpPr>
        <p:grpSpPr>
          <a:xfrm>
            <a:off x="-223970" y="4633345"/>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7" name="Google Shape;1417;p23"/>
          <p:cNvGrpSpPr/>
          <p:nvPr/>
        </p:nvGrpSpPr>
        <p:grpSpPr>
          <a:xfrm rot="10381071">
            <a:off x="8524879" y="-222342"/>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8" name="Google Shape;1428;p23"/>
          <p:cNvGrpSpPr/>
          <p:nvPr/>
        </p:nvGrpSpPr>
        <p:grpSpPr>
          <a:xfrm rot="9900035">
            <a:off x="-274079"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6" name="Google Shape;1446;p23"/>
          <p:cNvGrpSpPr/>
          <p:nvPr/>
        </p:nvGrpSpPr>
        <p:grpSpPr>
          <a:xfrm rot="-4503580">
            <a:off x="8286658" y="3243183"/>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4" name="Google Shape;1464;p23"/>
          <p:cNvGrpSpPr/>
          <p:nvPr/>
        </p:nvGrpSpPr>
        <p:grpSpPr>
          <a:xfrm rot="-4503338">
            <a:off x="8241308" y="4242552"/>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84694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5553313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5" y="2096778"/>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7" name="Google Shape;1517;p25"/>
          <p:cNvGrpSpPr/>
          <p:nvPr/>
        </p:nvGrpSpPr>
        <p:grpSpPr>
          <a:xfrm rot="-2484274">
            <a:off x="7805065"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6451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107" name="Google Shape;107;p4"/>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55651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3023078" y="1402650"/>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3021826" y="1744875"/>
            <a:ext cx="22251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2300626" y="1402650"/>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3021826"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3021826" y="2942497"/>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230062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6201226" y="1402650"/>
            <a:ext cx="22146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6199976" y="1744875"/>
            <a:ext cx="22251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5478776" y="14010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6201228"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6201276" y="2942499"/>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547877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2300625" y="540000"/>
            <a:ext cx="612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992011" y="-137024"/>
            <a:ext cx="3346575" cy="4810125"/>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4" name="Google Shape;414;p13"/>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25015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5056425" y="1703639"/>
            <a:ext cx="27039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5056425" y="2203800"/>
            <a:ext cx="27039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766203" y="-2017642"/>
            <a:ext cx="3222798" cy="4849759"/>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7" name="Google Shape;597;p20"/>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99573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19352884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8346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45950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59089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01063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x-none"/>
              <a:pPr/>
              <a:t>‹#›</a:t>
            </a:fld>
            <a:endParaRPr lang="en-US" altLang="x-none"/>
          </a:p>
        </p:txBody>
      </p:sp>
    </p:spTree>
    <p:extLst>
      <p:ext uri="{BB962C8B-B14F-4D97-AF65-F5344CB8AC3E}">
        <p14:creationId xmlns:p14="http://schemas.microsoft.com/office/powerpoint/2010/main" val="202622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txBox="1">
            <a:spLocks noGrp="1"/>
          </p:cNvSpPr>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 name="Google Shape;148;p4"/>
          <p:cNvSpPr txBox="1">
            <a:spLocks noGrp="1"/>
          </p:cNvSpPr>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596330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767043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4233554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546668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629842" y="1260873"/>
            <a:ext cx="3868340"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827070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332506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805628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54186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3887391" y="740569"/>
            <a:ext cx="4629150" cy="3655219"/>
          </a:xfr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x-none"/>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109657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80959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95" name="Google Shape;195;p6"/>
          <p:cNvGrpSpPr/>
          <p:nvPr/>
        </p:nvGrpSpPr>
        <p:grpSpPr>
          <a:xfrm rot="-899955" flipH="1">
            <a:off x="-671839" y="-655443"/>
            <a:ext cx="1828155" cy="1924300"/>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6"/>
          <p:cNvGrpSpPr/>
          <p:nvPr/>
        </p:nvGrpSpPr>
        <p:grpSpPr>
          <a:xfrm rot="-2141843" flipH="1">
            <a:off x="8059719" y="-770833"/>
            <a:ext cx="1713041" cy="2612246"/>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6"/>
          <p:cNvSpPr txBox="1">
            <a:spLocks noGrp="1"/>
          </p:cNvSpPr>
          <p:nvPr>
            <p:ph type="title"/>
          </p:nvPr>
        </p:nvSpPr>
        <p:spPr>
          <a:xfrm>
            <a:off x="1981650" y="583850"/>
            <a:ext cx="51807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214" name="Google Shape;214;p6"/>
          <p:cNvGrpSpPr/>
          <p:nvPr/>
        </p:nvGrpSpPr>
        <p:grpSpPr>
          <a:xfrm>
            <a:off x="709150" y="1254739"/>
            <a:ext cx="7726200" cy="3428563"/>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6543675" y="273845"/>
            <a:ext cx="1971675" cy="435887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x-none" smtClean="0"/>
              <a:t>06/09/2024</a:t>
            </a:fld>
            <a:endParaRPr lang="x-none"/>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478595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457200" y="205979"/>
            <a:ext cx="8229600" cy="857250"/>
          </a:xfr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457200" y="1200150"/>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4648200" y="1200150"/>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457200" y="2943225"/>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4648200" y="2943225"/>
            <a:ext cx="4038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457200" y="4686300"/>
            <a:ext cx="2133600" cy="342900"/>
          </a:xfrm>
        </p:spPr>
        <p:txBody>
          <a:bodyPr/>
          <a:lstStyle>
            <a:lvl1pPr>
              <a:defRPr/>
            </a:lvl1pPr>
          </a:lstStyle>
          <a:p>
            <a:endParaRPr lang="en-US" altLang="x-none"/>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3124201" y="4686300"/>
            <a:ext cx="2895600" cy="342900"/>
          </a:xfrm>
        </p:spPr>
        <p:txBody>
          <a:bodyPr/>
          <a:lstStyle>
            <a:lvl1pPr>
              <a:defRPr/>
            </a:lvl1pPr>
          </a:lstStyle>
          <a:p>
            <a:endParaRPr lang="en-US" altLang="x-none"/>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6553200" y="4686300"/>
            <a:ext cx="2133600" cy="342900"/>
          </a:xfrm>
        </p:spPr>
        <p:txBody>
          <a:bodyPr/>
          <a:lstStyle>
            <a:lvl1pPr>
              <a:defRPr/>
            </a:lvl1pPr>
          </a:lstStyle>
          <a:p>
            <a:fld id="{4CE1D096-B7F3-1446-83B2-52A0C77AFB90}" type="slidenum">
              <a:rPr lang="en-US" altLang="x-none"/>
              <a:pPr/>
              <a:t>‹#›</a:t>
            </a:fld>
            <a:endParaRPr lang="en-US" altLang="x-none"/>
          </a:p>
        </p:txBody>
      </p:sp>
    </p:spTree>
    <p:extLst>
      <p:ext uri="{BB962C8B-B14F-4D97-AF65-F5344CB8AC3E}">
        <p14:creationId xmlns:p14="http://schemas.microsoft.com/office/powerpoint/2010/main" val="438145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txBox="1">
            <a:spLocks noGrp="1"/>
          </p:cNvSpPr>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 name="Google Shape;148;p4"/>
          <p:cNvSpPr txBox="1">
            <a:spLocks noGrp="1"/>
          </p:cNvSpPr>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2344525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2419350"/>
            <a:ext cx="9144000" cy="272415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1"/>
            <a:endParaRPr lang="en-US" sz="1799">
              <a:solidFill>
                <a:prstClr val="white"/>
              </a:solidFill>
            </a:endParaRPr>
          </a:p>
        </p:txBody>
      </p:sp>
      <p:sp>
        <p:nvSpPr>
          <p:cNvPr id="2" name="Title 1"/>
          <p:cNvSpPr>
            <a:spLocks noGrp="1"/>
          </p:cNvSpPr>
          <p:nvPr>
            <p:ph type="ctrTitle"/>
          </p:nvPr>
        </p:nvSpPr>
        <p:spPr>
          <a:xfrm>
            <a:off x="685801" y="3740993"/>
            <a:ext cx="7772400" cy="458115"/>
          </a:xfrm>
        </p:spPr>
        <p:txBody>
          <a:bodyPr/>
          <a:lstStyle>
            <a:lvl1pPr algn="ctr">
              <a:defRPr lang="en-US" sz="2999"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371600" y="4132020"/>
            <a:ext cx="6400801" cy="573330"/>
          </a:xfrm>
        </p:spPr>
        <p:txBody>
          <a:bodyPr>
            <a:normAutofit/>
          </a:bodyPr>
          <a:lstStyle>
            <a:lvl1pPr marL="0" indent="0" algn="ctr">
              <a:buNone/>
              <a:defRPr lang="en-US" sz="1799" kern="1200" smtClean="0">
                <a:solidFill>
                  <a:schemeClr val="tx1">
                    <a:lumMod val="65000"/>
                    <a:lumOff val="35000"/>
                  </a:schemeClr>
                </a:solidFill>
                <a:latin typeface="+mj-lt"/>
                <a:ea typeface="+mj-ea"/>
                <a:cs typeface="+mj-cs"/>
              </a:defRPr>
            </a:lvl1pPr>
            <a:lvl2pPr marL="457048" indent="0" algn="ctr">
              <a:buNone/>
              <a:defRPr>
                <a:solidFill>
                  <a:schemeClr val="tx1">
                    <a:tint val="75000"/>
                  </a:schemeClr>
                </a:solidFill>
              </a:defRPr>
            </a:lvl2pPr>
            <a:lvl3pPr marL="914096" indent="0" algn="ctr">
              <a:buNone/>
              <a:defRPr>
                <a:solidFill>
                  <a:schemeClr val="tx1">
                    <a:tint val="75000"/>
                  </a:schemeClr>
                </a:solidFill>
              </a:defRPr>
            </a:lvl3pPr>
            <a:lvl4pPr marL="1371143" indent="0" algn="ctr">
              <a:buNone/>
              <a:defRPr>
                <a:solidFill>
                  <a:schemeClr val="tx1">
                    <a:tint val="75000"/>
                  </a:schemeClr>
                </a:solidFill>
              </a:defRPr>
            </a:lvl4pPr>
            <a:lvl5pPr marL="1828191" indent="0" algn="ctr">
              <a:buNone/>
              <a:defRPr>
                <a:solidFill>
                  <a:schemeClr val="tx1">
                    <a:tint val="75000"/>
                  </a:schemeClr>
                </a:solidFill>
              </a:defRPr>
            </a:lvl5pPr>
            <a:lvl6pPr marL="2285239" indent="0" algn="ctr">
              <a:buNone/>
              <a:defRPr>
                <a:solidFill>
                  <a:schemeClr val="tx1">
                    <a:tint val="75000"/>
                  </a:schemeClr>
                </a:solidFill>
              </a:defRPr>
            </a:lvl6pPr>
            <a:lvl7pPr marL="2742287" indent="0" algn="ctr">
              <a:buNone/>
              <a:defRPr>
                <a:solidFill>
                  <a:schemeClr val="tx1">
                    <a:tint val="75000"/>
                  </a:schemeClr>
                </a:solidFill>
              </a:defRPr>
            </a:lvl7pPr>
            <a:lvl8pPr marL="3199333" indent="0" algn="ctr">
              <a:buNone/>
              <a:defRPr>
                <a:solidFill>
                  <a:schemeClr val="tx1">
                    <a:tint val="75000"/>
                  </a:schemeClr>
                </a:solidFill>
              </a:defRPr>
            </a:lvl8pPr>
            <a:lvl9pPr marL="36563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030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1"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1" indent="0" algn="ctr">
              <a:buNone/>
              <a:defRPr>
                <a:solidFill>
                  <a:schemeClr val="tx1">
                    <a:tint val="75000"/>
                  </a:schemeClr>
                </a:solidFill>
              </a:defRPr>
            </a:lvl7pPr>
            <a:lvl8pPr marL="3199466" indent="0" algn="ctr">
              <a:buNone/>
              <a:defRPr>
                <a:solidFill>
                  <a:schemeClr val="tx1">
                    <a:tint val="75000"/>
                  </a:schemeClr>
                </a:solidFill>
              </a:defRPr>
            </a:lvl8pPr>
            <a:lvl9pPr marL="36565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226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723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67" indent="0">
              <a:buNone/>
              <a:defRPr sz="1799">
                <a:solidFill>
                  <a:schemeClr val="tx1">
                    <a:tint val="75000"/>
                  </a:schemeClr>
                </a:solidFill>
              </a:defRPr>
            </a:lvl2pPr>
            <a:lvl3pPr marL="914134" indent="0">
              <a:buNone/>
              <a:defRPr sz="1600">
                <a:solidFill>
                  <a:schemeClr val="tx1">
                    <a:tint val="75000"/>
                  </a:schemeClr>
                </a:solidFill>
              </a:defRPr>
            </a:lvl3pPr>
            <a:lvl4pPr marL="1371200" indent="0">
              <a:buNone/>
              <a:defRPr sz="1400">
                <a:solidFill>
                  <a:schemeClr val="tx1">
                    <a:tint val="75000"/>
                  </a:schemeClr>
                </a:solidFill>
              </a:defRPr>
            </a:lvl4pPr>
            <a:lvl5pPr marL="1828267" indent="0">
              <a:buNone/>
              <a:defRPr sz="1400">
                <a:solidFill>
                  <a:schemeClr val="tx1">
                    <a:tint val="75000"/>
                  </a:schemeClr>
                </a:solidFill>
              </a:defRPr>
            </a:lvl5pPr>
            <a:lvl6pPr marL="2285333" indent="0">
              <a:buNone/>
              <a:defRPr sz="1400">
                <a:solidFill>
                  <a:schemeClr val="tx1">
                    <a:tint val="75000"/>
                  </a:schemeClr>
                </a:solidFill>
              </a:defRPr>
            </a:lvl6pPr>
            <a:lvl7pPr marL="2742401" indent="0">
              <a:buNone/>
              <a:defRPr sz="1400">
                <a:solidFill>
                  <a:schemeClr val="tx1">
                    <a:tint val="75000"/>
                  </a:schemeClr>
                </a:solidFill>
              </a:defRPr>
            </a:lvl7pPr>
            <a:lvl8pPr marL="3199466" indent="0">
              <a:buNone/>
              <a:defRPr sz="1400">
                <a:solidFill>
                  <a:schemeClr val="tx1">
                    <a:tint val="75000"/>
                  </a:schemeClr>
                </a:solidFill>
              </a:defRPr>
            </a:lvl8pPr>
            <a:lvl9pPr marL="36565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272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360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399" b="1"/>
            </a:lvl1pPr>
            <a:lvl2pPr marL="457067" indent="0">
              <a:buNone/>
              <a:defRPr sz="2000" b="1"/>
            </a:lvl2pPr>
            <a:lvl3pPr marL="914134" indent="0">
              <a:buNone/>
              <a:defRPr sz="1799" b="1"/>
            </a:lvl3pPr>
            <a:lvl4pPr marL="1371200" indent="0">
              <a:buNone/>
              <a:defRPr sz="1600" b="1"/>
            </a:lvl4pPr>
            <a:lvl5pPr marL="1828267" indent="0">
              <a:buNone/>
              <a:defRPr sz="1600" b="1"/>
            </a:lvl5pPr>
            <a:lvl6pPr marL="2285333" indent="0">
              <a:buNone/>
              <a:defRPr sz="1600" b="1"/>
            </a:lvl6pPr>
            <a:lvl7pPr marL="2742401" indent="0">
              <a:buNone/>
              <a:defRPr sz="1600" b="1"/>
            </a:lvl7pPr>
            <a:lvl8pPr marL="3199466" indent="0">
              <a:buNone/>
              <a:defRPr sz="1600" b="1"/>
            </a:lvl8pPr>
            <a:lvl9pPr marL="36565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6"/>
            <a:ext cx="4041775" cy="479822"/>
          </a:xfrm>
        </p:spPr>
        <p:txBody>
          <a:bodyPr anchor="b"/>
          <a:lstStyle>
            <a:lvl1pPr marL="0" indent="0">
              <a:buNone/>
              <a:defRPr sz="2399" b="1"/>
            </a:lvl1pPr>
            <a:lvl2pPr marL="457067" indent="0">
              <a:buNone/>
              <a:defRPr sz="2000" b="1"/>
            </a:lvl2pPr>
            <a:lvl3pPr marL="914134" indent="0">
              <a:buNone/>
              <a:defRPr sz="1799" b="1"/>
            </a:lvl3pPr>
            <a:lvl4pPr marL="1371200" indent="0">
              <a:buNone/>
              <a:defRPr sz="1600" b="1"/>
            </a:lvl4pPr>
            <a:lvl5pPr marL="1828267" indent="0">
              <a:buNone/>
              <a:defRPr sz="1600" b="1"/>
            </a:lvl5pPr>
            <a:lvl6pPr marL="2285333" indent="0">
              <a:buNone/>
              <a:defRPr sz="1600" b="1"/>
            </a:lvl6pPr>
            <a:lvl7pPr marL="2742401" indent="0">
              <a:buNone/>
              <a:defRPr sz="1600" b="1"/>
            </a:lvl7pPr>
            <a:lvl8pPr marL="3199466" indent="0">
              <a:buNone/>
              <a:defRPr sz="1600" b="1"/>
            </a:lvl8pPr>
            <a:lvl9pPr marL="36565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975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0" y="205981"/>
            <a:ext cx="8229601" cy="536971"/>
          </a:xfrm>
        </p:spPr>
        <p:txBody>
          <a:bodyPr>
            <a:normAutofit/>
          </a:bodyPr>
          <a:lstStyle>
            <a:lvl1pPr algn="l">
              <a:defRPr sz="2799">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119624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564" name="Google Shape;564;p13"/>
          <p:cNvGrpSpPr/>
          <p:nvPr/>
        </p:nvGrpSpPr>
        <p:grpSpPr>
          <a:xfrm>
            <a:off x="-700138" y="3808702"/>
            <a:ext cx="1916655" cy="2062674"/>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158594" y="-752502"/>
            <a:ext cx="1449120" cy="2118382"/>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7834474" y="-380656"/>
            <a:ext cx="1617222" cy="2466207"/>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8044818" y="4196787"/>
            <a:ext cx="1853750" cy="1819927"/>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709150" y="1254739"/>
            <a:ext cx="7726200" cy="3428563"/>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257402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3" name="Google Shape;613;p13"/>
          <p:cNvSpPr txBox="1">
            <a:spLocks noGrp="1"/>
          </p:cNvSpPr>
          <p:nvPr>
            <p:ph type="subTitle" idx="1"/>
          </p:nvPr>
        </p:nvSpPr>
        <p:spPr>
          <a:xfrm>
            <a:off x="166307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4" name="Google Shape;614;p13"/>
          <p:cNvSpPr txBox="1">
            <a:spLocks noGrp="1"/>
          </p:cNvSpPr>
          <p:nvPr>
            <p:ph type="subTitle" idx="2"/>
          </p:nvPr>
        </p:nvSpPr>
        <p:spPr>
          <a:xfrm>
            <a:off x="148397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5" name="Google Shape;615;p13"/>
          <p:cNvSpPr txBox="1">
            <a:spLocks noGrp="1"/>
          </p:cNvSpPr>
          <p:nvPr>
            <p:ph type="title" idx="3" hasCustomPrompt="1"/>
          </p:nvPr>
        </p:nvSpPr>
        <p:spPr>
          <a:xfrm>
            <a:off x="583647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6" name="Google Shape;616;p13"/>
          <p:cNvSpPr txBox="1">
            <a:spLocks noGrp="1"/>
          </p:cNvSpPr>
          <p:nvPr>
            <p:ph type="subTitle" idx="4"/>
          </p:nvPr>
        </p:nvSpPr>
        <p:spPr>
          <a:xfrm>
            <a:off x="492552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7" name="Google Shape;617;p13"/>
          <p:cNvSpPr txBox="1">
            <a:spLocks noGrp="1"/>
          </p:cNvSpPr>
          <p:nvPr>
            <p:ph type="subTitle" idx="5"/>
          </p:nvPr>
        </p:nvSpPr>
        <p:spPr>
          <a:xfrm>
            <a:off x="474642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8" name="Google Shape;618;p13"/>
          <p:cNvSpPr txBox="1">
            <a:spLocks noGrp="1"/>
          </p:cNvSpPr>
          <p:nvPr>
            <p:ph type="title" idx="6" hasCustomPrompt="1"/>
          </p:nvPr>
        </p:nvSpPr>
        <p:spPr>
          <a:xfrm>
            <a:off x="257402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9" name="Google Shape;619;p13"/>
          <p:cNvSpPr txBox="1">
            <a:spLocks noGrp="1"/>
          </p:cNvSpPr>
          <p:nvPr>
            <p:ph type="subTitle" idx="7"/>
          </p:nvPr>
        </p:nvSpPr>
        <p:spPr>
          <a:xfrm>
            <a:off x="166307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0" name="Google Shape;620;p13"/>
          <p:cNvSpPr txBox="1">
            <a:spLocks noGrp="1"/>
          </p:cNvSpPr>
          <p:nvPr>
            <p:ph type="subTitle" idx="8"/>
          </p:nvPr>
        </p:nvSpPr>
        <p:spPr>
          <a:xfrm>
            <a:off x="148397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1" name="Google Shape;621;p13"/>
          <p:cNvSpPr txBox="1">
            <a:spLocks noGrp="1"/>
          </p:cNvSpPr>
          <p:nvPr>
            <p:ph type="title" idx="9" hasCustomPrompt="1"/>
          </p:nvPr>
        </p:nvSpPr>
        <p:spPr>
          <a:xfrm>
            <a:off x="583647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22" name="Google Shape;622;p13"/>
          <p:cNvSpPr txBox="1">
            <a:spLocks noGrp="1"/>
          </p:cNvSpPr>
          <p:nvPr>
            <p:ph type="subTitle" idx="13"/>
          </p:nvPr>
        </p:nvSpPr>
        <p:spPr>
          <a:xfrm>
            <a:off x="492552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3" name="Google Shape;623;p13"/>
          <p:cNvSpPr txBox="1">
            <a:spLocks noGrp="1"/>
          </p:cNvSpPr>
          <p:nvPr>
            <p:ph type="subTitle" idx="14"/>
          </p:nvPr>
        </p:nvSpPr>
        <p:spPr>
          <a:xfrm>
            <a:off x="474642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4" name="Google Shape;624;p13"/>
          <p:cNvSpPr txBox="1">
            <a:spLocks noGrp="1"/>
          </p:cNvSpPr>
          <p:nvPr>
            <p:ph type="title" idx="15"/>
          </p:nvPr>
        </p:nvSpPr>
        <p:spPr>
          <a:xfrm>
            <a:off x="2501700" y="583847"/>
            <a:ext cx="4140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0" y="205981"/>
            <a:ext cx="8229601" cy="536971"/>
          </a:xfrm>
        </p:spPr>
        <p:txBody>
          <a:bodyPr>
            <a:normAutofit/>
          </a:bodyPr>
          <a:lstStyle>
            <a:lvl1pPr algn="l">
              <a:defRPr sz="2799">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0" y="742950"/>
            <a:ext cx="8229601" cy="381000"/>
          </a:xfrm>
        </p:spPr>
        <p:txBody>
          <a:bodyPr>
            <a:noAutofit/>
          </a:bodyPr>
          <a:lstStyle>
            <a:lvl1pPr marL="0" indent="0">
              <a:buNone/>
              <a:defRPr sz="1400">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1852325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172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067" indent="0">
              <a:buNone/>
              <a:defRPr sz="1200"/>
            </a:lvl2pPr>
            <a:lvl3pPr marL="914134" indent="0">
              <a:buNone/>
              <a:defRPr sz="1000"/>
            </a:lvl3pPr>
            <a:lvl4pPr marL="1371200" indent="0">
              <a:buNone/>
              <a:defRPr sz="900"/>
            </a:lvl4pPr>
            <a:lvl5pPr marL="1828267" indent="0">
              <a:buNone/>
              <a:defRPr sz="900"/>
            </a:lvl5pPr>
            <a:lvl6pPr marL="2285333" indent="0">
              <a:buNone/>
              <a:defRPr sz="900"/>
            </a:lvl6pPr>
            <a:lvl7pPr marL="2742401" indent="0">
              <a:buNone/>
              <a:defRPr sz="900"/>
            </a:lvl7pPr>
            <a:lvl8pPr marL="3199466" indent="0">
              <a:buNone/>
              <a:defRPr sz="900"/>
            </a:lvl8pPr>
            <a:lvl9pPr marL="36565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448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2"/>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a:lstStyle>
            <a:lvl1pPr marL="0" indent="0">
              <a:buNone/>
              <a:defRPr sz="3200"/>
            </a:lvl1pPr>
            <a:lvl2pPr marL="457067" indent="0">
              <a:buNone/>
              <a:defRPr sz="2799"/>
            </a:lvl2pPr>
            <a:lvl3pPr marL="914134" indent="0">
              <a:buNone/>
              <a:defRPr sz="2399"/>
            </a:lvl3pPr>
            <a:lvl4pPr marL="1371200" indent="0">
              <a:buNone/>
              <a:defRPr sz="2000"/>
            </a:lvl4pPr>
            <a:lvl5pPr marL="1828267" indent="0">
              <a:buNone/>
              <a:defRPr sz="2000"/>
            </a:lvl5pPr>
            <a:lvl6pPr marL="2285333" indent="0">
              <a:buNone/>
              <a:defRPr sz="2000"/>
            </a:lvl6pPr>
            <a:lvl7pPr marL="2742401" indent="0">
              <a:buNone/>
              <a:defRPr sz="2000"/>
            </a:lvl7pPr>
            <a:lvl8pPr marL="3199466" indent="0">
              <a:buNone/>
              <a:defRPr sz="2000"/>
            </a:lvl8pPr>
            <a:lvl9pPr marL="3656534" indent="0">
              <a:buNone/>
              <a:defRPr sz="2000"/>
            </a:lvl9pPr>
          </a:lstStyle>
          <a:p>
            <a:endParaRPr lang="en-US"/>
          </a:p>
        </p:txBody>
      </p:sp>
      <p:sp>
        <p:nvSpPr>
          <p:cNvPr id="4" name="Text Placeholder 3"/>
          <p:cNvSpPr>
            <a:spLocks noGrp="1"/>
          </p:cNvSpPr>
          <p:nvPr>
            <p:ph type="body" sz="half" idx="2"/>
          </p:nvPr>
        </p:nvSpPr>
        <p:spPr>
          <a:xfrm>
            <a:off x="1792289" y="4025506"/>
            <a:ext cx="5486400" cy="603647"/>
          </a:xfrm>
        </p:spPr>
        <p:txBody>
          <a:bodyPr/>
          <a:lstStyle>
            <a:lvl1pPr marL="0" indent="0">
              <a:buNone/>
              <a:defRPr sz="1400"/>
            </a:lvl1pPr>
            <a:lvl2pPr marL="457067" indent="0">
              <a:buNone/>
              <a:defRPr sz="1200"/>
            </a:lvl2pPr>
            <a:lvl3pPr marL="914134" indent="0">
              <a:buNone/>
              <a:defRPr sz="1000"/>
            </a:lvl3pPr>
            <a:lvl4pPr marL="1371200" indent="0">
              <a:buNone/>
              <a:defRPr sz="900"/>
            </a:lvl4pPr>
            <a:lvl5pPr marL="1828267" indent="0">
              <a:buNone/>
              <a:defRPr sz="900"/>
            </a:lvl5pPr>
            <a:lvl6pPr marL="2285333" indent="0">
              <a:buNone/>
              <a:defRPr sz="900"/>
            </a:lvl6pPr>
            <a:lvl7pPr marL="2742401" indent="0">
              <a:buNone/>
              <a:defRPr sz="900"/>
            </a:lvl7pPr>
            <a:lvl8pPr marL="3199466" indent="0">
              <a:buNone/>
              <a:defRPr sz="900"/>
            </a:lvl8pPr>
            <a:lvl9pPr marL="36565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126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269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591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9/6/2024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0" y="205981"/>
            <a:ext cx="8229601" cy="536971"/>
          </a:xfrm>
        </p:spPr>
        <p:txBody>
          <a:bodyPr>
            <a:normAutofit/>
          </a:bodyPr>
          <a:lstStyle>
            <a:lvl1pPr algn="l">
              <a:defRPr sz="2799">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0" y="742950"/>
            <a:ext cx="8229601" cy="381000"/>
          </a:xfrm>
        </p:spPr>
        <p:txBody>
          <a:bodyPr>
            <a:noAutofit/>
          </a:bodyPr>
          <a:lstStyle>
            <a:lvl1pPr marL="0" indent="0">
              <a:buNone/>
              <a:defRPr sz="1400">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4203965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82"/>
            <a:ext cx="5029200" cy="533311"/>
          </a:xfrm>
        </p:spPr>
        <p:txBody>
          <a:bodyPr>
            <a:noAutofit/>
          </a:bodyPr>
          <a:lstStyle>
            <a:lvl1pPr>
              <a:defRPr sz="2699"/>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9/6/2024</a:t>
            </a:fld>
            <a:endParaRPr lang="en-US"/>
          </a:p>
        </p:txBody>
      </p:sp>
      <p:sp>
        <p:nvSpPr>
          <p:cNvPr id="4" name="Footer Placeholder 3"/>
          <p:cNvSpPr>
            <a:spLocks noGrp="1"/>
          </p:cNvSpPr>
          <p:nvPr>
            <p:ph type="ftr" sz="quarter" idx="11"/>
          </p:nvPr>
        </p:nvSpPr>
        <p:spPr/>
        <p:txBody>
          <a:bodyPr/>
          <a:lstStyle/>
          <a:p>
            <a:r>
              <a:rPr lang="en-US"/>
              <a:t>SlideModel.com</a:t>
            </a:r>
          </a:p>
        </p:txBody>
      </p:sp>
      <p:sp>
        <p:nvSpPr>
          <p:cNvPr id="5" name="Slide Number Placeholder 4"/>
          <p:cNvSpPr>
            <a:spLocks noGrp="1"/>
          </p:cNvSpPr>
          <p:nvPr>
            <p:ph type="sldNum" sz="quarter" idx="12"/>
          </p:nvPr>
        </p:nvSpPr>
        <p:spPr>
          <a:xfrm>
            <a:off x="8572500" y="4767266"/>
            <a:ext cx="571501" cy="27384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050"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dirty="0"/>
          </a:p>
        </p:txBody>
      </p:sp>
      <p:sp>
        <p:nvSpPr>
          <p:cNvPr id="8" name="Text Placeholder 8"/>
          <p:cNvSpPr>
            <a:spLocks noGrp="1"/>
          </p:cNvSpPr>
          <p:nvPr>
            <p:ph type="body" sz="quarter" idx="13" hasCustomPrompt="1"/>
          </p:nvPr>
        </p:nvSpPr>
        <p:spPr>
          <a:xfrm>
            <a:off x="5610226" y="271604"/>
            <a:ext cx="3086100" cy="400050"/>
          </a:xfrm>
        </p:spPr>
        <p:txBody>
          <a:bodyPr anchor="ctr">
            <a:noAutofit/>
          </a:bodyPr>
          <a:lstStyle>
            <a:lvl1pPr marL="0" indent="0" algn="r">
              <a:buNone/>
              <a:defRPr sz="1499"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3701663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9/6/2024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513293" y="800100"/>
            <a:ext cx="3144069" cy="571500"/>
          </a:xfrm>
        </p:spPr>
        <p:txBody>
          <a:bodyPr>
            <a:noAutofit/>
          </a:bodyPr>
          <a:lstStyle>
            <a:lvl1pPr>
              <a:defRPr sz="2999" b="1"/>
            </a:lvl1pPr>
          </a:lstStyle>
          <a:p>
            <a:pPr lvl="0"/>
            <a:r>
              <a:rPr lang="en-US" dirty="0"/>
              <a:t>CLICK TO EDIT</a:t>
            </a:r>
          </a:p>
        </p:txBody>
      </p:sp>
      <p:sp>
        <p:nvSpPr>
          <p:cNvPr id="12" name="Content Placeholder 10"/>
          <p:cNvSpPr>
            <a:spLocks noGrp="1"/>
          </p:cNvSpPr>
          <p:nvPr>
            <p:ph sz="quarter" idx="14"/>
          </p:nvPr>
        </p:nvSpPr>
        <p:spPr>
          <a:xfrm>
            <a:off x="513293" y="1543050"/>
            <a:ext cx="3144069" cy="2857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6333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4005" y="2152976"/>
            <a:ext cx="4449167" cy="533311"/>
          </a:xfrm>
        </p:spPr>
        <p:txBody>
          <a:bodyPr>
            <a:normAutofit/>
          </a:bodyPr>
          <a:lstStyle>
            <a:lvl1pPr algn="ctr">
              <a:defRPr sz="27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9/6/2024</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122975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793" name="Google Shape;793;p17"/>
          <p:cNvGrpSpPr/>
          <p:nvPr/>
        </p:nvGrpSpPr>
        <p:grpSpPr>
          <a:xfrm>
            <a:off x="-422582" y="3175579"/>
            <a:ext cx="2744011" cy="2153124"/>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 name="Google Shape;802;p17"/>
          <p:cNvGrpSpPr/>
          <p:nvPr/>
        </p:nvGrpSpPr>
        <p:grpSpPr>
          <a:xfrm rot="4586258">
            <a:off x="6996818" y="3737723"/>
            <a:ext cx="3031017" cy="2982250"/>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9" name="Google Shape;819;p17"/>
          <p:cNvGrpSpPr/>
          <p:nvPr/>
        </p:nvGrpSpPr>
        <p:grpSpPr>
          <a:xfrm rot="796149" flipH="1">
            <a:off x="7471946" y="-477752"/>
            <a:ext cx="1924872" cy="2026103"/>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17"/>
          <p:cNvGrpSpPr/>
          <p:nvPr/>
        </p:nvGrpSpPr>
        <p:grpSpPr>
          <a:xfrm rot="1799838">
            <a:off x="-235487" y="-315742"/>
            <a:ext cx="1712976" cy="2612273"/>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17"/>
          <p:cNvSpPr txBox="1">
            <a:spLocks noGrp="1"/>
          </p:cNvSpPr>
          <p:nvPr>
            <p:ph type="ctrTitle"/>
          </p:nvPr>
        </p:nvSpPr>
        <p:spPr>
          <a:xfrm>
            <a:off x="1949100" y="1587225"/>
            <a:ext cx="5245800" cy="12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838" name="Google Shape;838;p17"/>
          <p:cNvSpPr txBox="1">
            <a:spLocks noGrp="1"/>
          </p:cNvSpPr>
          <p:nvPr>
            <p:ph type="subTitle" idx="1"/>
          </p:nvPr>
        </p:nvSpPr>
        <p:spPr>
          <a:xfrm>
            <a:off x="2436600" y="2732775"/>
            <a:ext cx="4270800" cy="8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8991600" y="2381"/>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9144000" cy="188595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155576" y="1814513"/>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152400" y="114300"/>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4267201"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4362451"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9" name="Subtitle 8"/>
          <p:cNvSpPr>
            <a:spLocks noGrp="1"/>
          </p:cNvSpPr>
          <p:nvPr>
            <p:ph type="subTitle" idx="1"/>
          </p:nvPr>
        </p:nvSpPr>
        <p:spPr>
          <a:xfrm>
            <a:off x="1371600" y="2114550"/>
            <a:ext cx="6400800" cy="1314450"/>
          </a:xfrm>
        </p:spPr>
        <p:txBody>
          <a:bodyPr/>
          <a:lstStyle>
            <a:lvl1pPr marL="0" indent="0" algn="ctr">
              <a:buNone/>
              <a:defRPr sz="1200" b="1" cap="all" spc="187" baseline="0">
                <a:solidFill>
                  <a:schemeClr val="tx2"/>
                </a:solidFill>
              </a:defRPr>
            </a:lvl1pPr>
            <a:lvl2pPr marL="342892" indent="0" algn="ctr">
              <a:buNone/>
            </a:lvl2pPr>
            <a:lvl3pPr marL="685783" indent="0" algn="ctr">
              <a:buNone/>
            </a:lvl3pPr>
            <a:lvl4pPr marL="1028674" indent="0" algn="ctr">
              <a:buNone/>
            </a:lvl4pPr>
            <a:lvl5pPr marL="1371566" indent="0" algn="ctr">
              <a:buNone/>
            </a:lvl5pPr>
            <a:lvl6pPr marL="1714457" indent="0" algn="ctr">
              <a:buNone/>
            </a:lvl6pPr>
            <a:lvl7pPr marL="2057349" indent="0" algn="ctr">
              <a:buNone/>
            </a:lvl7pPr>
            <a:lvl8pPr marL="2400240" indent="0" algn="ctr">
              <a:buNone/>
            </a:lvl8pPr>
            <a:lvl9pPr marL="2743131" indent="0" algn="ctr">
              <a:buNone/>
            </a:lvl9pPr>
          </a:lstStyle>
          <a:p>
            <a:r>
              <a:rPr lang="en-US"/>
              <a:t>Click to edit Master subtitle style</a:t>
            </a:r>
          </a:p>
        </p:txBody>
      </p:sp>
      <p:sp>
        <p:nvSpPr>
          <p:cNvPr id="8" name="Title 7"/>
          <p:cNvSpPr>
            <a:spLocks noGrp="1"/>
          </p:cNvSpPr>
          <p:nvPr>
            <p:ph type="ctrTitle"/>
          </p:nvPr>
        </p:nvSpPr>
        <p:spPr>
          <a:xfrm>
            <a:off x="685800" y="285750"/>
            <a:ext cx="7772400" cy="1314450"/>
          </a:xfrm>
        </p:spPr>
        <p:txBody>
          <a:bodyPr/>
          <a:lstStyle>
            <a:lvl1pPr>
              <a:defRPr sz="315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9/6/2024</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4343400" y="1649017"/>
            <a:ext cx="457200" cy="330994"/>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376143133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145286"/>
            <a:ext cx="850392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9/6/2024</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4362450" y="770336"/>
            <a:ext cx="457200" cy="330994"/>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15695636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8991600" y="14288"/>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152400" y="1714500"/>
            <a:ext cx="8832850" cy="2286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155576" y="107156"/>
            <a:ext cx="8832850" cy="1604963"/>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152400" y="114300"/>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152400" y="18288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4267201"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4362451"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3" name="Text Placeholder 2"/>
          <p:cNvSpPr>
            <a:spLocks noGrp="1"/>
          </p:cNvSpPr>
          <p:nvPr>
            <p:ph type="body" idx="1"/>
          </p:nvPr>
        </p:nvSpPr>
        <p:spPr>
          <a:xfrm>
            <a:off x="1368427" y="2057401"/>
            <a:ext cx="6480174" cy="1254919"/>
          </a:xfrm>
        </p:spPr>
        <p:txBody>
          <a:bodyPr/>
          <a:lstStyle>
            <a:lvl1pPr marL="0" indent="0" algn="ctr">
              <a:buNone/>
              <a:defRPr sz="1200" b="1" cap="all" spc="187"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400050"/>
            <a:ext cx="7772400" cy="1143000"/>
          </a:xfrm>
        </p:spPr>
        <p:txBody>
          <a:bodyPr/>
          <a:lstStyle>
            <a:lvl1pPr algn="ctr">
              <a:buNone/>
              <a:defRPr sz="315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9/6/2024</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4343400" y="1649017"/>
            <a:ext cx="457200" cy="330994"/>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2931370214"/>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4562476" y="1182291"/>
            <a:ext cx="9525" cy="361354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350"/>
          </a:p>
        </p:txBody>
      </p:sp>
      <p:sp>
        <p:nvSpPr>
          <p:cNvPr id="2" name="Title 1"/>
          <p:cNvSpPr>
            <a:spLocks noGrp="1"/>
          </p:cNvSpPr>
          <p:nvPr>
            <p:ph type="title"/>
          </p:nvPr>
        </p:nvSpPr>
        <p:spPr>
          <a:xfrm>
            <a:off x="301752" y="171450"/>
            <a:ext cx="8534400" cy="569214"/>
          </a:xfrm>
        </p:spPr>
        <p:txBody>
          <a:bodyPr/>
          <a:lstStyle/>
          <a:p>
            <a:r>
              <a:rPr lang="en-US"/>
              <a:t>Click to edit Master title style</a:t>
            </a:r>
          </a:p>
        </p:txBody>
      </p:sp>
      <p:sp>
        <p:nvSpPr>
          <p:cNvPr id="10" name="Content Placeholder 9"/>
          <p:cNvSpPr>
            <a:spLocks noGrp="1"/>
          </p:cNvSpPr>
          <p:nvPr>
            <p:ph sz="half" idx="1"/>
          </p:nvPr>
        </p:nvSpPr>
        <p:spPr>
          <a:xfrm>
            <a:off x="301752" y="1028700"/>
            <a:ext cx="4038600" cy="3511296"/>
          </a:xfrm>
        </p:spPr>
        <p:txBody>
          <a:bodyPr/>
          <a:lstStyle>
            <a:lvl1pPr>
              <a:defRPr sz="187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028700"/>
            <a:ext cx="4038600" cy="3511296"/>
          </a:xfrm>
        </p:spPr>
        <p:txBody>
          <a:bodyPr/>
          <a:lstStyle>
            <a:lvl1pPr>
              <a:defRPr sz="187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5791202" y="4807745"/>
            <a:ext cx="3044825" cy="273844"/>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9/6/2024</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380620885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4572000" y="1650208"/>
            <a:ext cx="0" cy="3140869"/>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35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9144000" cy="108585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152400" y="1028700"/>
            <a:ext cx="8832850"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146051" y="4793456"/>
            <a:ext cx="8832850" cy="2333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152400" y="959644"/>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4267201" y="716756"/>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4362451" y="788194"/>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3" name="Text Placeholder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24" name="Content Placeholder 23"/>
          <p:cNvSpPr>
            <a:spLocks noGrp="1"/>
          </p:cNvSpPr>
          <p:nvPr>
            <p:ph sz="quarter" idx="2"/>
          </p:nvPr>
        </p:nvSpPr>
        <p:spPr>
          <a:xfrm>
            <a:off x="301752" y="1853538"/>
            <a:ext cx="4041648" cy="2863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1853537"/>
            <a:ext cx="4038600" cy="2866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9/6/2024</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304800" y="4807745"/>
            <a:ext cx="3581400" cy="273844"/>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4343400" y="782242"/>
            <a:ext cx="457200" cy="330994"/>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232347018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9/6/2024</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4343400" y="777480"/>
            <a:ext cx="457200" cy="330994"/>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3330684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1"/>
            <a:ext cx="9144000" cy="11668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152400" y="119063"/>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9/6/2024</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4267201" y="4743451"/>
            <a:ext cx="609600" cy="330994"/>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184234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152400" y="114300"/>
            <a:ext cx="8832850" cy="2286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2"/>
            <a:ext cx="9144000" cy="89297"/>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152400" y="114300"/>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152400" y="400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1295401"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1390651"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149226" y="479107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2" name="Title 1"/>
          <p:cNvSpPr>
            <a:spLocks noGrp="1"/>
          </p:cNvSpPr>
          <p:nvPr>
            <p:ph type="title"/>
          </p:nvPr>
        </p:nvSpPr>
        <p:spPr>
          <a:xfrm>
            <a:off x="381000" y="685800"/>
            <a:ext cx="2362200" cy="742950"/>
          </a:xfrm>
        </p:spPr>
        <p:txBody>
          <a:bodyPr>
            <a:noAutofit/>
          </a:bodyPr>
          <a:lstStyle>
            <a:lvl1pPr algn="l">
              <a:buNone/>
              <a:defRPr sz="165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485901"/>
            <a:ext cx="2362200" cy="3108722"/>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20" name="Content Placeholder 19"/>
          <p:cNvSpPr>
            <a:spLocks noGrp="1"/>
          </p:cNvSpPr>
          <p:nvPr>
            <p:ph sz="quarter" idx="1"/>
          </p:nvPr>
        </p:nvSpPr>
        <p:spPr>
          <a:xfrm>
            <a:off x="3124201" y="514350"/>
            <a:ext cx="5638800" cy="405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1371600" y="234555"/>
            <a:ext cx="457200" cy="330994"/>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9/6/2024</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301626" y="4807745"/>
            <a:ext cx="3382963" cy="275035"/>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48788749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152400" y="400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152400" y="114301"/>
            <a:ext cx="8832850" cy="226219"/>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1295401"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1390651"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149226" y="479107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2" name="Title 1"/>
          <p:cNvSpPr>
            <a:spLocks noGrp="1"/>
          </p:cNvSpPr>
          <p:nvPr>
            <p:ph type="title"/>
          </p:nvPr>
        </p:nvSpPr>
        <p:spPr>
          <a:xfrm>
            <a:off x="3000375" y="3771900"/>
            <a:ext cx="5867400" cy="914400"/>
          </a:xfrm>
        </p:spPr>
        <p:txBody>
          <a:bodyPr anchor="t">
            <a:noAutofit/>
          </a:bodyPr>
          <a:lstStyle>
            <a:lvl1pPr algn="l">
              <a:buNone/>
              <a:defRPr sz="18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457200"/>
            <a:ext cx="5867400" cy="3200400"/>
          </a:xfrm>
        </p:spPr>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1" y="742950"/>
            <a:ext cx="2438400" cy="394335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1371600" y="234555"/>
            <a:ext cx="457200" cy="330994"/>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5788026" y="4804174"/>
            <a:ext cx="3044825" cy="273844"/>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9/6/2024</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301627" y="4807745"/>
            <a:ext cx="3584575" cy="275035"/>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7625741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9/6/2024</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55863637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492" name="Google Shape;1492;p30"/>
          <p:cNvGrpSpPr/>
          <p:nvPr/>
        </p:nvGrpSpPr>
        <p:grpSpPr>
          <a:xfrm rot="-400594" flipH="1">
            <a:off x="-1067584" y="-323644"/>
            <a:ext cx="2189343" cy="1717897"/>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1" name="Google Shape;1501;p30"/>
          <p:cNvSpPr txBox="1">
            <a:spLocks noGrp="1"/>
          </p:cNvSpPr>
          <p:nvPr>
            <p:ph type="title"/>
          </p:nvPr>
        </p:nvSpPr>
        <p:spPr>
          <a:xfrm>
            <a:off x="2115000" y="583850"/>
            <a:ext cx="49140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1502" name="Google Shape;1502;p30"/>
          <p:cNvGrpSpPr/>
          <p:nvPr/>
        </p:nvGrpSpPr>
        <p:grpSpPr>
          <a:xfrm rot="1799838" flipH="1">
            <a:off x="8041050" y="-764725"/>
            <a:ext cx="2643213" cy="2133168"/>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7010400" y="0"/>
            <a:ext cx="21336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1"/>
            <a:ext cx="9144000" cy="11668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146051" y="4793458"/>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4801792" y="2458641"/>
            <a:ext cx="4683919"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6838951"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6934201" y="2265760"/>
            <a:ext cx="420688"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3" name="Vertical Text Placeholder 2"/>
          <p:cNvSpPr>
            <a:spLocks noGrp="1"/>
          </p:cNvSpPr>
          <p:nvPr>
            <p:ph type="body" orient="vert" idx="1"/>
          </p:nvPr>
        </p:nvSpPr>
        <p:spPr>
          <a:xfrm>
            <a:off x="304800" y="228600"/>
            <a:ext cx="6553200" cy="4366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1" y="228602"/>
            <a:ext cx="1447800" cy="4388644"/>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6915150" y="2257426"/>
            <a:ext cx="457200" cy="330994"/>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9/6/2024</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54857441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7844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9219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7"/>
            <a:ext cx="7772400" cy="1125140"/>
          </a:xfrm>
        </p:spPr>
        <p:txBody>
          <a:bodyPr anchor="b"/>
          <a:lstStyle>
            <a:lvl1pPr marL="0" indent="0">
              <a:buNone/>
              <a:defRPr sz="2024">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425">
                <a:solidFill>
                  <a:schemeClr val="tx1">
                    <a:tint val="75000"/>
                  </a:schemeClr>
                </a:solidFill>
              </a:defRPr>
            </a:lvl4pPr>
            <a:lvl5pPr marL="1828343" indent="0">
              <a:buNone/>
              <a:defRPr sz="1425">
                <a:solidFill>
                  <a:schemeClr val="tx1">
                    <a:tint val="75000"/>
                  </a:schemeClr>
                </a:solidFill>
              </a:defRPr>
            </a:lvl5pPr>
            <a:lvl6pPr marL="2285429" indent="0">
              <a:buNone/>
              <a:defRPr sz="1425">
                <a:solidFill>
                  <a:schemeClr val="tx1">
                    <a:tint val="75000"/>
                  </a:schemeClr>
                </a:solidFill>
              </a:defRPr>
            </a:lvl6pPr>
            <a:lvl7pPr marL="2742514" indent="0">
              <a:buNone/>
              <a:defRPr sz="1425">
                <a:solidFill>
                  <a:schemeClr val="tx1">
                    <a:tint val="75000"/>
                  </a:schemeClr>
                </a:solidFill>
              </a:defRPr>
            </a:lvl7pPr>
            <a:lvl8pPr marL="3199600" indent="0">
              <a:buNone/>
              <a:defRPr sz="1425">
                <a:solidFill>
                  <a:schemeClr val="tx1">
                    <a:tint val="75000"/>
                  </a:schemeClr>
                </a:solidFill>
              </a:defRPr>
            </a:lvl8pPr>
            <a:lvl9pPr marL="3656686"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39104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7204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7"/>
            <a:ext cx="4040188"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728017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97029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23282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330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0"/>
            <a:ext cx="3008313" cy="351829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912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745" name="Google Shape;1745;p35"/>
          <p:cNvGrpSpPr/>
          <p:nvPr/>
        </p:nvGrpSpPr>
        <p:grpSpPr>
          <a:xfrm rot="963590" flipH="1">
            <a:off x="-261770" y="-757972"/>
            <a:ext cx="2643664" cy="2133532"/>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rot="3429524">
            <a:off x="-297982" y="582342"/>
            <a:ext cx="1827779" cy="1923904"/>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5"/>
          <p:cNvGrpSpPr/>
          <p:nvPr/>
        </p:nvGrpSpPr>
        <p:grpSpPr>
          <a:xfrm rot="-9827298" flipH="1">
            <a:off x="-207463" y="3361067"/>
            <a:ext cx="2535050" cy="2494263"/>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35"/>
          <p:cNvGrpSpPr/>
          <p:nvPr/>
        </p:nvGrpSpPr>
        <p:grpSpPr>
          <a:xfrm rot="10424794">
            <a:off x="7872109" y="-480315"/>
            <a:ext cx="2101989" cy="1676391"/>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35"/>
          <p:cNvGrpSpPr/>
          <p:nvPr/>
        </p:nvGrpSpPr>
        <p:grpSpPr>
          <a:xfrm rot="5170076">
            <a:off x="7747652" y="3954174"/>
            <a:ext cx="1827621" cy="1923738"/>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86" indent="0">
              <a:buNone/>
              <a:defRPr sz="2849"/>
            </a:lvl2pPr>
            <a:lvl3pPr marL="914172" indent="0">
              <a:buNone/>
              <a:defRPr sz="2399"/>
            </a:lvl3pPr>
            <a:lvl4pPr marL="1371257" indent="0">
              <a:buNone/>
              <a:defRPr sz="2024"/>
            </a:lvl4pPr>
            <a:lvl5pPr marL="1828343" indent="0">
              <a:buNone/>
              <a:defRPr sz="2024"/>
            </a:lvl5pPr>
            <a:lvl6pPr marL="2285429" indent="0">
              <a:buNone/>
              <a:defRPr sz="2024"/>
            </a:lvl6pPr>
            <a:lvl7pPr marL="2742514" indent="0">
              <a:buNone/>
              <a:defRPr sz="2024"/>
            </a:lvl7pPr>
            <a:lvl8pPr marL="3199600" indent="0">
              <a:buNone/>
              <a:defRPr sz="2024"/>
            </a:lvl8pPr>
            <a:lvl9pPr marL="3656686"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18707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8952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5308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11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3"/>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57" indent="0" algn="ctr">
              <a:buNone/>
              <a:defRPr sz="1500"/>
            </a:lvl2pPr>
            <a:lvl3pPr marL="685715" indent="0" algn="ctr">
              <a:buNone/>
              <a:defRPr sz="1350"/>
            </a:lvl3pPr>
            <a:lvl4pPr marL="1028572" indent="0" algn="ctr">
              <a:buNone/>
              <a:defRPr sz="1200"/>
            </a:lvl4pPr>
            <a:lvl5pPr marL="1371428" indent="0" algn="ctr">
              <a:buNone/>
              <a:defRPr sz="1200"/>
            </a:lvl5pPr>
            <a:lvl6pPr marL="1714285" indent="0" algn="ctr">
              <a:buNone/>
              <a:defRPr sz="1200"/>
            </a:lvl6pPr>
            <a:lvl7pPr marL="2057143" indent="0" algn="ctr">
              <a:buNone/>
              <a:defRPr sz="1200"/>
            </a:lvl7pPr>
            <a:lvl8pPr marL="2400000" indent="0" algn="ctr">
              <a:buNone/>
              <a:defRPr sz="1200"/>
            </a:lvl8pPr>
            <a:lvl9pPr marL="274285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645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0871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350">
                <a:solidFill>
                  <a:schemeClr val="tx1">
                    <a:tint val="75000"/>
                  </a:schemeClr>
                </a:solidFill>
              </a:defRPr>
            </a:lvl3pPr>
            <a:lvl4pPr marL="1028572" indent="0">
              <a:buNone/>
              <a:defRPr sz="1200">
                <a:solidFill>
                  <a:schemeClr val="tx1">
                    <a:tint val="75000"/>
                  </a:schemeClr>
                </a:solidFill>
              </a:defRPr>
            </a:lvl4pPr>
            <a:lvl5pPr marL="1371428" indent="0">
              <a:buNone/>
              <a:defRPr sz="1200">
                <a:solidFill>
                  <a:schemeClr val="tx1">
                    <a:tint val="75000"/>
                  </a:schemeClr>
                </a:solidFill>
              </a:defRPr>
            </a:lvl5pPr>
            <a:lvl6pPr marL="1714285" indent="0">
              <a:buNone/>
              <a:defRPr sz="1200">
                <a:solidFill>
                  <a:schemeClr val="tx1">
                    <a:tint val="75000"/>
                  </a:schemeClr>
                </a:solidFill>
              </a:defRPr>
            </a:lvl6pPr>
            <a:lvl7pPr marL="2057143"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0131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6783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3" y="1260873"/>
            <a:ext cx="3868340"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08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0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6">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813" name="Google Shape;1813;p36"/>
          <p:cNvGrpSpPr/>
          <p:nvPr/>
        </p:nvGrpSpPr>
        <p:grpSpPr>
          <a:xfrm rot="-1529531" flipH="1">
            <a:off x="-954979" y="-634053"/>
            <a:ext cx="2743809" cy="2699664"/>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0" name="Google Shape;1830;p36"/>
          <p:cNvGrpSpPr/>
          <p:nvPr/>
        </p:nvGrpSpPr>
        <p:grpSpPr>
          <a:xfrm rot="6549583">
            <a:off x="8069153" y="-193177"/>
            <a:ext cx="1855790" cy="1819886"/>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6"/>
          <p:cNvGrpSpPr/>
          <p:nvPr/>
        </p:nvGrpSpPr>
        <p:grpSpPr>
          <a:xfrm rot="495391">
            <a:off x="8039094" y="971709"/>
            <a:ext cx="1916587" cy="2062600"/>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36"/>
          <p:cNvGrpSpPr/>
          <p:nvPr/>
        </p:nvGrpSpPr>
        <p:grpSpPr>
          <a:xfrm rot="1625577">
            <a:off x="-734614" y="3481965"/>
            <a:ext cx="1810844" cy="1871626"/>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6"/>
          <p:cNvGrpSpPr/>
          <p:nvPr/>
        </p:nvGrpSpPr>
        <p:grpSpPr>
          <a:xfrm rot="-6973059">
            <a:off x="7416467" y="3716414"/>
            <a:ext cx="1617325" cy="2466075"/>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099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3819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57" indent="0">
              <a:buNone/>
              <a:defRPr sz="2100"/>
            </a:lvl2pPr>
            <a:lvl3pPr marL="685715" indent="0">
              <a:buNone/>
              <a:defRPr sz="1800"/>
            </a:lvl3pPr>
            <a:lvl4pPr marL="1028572" indent="0">
              <a:buNone/>
              <a:defRPr sz="1500"/>
            </a:lvl4pPr>
            <a:lvl5pPr marL="1371428" indent="0">
              <a:buNone/>
              <a:defRPr sz="1500"/>
            </a:lvl5pPr>
            <a:lvl6pPr marL="1714285" indent="0">
              <a:buNone/>
              <a:defRPr sz="1500"/>
            </a:lvl6pPr>
            <a:lvl7pPr marL="2057143" indent="0">
              <a:buNone/>
              <a:defRPr sz="1500"/>
            </a:lvl7pPr>
            <a:lvl8pPr marL="2400000" indent="0">
              <a:buNone/>
              <a:defRPr sz="1500"/>
            </a:lvl8pPr>
            <a:lvl9pPr marL="2742857"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4985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8575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8579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8" y="130626"/>
            <a:ext cx="6207793"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685783">
              <a:defRPr/>
            </a:pPr>
            <a:endParaRPr lang="zh-CN" altLang="en-US" sz="1350" kern="0">
              <a:solidFill>
                <a:sysClr val="window" lastClr="FFFFFF"/>
              </a:solidFill>
              <a:latin typeface="微软雅黑"/>
              <a:ea typeface="微软雅黑"/>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algn="ctr" defTabSz="685783">
              <a:defRPr/>
            </a:pPr>
            <a:endParaRPr lang="zh-CN" altLang="en-US" sz="1350" kern="0">
              <a:solidFill>
                <a:sysClr val="window" lastClr="FFFFFF"/>
              </a:solidFill>
              <a:latin typeface="微软雅黑"/>
              <a:ea typeface="微软雅黑"/>
            </a:endParaRPr>
          </a:p>
        </p:txBody>
      </p:sp>
      <p:sp>
        <p:nvSpPr>
          <p:cNvPr id="4" name="圆角矩形 3"/>
          <p:cNvSpPr/>
          <p:nvPr userDrawn="1"/>
        </p:nvSpPr>
        <p:spPr>
          <a:xfrm>
            <a:off x="532473" y="162941"/>
            <a:ext cx="2292982" cy="310117"/>
          </a:xfrm>
          <a:prstGeom prst="roundRect">
            <a:avLst/>
          </a:prstGeom>
          <a:noFill/>
          <a:ln w="12700" cap="flat" cmpd="sng" algn="ctr">
            <a:solidFill>
              <a:sysClr val="window" lastClr="FFFFFF"/>
            </a:solidFill>
            <a:prstDash val="dash"/>
            <a:miter lim="800000"/>
          </a:ln>
          <a:effectLst/>
        </p:spPr>
        <p:txBody>
          <a:bodyPr rtlCol="0" anchor="ctr"/>
          <a:lstStyle/>
          <a:p>
            <a:pPr algn="ctr" defTabSz="685783">
              <a:defRPr/>
            </a:pPr>
            <a:endParaRPr lang="zh-CN" altLang="en-US" sz="1350" kern="0">
              <a:solidFill>
                <a:sysClr val="window" lastClr="FFFFFF"/>
              </a:solidFill>
              <a:latin typeface="微软雅黑"/>
              <a:ea typeface="微软雅黑"/>
            </a:endParaRPr>
          </a:p>
        </p:txBody>
      </p:sp>
      <p:cxnSp>
        <p:nvCxnSpPr>
          <p:cNvPr id="5" name="直接连接符 4"/>
          <p:cNvCxnSpPr/>
          <p:nvPr userDrawn="1"/>
        </p:nvCxnSpPr>
        <p:spPr>
          <a:xfrm>
            <a:off x="2988583"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4"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685783">
              <a:defRPr/>
            </a:pPr>
            <a:endParaRPr lang="zh-CN" altLang="en-US" sz="1350" kern="0">
              <a:solidFill>
                <a:sysClr val="window" lastClr="FFFFFF"/>
              </a:solidFill>
              <a:latin typeface="微软雅黑"/>
              <a:ea typeface="微软雅黑"/>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809780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1"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1"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6"/>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0;p2"/>
          <p:cNvGrpSpPr/>
          <p:nvPr/>
        </p:nvGrpSpPr>
        <p:grpSpPr>
          <a:xfrm>
            <a:off x="-224125" y="4427292"/>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2"/>
          <p:cNvGrpSpPr/>
          <p:nvPr/>
        </p:nvGrpSpPr>
        <p:grpSpPr>
          <a:xfrm rot="856444">
            <a:off x="7844063" y="3762970"/>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677018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1"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1"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1"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3"/>
          <p:cNvGrpSpPr/>
          <p:nvPr/>
        </p:nvGrpSpPr>
        <p:grpSpPr>
          <a:xfrm rot="-689217">
            <a:off x="39959" y="3595906"/>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8316796" y="2886510"/>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rot="856444">
            <a:off x="7980363" y="4100120"/>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 name="Google Shape;131;p3"/>
          <p:cNvGrpSpPr/>
          <p:nvPr/>
        </p:nvGrpSpPr>
        <p:grpSpPr>
          <a:xfrm rot="-5400000">
            <a:off x="8351380" y="-232016"/>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73883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206" lvl="0" indent="-304804" rtl="0">
              <a:lnSpc>
                <a:spcPct val="100000"/>
              </a:lnSpc>
              <a:spcBef>
                <a:spcPts val="0"/>
              </a:spcBef>
              <a:spcAft>
                <a:spcPts val="0"/>
              </a:spcAft>
              <a:buClr>
                <a:srgbClr val="434343"/>
              </a:buClr>
              <a:buSzPts val="1200"/>
              <a:buAutoNum type="arabicPeriod"/>
              <a:defRPr sz="1200">
                <a:solidFill>
                  <a:srgbClr val="434343"/>
                </a:solidFill>
              </a:defRPr>
            </a:lvl1pPr>
            <a:lvl2pPr marL="914411" lvl="1"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17" lvl="2"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23" lvl="3"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29" lvl="4"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34" lvl="5"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40" lvl="6"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46" lvl="7"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51" lvl="8" indent="-304804"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7" y="-6258"/>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 name="Google Shape;170;p4"/>
          <p:cNvGrpSpPr/>
          <p:nvPr/>
        </p:nvGrpSpPr>
        <p:grpSpPr>
          <a:xfrm rot="-4503473">
            <a:off x="8572972" y="3778458"/>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 name="Google Shape;188;p4"/>
          <p:cNvGrpSpPr/>
          <p:nvPr/>
        </p:nvGrpSpPr>
        <p:grpSpPr>
          <a:xfrm rot="-4503338">
            <a:off x="8241308" y="4242552"/>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745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6"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6"/>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 name="Google Shape;230;p5"/>
          <p:cNvGrpSpPr/>
          <p:nvPr/>
        </p:nvGrpSpPr>
        <p:grpSpPr>
          <a:xfrm>
            <a:off x="-224125" y="4152292"/>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5"/>
          <p:cNvGrpSpPr/>
          <p:nvPr/>
        </p:nvGrpSpPr>
        <p:grpSpPr>
          <a:xfrm rot="10381071">
            <a:off x="8007404" y="-222342"/>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259;p5"/>
          <p:cNvGrpSpPr/>
          <p:nvPr/>
        </p:nvGrpSpPr>
        <p:grpSpPr>
          <a:xfrm rot="-9096855" flipH="1">
            <a:off x="8217804"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14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3214650"/>
            <a:ext cx="9143654" cy="3281200"/>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 name="Google Shape;27;p2"/>
          <p:cNvSpPr txBox="1">
            <a:spLocks noGrp="1"/>
          </p:cNvSpPr>
          <p:nvPr>
            <p:ph type="ctrTitle"/>
          </p:nvPr>
        </p:nvSpPr>
        <p:spPr>
          <a:xfrm>
            <a:off x="4572000" y="1464375"/>
            <a:ext cx="3852000" cy="15786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6200" b="1">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 name="Google Shape;28;p2"/>
          <p:cNvSpPr txBox="1">
            <a:spLocks noGrp="1"/>
          </p:cNvSpPr>
          <p:nvPr>
            <p:ph type="subTitle" idx="1"/>
          </p:nvPr>
        </p:nvSpPr>
        <p:spPr>
          <a:xfrm>
            <a:off x="4572000" y="3321250"/>
            <a:ext cx="3667500" cy="473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9" name="Google Shape;29;p2"/>
          <p:cNvGrpSpPr/>
          <p:nvPr/>
        </p:nvGrpSpPr>
        <p:grpSpPr>
          <a:xfrm rot="343916">
            <a:off x="7238672" y="-522442"/>
            <a:ext cx="2668546" cy="4015705"/>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 name="Google Shape;52;p2"/>
          <p:cNvGrpSpPr/>
          <p:nvPr/>
        </p:nvGrpSpPr>
        <p:grpSpPr>
          <a:xfrm rot="10800000">
            <a:off x="1424141" y="-2838534"/>
            <a:ext cx="2668416" cy="4015510"/>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 name="Google Shape;75;p2"/>
          <p:cNvSpPr/>
          <p:nvPr/>
        </p:nvSpPr>
        <p:spPr>
          <a:xfrm>
            <a:off x="336000" y="-104775"/>
            <a:ext cx="878100" cy="1878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423535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6"/>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6"/>
          <p:cNvGrpSpPr/>
          <p:nvPr/>
        </p:nvGrpSpPr>
        <p:grpSpPr>
          <a:xfrm>
            <a:off x="-223970" y="4633345"/>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6"/>
          <p:cNvGrpSpPr/>
          <p:nvPr/>
        </p:nvGrpSpPr>
        <p:grpSpPr>
          <a:xfrm rot="-4503338">
            <a:off x="8241308" y="4242552"/>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6"/>
          <p:cNvGrpSpPr/>
          <p:nvPr/>
        </p:nvGrpSpPr>
        <p:grpSpPr>
          <a:xfrm rot="9900035">
            <a:off x="-274079"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6"/>
          <p:cNvGrpSpPr/>
          <p:nvPr/>
        </p:nvGrpSpPr>
        <p:grpSpPr>
          <a:xfrm rot="-4503580">
            <a:off x="8286658" y="3243183"/>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 name="Google Shape;362;p6"/>
          <p:cNvGrpSpPr/>
          <p:nvPr/>
        </p:nvGrpSpPr>
        <p:grpSpPr>
          <a:xfrm rot="10381071">
            <a:off x="8524879" y="-222342"/>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93147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206" lvl="0" indent="-292103" rtl="0">
              <a:lnSpc>
                <a:spcPct val="100000"/>
              </a:lnSpc>
              <a:spcBef>
                <a:spcPts val="0"/>
              </a:spcBef>
              <a:spcAft>
                <a:spcPts val="0"/>
              </a:spcAft>
              <a:buSzPts val="1000"/>
              <a:buChar char="●"/>
              <a:defRPr>
                <a:solidFill>
                  <a:srgbClr val="434343"/>
                </a:solidFill>
              </a:defRPr>
            </a:lvl1pPr>
            <a:lvl2pPr marL="914411" lvl="1" indent="-317504" rtl="0">
              <a:lnSpc>
                <a:spcPct val="115000"/>
              </a:lnSpc>
              <a:spcBef>
                <a:spcPts val="1000"/>
              </a:spcBef>
              <a:spcAft>
                <a:spcPts val="0"/>
              </a:spcAft>
              <a:buSzPts val="1400"/>
              <a:buChar char="○"/>
              <a:defRPr>
                <a:solidFill>
                  <a:srgbClr val="434343"/>
                </a:solidFill>
              </a:defRPr>
            </a:lvl2pPr>
            <a:lvl3pPr marL="1371617" lvl="2" indent="-317504" rtl="0">
              <a:lnSpc>
                <a:spcPct val="115000"/>
              </a:lnSpc>
              <a:spcBef>
                <a:spcPts val="1600"/>
              </a:spcBef>
              <a:spcAft>
                <a:spcPts val="0"/>
              </a:spcAft>
              <a:buSzPts val="1400"/>
              <a:buChar char="■"/>
              <a:defRPr>
                <a:solidFill>
                  <a:srgbClr val="434343"/>
                </a:solidFill>
              </a:defRPr>
            </a:lvl3pPr>
            <a:lvl4pPr marL="1828823" lvl="3" indent="-317504" rtl="0">
              <a:lnSpc>
                <a:spcPct val="115000"/>
              </a:lnSpc>
              <a:spcBef>
                <a:spcPts val="1600"/>
              </a:spcBef>
              <a:spcAft>
                <a:spcPts val="0"/>
              </a:spcAft>
              <a:buSzPts val="1400"/>
              <a:buChar char="●"/>
              <a:defRPr>
                <a:solidFill>
                  <a:srgbClr val="434343"/>
                </a:solidFill>
              </a:defRPr>
            </a:lvl4pPr>
            <a:lvl5pPr marL="2286029" lvl="4" indent="-317504" rtl="0">
              <a:lnSpc>
                <a:spcPct val="115000"/>
              </a:lnSpc>
              <a:spcBef>
                <a:spcPts val="1600"/>
              </a:spcBef>
              <a:spcAft>
                <a:spcPts val="0"/>
              </a:spcAft>
              <a:buSzPts val="1400"/>
              <a:buChar char="○"/>
              <a:defRPr>
                <a:solidFill>
                  <a:srgbClr val="434343"/>
                </a:solidFill>
              </a:defRPr>
            </a:lvl5pPr>
            <a:lvl6pPr marL="2743234" lvl="5" indent="-317504" rtl="0">
              <a:lnSpc>
                <a:spcPct val="115000"/>
              </a:lnSpc>
              <a:spcBef>
                <a:spcPts val="1600"/>
              </a:spcBef>
              <a:spcAft>
                <a:spcPts val="0"/>
              </a:spcAft>
              <a:buSzPts val="1400"/>
              <a:buChar char="■"/>
              <a:defRPr>
                <a:solidFill>
                  <a:srgbClr val="434343"/>
                </a:solidFill>
              </a:defRPr>
            </a:lvl6pPr>
            <a:lvl7pPr marL="3200440" lvl="6" indent="-317504" rtl="0">
              <a:lnSpc>
                <a:spcPct val="115000"/>
              </a:lnSpc>
              <a:spcBef>
                <a:spcPts val="1600"/>
              </a:spcBef>
              <a:spcAft>
                <a:spcPts val="0"/>
              </a:spcAft>
              <a:buSzPts val="1400"/>
              <a:buChar char="●"/>
              <a:defRPr>
                <a:solidFill>
                  <a:srgbClr val="434343"/>
                </a:solidFill>
              </a:defRPr>
            </a:lvl7pPr>
            <a:lvl8pPr marL="3657646" lvl="7" indent="-317504" rtl="0">
              <a:lnSpc>
                <a:spcPct val="115000"/>
              </a:lnSpc>
              <a:spcBef>
                <a:spcPts val="1600"/>
              </a:spcBef>
              <a:spcAft>
                <a:spcPts val="0"/>
              </a:spcAft>
              <a:buSzPts val="1400"/>
              <a:buChar char="○"/>
              <a:defRPr>
                <a:solidFill>
                  <a:srgbClr val="434343"/>
                </a:solidFill>
              </a:defRPr>
            </a:lvl8pPr>
            <a:lvl9pPr marL="4114851" lvl="8" indent="-317504"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7" y="-6258"/>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4" name="Google Shape;394;p7"/>
          <p:cNvGrpSpPr/>
          <p:nvPr/>
        </p:nvGrpSpPr>
        <p:grpSpPr>
          <a:xfrm rot="-4503473">
            <a:off x="8572972" y="3778458"/>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2" name="Google Shape;412;p7"/>
          <p:cNvGrpSpPr/>
          <p:nvPr/>
        </p:nvGrpSpPr>
        <p:grpSpPr>
          <a:xfrm rot="-4503338">
            <a:off x="8241308" y="4242552"/>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4551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1"/>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6"/>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0" name="Google Shape;450;p8"/>
          <p:cNvGrpSpPr/>
          <p:nvPr/>
        </p:nvGrpSpPr>
        <p:grpSpPr>
          <a:xfrm>
            <a:off x="-224125" y="4575541"/>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8"/>
          <p:cNvGrpSpPr/>
          <p:nvPr/>
        </p:nvGrpSpPr>
        <p:grpSpPr>
          <a:xfrm rot="10381071">
            <a:off x="8007404" y="-222342"/>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 name="Google Shape;479;p8"/>
          <p:cNvGrpSpPr/>
          <p:nvPr/>
        </p:nvGrpSpPr>
        <p:grpSpPr>
          <a:xfrm rot="4751213">
            <a:off x="-244566" y="-137415"/>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8"/>
          <p:cNvGrpSpPr/>
          <p:nvPr/>
        </p:nvGrpSpPr>
        <p:grpSpPr>
          <a:xfrm rot="-9096855" flipH="1">
            <a:off x="8217804"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58632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7"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 name="Google Shape;522;p9"/>
          <p:cNvGrpSpPr/>
          <p:nvPr/>
        </p:nvGrpSpPr>
        <p:grpSpPr>
          <a:xfrm rot="-2552483">
            <a:off x="395688" y="2236438"/>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9"/>
          <p:cNvGrpSpPr/>
          <p:nvPr/>
        </p:nvGrpSpPr>
        <p:grpSpPr>
          <a:xfrm rot="-362166" flipH="1">
            <a:off x="7546946"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9"/>
          <p:cNvGrpSpPr/>
          <p:nvPr/>
        </p:nvGrpSpPr>
        <p:grpSpPr>
          <a:xfrm rot="-2484274">
            <a:off x="7805065"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951464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7" y="-6258"/>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0"/>
          <p:cNvGrpSpPr/>
          <p:nvPr/>
        </p:nvGrpSpPr>
        <p:grpSpPr>
          <a:xfrm rot="-4503378">
            <a:off x="8128505" y="3665849"/>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3" name="Google Shape;593;p10"/>
          <p:cNvGrpSpPr/>
          <p:nvPr/>
        </p:nvGrpSpPr>
        <p:grpSpPr>
          <a:xfrm rot="-4503473">
            <a:off x="8162445" y="2482488"/>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10"/>
          <p:cNvGrpSpPr/>
          <p:nvPr/>
        </p:nvGrpSpPr>
        <p:grpSpPr>
          <a:xfrm>
            <a:off x="-647302" y="659979"/>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9" name="Google Shape;629;p10"/>
          <p:cNvGrpSpPr/>
          <p:nvPr/>
        </p:nvGrpSpPr>
        <p:grpSpPr>
          <a:xfrm rot="-2487427">
            <a:off x="-547423" y="3941170"/>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7" name="Google Shape;647;p10"/>
          <p:cNvGrpSpPr/>
          <p:nvPr/>
        </p:nvGrpSpPr>
        <p:grpSpPr>
          <a:xfrm rot="-4503338">
            <a:off x="7997333" y="4320227"/>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8185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6"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6" y="3395389"/>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4" y="2917938"/>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9" name="Google Shape;679;p11"/>
          <p:cNvGrpSpPr/>
          <p:nvPr/>
        </p:nvGrpSpPr>
        <p:grpSpPr>
          <a:xfrm rot="2484274" flipH="1">
            <a:off x="-605387"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11"/>
          <p:cNvGrpSpPr/>
          <p:nvPr/>
        </p:nvGrpSpPr>
        <p:grpSpPr>
          <a:xfrm rot="430491">
            <a:off x="7888580"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4307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0898207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9"/>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6"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6"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6"/>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13"/>
          <p:cNvGrpSpPr/>
          <p:nvPr/>
        </p:nvGrpSpPr>
        <p:grpSpPr>
          <a:xfrm rot="10381071">
            <a:off x="8007404"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4" name="Google Shape;774;p13"/>
          <p:cNvGrpSpPr/>
          <p:nvPr/>
        </p:nvGrpSpPr>
        <p:grpSpPr>
          <a:xfrm rot="4751213">
            <a:off x="-244566" y="-137415"/>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2" name="Google Shape;792;p13"/>
          <p:cNvGrpSpPr/>
          <p:nvPr/>
        </p:nvGrpSpPr>
        <p:grpSpPr>
          <a:xfrm rot="-9096855" flipH="1">
            <a:off x="8217804"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67694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7" y="-6258"/>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3" name="Google Shape;823;p14"/>
          <p:cNvGrpSpPr/>
          <p:nvPr/>
        </p:nvGrpSpPr>
        <p:grpSpPr>
          <a:xfrm rot="-4503473">
            <a:off x="8572972" y="3778458"/>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6375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6"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6"/>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6"/>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0" name="Google Shape;880;p15"/>
          <p:cNvGrpSpPr/>
          <p:nvPr/>
        </p:nvGrpSpPr>
        <p:grpSpPr>
          <a:xfrm>
            <a:off x="-224125" y="4152292"/>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8" name="Google Shape;898;p15"/>
          <p:cNvGrpSpPr/>
          <p:nvPr/>
        </p:nvGrpSpPr>
        <p:grpSpPr>
          <a:xfrm rot="856444">
            <a:off x="7844063" y="3762970"/>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6" name="Google Shape;916;p15"/>
          <p:cNvGrpSpPr/>
          <p:nvPr/>
        </p:nvGrpSpPr>
        <p:grpSpPr>
          <a:xfrm>
            <a:off x="-274197" y="-6258"/>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4" name="Google Shape;934;p15"/>
          <p:cNvGrpSpPr/>
          <p:nvPr/>
        </p:nvGrpSpPr>
        <p:grpSpPr>
          <a:xfrm>
            <a:off x="8316796" y="2886510"/>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6704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5.jp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image" Target="../media/image6.jpg"/><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theme" Target="../theme/theme9.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9" r:id="rId4"/>
    <p:sldLayoutId id="2147483663" r:id="rId5"/>
    <p:sldLayoutId id="2147483676" r:id="rId6"/>
    <p:sldLayoutId id="2147483681" r:id="rId7"/>
    <p:sldLayoutId id="214748368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83482109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21678265"/>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5ACB9FB-E85E-C149-A1A8-58C522FB5447}" type="datetimeFigureOut">
              <a:rPr lang="x-none" smtClean="0"/>
              <a:t>06/09/2024</a:t>
            </a:fld>
            <a:endParaRPr lang="x-none"/>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6311A99-AB52-DD4A-9E72-0109B213F5D8}" type="slidenum">
              <a:rPr lang="x-none" smtClean="0"/>
              <a:t>‹#›</a:t>
            </a:fld>
            <a:endParaRPr lang="x-none"/>
          </a:p>
        </p:txBody>
      </p:sp>
    </p:spTree>
    <p:extLst>
      <p:ext uri="{BB962C8B-B14F-4D97-AF65-F5344CB8AC3E}">
        <p14:creationId xmlns:p14="http://schemas.microsoft.com/office/powerpoint/2010/main" val="194653011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96"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1"/>
            <a:ext cx="8229601" cy="533311"/>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853820"/>
            <a:ext cx="8229601" cy="3740804"/>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171"/>
            <a:fld id="{FD1176A7-B091-469C-82C8-89C693043C40}" type="datetimeFigureOut">
              <a:rPr lang="en-US" smtClean="0">
                <a:solidFill>
                  <a:prstClr val="black">
                    <a:tint val="75000"/>
                  </a:prstClr>
                </a:solidFill>
              </a:rPr>
              <a:pPr defTabSz="914171"/>
              <a:t>9/6/2024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171"/>
            <a:endParaRPr lang="en-US">
              <a:solidFill>
                <a:prstClr val="black">
                  <a:tint val="75000"/>
                </a:prstClr>
              </a:solidFill>
            </a:endParaRPr>
          </a:p>
        </p:txBody>
      </p:sp>
      <p:sp>
        <p:nvSpPr>
          <p:cNvPr id="6" name="Slide Number Placeholder 5"/>
          <p:cNvSpPr>
            <a:spLocks noGrp="1"/>
          </p:cNvSpPr>
          <p:nvPr>
            <p:ph type="sldNum" sz="quarter" idx="4"/>
          </p:nvPr>
        </p:nvSpPr>
        <p:spPr>
          <a:xfrm>
            <a:off x="6553202"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171"/>
            <a:fld id="{5939B1FA-81F2-4940-9AF3-5EAFB5D6669B}" type="slidenum">
              <a:rPr lang="en-US" smtClean="0">
                <a:solidFill>
                  <a:prstClr val="black">
                    <a:tint val="75000"/>
                  </a:prstClr>
                </a:solidFill>
              </a:rPr>
              <a:pPr defTabSz="914171"/>
              <a:t>‹#›</a:t>
            </a:fld>
            <a:endParaRPr lang="en-US">
              <a:solidFill>
                <a:prstClr val="black">
                  <a:tint val="75000"/>
                </a:prstClr>
              </a:solidFill>
            </a:endParaRPr>
          </a:p>
        </p:txBody>
      </p:sp>
    </p:spTree>
    <p:extLst>
      <p:ext uri="{BB962C8B-B14F-4D97-AF65-F5344CB8AC3E}">
        <p14:creationId xmlns:p14="http://schemas.microsoft.com/office/powerpoint/2010/main" val="21329308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134" rtl="0" eaLnBrk="1" latinLnBrk="0" hangingPunct="1">
        <a:spcBef>
          <a:spcPct val="0"/>
        </a:spcBef>
        <a:buNone/>
        <a:defRPr sz="2399" kern="1200">
          <a:solidFill>
            <a:schemeClr val="tx1">
              <a:lumMod val="65000"/>
              <a:lumOff val="35000"/>
            </a:schemeClr>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2699" kern="1200">
          <a:solidFill>
            <a:schemeClr val="tx1"/>
          </a:solidFill>
          <a:latin typeface="+mj-lt"/>
          <a:ea typeface="+mn-ea"/>
          <a:cs typeface="+mn-cs"/>
        </a:defRPr>
      </a:lvl1pPr>
      <a:lvl2pPr marL="742733" indent="-285667" algn="l" defTabSz="914134" rtl="0" eaLnBrk="1" latinLnBrk="0" hangingPunct="1">
        <a:spcBef>
          <a:spcPct val="20000"/>
        </a:spcBef>
        <a:buFont typeface="Arial" pitchFamily="34" charset="0"/>
        <a:buChar char="–"/>
        <a:defRPr sz="2399" kern="1200">
          <a:solidFill>
            <a:schemeClr val="tx1"/>
          </a:solidFill>
          <a:latin typeface="+mj-lt"/>
          <a:ea typeface="+mn-ea"/>
          <a:cs typeface="+mn-cs"/>
        </a:defRPr>
      </a:lvl2pPr>
      <a:lvl3pPr marL="1142666" indent="-228534" algn="l" defTabSz="914134" rtl="0" eaLnBrk="1" latinLnBrk="0" hangingPunct="1">
        <a:spcBef>
          <a:spcPct val="20000"/>
        </a:spcBef>
        <a:buFont typeface="Arial" pitchFamily="34" charset="0"/>
        <a:buChar char="•"/>
        <a:defRPr sz="1799" kern="1200">
          <a:solidFill>
            <a:schemeClr val="tx1"/>
          </a:solidFill>
          <a:latin typeface="+mj-lt"/>
          <a:ea typeface="+mn-ea"/>
          <a:cs typeface="+mn-cs"/>
        </a:defRPr>
      </a:lvl3pPr>
      <a:lvl4pPr marL="1599734" indent="-228534" algn="l" defTabSz="914134" rtl="0" eaLnBrk="1" latinLnBrk="0" hangingPunct="1">
        <a:spcBef>
          <a:spcPct val="20000"/>
        </a:spcBef>
        <a:buFont typeface="Arial" pitchFamily="34" charset="0"/>
        <a:buChar char="–"/>
        <a:defRPr sz="1500" kern="1200">
          <a:solidFill>
            <a:schemeClr val="tx1"/>
          </a:solidFill>
          <a:latin typeface="+mj-lt"/>
          <a:ea typeface="+mn-ea"/>
          <a:cs typeface="+mn-cs"/>
        </a:defRPr>
      </a:lvl4pPr>
      <a:lvl5pPr marL="2056800" indent="-228534" algn="l" defTabSz="914134" rtl="0" eaLnBrk="1" latinLnBrk="0" hangingPunct="1">
        <a:spcBef>
          <a:spcPct val="20000"/>
        </a:spcBef>
        <a:buFont typeface="Arial" pitchFamily="34" charset="0"/>
        <a:buChar char="»"/>
        <a:defRPr sz="1500" kern="1200">
          <a:solidFill>
            <a:schemeClr val="tx1"/>
          </a:solidFill>
          <a:latin typeface="+mj-lt"/>
          <a:ea typeface="+mn-ea"/>
          <a:cs typeface="+mn-cs"/>
        </a:defRPr>
      </a:lvl5pPr>
      <a:lvl6pPr marL="2513867"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33"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00"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67" indent="-228534" algn="l" defTabSz="9141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34" rtl="0" eaLnBrk="1" latinLnBrk="0" hangingPunct="1">
        <a:defRPr sz="1799" kern="1200">
          <a:solidFill>
            <a:schemeClr val="tx1"/>
          </a:solidFill>
          <a:latin typeface="+mn-lt"/>
          <a:ea typeface="+mn-ea"/>
          <a:cs typeface="+mn-cs"/>
        </a:defRPr>
      </a:lvl1pPr>
      <a:lvl2pPr marL="457067" algn="l" defTabSz="914134" rtl="0" eaLnBrk="1" latinLnBrk="0" hangingPunct="1">
        <a:defRPr sz="1799" kern="1200">
          <a:solidFill>
            <a:schemeClr val="tx1"/>
          </a:solidFill>
          <a:latin typeface="+mn-lt"/>
          <a:ea typeface="+mn-ea"/>
          <a:cs typeface="+mn-cs"/>
        </a:defRPr>
      </a:lvl2pPr>
      <a:lvl3pPr marL="914134" algn="l" defTabSz="914134" rtl="0" eaLnBrk="1" latinLnBrk="0" hangingPunct="1">
        <a:defRPr sz="1799" kern="1200">
          <a:solidFill>
            <a:schemeClr val="tx1"/>
          </a:solidFill>
          <a:latin typeface="+mn-lt"/>
          <a:ea typeface="+mn-ea"/>
          <a:cs typeface="+mn-cs"/>
        </a:defRPr>
      </a:lvl3pPr>
      <a:lvl4pPr marL="1371200" algn="l" defTabSz="914134" rtl="0" eaLnBrk="1" latinLnBrk="0" hangingPunct="1">
        <a:defRPr sz="1799" kern="1200">
          <a:solidFill>
            <a:schemeClr val="tx1"/>
          </a:solidFill>
          <a:latin typeface="+mn-lt"/>
          <a:ea typeface="+mn-ea"/>
          <a:cs typeface="+mn-cs"/>
        </a:defRPr>
      </a:lvl4pPr>
      <a:lvl5pPr marL="1828267" algn="l" defTabSz="914134" rtl="0" eaLnBrk="1" latinLnBrk="0" hangingPunct="1">
        <a:defRPr sz="1799" kern="1200">
          <a:solidFill>
            <a:schemeClr val="tx1"/>
          </a:solidFill>
          <a:latin typeface="+mn-lt"/>
          <a:ea typeface="+mn-ea"/>
          <a:cs typeface="+mn-cs"/>
        </a:defRPr>
      </a:lvl5pPr>
      <a:lvl6pPr marL="2285333" algn="l" defTabSz="914134" rtl="0" eaLnBrk="1" latinLnBrk="0" hangingPunct="1">
        <a:defRPr sz="1799" kern="1200">
          <a:solidFill>
            <a:schemeClr val="tx1"/>
          </a:solidFill>
          <a:latin typeface="+mn-lt"/>
          <a:ea typeface="+mn-ea"/>
          <a:cs typeface="+mn-cs"/>
        </a:defRPr>
      </a:lvl6pPr>
      <a:lvl7pPr marL="2742401" algn="l" defTabSz="914134" rtl="0" eaLnBrk="1" latinLnBrk="0" hangingPunct="1">
        <a:defRPr sz="1799" kern="1200">
          <a:solidFill>
            <a:schemeClr val="tx1"/>
          </a:solidFill>
          <a:latin typeface="+mn-lt"/>
          <a:ea typeface="+mn-ea"/>
          <a:cs typeface="+mn-cs"/>
        </a:defRPr>
      </a:lvl7pPr>
      <a:lvl8pPr marL="3199466" algn="l" defTabSz="914134" rtl="0" eaLnBrk="1" latinLnBrk="0" hangingPunct="1">
        <a:defRPr sz="1799" kern="1200">
          <a:solidFill>
            <a:schemeClr val="tx1"/>
          </a:solidFill>
          <a:latin typeface="+mn-lt"/>
          <a:ea typeface="+mn-ea"/>
          <a:cs typeface="+mn-cs"/>
        </a:defRPr>
      </a:lvl8pPr>
      <a:lvl9pPr marL="3656534" algn="l" defTabSz="914134"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1"/>
            <a:ext cx="9144000" cy="1045369"/>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35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149226" y="479107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5791202" y="4804174"/>
            <a:ext cx="3044825" cy="273844"/>
          </a:xfrm>
          <a:prstGeom prst="rect">
            <a:avLst/>
          </a:prstGeom>
        </p:spPr>
        <p:txBody>
          <a:bodyPr vert="horz"/>
          <a:lstStyle>
            <a:lvl1pPr algn="r" eaLnBrk="1" fontAlgn="auto" latinLnBrk="0" hangingPunct="1">
              <a:spcBef>
                <a:spcPts val="0"/>
              </a:spcBef>
              <a:spcAft>
                <a:spcPts val="0"/>
              </a:spcAft>
              <a:defRPr kumimoji="0" sz="1050" b="0">
                <a:solidFill>
                  <a:srgbClr val="FFFFFF"/>
                </a:solidFill>
                <a:latin typeface="Georgia"/>
              </a:defRPr>
            </a:lvl1pPr>
          </a:lstStyle>
          <a:p>
            <a:pPr>
              <a:defRPr/>
            </a:pPr>
            <a:fld id="{366D9694-0B72-4092-BDFA-5F37AEE92F82}" type="datetimeFigureOut">
              <a:rPr lang="en-US"/>
              <a:pPr>
                <a:defRPr/>
              </a:pPr>
              <a:t>9/6/2024</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304800" y="4807745"/>
            <a:ext cx="3581400" cy="275035"/>
          </a:xfrm>
          <a:prstGeom prst="rect">
            <a:avLst/>
          </a:prstGeom>
        </p:spPr>
        <p:txBody>
          <a:bodyPr vert="horz"/>
          <a:lstStyle>
            <a:lvl1pPr algn="l" eaLnBrk="1" fontAlgn="auto" latinLnBrk="0" hangingPunct="1">
              <a:spcBef>
                <a:spcPts val="0"/>
              </a:spcBef>
              <a:spcAft>
                <a:spcPts val="0"/>
              </a:spcAft>
              <a:defRPr kumimoji="0" sz="9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152400" y="116682"/>
            <a:ext cx="8832850" cy="4910137"/>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152400" y="95726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4267201" y="716756"/>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4362451" y="788194"/>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4343400" y="779861"/>
            <a:ext cx="457200" cy="330994"/>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200"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301626" y="171451"/>
            <a:ext cx="8534400" cy="5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301626" y="1143000"/>
            <a:ext cx="8534400" cy="34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42855062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2475" kern="1200">
          <a:solidFill>
            <a:srgbClr val="7B9899"/>
          </a:solidFill>
          <a:latin typeface="+mj-lt"/>
          <a:ea typeface="+mj-ea"/>
          <a:cs typeface="+mj-cs"/>
        </a:defRPr>
      </a:lvl1pPr>
      <a:lvl2pPr algn="ctr" rtl="0" eaLnBrk="0" fontAlgn="base" hangingPunct="0">
        <a:spcBef>
          <a:spcPct val="0"/>
        </a:spcBef>
        <a:spcAft>
          <a:spcPct val="0"/>
        </a:spcAft>
        <a:defRPr sz="2475">
          <a:solidFill>
            <a:srgbClr val="7B9899"/>
          </a:solidFill>
          <a:latin typeface="Georgia" pitchFamily="18" charset="0"/>
        </a:defRPr>
      </a:lvl2pPr>
      <a:lvl3pPr algn="ctr" rtl="0" eaLnBrk="0" fontAlgn="base" hangingPunct="0">
        <a:spcBef>
          <a:spcPct val="0"/>
        </a:spcBef>
        <a:spcAft>
          <a:spcPct val="0"/>
        </a:spcAft>
        <a:defRPr sz="2475">
          <a:solidFill>
            <a:srgbClr val="7B9899"/>
          </a:solidFill>
          <a:latin typeface="Georgia" pitchFamily="18" charset="0"/>
        </a:defRPr>
      </a:lvl3pPr>
      <a:lvl4pPr algn="ctr" rtl="0" eaLnBrk="0" fontAlgn="base" hangingPunct="0">
        <a:spcBef>
          <a:spcPct val="0"/>
        </a:spcBef>
        <a:spcAft>
          <a:spcPct val="0"/>
        </a:spcAft>
        <a:defRPr sz="2475">
          <a:solidFill>
            <a:srgbClr val="7B9899"/>
          </a:solidFill>
          <a:latin typeface="Georgia" pitchFamily="18" charset="0"/>
        </a:defRPr>
      </a:lvl4pPr>
      <a:lvl5pPr algn="ctr" rtl="0" eaLnBrk="0" fontAlgn="base" hangingPunct="0">
        <a:spcBef>
          <a:spcPct val="0"/>
        </a:spcBef>
        <a:spcAft>
          <a:spcPct val="0"/>
        </a:spcAft>
        <a:defRPr sz="2475">
          <a:solidFill>
            <a:srgbClr val="7B9899"/>
          </a:solidFill>
          <a:latin typeface="Georgia" pitchFamily="18" charset="0"/>
        </a:defRPr>
      </a:lvl5pPr>
      <a:lvl6pPr marL="342892" algn="ctr" rtl="0" fontAlgn="base">
        <a:spcBef>
          <a:spcPct val="0"/>
        </a:spcBef>
        <a:spcAft>
          <a:spcPct val="0"/>
        </a:spcAft>
        <a:defRPr sz="2475">
          <a:solidFill>
            <a:srgbClr val="7B9899"/>
          </a:solidFill>
          <a:latin typeface="Georgia" pitchFamily="18" charset="0"/>
        </a:defRPr>
      </a:lvl6pPr>
      <a:lvl7pPr marL="685783" algn="ctr" rtl="0" fontAlgn="base">
        <a:spcBef>
          <a:spcPct val="0"/>
        </a:spcBef>
        <a:spcAft>
          <a:spcPct val="0"/>
        </a:spcAft>
        <a:defRPr sz="2475">
          <a:solidFill>
            <a:srgbClr val="7B9899"/>
          </a:solidFill>
          <a:latin typeface="Georgia" pitchFamily="18" charset="0"/>
        </a:defRPr>
      </a:lvl7pPr>
      <a:lvl8pPr marL="1028674" algn="ctr" rtl="0" fontAlgn="base">
        <a:spcBef>
          <a:spcPct val="0"/>
        </a:spcBef>
        <a:spcAft>
          <a:spcPct val="0"/>
        </a:spcAft>
        <a:defRPr sz="2475">
          <a:solidFill>
            <a:srgbClr val="7B9899"/>
          </a:solidFill>
          <a:latin typeface="Georgia" pitchFamily="18" charset="0"/>
        </a:defRPr>
      </a:lvl8pPr>
      <a:lvl9pPr marL="1371566" algn="ctr" rtl="0" fontAlgn="base">
        <a:spcBef>
          <a:spcPct val="0"/>
        </a:spcBef>
        <a:spcAft>
          <a:spcPct val="0"/>
        </a:spcAft>
        <a:defRPr sz="2475">
          <a:solidFill>
            <a:srgbClr val="7B9899"/>
          </a:solidFill>
          <a:latin typeface="Georgia" pitchFamily="18" charset="0"/>
        </a:defRPr>
      </a:lvl9pPr>
    </p:titleStyle>
    <p:bodyStyle>
      <a:lvl1pPr marL="204783" indent="-204783" algn="l" rtl="0" eaLnBrk="0" fontAlgn="base" hangingPunct="0">
        <a:spcBef>
          <a:spcPct val="20000"/>
        </a:spcBef>
        <a:spcAft>
          <a:spcPct val="0"/>
        </a:spcAft>
        <a:buClr>
          <a:schemeClr val="accent1"/>
        </a:buClr>
        <a:buSzPct val="85000"/>
        <a:buFont typeface="Wingdings 2" panose="05020102010507070707" pitchFamily="18" charset="2"/>
        <a:buChar char=""/>
        <a:defRPr sz="2025" kern="1200">
          <a:solidFill>
            <a:schemeClr val="tx1"/>
          </a:solidFill>
          <a:latin typeface="+mn-lt"/>
          <a:ea typeface="+mn-ea"/>
          <a:cs typeface="+mn-cs"/>
        </a:defRPr>
      </a:lvl1pPr>
      <a:lvl2pPr marL="410756" indent="-204783" algn="l" rtl="0" eaLnBrk="0" fontAlgn="base" hangingPunct="0">
        <a:spcBef>
          <a:spcPct val="20000"/>
        </a:spcBef>
        <a:spcAft>
          <a:spcPct val="0"/>
        </a:spcAft>
        <a:buClr>
          <a:schemeClr val="accent2"/>
        </a:buClr>
        <a:buSzPct val="70000"/>
        <a:buFont typeface="Wingdings" panose="05000000000000000000" pitchFamily="2" charset="2"/>
        <a:buChar char=""/>
        <a:defRPr sz="1650" kern="1200">
          <a:solidFill>
            <a:schemeClr val="tx2"/>
          </a:solidFill>
          <a:latin typeface="+mn-lt"/>
          <a:ea typeface="+mn-ea"/>
          <a:cs typeface="+mn-cs"/>
        </a:defRPr>
      </a:lvl2pPr>
      <a:lvl3pPr marL="616728" indent="-171446" algn="l" rtl="0" eaLnBrk="0" fontAlgn="base" hangingPunct="0">
        <a:spcBef>
          <a:spcPct val="20000"/>
        </a:spcBef>
        <a:spcAft>
          <a:spcPct val="0"/>
        </a:spcAft>
        <a:buClr>
          <a:srgbClr val="8CADAE"/>
        </a:buClr>
        <a:buSzPct val="75000"/>
        <a:buFont typeface="Wingdings 2" panose="05020102010507070707" pitchFamily="18" charset="2"/>
        <a:buChar char=""/>
        <a:defRPr sz="1500" kern="1200">
          <a:solidFill>
            <a:schemeClr val="tx1"/>
          </a:solidFill>
          <a:latin typeface="+mn-lt"/>
          <a:ea typeface="+mn-ea"/>
          <a:cs typeface="+mn-cs"/>
        </a:defRPr>
      </a:lvl3pPr>
      <a:lvl4pPr marL="822702" indent="-171446" algn="l" rtl="0" eaLnBrk="0" fontAlgn="base" hangingPunct="0">
        <a:spcBef>
          <a:spcPct val="20000"/>
        </a:spcBef>
        <a:spcAft>
          <a:spcPct val="0"/>
        </a:spcAft>
        <a:buClr>
          <a:srgbClr val="8C7B70"/>
        </a:buClr>
        <a:buSzPct val="70000"/>
        <a:buFont typeface="Wingdings" panose="05000000000000000000" pitchFamily="2" charset="2"/>
        <a:buChar char=""/>
        <a:defRPr sz="1500" kern="1200">
          <a:solidFill>
            <a:schemeClr val="tx2"/>
          </a:solidFill>
          <a:latin typeface="+mn-lt"/>
          <a:ea typeface="+mn-ea"/>
          <a:cs typeface="+mn-cs"/>
        </a:defRPr>
      </a:lvl4pPr>
      <a:lvl5pPr marL="1028674" indent="-171446"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234409" indent="-137157"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44" indent="-137157"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01" indent="-137157"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36" indent="-137157"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4"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9"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1"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9/6/2024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3798947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hdr="0" ftr="0" dt="0"/>
  <p:txStyles>
    <p:titleStyle>
      <a:lvl1pPr algn="ctr" defTabSz="914172" rtl="0" eaLnBrk="1" latinLnBrk="0" hangingPunct="1">
        <a:spcBef>
          <a:spcPct val="0"/>
        </a:spcBef>
        <a:buNone/>
        <a:defRPr sz="4424" kern="1200">
          <a:solidFill>
            <a:schemeClr val="tx1"/>
          </a:solidFill>
          <a:latin typeface="+mj-lt"/>
          <a:ea typeface="+mj-ea"/>
          <a:cs typeface="+mj-cs"/>
        </a:defRPr>
      </a:lvl1pPr>
    </p:titleStyle>
    <p:bodyStyle>
      <a:lvl1pPr marL="342815" indent="-342815" algn="l" defTabSz="914172"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64" indent="-285679" algn="l" defTabSz="914172"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14" indent="-228543" algn="l" defTabSz="914172"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85"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971"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143"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229"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2B8AC976-F0F5-438A-A4BB-3BAAC2D1A4DD}" type="datetimeFigureOut">
              <a:rPr lang="en-US" smtClean="0">
                <a:solidFill>
                  <a:prstClr val="black">
                    <a:tint val="75000"/>
                  </a:prstClr>
                </a:solidFill>
              </a:rPr>
              <a:pPr defTabSz="685783"/>
              <a:t>9/6/2024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F70BFC39-336F-402B-8BB1-7F2D84F98217}"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1907265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9" indent="-171429"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5" indent="-171429"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3" indent="-171429"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2"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28"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6"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2" algn="l" defTabSz="685715" rtl="0" eaLnBrk="1" latinLnBrk="0" hangingPunct="1">
        <a:defRPr sz="1350" kern="1200">
          <a:solidFill>
            <a:schemeClr val="tx1"/>
          </a:solidFill>
          <a:latin typeface="+mn-lt"/>
          <a:ea typeface="+mn-ea"/>
          <a:cs typeface="+mn-cs"/>
        </a:defRPr>
      </a:lvl4pPr>
      <a:lvl5pPr marL="1371428" algn="l" defTabSz="685715" rtl="0" eaLnBrk="1" latinLnBrk="0" hangingPunct="1">
        <a:defRPr sz="1350" kern="1200">
          <a:solidFill>
            <a:schemeClr val="tx1"/>
          </a:solidFill>
          <a:latin typeface="+mn-lt"/>
          <a:ea typeface="+mn-ea"/>
          <a:cs typeface="+mn-cs"/>
        </a:defRPr>
      </a:lvl5pPr>
      <a:lvl6pPr marL="1714285" algn="l" defTabSz="685715" rtl="0" eaLnBrk="1" latinLnBrk="0" hangingPunct="1">
        <a:defRPr sz="1350" kern="1200">
          <a:solidFill>
            <a:schemeClr val="tx1"/>
          </a:solidFill>
          <a:latin typeface="+mn-lt"/>
          <a:ea typeface="+mn-ea"/>
          <a:cs typeface="+mn-cs"/>
        </a:defRPr>
      </a:lvl6pPr>
      <a:lvl7pPr marL="2057143"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1"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1"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306911282"/>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51.xml"/><Relationship Id="rId7"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slide" Target="slide16.xml"/><Relationship Id="rId3" Type="http://schemas.openxmlformats.org/officeDocument/2006/relationships/slide" Target="slide5.xml"/><Relationship Id="rId7" Type="http://schemas.openxmlformats.org/officeDocument/2006/relationships/slide" Target="slide19.xml"/><Relationship Id="rId12" Type="http://schemas.openxmlformats.org/officeDocument/2006/relationships/image" Target="../media/image51.png"/><Relationship Id="rId17" Type="http://schemas.openxmlformats.org/officeDocument/2006/relationships/image" Target="../media/image54.jpeg"/><Relationship Id="rId2" Type="http://schemas.openxmlformats.org/officeDocument/2006/relationships/image" Target="../media/image46.png"/><Relationship Id="rId16" Type="http://schemas.openxmlformats.org/officeDocument/2006/relationships/slide" Target="slide14.xml"/><Relationship Id="rId1" Type="http://schemas.openxmlformats.org/officeDocument/2006/relationships/slideLayout" Target="../slideLayouts/slideLayout51.xml"/><Relationship Id="rId6" Type="http://schemas.openxmlformats.org/officeDocument/2006/relationships/image" Target="../media/image48.jpeg"/><Relationship Id="rId11" Type="http://schemas.openxmlformats.org/officeDocument/2006/relationships/image" Target="../media/image43.png"/><Relationship Id="rId5" Type="http://schemas.openxmlformats.org/officeDocument/2006/relationships/slide" Target="slide18.xml"/><Relationship Id="rId15" Type="http://schemas.openxmlformats.org/officeDocument/2006/relationships/image" Target="../media/image53.png"/><Relationship Id="rId10" Type="http://schemas.openxmlformats.org/officeDocument/2006/relationships/image" Target="../media/image50.jpeg"/><Relationship Id="rId4" Type="http://schemas.openxmlformats.org/officeDocument/2006/relationships/image" Target="../media/image47.jpeg"/><Relationship Id="rId9" Type="http://schemas.openxmlformats.org/officeDocument/2006/relationships/slide" Target="slide22.xml"/><Relationship Id="rId1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2.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4.wav"/><Relationship Id="rId7"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7.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7.png"/><Relationship Id="rId5" Type="http://schemas.openxmlformats.org/officeDocument/2006/relationships/diagramLayout" Target="../diagrams/layout1.xml"/><Relationship Id="rId10" Type="http://schemas.openxmlformats.org/officeDocument/2006/relationships/image" Target="../media/image16.png"/><Relationship Id="rId4" Type="http://schemas.openxmlformats.org/officeDocument/2006/relationships/diagramData" Target="../diagrams/data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BC7130-ACDB-7DF1-6BD7-08692E164071}"/>
              </a:ext>
            </a:extLst>
          </p:cNvPr>
          <p:cNvSpPr/>
          <p:nvPr/>
        </p:nvSpPr>
        <p:spPr>
          <a:xfrm>
            <a:off x="1958390" y="1500187"/>
            <a:ext cx="5703164" cy="1177311"/>
          </a:xfrm>
          <a:prstGeom prst="rect">
            <a:avLst/>
          </a:prstGeom>
          <a:noFill/>
        </p:spPr>
        <p:txBody>
          <a:bodyPr wrap="none" lIns="51435" tIns="25718" rIns="51435" bIns="25718">
            <a:spAutoFit/>
          </a:bodyPr>
          <a:lstStyle/>
          <a:p>
            <a:pPr algn="ctr" defTabSz="514350">
              <a:buClrTx/>
            </a:pPr>
            <a:r>
              <a:rPr lang="en-US" sz="7313" b="1" kern="1200"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77685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6282" y="1051202"/>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8911988" cy="984255"/>
            <a:chOff x="-197378" y="669850"/>
            <a:chExt cx="8543499" cy="607247"/>
          </a:xfrm>
        </p:grpSpPr>
        <p:sp>
          <p:nvSpPr>
            <p:cNvPr id="1926" name="Google Shape;1926;p40"/>
            <p:cNvSpPr/>
            <p:nvPr/>
          </p:nvSpPr>
          <p:spPr>
            <a:xfrm>
              <a:off x="-197378" y="672105"/>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8470263" cy="58864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A9CB94F2-B9F2-6C17-72E3-E5671C267488}"/>
              </a:ext>
            </a:extLst>
          </p:cNvPr>
          <p:cNvSpPr txBox="1"/>
          <p:nvPr/>
        </p:nvSpPr>
        <p:spPr>
          <a:xfrm>
            <a:off x="158093" y="2096148"/>
            <a:ext cx="8911988" cy="523220"/>
          </a:xfrm>
          <a:prstGeom prst="rect">
            <a:avLst/>
          </a:prstGeom>
          <a:noFill/>
        </p:spPr>
        <p:txBody>
          <a:bodyPr wrap="square">
            <a:spAutoFit/>
          </a:bodyPr>
          <a:lstStyle/>
          <a:p>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b.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Hiện</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thực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và</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được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con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người</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nhận</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thức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p>
        </p:txBody>
      </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
        <p:nvSpPr>
          <p:cNvPr id="7" name="TextBox 8">
            <a:extLst>
              <a:ext uri="{FF2B5EF4-FFF2-40B4-BE49-F238E27FC236}">
                <a16:creationId xmlns:a16="http://schemas.microsoft.com/office/drawing/2014/main" id="{5B4A84B1-0293-0C10-59F2-1C31BA405DA5}"/>
              </a:ext>
            </a:extLst>
          </p:cNvPr>
          <p:cNvSpPr txBox="1"/>
          <p:nvPr/>
        </p:nvSpPr>
        <p:spPr>
          <a:xfrm>
            <a:off x="232012" y="2637997"/>
            <a:ext cx="8911988" cy="523220"/>
          </a:xfrm>
          <a:prstGeom prst="rect">
            <a:avLst/>
          </a:prstGeom>
          <a:noFill/>
        </p:spPr>
        <p:txBody>
          <a:bodyPr wrap="square">
            <a:spAutoFit/>
          </a:bodyPr>
          <a:lstStyle/>
          <a:p>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Hiện</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thực</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lịch</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sử</a:t>
            </a:r>
            <a:endParaRPr lang="en-US" sz="2800" b="1" dirty="0">
              <a:solidFill>
                <a:schemeClr val="tx1"/>
              </a:solidFill>
              <a:latin typeface="Times New Roman" panose="02020603050405020304" pitchFamily="18" charset="0"/>
              <a:ea typeface="Raleway"/>
              <a:cs typeface="Times New Roman" panose="02020603050405020304" pitchFamily="18" charset="0"/>
              <a:sym typeface="Raleway"/>
            </a:endParaRPr>
          </a:p>
        </p:txBody>
      </p:sp>
      <p:sp>
        <p:nvSpPr>
          <p:cNvPr id="8" name="TextBox 8">
            <a:extLst>
              <a:ext uri="{FF2B5EF4-FFF2-40B4-BE49-F238E27FC236}">
                <a16:creationId xmlns:a16="http://schemas.microsoft.com/office/drawing/2014/main" id="{664DE951-DCDD-DACE-EAEA-9C6DBDA2B428}"/>
              </a:ext>
            </a:extLst>
          </p:cNvPr>
          <p:cNvSpPr txBox="1"/>
          <p:nvPr/>
        </p:nvSpPr>
        <p:spPr>
          <a:xfrm>
            <a:off x="232012" y="3106106"/>
            <a:ext cx="8911988" cy="830997"/>
          </a:xfrm>
          <a:prstGeom prst="rect">
            <a:avLst/>
          </a:prstGeom>
          <a:noFill/>
        </p:spPr>
        <p:txBody>
          <a:bodyPr wrap="square">
            <a:spAutoFit/>
          </a:bodyPr>
          <a:lstStyle/>
          <a:p>
            <a:r>
              <a:rPr lang="vi-VN" sz="2400" dirty="0">
                <a:latin typeface="+mj-lt"/>
              </a:rPr>
              <a:t>Là toàn bộ những gì </a:t>
            </a:r>
            <a:r>
              <a:rPr lang="vi-VN" sz="2400" i="1" dirty="0">
                <a:latin typeface="+mj-lt"/>
              </a:rPr>
              <a:t>đã diễn ra trong quá khứ</a:t>
            </a:r>
            <a:r>
              <a:rPr lang="vi-VN" sz="2400" dirty="0">
                <a:latin typeface="+mj-lt"/>
              </a:rPr>
              <a:t>, </a:t>
            </a:r>
            <a:r>
              <a:rPr lang="vi-VN" sz="2400" i="1" dirty="0">
                <a:latin typeface="+mj-lt"/>
              </a:rPr>
              <a:t>tồn tại </a:t>
            </a:r>
            <a:r>
              <a:rPr lang="en-US" sz="2400" i="1" dirty="0" err="1">
                <a:latin typeface="Times New Roman" panose="02020603050405020304" pitchFamily="18" charset="0"/>
                <a:cs typeface="Times New Roman" panose="02020603050405020304" pitchFamily="18" charset="0"/>
              </a:rPr>
              <a:t>một</a:t>
            </a:r>
            <a:r>
              <a:rPr lang="vi-VN" sz="2400" i="1" dirty="0">
                <a:latin typeface="+mj-lt"/>
              </a:rPr>
              <a:t> cách khách quan</a:t>
            </a:r>
            <a:r>
              <a:rPr lang="vi-VN" sz="2400" dirty="0">
                <a:latin typeface="+mj-lt"/>
              </a:rPr>
              <a:t>, không phụ thuộc vào ý muốn chủ quan của con người</a:t>
            </a:r>
            <a:r>
              <a:rPr lang="en-US" sz="2400" dirty="0">
                <a:latin typeface="+mj-lt"/>
              </a:rPr>
              <a:t>.</a:t>
            </a:r>
            <a:endParaRPr lang="vi-VN" sz="2400" dirty="0">
              <a:latin typeface="+mj-lt"/>
            </a:endParaRPr>
          </a:p>
        </p:txBody>
      </p:sp>
    </p:spTree>
    <p:extLst>
      <p:ext uri="{BB962C8B-B14F-4D97-AF65-F5344CB8AC3E}">
        <p14:creationId xmlns:p14="http://schemas.microsoft.com/office/powerpoint/2010/main" val="10946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84194" y="997097"/>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8911988" cy="984255"/>
            <a:chOff x="-197378" y="669850"/>
            <a:chExt cx="8543499" cy="607247"/>
          </a:xfrm>
        </p:grpSpPr>
        <p:sp>
          <p:nvSpPr>
            <p:cNvPr id="1926" name="Google Shape;1926;p40"/>
            <p:cNvSpPr/>
            <p:nvPr/>
          </p:nvSpPr>
          <p:spPr>
            <a:xfrm>
              <a:off x="-197378" y="672105"/>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8470263" cy="58864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A9CB94F2-B9F2-6C17-72E3-E5671C267488}"/>
              </a:ext>
            </a:extLst>
          </p:cNvPr>
          <p:cNvSpPr txBox="1"/>
          <p:nvPr/>
        </p:nvSpPr>
        <p:spPr>
          <a:xfrm>
            <a:off x="158093" y="2096148"/>
            <a:ext cx="8911988" cy="523220"/>
          </a:xfrm>
          <a:prstGeom prst="rect">
            <a:avLst/>
          </a:prstGeom>
          <a:noFill/>
        </p:spPr>
        <p:txBody>
          <a:bodyPr wrap="square">
            <a:spAutoFit/>
          </a:bodyPr>
          <a:lstStyle/>
          <a:p>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b.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Hiện</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thực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và</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được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con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người</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nhận</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thức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p>
        </p:txBody>
      </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
        <p:nvSpPr>
          <p:cNvPr id="7" name="TextBox 8">
            <a:extLst>
              <a:ext uri="{FF2B5EF4-FFF2-40B4-BE49-F238E27FC236}">
                <a16:creationId xmlns:a16="http://schemas.microsoft.com/office/drawing/2014/main" id="{5B4A84B1-0293-0C10-59F2-1C31BA405DA5}"/>
              </a:ext>
            </a:extLst>
          </p:cNvPr>
          <p:cNvSpPr txBox="1"/>
          <p:nvPr/>
        </p:nvSpPr>
        <p:spPr>
          <a:xfrm>
            <a:off x="232012" y="2637997"/>
            <a:ext cx="8911988" cy="523220"/>
          </a:xfrm>
          <a:prstGeom prst="rect">
            <a:avLst/>
          </a:prstGeom>
          <a:noFill/>
        </p:spPr>
        <p:txBody>
          <a:bodyPr wrap="square">
            <a:spAutoFit/>
          </a:bodyPr>
          <a:lstStyle/>
          <a:p>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Lịch</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sử</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được</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con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người</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nhận</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thức</a:t>
            </a:r>
            <a:endParaRPr lang="en-US" sz="2800" b="1" dirty="0">
              <a:solidFill>
                <a:schemeClr val="tx1"/>
              </a:solidFill>
              <a:latin typeface="Times New Roman" panose="02020603050405020304" pitchFamily="18" charset="0"/>
              <a:ea typeface="Raleway"/>
              <a:cs typeface="Times New Roman" panose="02020603050405020304" pitchFamily="18" charset="0"/>
              <a:sym typeface="Raleway"/>
            </a:endParaRPr>
          </a:p>
        </p:txBody>
      </p:sp>
    </p:spTree>
    <p:extLst>
      <p:ext uri="{BB962C8B-B14F-4D97-AF65-F5344CB8AC3E}">
        <p14:creationId xmlns:p14="http://schemas.microsoft.com/office/powerpoint/2010/main" val="21447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84195" y="1051202"/>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8911988" cy="984255"/>
            <a:chOff x="-197378" y="669850"/>
            <a:chExt cx="8543499" cy="607247"/>
          </a:xfrm>
        </p:grpSpPr>
        <p:sp>
          <p:nvSpPr>
            <p:cNvPr id="1926" name="Google Shape;1926;p40"/>
            <p:cNvSpPr/>
            <p:nvPr/>
          </p:nvSpPr>
          <p:spPr>
            <a:xfrm>
              <a:off x="-197378" y="672105"/>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8470263" cy="58864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A9CB94F2-B9F2-6C17-72E3-E5671C267488}"/>
              </a:ext>
            </a:extLst>
          </p:cNvPr>
          <p:cNvSpPr txBox="1"/>
          <p:nvPr/>
        </p:nvSpPr>
        <p:spPr>
          <a:xfrm>
            <a:off x="158093" y="2096148"/>
            <a:ext cx="8911988" cy="523220"/>
          </a:xfrm>
          <a:prstGeom prst="rect">
            <a:avLst/>
          </a:prstGeom>
          <a:noFill/>
        </p:spPr>
        <p:txBody>
          <a:bodyPr wrap="square">
            <a:spAutoFit/>
          </a:bodyPr>
          <a:lstStyle/>
          <a:p>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b.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Hiện</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thực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và</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được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con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người</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nhận</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thức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p>
        </p:txBody>
      </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
        <p:nvSpPr>
          <p:cNvPr id="7" name="TextBox 8">
            <a:extLst>
              <a:ext uri="{FF2B5EF4-FFF2-40B4-BE49-F238E27FC236}">
                <a16:creationId xmlns:a16="http://schemas.microsoft.com/office/drawing/2014/main" id="{5B4A84B1-0293-0C10-59F2-1C31BA405DA5}"/>
              </a:ext>
            </a:extLst>
          </p:cNvPr>
          <p:cNvSpPr txBox="1"/>
          <p:nvPr/>
        </p:nvSpPr>
        <p:spPr>
          <a:xfrm>
            <a:off x="232012" y="2637997"/>
            <a:ext cx="8911988" cy="523220"/>
          </a:xfrm>
          <a:prstGeom prst="rect">
            <a:avLst/>
          </a:prstGeom>
          <a:noFill/>
        </p:spPr>
        <p:txBody>
          <a:bodyPr wrap="square">
            <a:spAutoFit/>
          </a:bodyPr>
          <a:lstStyle/>
          <a:p>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Lịch</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sử</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được</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con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người</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nhận</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thức</a:t>
            </a:r>
            <a:endParaRPr lang="en-US" sz="2800" b="1" dirty="0">
              <a:solidFill>
                <a:schemeClr val="tx1"/>
              </a:solidFill>
              <a:latin typeface="Times New Roman" panose="02020603050405020304" pitchFamily="18" charset="0"/>
              <a:ea typeface="Raleway"/>
              <a:cs typeface="Times New Roman" panose="02020603050405020304" pitchFamily="18" charset="0"/>
              <a:sym typeface="Raleway"/>
            </a:endParaRPr>
          </a:p>
        </p:txBody>
      </p:sp>
      <p:sp>
        <p:nvSpPr>
          <p:cNvPr id="8" name="TextBox 8">
            <a:extLst>
              <a:ext uri="{FF2B5EF4-FFF2-40B4-BE49-F238E27FC236}">
                <a16:creationId xmlns:a16="http://schemas.microsoft.com/office/drawing/2014/main" id="{7FD3FC45-C899-10CE-878F-245540C532BE}"/>
              </a:ext>
            </a:extLst>
          </p:cNvPr>
          <p:cNvSpPr txBox="1"/>
          <p:nvPr/>
        </p:nvSpPr>
        <p:spPr>
          <a:xfrm>
            <a:off x="232012" y="3106106"/>
            <a:ext cx="8911988" cy="830997"/>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tri </a:t>
            </a:r>
            <a:r>
              <a:rPr lang="en-US" sz="2400" i="1" dirty="0" err="1">
                <a:latin typeface="Times New Roman" panose="02020603050405020304" pitchFamily="18" charset="0"/>
                <a:cs typeface="Times New Roman" panose="02020603050405020304" pitchFamily="18" charset="0"/>
              </a:rPr>
              <a:t>thức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dung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khứ</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71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p45"/>
          <p:cNvSpPr/>
          <p:nvPr/>
        </p:nvSpPr>
        <p:spPr>
          <a:xfrm>
            <a:off x="1255950" y="547100"/>
            <a:ext cx="6632100" cy="47910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5"/>
          <p:cNvSpPr txBox="1">
            <a:spLocks noGrp="1"/>
          </p:cNvSpPr>
          <p:nvPr>
            <p:ph type="title"/>
          </p:nvPr>
        </p:nvSpPr>
        <p:spPr>
          <a:xfrm>
            <a:off x="1214391" y="603949"/>
            <a:ext cx="66321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endParaRPr dirty="0">
              <a:solidFill>
                <a:srgbClr val="C00000"/>
              </a:solidFill>
            </a:endParaRPr>
          </a:p>
        </p:txBody>
      </p:sp>
      <p:graphicFrame>
        <p:nvGraphicFramePr>
          <p:cNvPr id="2014" name="Google Shape;2014;p45"/>
          <p:cNvGraphicFramePr/>
          <p:nvPr>
            <p:extLst>
              <p:ext uri="{D42A27DB-BD31-4B8C-83A1-F6EECF244321}">
                <p14:modId xmlns:p14="http://schemas.microsoft.com/office/powerpoint/2010/main" val="586793727"/>
              </p:ext>
            </p:extLst>
          </p:nvPr>
        </p:nvGraphicFramePr>
        <p:xfrm>
          <a:off x="722100" y="1304680"/>
          <a:ext cx="7616682" cy="3254970"/>
        </p:xfrm>
        <a:graphic>
          <a:graphicData uri="http://schemas.openxmlformats.org/drawingml/2006/table">
            <a:tbl>
              <a:tblPr>
                <a:noFill/>
                <a:tableStyleId>{C591DCC3-0ABE-4231-9E3D-F637E57D7360}</a:tableStyleId>
              </a:tblPr>
              <a:tblGrid>
                <a:gridCol w="3781661">
                  <a:extLst>
                    <a:ext uri="{9D8B030D-6E8A-4147-A177-3AD203B41FA5}">
                      <a16:colId xmlns:a16="http://schemas.microsoft.com/office/drawing/2014/main" val="20001"/>
                    </a:ext>
                  </a:extLst>
                </a:gridCol>
                <a:gridCol w="3835021">
                  <a:extLst>
                    <a:ext uri="{9D8B030D-6E8A-4147-A177-3AD203B41FA5}">
                      <a16:colId xmlns:a16="http://schemas.microsoft.com/office/drawing/2014/main" val="20003"/>
                    </a:ext>
                  </a:extLst>
                </a:gridCol>
              </a:tblGrid>
              <a:tr h="692542">
                <a:tc>
                  <a:txBody>
                    <a:bodyPr/>
                    <a:lstStyle/>
                    <a:p>
                      <a:pPr marL="0" lvl="0" indent="0" algn="ctr" rtl="0">
                        <a:spcBef>
                          <a:spcPts val="0"/>
                        </a:spcBef>
                        <a:spcAft>
                          <a:spcPts val="0"/>
                        </a:spcAft>
                        <a:buNone/>
                      </a:pPr>
                      <a:r>
                        <a:rPr lang="en-US" sz="3200" b="1" dirty="0" err="1">
                          <a:solidFill>
                            <a:srgbClr val="C00000"/>
                          </a:solidFill>
                          <a:latin typeface="Times New Roman" panose="02020603050405020304" pitchFamily="18" charset="0"/>
                          <a:ea typeface="Raleway"/>
                          <a:cs typeface="Times New Roman" panose="02020603050405020304" pitchFamily="18" charset="0"/>
                          <a:sym typeface="Raleway"/>
                        </a:rPr>
                        <a:t>Hiện</a:t>
                      </a:r>
                      <a:r>
                        <a:rPr lang="en-US" sz="3200" b="1" dirty="0">
                          <a:solidFill>
                            <a:srgbClr val="C00000"/>
                          </a:solidFill>
                          <a:latin typeface="Times New Roman" panose="02020603050405020304" pitchFamily="18" charset="0"/>
                          <a:ea typeface="Raleway"/>
                          <a:cs typeface="Times New Roman" panose="02020603050405020304" pitchFamily="18" charset="0"/>
                          <a:sym typeface="Raleway"/>
                        </a:rPr>
                        <a:t> </a:t>
                      </a:r>
                      <a:r>
                        <a:rPr lang="en-US" sz="3200" b="1" dirty="0" err="1">
                          <a:solidFill>
                            <a:srgbClr val="C00000"/>
                          </a:solidFill>
                          <a:latin typeface="Times New Roman" panose="02020603050405020304" pitchFamily="18" charset="0"/>
                          <a:ea typeface="Raleway"/>
                          <a:cs typeface="Times New Roman" panose="02020603050405020304" pitchFamily="18" charset="0"/>
                          <a:sym typeface="Raleway"/>
                        </a:rPr>
                        <a:t>thực</a:t>
                      </a:r>
                      <a:r>
                        <a:rPr lang="en-US" sz="3200" b="1" dirty="0">
                          <a:solidFill>
                            <a:srgbClr val="C00000"/>
                          </a:solidFill>
                          <a:latin typeface="Times New Roman" panose="02020603050405020304" pitchFamily="18" charset="0"/>
                          <a:ea typeface="Raleway"/>
                          <a:cs typeface="Times New Roman" panose="02020603050405020304" pitchFamily="18" charset="0"/>
                          <a:sym typeface="Raleway"/>
                        </a:rPr>
                        <a:t> </a:t>
                      </a:r>
                      <a:r>
                        <a:rPr lang="en-US" sz="3200" b="1" dirty="0" err="1">
                          <a:solidFill>
                            <a:srgbClr val="C00000"/>
                          </a:solidFill>
                          <a:latin typeface="Times New Roman" panose="02020603050405020304" pitchFamily="18" charset="0"/>
                          <a:ea typeface="Raleway"/>
                          <a:cs typeface="Times New Roman" panose="02020603050405020304" pitchFamily="18" charset="0"/>
                          <a:sym typeface="Raleway"/>
                        </a:rPr>
                        <a:t>lịch</a:t>
                      </a:r>
                      <a:r>
                        <a:rPr lang="en-US" sz="3200" b="1" dirty="0">
                          <a:solidFill>
                            <a:srgbClr val="C00000"/>
                          </a:solidFill>
                          <a:latin typeface="Times New Roman" panose="02020603050405020304" pitchFamily="18" charset="0"/>
                          <a:ea typeface="Raleway"/>
                          <a:cs typeface="Times New Roman" panose="02020603050405020304" pitchFamily="18" charset="0"/>
                          <a:sym typeface="Raleway"/>
                        </a:rPr>
                        <a:t> </a:t>
                      </a:r>
                      <a:r>
                        <a:rPr lang="en-US" sz="3200" b="1" dirty="0" err="1">
                          <a:solidFill>
                            <a:srgbClr val="C00000"/>
                          </a:solidFill>
                          <a:latin typeface="Times New Roman" panose="02020603050405020304" pitchFamily="18" charset="0"/>
                          <a:ea typeface="Raleway"/>
                          <a:cs typeface="Times New Roman" panose="02020603050405020304" pitchFamily="18" charset="0"/>
                          <a:sym typeface="Raleway"/>
                        </a:rPr>
                        <a:t>sử</a:t>
                      </a:r>
                      <a:endParaRPr sz="3200" b="1" dirty="0">
                        <a:solidFill>
                          <a:srgbClr val="C00000"/>
                        </a:solidFill>
                        <a:latin typeface="Times New Roman" panose="02020603050405020304" pitchFamily="18" charset="0"/>
                        <a:ea typeface="Raleway"/>
                        <a:cs typeface="Times New Roman" panose="02020603050405020304" pitchFamily="18" charset="0"/>
                        <a:sym typeface="Raleway"/>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3200" b="1" dirty="0">
                          <a:solidFill>
                            <a:srgbClr val="0070C0"/>
                          </a:solidFill>
                          <a:latin typeface="Times New Roman" panose="02020603050405020304" pitchFamily="18" charset="0"/>
                          <a:ea typeface="Raleway"/>
                          <a:cs typeface="Times New Roman" panose="02020603050405020304" pitchFamily="18" charset="0"/>
                          <a:sym typeface="Raleway"/>
                        </a:rPr>
                        <a:t>Nhận thức lịch sử</a:t>
                      </a:r>
                      <a:endParaRPr sz="3200" b="1" dirty="0">
                        <a:solidFill>
                          <a:srgbClr val="0070C0"/>
                        </a:solidFill>
                        <a:latin typeface="Times New Roman" panose="02020603050405020304" pitchFamily="18" charset="0"/>
                        <a:ea typeface="Raleway"/>
                        <a:cs typeface="Times New Roman" panose="02020603050405020304" pitchFamily="18" charset="0"/>
                        <a:sym typeface="Raleway"/>
                      </a:endParaRP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562428">
                <a:tc>
                  <a:txBody>
                    <a:bodyPr/>
                    <a:lstStyle/>
                    <a:p>
                      <a:pPr marL="0" lvl="0" indent="0" algn="ctr" rtl="0">
                        <a:spcBef>
                          <a:spcPts val="0"/>
                        </a:spcBef>
                        <a:spcAft>
                          <a:spcPts val="0"/>
                        </a:spcAft>
                        <a:buNone/>
                      </a:pPr>
                      <a:endParaRPr sz="3200" b="1" dirty="0">
                        <a:solidFill>
                          <a:schemeClr val="dk1"/>
                        </a:solidFill>
                        <a:latin typeface="Times New Roman" panose="02020603050405020304" pitchFamily="18" charset="0"/>
                        <a:cs typeface="Times New Roman" panose="02020603050405020304" pitchFamily="18" charset="0"/>
                        <a:sym typeface="Raleway"/>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3200" b="1" dirty="0">
                        <a:latin typeface="Times New Roman" panose="02020603050405020304" pitchFamily="18" charset="0"/>
                        <a:cs typeface="Times New Roman" panose="02020603050405020304" pitchFamily="18" charset="0"/>
                        <a:sym typeface="Raleway"/>
                      </a:endParaRP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F3CDDF9D-A858-6883-C747-FE8FA5ACD3F6}"/>
              </a:ext>
            </a:extLst>
          </p:cNvPr>
          <p:cNvSpPr txBox="1"/>
          <p:nvPr/>
        </p:nvSpPr>
        <p:spPr>
          <a:xfrm>
            <a:off x="4734184" y="2094696"/>
            <a:ext cx="3535386" cy="1938992"/>
          </a:xfrm>
          <a:prstGeom prst="rect">
            <a:avLst/>
          </a:prstGeom>
          <a:noFill/>
        </p:spPr>
        <p:txBody>
          <a:bodyPr wrap="square">
            <a:spAutoFit/>
          </a:bodyPr>
          <a:lstStyle/>
          <a:p>
            <a:pPr marL="0" lvl="0" indent="0" algn="ctr" rtl="0">
              <a:spcBef>
                <a:spcPts val="0"/>
              </a:spcBef>
              <a:spcAft>
                <a:spcPts val="0"/>
              </a:spcAft>
              <a:buNone/>
            </a:pPr>
            <a:r>
              <a:rPr lang="vi-VN" sz="2400" dirty="0">
                <a:latin typeface="+mj-lt"/>
                <a:ea typeface="Raleway"/>
                <a:cs typeface="Raleway"/>
                <a:sym typeface="Raleway"/>
              </a:rPr>
              <a:t>Là toàn bộ những tri thức, hiểu biết, những ý niệm và hình dung của con người về quá khứ (nhận thức về sự việc đã xảy ra).</a:t>
            </a:r>
            <a:endParaRPr lang="vi-VN" sz="2400" dirty="0">
              <a:latin typeface="+mj-lt"/>
              <a:sym typeface="Raleway"/>
            </a:endParaRPr>
          </a:p>
        </p:txBody>
      </p:sp>
      <p:sp>
        <p:nvSpPr>
          <p:cNvPr id="8" name="TextBox 7">
            <a:extLst>
              <a:ext uri="{FF2B5EF4-FFF2-40B4-BE49-F238E27FC236}">
                <a16:creationId xmlns:a16="http://schemas.microsoft.com/office/drawing/2014/main" id="{CF4E80D4-80BC-12EE-C803-0DD45E43BEAF}"/>
              </a:ext>
            </a:extLst>
          </p:cNvPr>
          <p:cNvSpPr txBox="1"/>
          <p:nvPr/>
        </p:nvSpPr>
        <p:spPr>
          <a:xfrm>
            <a:off x="874430" y="2094696"/>
            <a:ext cx="3466175" cy="2308324"/>
          </a:xfrm>
          <a:prstGeom prst="rect">
            <a:avLst/>
          </a:prstGeom>
          <a:noFill/>
        </p:spPr>
        <p:txBody>
          <a:bodyPr wrap="square">
            <a:spAutoFit/>
          </a:bodyPr>
          <a:lstStyle/>
          <a:p>
            <a:pPr marL="0" lvl="0" indent="0" algn="ctr" rtl="0">
              <a:spcBef>
                <a:spcPts val="0"/>
              </a:spcBef>
              <a:spcAft>
                <a:spcPts val="0"/>
              </a:spcAft>
              <a:buNone/>
            </a:pPr>
            <a:r>
              <a:rPr lang="vi-VN" sz="2400" dirty="0">
                <a:solidFill>
                  <a:schemeClr val="dk1"/>
                </a:solidFill>
                <a:latin typeface="+mj-lt"/>
                <a:ea typeface="Raleway"/>
                <a:cs typeface="Raleway"/>
                <a:sym typeface="Raleway"/>
              </a:rPr>
              <a:t>Là toàn bộ những gì đã diễn ra trong quá khứ, tồn tại 1 cách khách quan, không phụ thuộc vào ý muốn chủ quan của con người</a:t>
            </a:r>
            <a:endParaRPr lang="vi-VN" sz="2400" dirty="0">
              <a:solidFill>
                <a:schemeClr val="dk1"/>
              </a:solidFill>
              <a:latin typeface="+mj-lt"/>
              <a:sym typeface="Raleway"/>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177421"/>
            <a:ext cx="9396564" cy="5568287"/>
          </a:xfrm>
          <a:prstGeom prst="rect">
            <a:avLst/>
          </a:prstGeom>
        </p:spPr>
      </p:pic>
      <p:pic>
        <p:nvPicPr>
          <p:cNvPr id="3" name="Picture 2">
            <a:extLst>
              <a:ext uri="{FF2B5EF4-FFF2-40B4-BE49-F238E27FC236}">
                <a16:creationId xmlns:a16="http://schemas.microsoft.com/office/drawing/2014/main" id="{445884C4-697E-EB92-B14F-884BB4E78464}"/>
              </a:ext>
            </a:extLst>
          </p:cNvPr>
          <p:cNvPicPr>
            <a:picLocks noChangeAspect="1"/>
          </p:cNvPicPr>
          <p:nvPr/>
        </p:nvPicPr>
        <p:blipFill>
          <a:blip r:embed="rId4"/>
          <a:stretch>
            <a:fillRect/>
          </a:stretch>
        </p:blipFill>
        <p:spPr>
          <a:xfrm>
            <a:off x="131999" y="150195"/>
            <a:ext cx="4440001" cy="4012113"/>
          </a:xfrm>
          <a:prstGeom prst="roundRect">
            <a:avLst>
              <a:gd name="adj" fmla="val 11922"/>
            </a:avLst>
          </a:prstGeom>
        </p:spPr>
      </p:pic>
      <p:sp>
        <p:nvSpPr>
          <p:cNvPr id="10" name="TextBox 9">
            <a:extLst>
              <a:ext uri="{FF2B5EF4-FFF2-40B4-BE49-F238E27FC236}">
                <a16:creationId xmlns:a16="http://schemas.microsoft.com/office/drawing/2014/main" id="{1D8038C5-CC89-D133-7BDC-4FFDADADB7F6}"/>
              </a:ext>
            </a:extLst>
          </p:cNvPr>
          <p:cNvSpPr txBox="1"/>
          <p:nvPr/>
        </p:nvSpPr>
        <p:spPr>
          <a:xfrm>
            <a:off x="131998" y="4162308"/>
            <a:ext cx="4440001" cy="830997"/>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Chủ tịch Hồ Chí Minh đọc Tuyên ngôn độc lập ngày 2-9-1945</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32BA54E-E5D1-8AF7-41A2-07EF47A84ABB}"/>
              </a:ext>
            </a:extLst>
          </p:cNvPr>
          <p:cNvPicPr>
            <a:picLocks noChangeAspect="1"/>
          </p:cNvPicPr>
          <p:nvPr/>
        </p:nvPicPr>
        <p:blipFill>
          <a:blip r:embed="rId5"/>
          <a:stretch>
            <a:fillRect/>
          </a:stretch>
        </p:blipFill>
        <p:spPr>
          <a:xfrm>
            <a:off x="4954318" y="3403635"/>
            <a:ext cx="1311214" cy="1517345"/>
          </a:xfrm>
          <a:prstGeom prst="rect">
            <a:avLst/>
          </a:prstGeom>
        </p:spPr>
      </p:pic>
      <p:sp>
        <p:nvSpPr>
          <p:cNvPr id="11" name="TextBox 10">
            <a:extLst>
              <a:ext uri="{FF2B5EF4-FFF2-40B4-BE49-F238E27FC236}">
                <a16:creationId xmlns:a16="http://schemas.microsoft.com/office/drawing/2014/main" id="{2D19FCB9-98B7-B4E6-89F1-74215B34027C}"/>
              </a:ext>
            </a:extLst>
          </p:cNvPr>
          <p:cNvSpPr txBox="1"/>
          <p:nvPr/>
        </p:nvSpPr>
        <p:spPr>
          <a:xfrm>
            <a:off x="4799533" y="150195"/>
            <a:ext cx="4243216" cy="3170099"/>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Tơ-roa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1200TCN.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He-</a:t>
            </a:r>
            <a:r>
              <a:rPr lang="en-US" sz="2000" dirty="0" err="1">
                <a:latin typeface="Times New Roman" panose="02020603050405020304" pitchFamily="18" charset="0"/>
                <a:cs typeface="Times New Roman" panose="02020603050405020304" pitchFamily="18" charset="0"/>
              </a:rPr>
              <a:t>len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mỏng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Tơ-roa-một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son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3000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Đác-đe</a:t>
            </a:r>
            <a:r>
              <a:rPr lang="en-US" sz="2000" dirty="0">
                <a:latin typeface="Times New Roman" panose="02020603050405020304" pitchFamily="18" charset="0"/>
                <a:cs typeface="Times New Roman" panose="02020603050405020304" pitchFamily="18" charset="0"/>
              </a:rPr>
              <a:t> men,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bè</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cớ</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Hy </a:t>
            </a:r>
            <a:r>
              <a:rPr lang="en-US" sz="2000" dirty="0" err="1">
                <a:latin typeface="Times New Roman" panose="02020603050405020304" pitchFamily="18" charset="0"/>
                <a:cs typeface="Times New Roman" panose="02020603050405020304" pitchFamily="18" charset="0"/>
              </a:rPr>
              <a:t>Lạp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A3908BB1-D79E-D38C-AF4E-01F663A4AFF0}"/>
              </a:ext>
            </a:extLst>
          </p:cNvPr>
          <p:cNvCxnSpPr>
            <a:cxnSpLocks/>
          </p:cNvCxnSpPr>
          <p:nvPr/>
        </p:nvCxnSpPr>
        <p:spPr>
          <a:xfrm flipV="1">
            <a:off x="4602748" y="0"/>
            <a:ext cx="0" cy="499330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a16="http://schemas.microsoft.com/office/drawing/2014/main" id="{3A812744-1A31-782A-2FC5-203FC8D97ECD}"/>
              </a:ext>
            </a:extLst>
          </p:cNvPr>
          <p:cNvSpPr txBox="1"/>
          <p:nvPr/>
        </p:nvSpPr>
        <p:spPr>
          <a:xfrm>
            <a:off x="6301935" y="3755415"/>
            <a:ext cx="2889912"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Con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ngựa</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thành</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Tơ-roa</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endParaRPr lang="en-US" b="1" dirty="0">
              <a:solidFill>
                <a:srgbClr val="C00000"/>
              </a:solidFill>
            </a:endParaRPr>
          </a:p>
        </p:txBody>
      </p:sp>
      <p:sp>
        <p:nvSpPr>
          <p:cNvPr id="19" name="Google Shape;1946;p42">
            <a:extLst>
              <a:ext uri="{FF2B5EF4-FFF2-40B4-BE49-F238E27FC236}">
                <a16:creationId xmlns:a16="http://schemas.microsoft.com/office/drawing/2014/main" id="{717DCB89-89AE-166E-C0BF-4257044CAA9D}"/>
              </a:ext>
            </a:extLst>
          </p:cNvPr>
          <p:cNvSpPr/>
          <p:nvPr/>
        </p:nvSpPr>
        <p:spPr>
          <a:xfrm>
            <a:off x="95902" y="4186372"/>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Hiện</a:t>
            </a:r>
            <a:r>
              <a:rPr lang="en-US" sz="28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28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thực</a:t>
            </a:r>
            <a:r>
              <a:rPr lang="en-US" sz="28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28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lịch</a:t>
            </a:r>
            <a:r>
              <a:rPr lang="en-US" sz="28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28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sử</a:t>
            </a:r>
            <a:endParaRPr sz="2800" dirty="0"/>
          </a:p>
        </p:txBody>
      </p:sp>
      <p:sp>
        <p:nvSpPr>
          <p:cNvPr id="20" name="Google Shape;1946;p42">
            <a:extLst>
              <a:ext uri="{FF2B5EF4-FFF2-40B4-BE49-F238E27FC236}">
                <a16:creationId xmlns:a16="http://schemas.microsoft.com/office/drawing/2014/main" id="{74F7E994-CA69-83D6-17A5-0FB4B0AD7B5F}"/>
              </a:ext>
            </a:extLst>
          </p:cNvPr>
          <p:cNvSpPr/>
          <p:nvPr/>
        </p:nvSpPr>
        <p:spPr>
          <a:xfrm>
            <a:off x="4650435" y="4186041"/>
            <a:ext cx="4518437" cy="830997"/>
          </a:xfrm>
          <a:prstGeom prst="roundRect">
            <a:avLst>
              <a:gd name="adj" fmla="val 50000"/>
            </a:avLst>
          </a:prstGeom>
          <a:solidFill>
            <a:schemeClr val="tx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0070C0"/>
                </a:solidFill>
                <a:latin typeface="Times New Roman" panose="02020603050405020304" pitchFamily="18" charset="0"/>
                <a:ea typeface="Raleway"/>
                <a:cs typeface="Times New Roman" panose="02020603050405020304" pitchFamily="18" charset="0"/>
                <a:sym typeface="Raleway"/>
              </a:rPr>
              <a:t>Nhận thức lịch sử</a:t>
            </a:r>
            <a:endParaRPr lang="en-US" sz="2800" b="1" dirty="0">
              <a:solidFill>
                <a:srgbClr val="0070C0"/>
              </a:solidFill>
              <a:latin typeface="Times New Roman" panose="02020603050405020304" pitchFamily="18" charset="0"/>
              <a:ea typeface="Raleway"/>
              <a:cs typeface="Times New Roman" panose="02020603050405020304" pitchFamily="18" charset="0"/>
              <a:sym typeface="Raleway"/>
            </a:endParaRPr>
          </a:p>
        </p:txBody>
      </p:sp>
    </p:spTree>
    <p:extLst>
      <p:ext uri="{BB962C8B-B14F-4D97-AF65-F5344CB8AC3E}">
        <p14:creationId xmlns:p14="http://schemas.microsoft.com/office/powerpoint/2010/main" val="332264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out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out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grpSp>
        <p:nvGrpSpPr>
          <p:cNvPr id="1933" name="Google Shape;1933;p41"/>
          <p:cNvGrpSpPr/>
          <p:nvPr/>
        </p:nvGrpSpPr>
        <p:grpSpPr>
          <a:xfrm>
            <a:off x="1445291" y="1164612"/>
            <a:ext cx="6253425" cy="2814287"/>
            <a:chOff x="1453903" y="1165075"/>
            <a:chExt cx="6253425" cy="2814287"/>
          </a:xfrm>
        </p:grpSpPr>
        <p:sp>
          <p:nvSpPr>
            <p:cNvPr id="1934" name="Google Shape;1934;p41"/>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1"/>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6" name="Google Shape;1936;p41"/>
          <p:cNvSpPr txBox="1">
            <a:spLocks noGrp="1"/>
          </p:cNvSpPr>
          <p:nvPr>
            <p:ph type="ctrTitle"/>
          </p:nvPr>
        </p:nvSpPr>
        <p:spPr>
          <a:xfrm>
            <a:off x="1910969" y="1438412"/>
            <a:ext cx="5245800" cy="2342873"/>
          </a:xfrm>
          <a:prstGeom prst="rect">
            <a:avLst/>
          </a:prstGeom>
        </p:spPr>
        <p:txBody>
          <a:bodyPr spcFirstLastPara="1" wrap="square" lIns="91425" tIns="91425" rIns="91425" bIns="91425" anchor="ctr" anchorCtr="0">
            <a:noAutofit/>
          </a:bodyPr>
          <a:lstStyle/>
          <a:p>
            <a:pPr marL="0" marR="0" indent="0" algn="ctr" rtl="0" fontAlgn="ctr">
              <a:spcBef>
                <a:spcPts val="0"/>
              </a:spcBef>
              <a:spcAft>
                <a:spcPts val="0"/>
              </a:spcAft>
            </a:pPr>
            <a:r>
              <a:rPr lang="en-US" sz="3600" dirty="0"/>
              <a:t>BÀI TẬP XÁC ĐỊNH </a:t>
            </a:r>
            <a:br>
              <a:rPr lang="en-US" sz="3600" dirty="0"/>
            </a:br>
            <a:r>
              <a:rPr lang="en-US" sz="36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Hiện</a:t>
            </a:r>
            <a:r>
              <a:rPr lang="en-US" sz="36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thực</a:t>
            </a:r>
            <a:r>
              <a:rPr lang="en-US" sz="36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lịch</a:t>
            </a:r>
            <a:r>
              <a:rPr lang="en-US" sz="3600" b="1" i="0" u="none" strike="noStrike" dirty="0">
                <a:solidFill>
                  <a:srgbClr val="C0000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dirty="0" err="1">
                <a:solidFill>
                  <a:srgbClr val="C00000"/>
                </a:solidFill>
                <a:effectLst/>
                <a:latin typeface="Times New Roman" panose="02020603050405020304" pitchFamily="18" charset="0"/>
                <a:ea typeface="Raleway" pitchFamily="2" charset="0"/>
                <a:cs typeface="Times New Roman" panose="02020603050405020304" pitchFamily="18" charset="0"/>
              </a:rPr>
              <a:t>sử</a:t>
            </a:r>
            <a:br>
              <a:rPr lang="en-US" sz="3600" b="0" i="0" u="none" strike="noStrike" dirty="0">
                <a:effectLst/>
                <a:latin typeface="Arial" panose="020B0604020202020204" pitchFamily="34" charset="0"/>
              </a:rPr>
            </a:br>
            <a:r>
              <a:rPr lang="en-US" sz="3600" b="1" i="0" u="none" strike="noStrike" dirty="0" err="1">
                <a:solidFill>
                  <a:srgbClr val="0070C0"/>
                </a:solidFill>
                <a:effectLst/>
                <a:latin typeface="Times New Roman" panose="02020603050405020304" pitchFamily="18" charset="0"/>
                <a:ea typeface="Raleway" pitchFamily="2" charset="0"/>
                <a:cs typeface="Times New Roman" panose="02020603050405020304" pitchFamily="18" charset="0"/>
              </a:rPr>
              <a:t>Nhận</a:t>
            </a:r>
            <a:r>
              <a:rPr lang="en-US" sz="3600" b="1" i="0" u="none" strike="noStrike" dirty="0">
                <a:solidFill>
                  <a:srgbClr val="0070C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dirty="0" err="1">
                <a:solidFill>
                  <a:srgbClr val="0070C0"/>
                </a:solidFill>
                <a:effectLst/>
                <a:latin typeface="Times New Roman" panose="02020603050405020304" pitchFamily="18" charset="0"/>
                <a:ea typeface="Raleway" pitchFamily="2" charset="0"/>
                <a:cs typeface="Times New Roman" panose="02020603050405020304" pitchFamily="18" charset="0"/>
              </a:rPr>
              <a:t>thức</a:t>
            </a:r>
            <a:r>
              <a:rPr lang="en-US" sz="3600" b="1" i="0" u="none" strike="noStrike" dirty="0">
                <a:solidFill>
                  <a:srgbClr val="0070C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dirty="0" err="1">
                <a:solidFill>
                  <a:srgbClr val="0070C0"/>
                </a:solidFill>
                <a:effectLst/>
                <a:latin typeface="Times New Roman" panose="02020603050405020304" pitchFamily="18" charset="0"/>
                <a:ea typeface="Raleway" pitchFamily="2" charset="0"/>
                <a:cs typeface="Times New Roman" panose="02020603050405020304" pitchFamily="18" charset="0"/>
              </a:rPr>
              <a:t>lịch</a:t>
            </a:r>
            <a:r>
              <a:rPr lang="en-US" sz="3600" b="1" i="0" u="none" strike="noStrike" dirty="0">
                <a:solidFill>
                  <a:srgbClr val="0070C0"/>
                </a:solidFill>
                <a:effectLst/>
                <a:latin typeface="Times New Roman" panose="02020603050405020304" pitchFamily="18" charset="0"/>
                <a:ea typeface="Raleway" pitchFamily="2" charset="0"/>
                <a:cs typeface="Times New Roman" panose="02020603050405020304" pitchFamily="18" charset="0"/>
              </a:rPr>
              <a:t> </a:t>
            </a:r>
            <a:r>
              <a:rPr lang="en-US" sz="3600" b="1" i="0" u="none" strike="noStrike" dirty="0" err="1">
                <a:solidFill>
                  <a:srgbClr val="0070C0"/>
                </a:solidFill>
                <a:effectLst/>
                <a:latin typeface="Times New Roman" panose="02020603050405020304" pitchFamily="18" charset="0"/>
                <a:ea typeface="Raleway" pitchFamily="2" charset="0"/>
                <a:cs typeface="Times New Roman" panose="02020603050405020304" pitchFamily="18" charset="0"/>
              </a:rPr>
              <a:t>sử</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936"/>
                                        </p:tgtEl>
                                        <p:attrNameLst>
                                          <p:attrName>style.visibility</p:attrName>
                                        </p:attrNameLst>
                                      </p:cBhvr>
                                      <p:to>
                                        <p:strVal val="visible"/>
                                      </p:to>
                                    </p:set>
                                    <p:animEffect transition="in" filter="circle(out)">
                                      <p:cBhvr>
                                        <p:cTn id="7" dur="2000"/>
                                        <p:tgtEl>
                                          <p:spTgt spid="1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177421"/>
            <a:ext cx="9396564" cy="5568287"/>
          </a:xfrm>
          <a:prstGeom prst="rect">
            <a:avLst/>
          </a:prstGeom>
        </p:spPr>
      </p:pic>
      <p:sp>
        <p:nvSpPr>
          <p:cNvPr id="11" name="TextBox 10">
            <a:extLst>
              <a:ext uri="{FF2B5EF4-FFF2-40B4-BE49-F238E27FC236}">
                <a16:creationId xmlns:a16="http://schemas.microsoft.com/office/drawing/2014/main" id="{2D19FCB9-98B7-B4E6-89F1-74215B34027C}"/>
              </a:ext>
            </a:extLst>
          </p:cNvPr>
          <p:cNvSpPr txBox="1"/>
          <p:nvPr/>
        </p:nvSpPr>
        <p:spPr>
          <a:xfrm>
            <a:off x="177422" y="171502"/>
            <a:ext cx="4363831" cy="3046988"/>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27/4/1521 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Nha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Ma-</a:t>
            </a:r>
            <a:r>
              <a:rPr lang="en-US" sz="2400" dirty="0" err="1">
                <a:latin typeface="Times New Roman" panose="02020603050405020304" pitchFamily="18" charset="0"/>
                <a:cs typeface="Times New Roman" panose="02020603050405020304" pitchFamily="18" charset="0"/>
              </a:rPr>
              <a:t>gien</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lăng</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-la-</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Phi-lip-pin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Âu</a:t>
            </a:r>
            <a:r>
              <a:rPr lang="en-US" sz="2400" dirty="0">
                <a:latin typeface="Times New Roman" panose="02020603050405020304" pitchFamily="18" charset="0"/>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A3908BB1-D79E-D38C-AF4E-01F663A4AFF0}"/>
              </a:ext>
            </a:extLst>
          </p:cNvPr>
          <p:cNvCxnSpPr>
            <a:cxnSpLocks/>
          </p:cNvCxnSpPr>
          <p:nvPr/>
        </p:nvCxnSpPr>
        <p:spPr>
          <a:xfrm flipV="1">
            <a:off x="4602748" y="0"/>
            <a:ext cx="0" cy="499330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a16="http://schemas.microsoft.com/office/drawing/2014/main" id="{3A812744-1A31-782A-2FC5-203FC8D97ECD}"/>
              </a:ext>
            </a:extLst>
          </p:cNvPr>
          <p:cNvSpPr txBox="1"/>
          <p:nvPr/>
        </p:nvSpPr>
        <p:spPr>
          <a:xfrm>
            <a:off x="5418161" y="4304677"/>
            <a:ext cx="3319753"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Di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tích</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bãi</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cọc</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Bạch</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Đằng</a:t>
            </a:r>
            <a:endParaRPr lang="en-US" b="1" dirty="0">
              <a:solidFill>
                <a:srgbClr val="C00000"/>
              </a:solidFill>
            </a:endParaRPr>
          </a:p>
        </p:txBody>
      </p:sp>
      <p:pic>
        <p:nvPicPr>
          <p:cNvPr id="5" name="Picture 4">
            <a:extLst>
              <a:ext uri="{FF2B5EF4-FFF2-40B4-BE49-F238E27FC236}">
                <a16:creationId xmlns:a16="http://schemas.microsoft.com/office/drawing/2014/main" id="{40749323-02BB-9FCF-29D5-F56F894D69CD}"/>
              </a:ext>
            </a:extLst>
          </p:cNvPr>
          <p:cNvPicPr>
            <a:picLocks noChangeAspect="1"/>
          </p:cNvPicPr>
          <p:nvPr/>
        </p:nvPicPr>
        <p:blipFill rotWithShape="1">
          <a:blip r:embed="rId4"/>
          <a:srcRect t="5838" r="4075" b="10846"/>
          <a:stretch/>
        </p:blipFill>
        <p:spPr>
          <a:xfrm>
            <a:off x="226959" y="3218490"/>
            <a:ext cx="1624084" cy="1812873"/>
          </a:xfrm>
          <a:prstGeom prst="roundRect">
            <a:avLst>
              <a:gd name="adj" fmla="val 14813"/>
            </a:avLst>
          </a:prstGeom>
        </p:spPr>
      </p:pic>
      <p:sp>
        <p:nvSpPr>
          <p:cNvPr id="16" name="TextBox 15">
            <a:extLst>
              <a:ext uri="{FF2B5EF4-FFF2-40B4-BE49-F238E27FC236}">
                <a16:creationId xmlns:a16="http://schemas.microsoft.com/office/drawing/2014/main" id="{6B320748-66B1-232F-225B-8B48D92AB56B}"/>
              </a:ext>
            </a:extLst>
          </p:cNvPr>
          <p:cNvSpPr txBox="1"/>
          <p:nvPr/>
        </p:nvSpPr>
        <p:spPr>
          <a:xfrm>
            <a:off x="1823768" y="3889179"/>
            <a:ext cx="2717485" cy="830997"/>
          </a:xfrm>
          <a:prstGeom prst="rect">
            <a:avLst/>
          </a:prstGeom>
          <a:noFill/>
        </p:spPr>
        <p:txBody>
          <a:bodyPr wrap="square">
            <a:spAutoFit/>
          </a:bodyPr>
          <a:lstStyle/>
          <a:p>
            <a:pPr algn="ct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Bia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tưởng</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niệm</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thủ</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lĩnh</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La-</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pu</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-la-</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pu</a:t>
            </a:r>
            <a:endParaRPr lang="en-US" sz="1600" dirty="0">
              <a:solidFill>
                <a:srgbClr val="0070C0"/>
              </a:solidFill>
            </a:endParaRPr>
          </a:p>
        </p:txBody>
      </p:sp>
      <p:pic>
        <p:nvPicPr>
          <p:cNvPr id="8" name="Picture 7">
            <a:extLst>
              <a:ext uri="{FF2B5EF4-FFF2-40B4-BE49-F238E27FC236}">
                <a16:creationId xmlns:a16="http://schemas.microsoft.com/office/drawing/2014/main" id="{B8DAA779-5895-3884-3A2F-CD46EEA47C75}"/>
              </a:ext>
            </a:extLst>
          </p:cNvPr>
          <p:cNvPicPr>
            <a:picLocks noChangeAspect="1"/>
          </p:cNvPicPr>
          <p:nvPr/>
        </p:nvPicPr>
        <p:blipFill>
          <a:blip r:embed="rId5"/>
          <a:stretch>
            <a:fillRect/>
          </a:stretch>
        </p:blipFill>
        <p:spPr>
          <a:xfrm>
            <a:off x="4814208" y="171502"/>
            <a:ext cx="4152367" cy="3840940"/>
          </a:xfrm>
          <a:prstGeom prst="roundRect">
            <a:avLst/>
          </a:prstGeom>
        </p:spPr>
      </p:pic>
      <p:sp>
        <p:nvSpPr>
          <p:cNvPr id="19" name="Google Shape;1946;p42">
            <a:extLst>
              <a:ext uri="{FF2B5EF4-FFF2-40B4-BE49-F238E27FC236}">
                <a16:creationId xmlns:a16="http://schemas.microsoft.com/office/drawing/2014/main" id="{717DCB89-89AE-166E-C0BF-4257044CAA9D}"/>
              </a:ext>
            </a:extLst>
          </p:cNvPr>
          <p:cNvSpPr/>
          <p:nvPr/>
        </p:nvSpPr>
        <p:spPr>
          <a:xfrm>
            <a:off x="4635812" y="4206299"/>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Hiện thực lịch sử</a:t>
            </a:r>
            <a:endParaRPr sz="2800"/>
          </a:p>
        </p:txBody>
      </p:sp>
      <p:sp>
        <p:nvSpPr>
          <p:cNvPr id="20" name="Google Shape;1946;p42">
            <a:extLst>
              <a:ext uri="{FF2B5EF4-FFF2-40B4-BE49-F238E27FC236}">
                <a16:creationId xmlns:a16="http://schemas.microsoft.com/office/drawing/2014/main" id="{74F7E994-CA69-83D6-17A5-0FB4B0AD7B5F}"/>
              </a:ext>
            </a:extLst>
          </p:cNvPr>
          <p:cNvSpPr/>
          <p:nvPr/>
        </p:nvSpPr>
        <p:spPr>
          <a:xfrm>
            <a:off x="84311" y="4200366"/>
            <a:ext cx="4518437" cy="830997"/>
          </a:xfrm>
          <a:prstGeom prst="roundRect">
            <a:avLst>
              <a:gd name="adj" fmla="val 50000"/>
            </a:avLst>
          </a:prstGeom>
          <a:solidFill>
            <a:schemeClr val="tx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0070C0"/>
                </a:solidFill>
                <a:latin typeface="Times New Roman" panose="02020603050405020304" pitchFamily="18" charset="0"/>
                <a:ea typeface="Raleway"/>
                <a:cs typeface="Times New Roman" panose="02020603050405020304" pitchFamily="18" charset="0"/>
                <a:sym typeface="Raleway"/>
              </a:rPr>
              <a:t>Nhận thức lịch sử</a:t>
            </a:r>
            <a:endParaRPr lang="en-US" sz="2800" b="1" dirty="0">
              <a:solidFill>
                <a:srgbClr val="0070C0"/>
              </a:solidFill>
              <a:latin typeface="Times New Roman" panose="02020603050405020304" pitchFamily="18" charset="0"/>
              <a:ea typeface="Raleway"/>
              <a:cs typeface="Times New Roman" panose="02020603050405020304" pitchFamily="18" charset="0"/>
              <a:sym typeface="Raleway"/>
            </a:endParaRPr>
          </a:p>
        </p:txBody>
      </p:sp>
    </p:spTree>
    <p:extLst>
      <p:ext uri="{BB962C8B-B14F-4D97-AF65-F5344CB8AC3E}">
        <p14:creationId xmlns:p14="http://schemas.microsoft.com/office/powerpoint/2010/main" val="198522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out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out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6" grpId="0"/>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177421"/>
            <a:ext cx="9396564" cy="5568287"/>
          </a:xfrm>
          <a:prstGeom prst="rect">
            <a:avLst/>
          </a:prstGeom>
        </p:spPr>
      </p:pic>
      <p:cxnSp>
        <p:nvCxnSpPr>
          <p:cNvPr id="13" name="Straight Arrow Connector 12">
            <a:extLst>
              <a:ext uri="{FF2B5EF4-FFF2-40B4-BE49-F238E27FC236}">
                <a16:creationId xmlns:a16="http://schemas.microsoft.com/office/drawing/2014/main" id="{A3908BB1-D79E-D38C-AF4E-01F663A4AFF0}"/>
              </a:ext>
            </a:extLst>
          </p:cNvPr>
          <p:cNvCxnSpPr>
            <a:cxnSpLocks/>
          </p:cNvCxnSpPr>
          <p:nvPr/>
        </p:nvCxnSpPr>
        <p:spPr>
          <a:xfrm flipV="1">
            <a:off x="4602748" y="0"/>
            <a:ext cx="0" cy="499330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TextBox 17">
            <a:extLst>
              <a:ext uri="{FF2B5EF4-FFF2-40B4-BE49-F238E27FC236}">
                <a16:creationId xmlns:a16="http://schemas.microsoft.com/office/drawing/2014/main" id="{3A812744-1A31-782A-2FC5-203FC8D97ECD}"/>
              </a:ext>
            </a:extLst>
          </p:cNvPr>
          <p:cNvSpPr txBox="1"/>
          <p:nvPr/>
        </p:nvSpPr>
        <p:spPr>
          <a:xfrm>
            <a:off x="5418162" y="4422767"/>
            <a:ext cx="3319753" cy="461665"/>
          </a:xfrm>
          <a:prstGeom prst="rect">
            <a:avLst/>
          </a:prstGeom>
          <a:noFill/>
        </p:spPr>
        <p:txBody>
          <a:bodyPr wrap="square">
            <a:spAutoFit/>
          </a:bodyPr>
          <a:lstStyle/>
          <a:p>
            <a:pPr algn="ct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Chuyện</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nỏ</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thần</a:t>
            </a:r>
            <a:endParaRPr lang="en-US" sz="1600" b="1" dirty="0">
              <a:solidFill>
                <a:srgbClr val="C00000"/>
              </a:solidFill>
            </a:endParaRPr>
          </a:p>
        </p:txBody>
      </p:sp>
      <p:sp>
        <p:nvSpPr>
          <p:cNvPr id="16" name="TextBox 15">
            <a:extLst>
              <a:ext uri="{FF2B5EF4-FFF2-40B4-BE49-F238E27FC236}">
                <a16:creationId xmlns:a16="http://schemas.microsoft.com/office/drawing/2014/main" id="{6B320748-66B1-232F-225B-8B48D92AB56B}"/>
              </a:ext>
            </a:extLst>
          </p:cNvPr>
          <p:cNvSpPr txBox="1"/>
          <p:nvPr/>
        </p:nvSpPr>
        <p:spPr>
          <a:xfrm>
            <a:off x="365096" y="4238303"/>
            <a:ext cx="4053383" cy="830997"/>
          </a:xfrm>
          <a:prstGeom prst="rect">
            <a:avLst/>
          </a:prstGeom>
          <a:noFill/>
        </p:spPr>
        <p:txBody>
          <a:bodyPr wrap="square">
            <a:spAutoFit/>
          </a:bodyPr>
          <a:lstStyle/>
          <a:p>
            <a:pPr algn="ct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Mũi</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tên</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bằng</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Đồng</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tìm</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thấy</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ở </a:t>
            </a:r>
            <a:r>
              <a:rPr kumimoji="0" lang="en-US" sz="24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Cổ</a:t>
            </a:r>
            <a:r>
              <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Loa (1959)</a:t>
            </a:r>
            <a:endParaRPr lang="en-US" sz="1600" dirty="0">
              <a:solidFill>
                <a:srgbClr val="0070C0"/>
              </a:solidFill>
            </a:endParaRPr>
          </a:p>
        </p:txBody>
      </p:sp>
      <p:pic>
        <p:nvPicPr>
          <p:cNvPr id="3" name="Picture 2">
            <a:extLst>
              <a:ext uri="{FF2B5EF4-FFF2-40B4-BE49-F238E27FC236}">
                <a16:creationId xmlns:a16="http://schemas.microsoft.com/office/drawing/2014/main" id="{2FE57337-B7A8-B070-8CBE-60ADC2A002C5}"/>
              </a:ext>
            </a:extLst>
          </p:cNvPr>
          <p:cNvPicPr>
            <a:picLocks noChangeAspect="1"/>
          </p:cNvPicPr>
          <p:nvPr/>
        </p:nvPicPr>
        <p:blipFill>
          <a:blip r:embed="rId4"/>
          <a:stretch>
            <a:fillRect/>
          </a:stretch>
        </p:blipFill>
        <p:spPr>
          <a:xfrm>
            <a:off x="177697" y="171502"/>
            <a:ext cx="4302056" cy="4076700"/>
          </a:xfrm>
          <a:prstGeom prst="roundRect">
            <a:avLst>
              <a:gd name="adj" fmla="val 7293"/>
            </a:avLst>
          </a:prstGeom>
        </p:spPr>
      </p:pic>
      <p:pic>
        <p:nvPicPr>
          <p:cNvPr id="4" name="Picture 3">
            <a:extLst>
              <a:ext uri="{FF2B5EF4-FFF2-40B4-BE49-F238E27FC236}">
                <a16:creationId xmlns:a16="http://schemas.microsoft.com/office/drawing/2014/main" id="{448F5A64-2BEF-CE55-F7F1-43B62E1ADE15}"/>
              </a:ext>
            </a:extLst>
          </p:cNvPr>
          <p:cNvPicPr>
            <a:picLocks noChangeAspect="1"/>
          </p:cNvPicPr>
          <p:nvPr/>
        </p:nvPicPr>
        <p:blipFill rotWithShape="1">
          <a:blip r:embed="rId5"/>
          <a:srcRect l="20283" r="20016"/>
          <a:stretch/>
        </p:blipFill>
        <p:spPr>
          <a:xfrm>
            <a:off x="4879109" y="171502"/>
            <a:ext cx="3858805" cy="4133175"/>
          </a:xfrm>
          <a:prstGeom prst="rect">
            <a:avLst/>
          </a:prstGeom>
        </p:spPr>
      </p:pic>
      <p:sp>
        <p:nvSpPr>
          <p:cNvPr id="19" name="Google Shape;1946;p42">
            <a:extLst>
              <a:ext uri="{FF2B5EF4-FFF2-40B4-BE49-F238E27FC236}">
                <a16:creationId xmlns:a16="http://schemas.microsoft.com/office/drawing/2014/main" id="{717DCB89-89AE-166E-C0BF-4257044CAA9D}"/>
              </a:ext>
            </a:extLst>
          </p:cNvPr>
          <p:cNvSpPr/>
          <p:nvPr/>
        </p:nvSpPr>
        <p:spPr>
          <a:xfrm>
            <a:off x="84311" y="4184273"/>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i="0" u="none" strike="noStrike">
                <a:solidFill>
                  <a:srgbClr val="C00000"/>
                </a:solidFill>
                <a:effectLst/>
                <a:latin typeface="Times New Roman" panose="02020603050405020304" pitchFamily="18" charset="0"/>
                <a:ea typeface="Raleway" pitchFamily="2" charset="0"/>
                <a:cs typeface="Times New Roman" panose="02020603050405020304" pitchFamily="18" charset="0"/>
              </a:rPr>
              <a:t>Hiện thực lịch sử</a:t>
            </a:r>
            <a:endParaRPr sz="2800"/>
          </a:p>
        </p:txBody>
      </p:sp>
      <p:sp>
        <p:nvSpPr>
          <p:cNvPr id="20" name="Google Shape;1946;p42">
            <a:extLst>
              <a:ext uri="{FF2B5EF4-FFF2-40B4-BE49-F238E27FC236}">
                <a16:creationId xmlns:a16="http://schemas.microsoft.com/office/drawing/2014/main" id="{74F7E994-CA69-83D6-17A5-0FB4B0AD7B5F}"/>
              </a:ext>
            </a:extLst>
          </p:cNvPr>
          <p:cNvSpPr/>
          <p:nvPr/>
        </p:nvSpPr>
        <p:spPr>
          <a:xfrm>
            <a:off x="4649920" y="4178286"/>
            <a:ext cx="4518437" cy="830997"/>
          </a:xfrm>
          <a:prstGeom prst="roundRect">
            <a:avLst>
              <a:gd name="adj" fmla="val 50000"/>
            </a:avLst>
          </a:prstGeom>
          <a:solidFill>
            <a:schemeClr val="tx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0070C0"/>
                </a:solidFill>
                <a:latin typeface="Times New Roman" panose="02020603050405020304" pitchFamily="18" charset="0"/>
                <a:ea typeface="Raleway"/>
                <a:cs typeface="Times New Roman" panose="02020603050405020304" pitchFamily="18" charset="0"/>
                <a:sym typeface="Raleway"/>
              </a:rPr>
              <a:t>Nhận thức lịch sử</a:t>
            </a:r>
            <a:endParaRPr lang="en-US" sz="2800" b="1" dirty="0">
              <a:solidFill>
                <a:srgbClr val="0070C0"/>
              </a:solidFill>
              <a:latin typeface="Times New Roman" panose="02020603050405020304" pitchFamily="18" charset="0"/>
              <a:ea typeface="Raleway"/>
              <a:cs typeface="Times New Roman" panose="02020603050405020304" pitchFamily="18" charset="0"/>
              <a:sym typeface="Raleway"/>
            </a:endParaRPr>
          </a:p>
        </p:txBody>
      </p:sp>
    </p:spTree>
    <p:extLst>
      <p:ext uri="{BB962C8B-B14F-4D97-AF65-F5344CB8AC3E}">
        <p14:creationId xmlns:p14="http://schemas.microsoft.com/office/powerpoint/2010/main" val="167959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500" fill="hold"/>
                                        <p:tgtEl>
                                          <p:spTgt spid="16"/>
                                        </p:tgtEl>
                                        <p:attrNameLst>
                                          <p:attrName>ppt_w</p:attrName>
                                        </p:attrNameLst>
                                      </p:cBhvr>
                                      <p:tavLst>
                                        <p:tav tm="0">
                                          <p:val>
                                            <p:fltVal val="0"/>
                                          </p:val>
                                        </p:tav>
                                        <p:tav tm="100000">
                                          <p:val>
                                            <p:strVal val="#ppt_w"/>
                                          </p:val>
                                        </p:tav>
                                      </p:tavLst>
                                    </p:anim>
                                    <p:anim calcmode="lin" valueType="num">
                                      <p:cBhvr>
                                        <p:cTn id="13" dur="1500" fill="hold"/>
                                        <p:tgtEl>
                                          <p:spTgt spid="16"/>
                                        </p:tgtEl>
                                        <p:attrNameLst>
                                          <p:attrName>ppt_h</p:attrName>
                                        </p:attrNameLst>
                                      </p:cBhvr>
                                      <p:tavLst>
                                        <p:tav tm="0">
                                          <p:val>
                                            <p:fltVal val="0"/>
                                          </p:val>
                                        </p:tav>
                                        <p:tav tm="100000">
                                          <p:val>
                                            <p:strVal val="#ppt_h"/>
                                          </p:val>
                                        </p:tav>
                                      </p:tavLst>
                                    </p:anim>
                                    <p:animEffect transition="in" filter="fade">
                                      <p:cBhvr>
                                        <p:cTn id="14" dur="1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500" fill="hold"/>
                                        <p:tgtEl>
                                          <p:spTgt spid="4"/>
                                        </p:tgtEl>
                                        <p:attrNameLst>
                                          <p:attrName>ppt_w</p:attrName>
                                        </p:attrNameLst>
                                      </p:cBhvr>
                                      <p:tavLst>
                                        <p:tav tm="0">
                                          <p:val>
                                            <p:fltVal val="0"/>
                                          </p:val>
                                        </p:tav>
                                        <p:tav tm="100000">
                                          <p:val>
                                            <p:strVal val="#ppt_w"/>
                                          </p:val>
                                        </p:tav>
                                      </p:tavLst>
                                    </p:anim>
                                    <p:anim calcmode="lin" valueType="num">
                                      <p:cBhvr>
                                        <p:cTn id="18" dur="1500" fill="hold"/>
                                        <p:tgtEl>
                                          <p:spTgt spid="4"/>
                                        </p:tgtEl>
                                        <p:attrNameLst>
                                          <p:attrName>ppt_h</p:attrName>
                                        </p:attrNameLst>
                                      </p:cBhvr>
                                      <p:tavLst>
                                        <p:tav tm="0">
                                          <p:val>
                                            <p:fltVal val="0"/>
                                          </p:val>
                                        </p:tav>
                                        <p:tav tm="100000">
                                          <p:val>
                                            <p:strVal val="#ppt_h"/>
                                          </p:val>
                                        </p:tav>
                                      </p:tavLst>
                                    </p:anim>
                                    <p:animEffect transition="in" filter="fade">
                                      <p:cBhvr>
                                        <p:cTn id="19" dur="1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500" fill="hold"/>
                                        <p:tgtEl>
                                          <p:spTgt spid="18"/>
                                        </p:tgtEl>
                                        <p:attrNameLst>
                                          <p:attrName>ppt_w</p:attrName>
                                        </p:attrNameLst>
                                      </p:cBhvr>
                                      <p:tavLst>
                                        <p:tav tm="0">
                                          <p:val>
                                            <p:fltVal val="0"/>
                                          </p:val>
                                        </p:tav>
                                        <p:tav tm="100000">
                                          <p:val>
                                            <p:strVal val="#ppt_w"/>
                                          </p:val>
                                        </p:tav>
                                      </p:tavLst>
                                    </p:anim>
                                    <p:anim calcmode="lin" valueType="num">
                                      <p:cBhvr>
                                        <p:cTn id="23" dur="1500" fill="hold"/>
                                        <p:tgtEl>
                                          <p:spTgt spid="18"/>
                                        </p:tgtEl>
                                        <p:attrNameLst>
                                          <p:attrName>ppt_h</p:attrName>
                                        </p:attrNameLst>
                                      </p:cBhvr>
                                      <p:tavLst>
                                        <p:tav tm="0">
                                          <p:val>
                                            <p:fltVal val="0"/>
                                          </p:val>
                                        </p:tav>
                                        <p:tav tm="100000">
                                          <p:val>
                                            <p:strVal val="#ppt_h"/>
                                          </p:val>
                                        </p:tav>
                                      </p:tavLst>
                                    </p:anim>
                                    <p:animEffect transition="in" filter="fade">
                                      <p:cBhvr>
                                        <p:cTn id="24" dur="1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out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out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84195" y="1051202"/>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5724518" cy="984255"/>
            <a:chOff x="-197378" y="669850"/>
            <a:chExt cx="8543499" cy="607247"/>
          </a:xfrm>
        </p:grpSpPr>
        <p:sp>
          <p:nvSpPr>
            <p:cNvPr id="1926" name="Google Shape;1926;p40"/>
            <p:cNvSpPr/>
            <p:nvPr/>
          </p:nvSpPr>
          <p:spPr>
            <a:xfrm>
              <a:off x="-197378" y="672105"/>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8470263" cy="32280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vi-VN" sz="2800" b="1" dirty="0">
                  <a:solidFill>
                    <a:srgbClr val="000000"/>
                  </a:solidFill>
                  <a:effectLst/>
                  <a:latin typeface="Times New Roman" panose="02020603050405020304" pitchFamily="18" charset="0"/>
                  <a:ea typeface="Times New Roman" panose="02020603050405020304" pitchFamily="18" charset="0"/>
                </a:rPr>
                <a:t>Đối tượng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nghiên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cứu</a:t>
              </a:r>
              <a:r>
                <a:rPr lang="en-US" sz="2800" b="1" dirty="0">
                  <a:solidFill>
                    <a:srgbClr val="000000"/>
                  </a:solidFill>
                  <a:effectLst/>
                  <a:latin typeface="Times New Roman" panose="02020603050405020304" pitchFamily="18" charset="0"/>
                  <a:ea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rPr>
                <a:t>của Sử học</a:t>
              </a:r>
              <a:endParaRPr lang="en-US" sz="2800" dirty="0">
                <a:latin typeface="Times New Roman" panose="02020603050405020304" pitchFamily="18" charset="0"/>
                <a:cs typeface="Times New Roman" panose="02020603050405020304" pitchFamily="18" charset="0"/>
              </a:endParaRPr>
            </a:p>
          </p:txBody>
        </p:sp>
      </p:gr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Tree>
    <p:extLst>
      <p:ext uri="{BB962C8B-B14F-4D97-AF65-F5344CB8AC3E}">
        <p14:creationId xmlns:p14="http://schemas.microsoft.com/office/powerpoint/2010/main" val="34497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F9997-D55B-2676-522D-39C32D3099CB}"/>
              </a:ext>
            </a:extLst>
          </p:cNvPr>
          <p:cNvPicPr>
            <a:picLocks noChangeAspect="1"/>
          </p:cNvPicPr>
          <p:nvPr/>
        </p:nvPicPr>
        <p:blipFill rotWithShape="1">
          <a:blip r:embed="rId2"/>
          <a:srcRect l="10955" t="3634" r="12746" b="3590"/>
          <a:stretch/>
        </p:blipFill>
        <p:spPr>
          <a:xfrm>
            <a:off x="0" y="0"/>
            <a:ext cx="3179886" cy="5143500"/>
          </a:xfrm>
          <a:prstGeom prst="rect">
            <a:avLst/>
          </a:prstGeom>
        </p:spPr>
      </p:pic>
      <p:pic>
        <p:nvPicPr>
          <p:cNvPr id="5" name="Picture 4">
            <a:extLst>
              <a:ext uri="{FF2B5EF4-FFF2-40B4-BE49-F238E27FC236}">
                <a16:creationId xmlns:a16="http://schemas.microsoft.com/office/drawing/2014/main" id="{457C1F8F-E78F-DCBA-2349-9AFF41383D03}"/>
              </a:ext>
            </a:extLst>
          </p:cNvPr>
          <p:cNvPicPr>
            <a:picLocks noChangeAspect="1"/>
          </p:cNvPicPr>
          <p:nvPr/>
        </p:nvPicPr>
        <p:blipFill>
          <a:blip r:embed="rId3"/>
          <a:stretch>
            <a:fillRect/>
          </a:stretch>
        </p:blipFill>
        <p:spPr>
          <a:xfrm>
            <a:off x="3179886" y="0"/>
            <a:ext cx="3029446" cy="5143500"/>
          </a:xfrm>
          <a:prstGeom prst="rect">
            <a:avLst/>
          </a:prstGeom>
        </p:spPr>
      </p:pic>
      <p:pic>
        <p:nvPicPr>
          <p:cNvPr id="6" name="Picture 5">
            <a:extLst>
              <a:ext uri="{FF2B5EF4-FFF2-40B4-BE49-F238E27FC236}">
                <a16:creationId xmlns:a16="http://schemas.microsoft.com/office/drawing/2014/main" id="{25C9CD15-F867-EB68-01EF-0776E6CC00D0}"/>
              </a:ext>
            </a:extLst>
          </p:cNvPr>
          <p:cNvPicPr>
            <a:picLocks noChangeAspect="1"/>
          </p:cNvPicPr>
          <p:nvPr/>
        </p:nvPicPr>
        <p:blipFill>
          <a:blip r:embed="rId4"/>
          <a:stretch>
            <a:fillRect/>
          </a:stretch>
        </p:blipFill>
        <p:spPr>
          <a:xfrm>
            <a:off x="6209332" y="0"/>
            <a:ext cx="2934668" cy="5143500"/>
          </a:xfrm>
          <a:prstGeom prst="rect">
            <a:avLst/>
          </a:prstGeom>
        </p:spPr>
      </p:pic>
    </p:spTree>
    <p:extLst>
      <p:ext uri="{BB962C8B-B14F-4D97-AF65-F5344CB8AC3E}">
        <p14:creationId xmlns:p14="http://schemas.microsoft.com/office/powerpoint/2010/main" val="4255835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2D2E71C-877E-F448-B0BC-81B7C95393F9}"/>
              </a:ext>
            </a:extLst>
          </p:cNvPr>
          <p:cNvSpPr/>
          <p:nvPr/>
        </p:nvSpPr>
        <p:spPr>
          <a:xfrm>
            <a:off x="0" y="87278"/>
            <a:ext cx="9144000" cy="517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x-none" sz="2100" b="1" dirty="0">
                <a:solidFill>
                  <a:prstClr val="black"/>
                </a:solidFill>
                <a:latin typeface="Times New Roman" panose="02020603050405020304" pitchFamily="18" charset="0"/>
                <a:cs typeface="Times New Roman" panose="02020603050405020304" pitchFamily="18" charset="0"/>
              </a:rPr>
              <a:t>Xem video và cho biết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sự</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kiện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lịch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sử</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nào</a:t>
            </a:r>
            <a:r>
              <a:rPr lang="x-none" sz="2100" b="1" dirty="0">
                <a:solidFill>
                  <a:prstClr val="black"/>
                </a:solidFill>
                <a:latin typeface="Times New Roman" panose="02020603050405020304" pitchFamily="18" charset="0"/>
                <a:cs typeface="Times New Roman" panose="02020603050405020304" pitchFamily="18" charset="0"/>
              </a:rPr>
              <a:t> đang được nhắc tới trong video?</a:t>
            </a:r>
          </a:p>
        </p:txBody>
      </p:sp>
      <p:sp>
        <p:nvSpPr>
          <p:cNvPr id="18" name="Rectangle: Diagonal Corners Snipped 6">
            <a:extLst>
              <a:ext uri="{FF2B5EF4-FFF2-40B4-BE49-F238E27FC236}">
                <a16:creationId xmlns:a16="http://schemas.microsoft.com/office/drawing/2014/main" id="{A264F6D3-E386-5B49-9A1C-671D3BF57279}"/>
              </a:ext>
            </a:extLst>
          </p:cNvPr>
          <p:cNvSpPr/>
          <p:nvPr/>
        </p:nvSpPr>
        <p:spPr>
          <a:xfrm>
            <a:off x="0" y="4289778"/>
            <a:ext cx="3273031" cy="608146"/>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1800" kern="1200" dirty="0">
                <a:solidFill>
                  <a:prstClr val="white"/>
                </a:solidFill>
                <a:latin typeface="Times New Roman" panose="02020603050405020304" pitchFamily="18" charset="0"/>
                <a:cs typeface="Times New Roman" panose="02020603050405020304" pitchFamily="18" charset="0"/>
              </a:rPr>
              <a:t>A. </a:t>
            </a:r>
            <a:r>
              <a:rPr lang="en-US" sz="1800" kern="1200" dirty="0" err="1">
                <a:solidFill>
                  <a:prstClr val="white"/>
                </a:solidFill>
                <a:latin typeface="Times New Roman" panose="02020603050405020304" pitchFamily="18" charset="0"/>
                <a:cs typeface="Times New Roman" panose="02020603050405020304" pitchFamily="18" charset="0"/>
              </a:rPr>
              <a:t>Chiến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tranh</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thế</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giới</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thứ</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nhất</a:t>
            </a:r>
            <a:endParaRPr lang="en-US" sz="3000" kern="1200" dirty="0">
              <a:solidFill>
                <a:prstClr val="white"/>
              </a:solidFill>
              <a:latin typeface="Times New Roman" panose="02020603050405020304" pitchFamily="18" charset="0"/>
              <a:cs typeface="Times New Roman" panose="02020603050405020304" pitchFamily="18" charset="0"/>
            </a:endParaRPr>
          </a:p>
        </p:txBody>
      </p:sp>
      <p:sp>
        <p:nvSpPr>
          <p:cNvPr id="19" name="Rectangle: Diagonal Corners Snipped 7">
            <a:extLst>
              <a:ext uri="{FF2B5EF4-FFF2-40B4-BE49-F238E27FC236}">
                <a16:creationId xmlns:a16="http://schemas.microsoft.com/office/drawing/2014/main" id="{F41C91BA-CAFC-FA4D-9727-1B834C9F625A}"/>
              </a:ext>
            </a:extLst>
          </p:cNvPr>
          <p:cNvSpPr/>
          <p:nvPr/>
        </p:nvSpPr>
        <p:spPr>
          <a:xfrm>
            <a:off x="3457994" y="4289777"/>
            <a:ext cx="2618160" cy="60814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dirty="0">
                <a:solidFill>
                  <a:prstClr val="white"/>
                </a:solidFill>
                <a:latin typeface="Times New Roman" panose="02020603050405020304" pitchFamily="18" charset="0"/>
                <a:cs typeface="Times New Roman" panose="02020603050405020304" pitchFamily="18" charset="0"/>
              </a:rPr>
              <a:t>B. </a:t>
            </a:r>
            <a:r>
              <a:rPr lang="en-US" sz="1800" kern="1200" dirty="0" err="1">
                <a:solidFill>
                  <a:prstClr val="white"/>
                </a:solidFill>
                <a:latin typeface="Times New Roman" panose="02020603050405020304" pitchFamily="18" charset="0"/>
                <a:cs typeface="Times New Roman" panose="02020603050405020304" pitchFamily="18" charset="0"/>
              </a:rPr>
              <a:t>Trận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Xích</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Bích</a:t>
            </a:r>
            <a:endParaRPr lang="en-US" sz="3000" kern="1200" dirty="0">
              <a:solidFill>
                <a:prstClr val="white"/>
              </a:solidFill>
              <a:latin typeface="Times New Roman" panose="02020603050405020304" pitchFamily="18" charset="0"/>
              <a:cs typeface="Times New Roman" panose="02020603050405020304" pitchFamily="18" charset="0"/>
            </a:endParaRPr>
          </a:p>
        </p:txBody>
      </p:sp>
      <p:sp>
        <p:nvSpPr>
          <p:cNvPr id="21" name="Rectangle: Diagonal Corners Snipped 8">
            <a:extLst>
              <a:ext uri="{FF2B5EF4-FFF2-40B4-BE49-F238E27FC236}">
                <a16:creationId xmlns:a16="http://schemas.microsoft.com/office/drawing/2014/main" id="{871D8A93-F72A-864A-97CD-D10E4D37BA76}"/>
              </a:ext>
            </a:extLst>
          </p:cNvPr>
          <p:cNvSpPr/>
          <p:nvPr/>
        </p:nvSpPr>
        <p:spPr>
          <a:xfrm>
            <a:off x="6261117" y="4289778"/>
            <a:ext cx="2618160" cy="60814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dirty="0">
                <a:solidFill>
                  <a:prstClr val="white"/>
                </a:solidFill>
                <a:latin typeface="Times New Roman" panose="02020603050405020304" pitchFamily="18" charset="0"/>
                <a:cs typeface="Times New Roman" panose="02020603050405020304" pitchFamily="18" charset="0"/>
              </a:rPr>
              <a:t>C. </a:t>
            </a:r>
            <a:r>
              <a:rPr lang="en-US" sz="1800" kern="1200" dirty="0" err="1">
                <a:solidFill>
                  <a:prstClr val="white"/>
                </a:solidFill>
                <a:latin typeface="Times New Roman" panose="02020603050405020304" pitchFamily="18" charset="0"/>
                <a:cs typeface="Times New Roman" panose="02020603050405020304" pitchFamily="18" charset="0"/>
              </a:rPr>
              <a:t>Mỹ</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ném</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bom</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nguyên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tử</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xuống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Nhật</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Bản</a:t>
            </a:r>
            <a:endParaRPr lang="en-US" sz="3000" kern="1200" dirty="0">
              <a:solidFill>
                <a:prstClr val="white"/>
              </a:solidFill>
              <a:latin typeface="Times New Roman" panose="02020603050405020304" pitchFamily="18" charset="0"/>
              <a:cs typeface="Times New Roman" panose="02020603050405020304" pitchFamily="18" charset="0"/>
            </a:endParaRPr>
          </a:p>
        </p:txBody>
      </p:sp>
      <p:pic>
        <p:nvPicPr>
          <p:cNvPr id="3" name="mỹ thả bom nguyên tử">
            <a:hlinkClick r:id="" action="ppaction://media"/>
            <a:extLst>
              <a:ext uri="{FF2B5EF4-FFF2-40B4-BE49-F238E27FC236}">
                <a16:creationId xmlns:a16="http://schemas.microsoft.com/office/drawing/2014/main" id="{5D724F74-6BA9-3FFE-B9EA-EA964B98BA3A}"/>
              </a:ext>
            </a:extLst>
          </p:cNvPr>
          <p:cNvPicPr>
            <a:picLocks noChangeAspect="1"/>
          </p:cNvPicPr>
          <p:nvPr>
            <a:videoFile r:link="rId1"/>
            <p:extLst>
              <p:ext uri="{DAA4B4D4-6D71-4841-9C94-3DE7FCFB9230}">
                <p14:media xmlns:p14="http://schemas.microsoft.com/office/powerpoint/2010/main" r:embed="rId2">
                  <p14:trim st="70326" end="0.4218"/>
                </p14:media>
              </p:ext>
            </p:extLst>
          </p:nvPr>
        </p:nvPicPr>
        <p:blipFill>
          <a:blip r:embed="rId7"/>
          <a:stretch>
            <a:fillRect/>
          </a:stretch>
        </p:blipFill>
        <p:spPr>
          <a:xfrm>
            <a:off x="79022" y="604352"/>
            <a:ext cx="8884356" cy="3613150"/>
          </a:xfrm>
          <a:prstGeom prst="rect">
            <a:avLst/>
          </a:prstGeom>
        </p:spPr>
      </p:pic>
    </p:spTree>
    <p:extLst>
      <p:ext uri="{BB962C8B-B14F-4D97-AF65-F5344CB8AC3E}">
        <p14:creationId xmlns:p14="http://schemas.microsoft.com/office/powerpoint/2010/main" val="107022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3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8"/>
                                        </p:tgtEl>
                                        <p:attrNameLst>
                                          <p:attrName>fillcolor</p:attrName>
                                        </p:attrNameLst>
                                      </p:cBhvr>
                                      <p:to>
                                        <a:srgbClr val="FF0000"/>
                                      </p:to>
                                    </p:animClr>
                                    <p:set>
                                      <p:cBhvr>
                                        <p:cTn id="28" dur="500" fill="hold"/>
                                        <p:tgtEl>
                                          <p:spTgt spid="18"/>
                                        </p:tgtEl>
                                        <p:attrNameLst>
                                          <p:attrName>fill.type</p:attrName>
                                        </p:attrNameLst>
                                      </p:cBhvr>
                                      <p:to>
                                        <p:strVal val="solid"/>
                                      </p:to>
                                    </p:set>
                                    <p:set>
                                      <p:cBhvr>
                                        <p:cTn id="29" dur="500" fill="hold"/>
                                        <p:tgtEl>
                                          <p:spTgt spid="1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FF000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21"/>
                                        </p:tgtEl>
                                        <p:attrNameLst>
                                          <p:attrName>fillcolor</p:attrName>
                                        </p:attrNameLst>
                                      </p:cBhvr>
                                      <p:to>
                                        <a:srgbClr val="92D05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21"/>
                  </p:tgtEl>
                </p:cond>
              </p:nextCondLst>
            </p:seq>
            <p:video>
              <p:cMediaNode vol="80000">
                <p:cTn id="44" fill="hold" display="0">
                  <p:stCondLst>
                    <p:cond delay="indefinite"/>
                  </p:stCondLst>
                </p:cTn>
                <p:tgtEl>
                  <p:spTgt spid="3"/>
                </p:tgtEl>
              </p:cMediaNode>
            </p:vide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9"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84195" y="1051202"/>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5724518" cy="984255"/>
            <a:chOff x="-197378" y="669850"/>
            <a:chExt cx="8543499" cy="607247"/>
          </a:xfrm>
        </p:grpSpPr>
        <p:sp>
          <p:nvSpPr>
            <p:cNvPr id="1926" name="Google Shape;1926;p40"/>
            <p:cNvSpPr/>
            <p:nvPr/>
          </p:nvSpPr>
          <p:spPr>
            <a:xfrm>
              <a:off x="-197378" y="672105"/>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8470263" cy="32280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vi-VN" sz="2800" b="1" dirty="0">
                  <a:solidFill>
                    <a:srgbClr val="000000"/>
                  </a:solidFill>
                  <a:effectLst/>
                  <a:latin typeface="Times New Roman" panose="02020603050405020304" pitchFamily="18" charset="0"/>
                  <a:ea typeface="Times New Roman" panose="02020603050405020304" pitchFamily="18" charset="0"/>
                </a:rPr>
                <a:t>Đối tượng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nghiên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cứu</a:t>
              </a:r>
              <a:r>
                <a:rPr lang="en-US" sz="2800" b="1" dirty="0">
                  <a:solidFill>
                    <a:srgbClr val="000000"/>
                  </a:solidFill>
                  <a:effectLst/>
                  <a:latin typeface="Times New Roman" panose="02020603050405020304" pitchFamily="18" charset="0"/>
                  <a:ea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rPr>
                <a:t>của Sử học</a:t>
              </a:r>
              <a:endParaRPr lang="en-US" sz="2800" dirty="0">
                <a:latin typeface="Times New Roman" panose="02020603050405020304" pitchFamily="18" charset="0"/>
                <a:cs typeface="Times New Roman" panose="02020603050405020304" pitchFamily="18" charset="0"/>
              </a:endParaRPr>
            </a:p>
          </p:txBody>
        </p:sp>
      </p:gr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
        <p:nvSpPr>
          <p:cNvPr id="7" name="TextBox 8">
            <a:extLst>
              <a:ext uri="{FF2B5EF4-FFF2-40B4-BE49-F238E27FC236}">
                <a16:creationId xmlns:a16="http://schemas.microsoft.com/office/drawing/2014/main" id="{1F35EDDD-81FC-8991-4CC9-2DD558E6E275}"/>
              </a:ext>
            </a:extLst>
          </p:cNvPr>
          <p:cNvSpPr txBox="1"/>
          <p:nvPr/>
        </p:nvSpPr>
        <p:spPr>
          <a:xfrm>
            <a:off x="246395" y="2186455"/>
            <a:ext cx="8723664" cy="954107"/>
          </a:xfrm>
          <a:prstGeom prst="rect">
            <a:avLst/>
          </a:prstGeom>
          <a:noFill/>
        </p:spPr>
        <p:txBody>
          <a:bodyPr wrap="square">
            <a:spAutoFit/>
          </a:bodyPr>
          <a:lstStyle/>
          <a:p>
            <a:r>
              <a:rPr lang="en-US" sz="2800" dirty="0" err="1">
                <a:latin typeface="+mj-lt"/>
              </a:rPr>
              <a:t>Rất</a:t>
            </a:r>
            <a:r>
              <a:rPr lang="en-US" sz="2800" dirty="0">
                <a:latin typeface="+mj-lt"/>
              </a:rPr>
              <a:t> </a:t>
            </a:r>
            <a:r>
              <a:rPr lang="en-US" sz="2800" dirty="0" err="1">
                <a:latin typeface="+mj-lt"/>
              </a:rPr>
              <a:t>đa</a:t>
            </a:r>
            <a:r>
              <a:rPr lang="en-US" sz="2800" dirty="0">
                <a:latin typeface="+mj-lt"/>
              </a:rPr>
              <a:t> </a:t>
            </a:r>
            <a:r>
              <a:rPr lang="en-US" sz="2800" dirty="0" err="1">
                <a:latin typeface="+mj-lt"/>
              </a:rPr>
              <a:t>dạng</a:t>
            </a:r>
            <a:r>
              <a:rPr lang="en-US" sz="2800" dirty="0">
                <a:latin typeface="+mj-lt"/>
              </a:rPr>
              <a:t> </a:t>
            </a:r>
            <a:r>
              <a:rPr lang="en-US" sz="2800" dirty="0" err="1">
                <a:latin typeface="+mj-lt"/>
              </a:rPr>
              <a:t>và</a:t>
            </a:r>
            <a:r>
              <a:rPr lang="en-US" sz="2800" dirty="0">
                <a:latin typeface="+mj-lt"/>
              </a:rPr>
              <a:t> </a:t>
            </a:r>
            <a:r>
              <a:rPr lang="en-US" sz="2800" dirty="0" err="1">
                <a:latin typeface="+mj-lt"/>
              </a:rPr>
              <a:t>toàn</a:t>
            </a:r>
            <a:r>
              <a:rPr lang="en-US" sz="2800" dirty="0">
                <a:latin typeface="+mj-lt"/>
              </a:rPr>
              <a:t> </a:t>
            </a:r>
            <a:r>
              <a:rPr lang="en-US" sz="2800" dirty="0" err="1">
                <a:latin typeface="+mj-lt"/>
              </a:rPr>
              <a:t>diện</a:t>
            </a:r>
            <a:r>
              <a:rPr lang="en-US" sz="2800" dirty="0">
                <a:latin typeface="+mj-lt"/>
              </a:rPr>
              <a:t>, </a:t>
            </a:r>
            <a:r>
              <a:rPr lang="en-US" sz="2800" dirty="0" err="1">
                <a:latin typeface="+mj-lt"/>
              </a:rPr>
              <a:t>gồm</a:t>
            </a:r>
            <a:r>
              <a:rPr lang="en-US" sz="2800" dirty="0">
                <a:latin typeface="+mj-lt"/>
              </a:rPr>
              <a:t> </a:t>
            </a:r>
            <a:r>
              <a:rPr lang="en-US" sz="2800" dirty="0" err="1">
                <a:latin typeface="+mj-lt"/>
              </a:rPr>
              <a:t>toàn</a:t>
            </a:r>
            <a:r>
              <a:rPr lang="en-US" sz="2800" dirty="0">
                <a:latin typeface="+mj-lt"/>
              </a:rPr>
              <a:t> </a:t>
            </a:r>
            <a:r>
              <a:rPr lang="en-US" sz="2800" dirty="0" err="1">
                <a:latin typeface="+mj-lt"/>
              </a:rPr>
              <a:t>bộ</a:t>
            </a:r>
            <a:r>
              <a:rPr lang="en-US" sz="2800" dirty="0">
                <a:latin typeface="+mj-lt"/>
              </a:rPr>
              <a:t> </a:t>
            </a:r>
            <a:r>
              <a:rPr lang="en-US" sz="2800" dirty="0" err="1">
                <a:latin typeface="+mj-lt"/>
              </a:rPr>
              <a:t>những</a:t>
            </a:r>
            <a:r>
              <a:rPr lang="en-US" sz="2800" dirty="0">
                <a:latin typeface="+mj-lt"/>
              </a:rPr>
              <a:t> </a:t>
            </a:r>
            <a:r>
              <a:rPr lang="en-US" sz="2800" dirty="0" err="1">
                <a:latin typeface="+mj-lt"/>
              </a:rPr>
              <a:t>hoạt</a:t>
            </a:r>
            <a:r>
              <a:rPr lang="en-US" sz="2800" dirty="0">
                <a:latin typeface="+mj-lt"/>
              </a:rPr>
              <a:t> </a:t>
            </a:r>
            <a:r>
              <a:rPr lang="en-US" sz="2800" dirty="0" err="1">
                <a:latin typeface="+mj-lt"/>
              </a:rPr>
              <a:t>động</a:t>
            </a:r>
            <a:r>
              <a:rPr lang="en-US" sz="2800" dirty="0">
                <a:latin typeface="+mj-lt"/>
              </a:rPr>
              <a:t> </a:t>
            </a:r>
            <a:r>
              <a:rPr lang="en-US" sz="2800" dirty="0" err="1">
                <a:latin typeface="+mj-lt"/>
              </a:rPr>
              <a:t>của</a:t>
            </a:r>
            <a:r>
              <a:rPr lang="en-US" sz="2800" dirty="0">
                <a:latin typeface="+mj-lt"/>
              </a:rPr>
              <a:t> con </a:t>
            </a:r>
            <a:r>
              <a:rPr lang="en-US" sz="2800" dirty="0" err="1">
                <a:latin typeface="+mj-lt"/>
              </a:rPr>
              <a:t>người</a:t>
            </a:r>
            <a:r>
              <a:rPr lang="en-US" sz="2800" dirty="0">
                <a:latin typeface="+mj-lt"/>
              </a:rPr>
              <a:t> </a:t>
            </a:r>
            <a:r>
              <a:rPr lang="en-US" sz="2800" dirty="0" err="1">
                <a:latin typeface="+mj-lt"/>
              </a:rPr>
              <a:t>trong</a:t>
            </a:r>
            <a:r>
              <a:rPr lang="en-US" sz="2800" dirty="0">
                <a:latin typeface="+mj-lt"/>
              </a:rPr>
              <a:t> </a:t>
            </a:r>
            <a:r>
              <a:rPr lang="en-US" sz="2800" dirty="0" err="1">
                <a:latin typeface="+mj-lt"/>
              </a:rPr>
              <a:t>quá</a:t>
            </a:r>
            <a:r>
              <a:rPr lang="en-US" sz="2800" dirty="0">
                <a:latin typeface="+mj-lt"/>
              </a:rPr>
              <a:t> </a:t>
            </a:r>
            <a:r>
              <a:rPr lang="en-US" sz="2800" dirty="0" err="1">
                <a:latin typeface="+mj-lt"/>
              </a:rPr>
              <a:t>khứ</a:t>
            </a:r>
            <a:r>
              <a:rPr lang="en-US" sz="2800" dirty="0">
                <a:latin typeface="+mj-lt"/>
              </a:rPr>
              <a:t> </a:t>
            </a:r>
            <a:r>
              <a:rPr lang="en-US" sz="2800" dirty="0" err="1">
                <a:latin typeface="+mj-lt"/>
              </a:rPr>
              <a:t>diễn</a:t>
            </a:r>
            <a:r>
              <a:rPr lang="en-US" sz="2800" dirty="0">
                <a:latin typeface="+mj-lt"/>
              </a:rPr>
              <a:t> </a:t>
            </a:r>
            <a:r>
              <a:rPr lang="en-US" sz="2800" dirty="0" err="1">
                <a:latin typeface="+mj-lt"/>
              </a:rPr>
              <a:t>ra</a:t>
            </a:r>
            <a:r>
              <a:rPr lang="en-US" sz="2800" dirty="0">
                <a:latin typeface="+mj-lt"/>
              </a:rPr>
              <a:t> </a:t>
            </a:r>
            <a:r>
              <a:rPr lang="en-US" sz="2800" dirty="0" err="1">
                <a:latin typeface="+mj-lt"/>
              </a:rPr>
              <a:t>trên</a:t>
            </a:r>
            <a:r>
              <a:rPr lang="en-US" sz="2800" dirty="0">
                <a:latin typeface="+mj-lt"/>
              </a:rPr>
              <a:t> </a:t>
            </a:r>
            <a:r>
              <a:rPr lang="en-US" sz="2800" dirty="0" err="1">
                <a:latin typeface="+mj-lt"/>
              </a:rPr>
              <a:t>mọi</a:t>
            </a:r>
            <a:r>
              <a:rPr lang="en-US" sz="2800" dirty="0">
                <a:latin typeface="+mj-lt"/>
              </a:rPr>
              <a:t> </a:t>
            </a:r>
            <a:r>
              <a:rPr lang="en-US" sz="2800" dirty="0" err="1">
                <a:latin typeface="+mj-lt"/>
              </a:rPr>
              <a:t>lĩnh</a:t>
            </a:r>
            <a:r>
              <a:rPr lang="en-US" sz="2800" dirty="0">
                <a:latin typeface="+mj-lt"/>
              </a:rPr>
              <a:t> </a:t>
            </a:r>
            <a:r>
              <a:rPr lang="en-US" sz="2800" dirty="0" err="1">
                <a:latin typeface="+mj-lt"/>
              </a:rPr>
              <a:t>vực</a:t>
            </a:r>
            <a:endParaRPr lang="vi-VN" sz="2800" dirty="0">
              <a:latin typeface="+mj-lt"/>
              <a:cs typeface="Times New Roman" panose="02020603050405020304" pitchFamily="18" charset="0"/>
            </a:endParaRPr>
          </a:p>
        </p:txBody>
      </p:sp>
    </p:spTree>
    <p:extLst>
      <p:ext uri="{BB962C8B-B14F-4D97-AF65-F5344CB8AC3E}">
        <p14:creationId xmlns:p14="http://schemas.microsoft.com/office/powerpoint/2010/main" val="2387409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6282" y="1042822"/>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6704232" cy="730945"/>
            <a:chOff x="-197378" y="669850"/>
            <a:chExt cx="10005664" cy="607247"/>
          </a:xfrm>
        </p:grpSpPr>
        <p:sp>
          <p:nvSpPr>
            <p:cNvPr id="1926" name="Google Shape;1926;p40"/>
            <p:cNvSpPr/>
            <p:nvPr/>
          </p:nvSpPr>
          <p:spPr>
            <a:xfrm>
              <a:off x="-197378" y="672105"/>
              <a:ext cx="10005664"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9807100" cy="32280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rPr>
                <a:t>của Sử học</a:t>
              </a:r>
              <a:endParaRPr lang="en-US" sz="2800" dirty="0">
                <a:latin typeface="Times New Roman" panose="02020603050405020304" pitchFamily="18" charset="0"/>
                <a:cs typeface="Times New Roman" panose="02020603050405020304" pitchFamily="18" charset="0"/>
              </a:endParaRPr>
            </a:p>
          </p:txBody>
        </p:sp>
      </p:gr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
        <p:nvSpPr>
          <p:cNvPr id="7" name="TextBox 8">
            <a:extLst>
              <a:ext uri="{FF2B5EF4-FFF2-40B4-BE49-F238E27FC236}">
                <a16:creationId xmlns:a16="http://schemas.microsoft.com/office/drawing/2014/main" id="{101FA05B-F4E2-DF22-D15B-8718CDE25257}"/>
              </a:ext>
            </a:extLst>
          </p:cNvPr>
          <p:cNvSpPr txBox="1"/>
          <p:nvPr/>
        </p:nvSpPr>
        <p:spPr>
          <a:xfrm>
            <a:off x="85298" y="1923815"/>
            <a:ext cx="8723664" cy="523220"/>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71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5DE773-DFF5-7FFB-1AF4-712BFB146695}"/>
              </a:ext>
            </a:extLst>
          </p:cNvPr>
          <p:cNvPicPr>
            <a:picLocks noChangeAspect="1"/>
          </p:cNvPicPr>
          <p:nvPr/>
        </p:nvPicPr>
        <p:blipFill>
          <a:blip r:embed="rId2"/>
          <a:stretch>
            <a:fillRect/>
          </a:stretch>
        </p:blipFill>
        <p:spPr>
          <a:xfrm>
            <a:off x="109537" y="0"/>
            <a:ext cx="8924925" cy="5143500"/>
          </a:xfrm>
          <a:prstGeom prst="rect">
            <a:avLst/>
          </a:prstGeom>
        </p:spPr>
      </p:pic>
    </p:spTree>
    <p:extLst>
      <p:ext uri="{BB962C8B-B14F-4D97-AF65-F5344CB8AC3E}">
        <p14:creationId xmlns:p14="http://schemas.microsoft.com/office/powerpoint/2010/main" val="99792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6282" y="1042822"/>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6704232" cy="730945"/>
            <a:chOff x="-197378" y="669850"/>
            <a:chExt cx="10005664" cy="607247"/>
          </a:xfrm>
        </p:grpSpPr>
        <p:sp>
          <p:nvSpPr>
            <p:cNvPr id="1926" name="Google Shape;1926;p40"/>
            <p:cNvSpPr/>
            <p:nvPr/>
          </p:nvSpPr>
          <p:spPr>
            <a:xfrm>
              <a:off x="-197378" y="672105"/>
              <a:ext cx="10005664"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9807100" cy="32280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rPr>
                <a:t>của Sử học</a:t>
              </a:r>
              <a:endParaRPr lang="en-US" sz="2800" dirty="0">
                <a:latin typeface="Times New Roman" panose="02020603050405020304" pitchFamily="18" charset="0"/>
                <a:cs typeface="Times New Roman" panose="02020603050405020304" pitchFamily="18" charset="0"/>
              </a:endParaRPr>
            </a:p>
          </p:txBody>
        </p:sp>
      </p:gr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
        <p:nvSpPr>
          <p:cNvPr id="7" name="TextBox 8">
            <a:extLst>
              <a:ext uri="{FF2B5EF4-FFF2-40B4-BE49-F238E27FC236}">
                <a16:creationId xmlns:a16="http://schemas.microsoft.com/office/drawing/2014/main" id="{9FC9D96E-C87E-22AA-C2E6-2D2CDADE53F8}"/>
              </a:ext>
            </a:extLst>
          </p:cNvPr>
          <p:cNvSpPr txBox="1"/>
          <p:nvPr/>
        </p:nvSpPr>
        <p:spPr>
          <a:xfrm>
            <a:off x="85298" y="1923815"/>
            <a:ext cx="8723664" cy="2246769"/>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khoa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khứ</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0583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6282" y="1042822"/>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6704232" cy="730945"/>
            <a:chOff x="-197378" y="669850"/>
            <a:chExt cx="10005664" cy="607247"/>
          </a:xfrm>
        </p:grpSpPr>
        <p:sp>
          <p:nvSpPr>
            <p:cNvPr id="1926" name="Google Shape;1926;p40"/>
            <p:cNvSpPr/>
            <p:nvPr/>
          </p:nvSpPr>
          <p:spPr>
            <a:xfrm>
              <a:off x="-197378" y="672105"/>
              <a:ext cx="10005664"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9807100" cy="32280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rPr>
                <a:t>của Sử học</a:t>
              </a:r>
              <a:endParaRPr lang="en-US" sz="2800" dirty="0">
                <a:latin typeface="Times New Roman" panose="02020603050405020304" pitchFamily="18" charset="0"/>
                <a:cs typeface="Times New Roman" panose="02020603050405020304" pitchFamily="18" charset="0"/>
              </a:endParaRPr>
            </a:p>
          </p:txBody>
        </p:sp>
      </p:gr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
        <p:nvSpPr>
          <p:cNvPr id="7" name="TextBox 8">
            <a:extLst>
              <a:ext uri="{FF2B5EF4-FFF2-40B4-BE49-F238E27FC236}">
                <a16:creationId xmlns:a16="http://schemas.microsoft.com/office/drawing/2014/main" id="{101FA05B-F4E2-DF22-D15B-8718CDE25257}"/>
              </a:ext>
            </a:extLst>
          </p:cNvPr>
          <p:cNvSpPr txBox="1"/>
          <p:nvPr/>
        </p:nvSpPr>
        <p:spPr>
          <a:xfrm>
            <a:off x="85298" y="1923815"/>
            <a:ext cx="8723664" cy="523220"/>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0874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p56"/>
          <p:cNvSpPr/>
          <p:nvPr/>
        </p:nvSpPr>
        <p:spPr>
          <a:xfrm>
            <a:off x="1865400" y="87715"/>
            <a:ext cx="5413200" cy="560887"/>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8" name="Google Shape;2248;p56"/>
          <p:cNvSpPr txBox="1">
            <a:spLocks noGrp="1"/>
          </p:cNvSpPr>
          <p:nvPr>
            <p:ph type="title"/>
          </p:nvPr>
        </p:nvSpPr>
        <p:spPr>
          <a:xfrm>
            <a:off x="2111079" y="138150"/>
            <a:ext cx="49140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3"/>
                </a:solidFill>
              </a:rPr>
              <a:t>Nhiệm vụ của sử học</a:t>
            </a:r>
            <a:endParaRPr sz="3600" dirty="0"/>
          </a:p>
        </p:txBody>
      </p:sp>
      <p:grpSp>
        <p:nvGrpSpPr>
          <p:cNvPr id="2249" name="Google Shape;2249;p56"/>
          <p:cNvGrpSpPr/>
          <p:nvPr/>
        </p:nvGrpSpPr>
        <p:grpSpPr>
          <a:xfrm>
            <a:off x="72309" y="692228"/>
            <a:ext cx="8901463" cy="4413599"/>
            <a:chOff x="807626" y="1311856"/>
            <a:chExt cx="7533638" cy="2511938"/>
          </a:xfrm>
        </p:grpSpPr>
        <p:sp>
          <p:nvSpPr>
            <p:cNvPr id="2250" name="Google Shape;2250;p56"/>
            <p:cNvSpPr/>
            <p:nvPr/>
          </p:nvSpPr>
          <p:spPr>
            <a:xfrm>
              <a:off x="883863" y="1388093"/>
              <a:ext cx="7457400" cy="2435700"/>
            </a:xfrm>
            <a:prstGeom prst="roundRect">
              <a:avLst>
                <a:gd name="adj" fmla="val 1142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6"/>
            <p:cNvSpPr/>
            <p:nvPr/>
          </p:nvSpPr>
          <p:spPr>
            <a:xfrm>
              <a:off x="807626" y="1311856"/>
              <a:ext cx="7457400" cy="2435700"/>
            </a:xfrm>
            <a:prstGeom prst="roundRect">
              <a:avLst>
                <a:gd name="adj" fmla="val 11422"/>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2" name="Google Shape;2252;p56"/>
          <p:cNvSpPr/>
          <p:nvPr/>
        </p:nvSpPr>
        <p:spPr>
          <a:xfrm>
            <a:off x="468304" y="1360743"/>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2800" b="1" dirty="0">
                <a:solidFill>
                  <a:schemeClr val="dk1"/>
                </a:solidFill>
                <a:latin typeface="Josefin Sans"/>
                <a:ea typeface="Josefin Sans"/>
                <a:cs typeface="Josefin Sans"/>
                <a:sym typeface="Josefin Sans"/>
              </a:rPr>
              <a:t>Nhận thức</a:t>
            </a:r>
            <a:endParaRPr sz="2800" dirty="0"/>
          </a:p>
        </p:txBody>
      </p:sp>
      <p:sp>
        <p:nvSpPr>
          <p:cNvPr id="2253" name="Google Shape;2253;p56"/>
          <p:cNvSpPr/>
          <p:nvPr/>
        </p:nvSpPr>
        <p:spPr>
          <a:xfrm>
            <a:off x="3473232" y="1312618"/>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800" b="1" dirty="0">
                <a:solidFill>
                  <a:schemeClr val="dk1"/>
                </a:solidFill>
                <a:latin typeface="Josefin Sans"/>
                <a:ea typeface="Josefin Sans"/>
                <a:cs typeface="Josefin Sans"/>
                <a:sym typeface="Josefin Sans"/>
              </a:rPr>
              <a:t>Giáo dục</a:t>
            </a:r>
            <a:endParaRPr sz="2800" dirty="0">
              <a:solidFill>
                <a:schemeClr val="dk1"/>
              </a:solidFill>
            </a:endParaRPr>
          </a:p>
        </p:txBody>
      </p:sp>
      <p:sp>
        <p:nvSpPr>
          <p:cNvPr id="2254" name="Google Shape;2254;p56"/>
          <p:cNvSpPr/>
          <p:nvPr/>
        </p:nvSpPr>
        <p:spPr>
          <a:xfrm>
            <a:off x="6355239" y="1323004"/>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800" b="1" dirty="0">
                <a:solidFill>
                  <a:schemeClr val="dk1"/>
                </a:solidFill>
                <a:latin typeface="Josefin Sans"/>
                <a:ea typeface="Josefin Sans"/>
                <a:cs typeface="Josefin Sans"/>
                <a:sym typeface="Josefin Sans"/>
              </a:rPr>
              <a:t>Dự báo</a:t>
            </a:r>
            <a:endParaRPr sz="2800" dirty="0">
              <a:solidFill>
                <a:schemeClr val="dk1"/>
              </a:solidFill>
            </a:endParaRPr>
          </a:p>
        </p:txBody>
      </p:sp>
      <p:grpSp>
        <p:nvGrpSpPr>
          <p:cNvPr id="2256" name="Google Shape;2256;p56"/>
          <p:cNvGrpSpPr/>
          <p:nvPr/>
        </p:nvGrpSpPr>
        <p:grpSpPr>
          <a:xfrm rot="-3600002" flipH="1">
            <a:off x="-1060910" y="3901378"/>
            <a:ext cx="2524879" cy="2484256"/>
            <a:chOff x="7235149" y="-718650"/>
            <a:chExt cx="3031064" cy="2982297"/>
          </a:xfrm>
        </p:grpSpPr>
        <p:grpSp>
          <p:nvGrpSpPr>
            <p:cNvPr id="2257" name="Google Shape;2257;p56"/>
            <p:cNvGrpSpPr/>
            <p:nvPr/>
          </p:nvGrpSpPr>
          <p:grpSpPr>
            <a:xfrm rot="-4962260" flipH="1">
              <a:off x="7958573" y="-653239"/>
              <a:ext cx="596905" cy="1865484"/>
              <a:chOff x="-1858600" y="2385325"/>
              <a:chExt cx="523125" cy="1635025"/>
            </a:xfrm>
          </p:grpSpPr>
          <p:sp>
            <p:nvSpPr>
              <p:cNvPr id="2258" name="Google Shape;2258;p5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56"/>
            <p:cNvGrpSpPr/>
            <p:nvPr/>
          </p:nvGrpSpPr>
          <p:grpSpPr>
            <a:xfrm rot="-4962260" flipH="1">
              <a:off x="7743302" y="-357136"/>
              <a:ext cx="1178407" cy="2061785"/>
              <a:chOff x="-1779100" y="2408800"/>
              <a:chExt cx="1032750" cy="1807075"/>
            </a:xfrm>
          </p:grpSpPr>
          <p:sp>
            <p:nvSpPr>
              <p:cNvPr id="2263" name="Google Shape;2263;p5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7" name="Google Shape;2267;p56"/>
            <p:cNvGrpSpPr/>
            <p:nvPr/>
          </p:nvGrpSpPr>
          <p:grpSpPr>
            <a:xfrm rot="-3828478" flipH="1">
              <a:off x="7664496" y="-324322"/>
              <a:ext cx="2244432" cy="2193641"/>
              <a:chOff x="-623774" y="407959"/>
              <a:chExt cx="2317309" cy="2264556"/>
            </a:xfrm>
          </p:grpSpPr>
          <p:grpSp>
            <p:nvGrpSpPr>
              <p:cNvPr id="2268" name="Google Shape;2268;p56"/>
              <p:cNvGrpSpPr/>
              <p:nvPr/>
            </p:nvGrpSpPr>
            <p:grpSpPr>
              <a:xfrm rot="1413719">
                <a:off x="-360763" y="695549"/>
                <a:ext cx="1791287" cy="1689375"/>
                <a:chOff x="-2055400" y="3174000"/>
                <a:chExt cx="1520600" cy="1434200"/>
              </a:xfrm>
            </p:grpSpPr>
            <p:sp>
              <p:nvSpPr>
                <p:cNvPr id="2269" name="Google Shape;2269;p5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2" name="Google Shape;2272;p5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3" name="Google Shape;2273;p56"/>
          <p:cNvGrpSpPr/>
          <p:nvPr/>
        </p:nvGrpSpPr>
        <p:grpSpPr>
          <a:xfrm rot="-7200044">
            <a:off x="7558771" y="4281757"/>
            <a:ext cx="1864380" cy="1723493"/>
            <a:chOff x="-1181840" y="1435015"/>
            <a:chExt cx="1864421" cy="1723531"/>
          </a:xfrm>
        </p:grpSpPr>
        <p:sp>
          <p:nvSpPr>
            <p:cNvPr id="2274" name="Google Shape;2274;p56"/>
            <p:cNvSpPr/>
            <p:nvPr/>
          </p:nvSpPr>
          <p:spPr>
            <a:xfrm rot="7018065">
              <a:off x="-856508" y="1589854"/>
              <a:ext cx="1164422" cy="144426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6"/>
            <p:cNvSpPr/>
            <p:nvPr/>
          </p:nvSpPr>
          <p:spPr>
            <a:xfrm rot="7018065">
              <a:off x="-807037" y="1559505"/>
              <a:ext cx="1164398" cy="144399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6"/>
            <p:cNvSpPr/>
            <p:nvPr/>
          </p:nvSpPr>
          <p:spPr>
            <a:xfrm rot="7018065">
              <a:off x="-77650" y="2737347"/>
              <a:ext cx="428383" cy="209953"/>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6"/>
            <p:cNvSpPr/>
            <p:nvPr/>
          </p:nvSpPr>
          <p:spPr>
            <a:xfrm rot="7018065">
              <a:off x="-731525" y="1533356"/>
              <a:ext cx="961945" cy="1237331"/>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2CEDBDC0-5E2A-6A4F-8681-EA3EC9E96586}"/>
              </a:ext>
            </a:extLst>
          </p:cNvPr>
          <p:cNvGrpSpPr/>
          <p:nvPr/>
        </p:nvGrpSpPr>
        <p:grpSpPr>
          <a:xfrm>
            <a:off x="170230" y="2078974"/>
            <a:ext cx="2746448" cy="2874697"/>
            <a:chOff x="170230" y="2078974"/>
            <a:chExt cx="2746448" cy="2874697"/>
          </a:xfrm>
        </p:grpSpPr>
        <p:sp>
          <p:nvSpPr>
            <p:cNvPr id="2" name="Rectangle: Rounded Corners 1">
              <a:extLst>
                <a:ext uri="{FF2B5EF4-FFF2-40B4-BE49-F238E27FC236}">
                  <a16:creationId xmlns:a16="http://schemas.microsoft.com/office/drawing/2014/main" id="{3A4ECDC3-5B80-CA84-5341-A4558550A817}"/>
                </a:ext>
              </a:extLst>
            </p:cNvPr>
            <p:cNvSpPr/>
            <p:nvPr/>
          </p:nvSpPr>
          <p:spPr>
            <a:xfrm>
              <a:off x="170230" y="2078974"/>
              <a:ext cx="2746448" cy="2874697"/>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Google Shape;2297;p57">
              <a:extLst>
                <a:ext uri="{FF2B5EF4-FFF2-40B4-BE49-F238E27FC236}">
                  <a16:creationId xmlns:a16="http://schemas.microsoft.com/office/drawing/2014/main" id="{65D4CF4F-FA21-EB70-D7EE-01C1FABF955A}"/>
                </a:ext>
              </a:extLst>
            </p:cNvPr>
            <p:cNvSpPr txBox="1">
              <a:spLocks/>
            </p:cNvSpPr>
            <p:nvPr/>
          </p:nvSpPr>
          <p:spPr>
            <a:xfrm>
              <a:off x="263243" y="2313792"/>
              <a:ext cx="2479330" cy="21185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tri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khoa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endParaRPr lang="en-US" sz="2400" dirty="0">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090B8689-F0D8-94AA-A874-9DBD5587EA4B}"/>
              </a:ext>
            </a:extLst>
          </p:cNvPr>
          <p:cNvGrpSpPr/>
          <p:nvPr/>
        </p:nvGrpSpPr>
        <p:grpSpPr>
          <a:xfrm>
            <a:off x="3136926" y="2075918"/>
            <a:ext cx="2746448" cy="2874697"/>
            <a:chOff x="3136926" y="2075918"/>
            <a:chExt cx="2746448" cy="2874697"/>
          </a:xfrm>
        </p:grpSpPr>
        <p:sp>
          <p:nvSpPr>
            <p:cNvPr id="35" name="Rectangle: Rounded Corners 34">
              <a:extLst>
                <a:ext uri="{FF2B5EF4-FFF2-40B4-BE49-F238E27FC236}">
                  <a16:creationId xmlns:a16="http://schemas.microsoft.com/office/drawing/2014/main" id="{64A40D56-1D3A-47C9-4049-9F381451D84F}"/>
                </a:ext>
              </a:extLst>
            </p:cNvPr>
            <p:cNvSpPr/>
            <p:nvPr/>
          </p:nvSpPr>
          <p:spPr>
            <a:xfrm>
              <a:off x="3136926" y="2075918"/>
              <a:ext cx="2746448" cy="2874697"/>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Google Shape;2297;p57">
              <a:extLst>
                <a:ext uri="{FF2B5EF4-FFF2-40B4-BE49-F238E27FC236}">
                  <a16:creationId xmlns:a16="http://schemas.microsoft.com/office/drawing/2014/main" id="{10CEBDB5-7213-5483-A7E6-427A2589089F}"/>
                </a:ext>
              </a:extLst>
            </p:cNvPr>
            <p:cNvSpPr txBox="1">
              <a:spLocks/>
            </p:cNvSpPr>
            <p:nvPr/>
          </p:nvSpPr>
          <p:spPr>
            <a:xfrm>
              <a:off x="3326410" y="2313791"/>
              <a:ext cx="2479330" cy="21185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grpSp>
      <p:grpSp>
        <p:nvGrpSpPr>
          <p:cNvPr id="5" name="Group 4">
            <a:extLst>
              <a:ext uri="{FF2B5EF4-FFF2-40B4-BE49-F238E27FC236}">
                <a16:creationId xmlns:a16="http://schemas.microsoft.com/office/drawing/2014/main" id="{5EEE2D12-53B5-B2DB-EBFC-4D021629A70D}"/>
              </a:ext>
            </a:extLst>
          </p:cNvPr>
          <p:cNvGrpSpPr/>
          <p:nvPr/>
        </p:nvGrpSpPr>
        <p:grpSpPr>
          <a:xfrm>
            <a:off x="6103622" y="2075919"/>
            <a:ext cx="2746448" cy="2874697"/>
            <a:chOff x="6103622" y="2075919"/>
            <a:chExt cx="2746448" cy="2874697"/>
          </a:xfrm>
        </p:grpSpPr>
        <p:sp>
          <p:nvSpPr>
            <p:cNvPr id="36" name="Rectangle: Rounded Corners 35">
              <a:extLst>
                <a:ext uri="{FF2B5EF4-FFF2-40B4-BE49-F238E27FC236}">
                  <a16:creationId xmlns:a16="http://schemas.microsoft.com/office/drawing/2014/main" id="{09A8C6C1-D8D5-064B-512D-3BBC9922F70F}"/>
                </a:ext>
              </a:extLst>
            </p:cNvPr>
            <p:cNvSpPr/>
            <p:nvPr/>
          </p:nvSpPr>
          <p:spPr>
            <a:xfrm>
              <a:off x="6103622" y="2075919"/>
              <a:ext cx="2746448" cy="287469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Google Shape;2297;p57">
              <a:extLst>
                <a:ext uri="{FF2B5EF4-FFF2-40B4-BE49-F238E27FC236}">
                  <a16:creationId xmlns:a16="http://schemas.microsoft.com/office/drawing/2014/main" id="{007300BC-551E-295C-4FE3-1BB848D875AA}"/>
                </a:ext>
              </a:extLst>
            </p:cNvPr>
            <p:cNvSpPr txBox="1">
              <a:spLocks/>
            </p:cNvSpPr>
            <p:nvPr/>
          </p:nvSpPr>
          <p:spPr>
            <a:xfrm>
              <a:off x="6196366" y="2140166"/>
              <a:ext cx="2479330" cy="27000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Raleway"/>
                <a:buNone/>
                <a:defRPr sz="1400" b="0" i="0" u="none" strike="noStrike" cap="none">
                  <a:solidFill>
                    <a:schemeClr val="dk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1"/>
                </a:buClr>
                <a:buSzPts val="2800"/>
                <a:buFont typeface="Raleway"/>
                <a:buNone/>
                <a:defRPr sz="2800" b="0" i="0" u="none" strike="noStrike" cap="none">
                  <a:solidFill>
                    <a:schemeClr val="dk1"/>
                  </a:solidFill>
                  <a:latin typeface="Raleway"/>
                  <a:ea typeface="Raleway"/>
                  <a:cs typeface="Raleway"/>
                  <a:sym typeface="Raleway"/>
                </a:defRPr>
              </a:lvl9pPr>
            </a:lstStyle>
            <a:p>
              <a:pPr marL="0" indent="0"/>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endParaRPr lang="en-US" sz="24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2"/>
                                        </p:tgtEl>
                                        <p:attrNameLst>
                                          <p:attrName>style.visibility</p:attrName>
                                        </p:attrNameLst>
                                      </p:cBhvr>
                                      <p:to>
                                        <p:strVal val="visible"/>
                                      </p:to>
                                    </p:set>
                                    <p:anim calcmode="lin" valueType="num">
                                      <p:cBhvr>
                                        <p:cTn id="7" dur="1000" fill="hold"/>
                                        <p:tgtEl>
                                          <p:spTgt spid="2252"/>
                                        </p:tgtEl>
                                        <p:attrNameLst>
                                          <p:attrName>ppt_w</p:attrName>
                                        </p:attrNameLst>
                                      </p:cBhvr>
                                      <p:tavLst>
                                        <p:tav tm="0">
                                          <p:val>
                                            <p:strVal val="#ppt_w*0.70"/>
                                          </p:val>
                                        </p:tav>
                                        <p:tav tm="100000">
                                          <p:val>
                                            <p:strVal val="#ppt_w"/>
                                          </p:val>
                                        </p:tav>
                                      </p:tavLst>
                                    </p:anim>
                                    <p:anim calcmode="lin" valueType="num">
                                      <p:cBhvr>
                                        <p:cTn id="8" dur="1000" fill="hold"/>
                                        <p:tgtEl>
                                          <p:spTgt spid="2252"/>
                                        </p:tgtEl>
                                        <p:attrNameLst>
                                          <p:attrName>ppt_h</p:attrName>
                                        </p:attrNameLst>
                                      </p:cBhvr>
                                      <p:tavLst>
                                        <p:tav tm="0">
                                          <p:val>
                                            <p:strVal val="#ppt_h"/>
                                          </p:val>
                                        </p:tav>
                                        <p:tav tm="100000">
                                          <p:val>
                                            <p:strVal val="#ppt_h"/>
                                          </p:val>
                                        </p:tav>
                                      </p:tavLst>
                                    </p:anim>
                                    <p:animEffect transition="in" filter="fade">
                                      <p:cBhvr>
                                        <p:cTn id="9" dur="1000"/>
                                        <p:tgtEl>
                                          <p:spTgt spid="225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253"/>
                                        </p:tgtEl>
                                        <p:attrNameLst>
                                          <p:attrName>style.visibility</p:attrName>
                                        </p:attrNameLst>
                                      </p:cBhvr>
                                      <p:to>
                                        <p:strVal val="visible"/>
                                      </p:to>
                                    </p:set>
                                    <p:anim calcmode="lin" valueType="num">
                                      <p:cBhvr>
                                        <p:cTn id="24" dur="1000" fill="hold"/>
                                        <p:tgtEl>
                                          <p:spTgt spid="2253"/>
                                        </p:tgtEl>
                                        <p:attrNameLst>
                                          <p:attrName>ppt_w</p:attrName>
                                        </p:attrNameLst>
                                      </p:cBhvr>
                                      <p:tavLst>
                                        <p:tav tm="0">
                                          <p:val>
                                            <p:strVal val="#ppt_w*0.70"/>
                                          </p:val>
                                        </p:tav>
                                        <p:tav tm="100000">
                                          <p:val>
                                            <p:strVal val="#ppt_w"/>
                                          </p:val>
                                        </p:tav>
                                      </p:tavLst>
                                    </p:anim>
                                    <p:anim calcmode="lin" valueType="num">
                                      <p:cBhvr>
                                        <p:cTn id="25" dur="1000" fill="hold"/>
                                        <p:tgtEl>
                                          <p:spTgt spid="2253"/>
                                        </p:tgtEl>
                                        <p:attrNameLst>
                                          <p:attrName>ppt_h</p:attrName>
                                        </p:attrNameLst>
                                      </p:cBhvr>
                                      <p:tavLst>
                                        <p:tav tm="0">
                                          <p:val>
                                            <p:strVal val="#ppt_h"/>
                                          </p:val>
                                        </p:tav>
                                        <p:tav tm="100000">
                                          <p:val>
                                            <p:strVal val="#ppt_h"/>
                                          </p:val>
                                        </p:tav>
                                      </p:tavLst>
                                    </p:anim>
                                    <p:animEffect transition="in" filter="fade">
                                      <p:cBhvr>
                                        <p:cTn id="26" dur="1000"/>
                                        <p:tgtEl>
                                          <p:spTgt spid="2253"/>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2254"/>
                                        </p:tgtEl>
                                        <p:attrNameLst>
                                          <p:attrName>style.visibility</p:attrName>
                                        </p:attrNameLst>
                                      </p:cBhvr>
                                      <p:to>
                                        <p:strVal val="visible"/>
                                      </p:to>
                                    </p:set>
                                    <p:anim calcmode="lin" valueType="num">
                                      <p:cBhvr>
                                        <p:cTn id="31" dur="1000" fill="hold"/>
                                        <p:tgtEl>
                                          <p:spTgt spid="2254"/>
                                        </p:tgtEl>
                                        <p:attrNameLst>
                                          <p:attrName>ppt_w</p:attrName>
                                        </p:attrNameLst>
                                      </p:cBhvr>
                                      <p:tavLst>
                                        <p:tav tm="0">
                                          <p:val>
                                            <p:strVal val="#ppt_w*0.70"/>
                                          </p:val>
                                        </p:tav>
                                        <p:tav tm="100000">
                                          <p:val>
                                            <p:strVal val="#ppt_w"/>
                                          </p:val>
                                        </p:tav>
                                      </p:tavLst>
                                    </p:anim>
                                    <p:anim calcmode="lin" valueType="num">
                                      <p:cBhvr>
                                        <p:cTn id="32" dur="1000" fill="hold"/>
                                        <p:tgtEl>
                                          <p:spTgt spid="2254"/>
                                        </p:tgtEl>
                                        <p:attrNameLst>
                                          <p:attrName>ppt_h</p:attrName>
                                        </p:attrNameLst>
                                      </p:cBhvr>
                                      <p:tavLst>
                                        <p:tav tm="0">
                                          <p:val>
                                            <p:strVal val="#ppt_h"/>
                                          </p:val>
                                        </p:tav>
                                        <p:tav tm="100000">
                                          <p:val>
                                            <p:strVal val="#ppt_h"/>
                                          </p:val>
                                        </p:tav>
                                      </p:tavLst>
                                    </p:anim>
                                    <p:animEffect transition="in" filter="fade">
                                      <p:cBhvr>
                                        <p:cTn id="33" dur="1000"/>
                                        <p:tgtEl>
                                          <p:spTgt spid="2254"/>
                                        </p:tgtEl>
                                      </p:cBhvr>
                                    </p:animEffect>
                                  </p:childTnLst>
                                </p:cTn>
                              </p:par>
                              <p:par>
                                <p:cTn id="34" presetID="55"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strVal val="#ppt_w*0.70"/>
                                          </p:val>
                                        </p:tav>
                                        <p:tav tm="100000">
                                          <p:val>
                                            <p:strVal val="#ppt_w"/>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animEffect transition="in" filter="fad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 grpId="0" animBg="1"/>
      <p:bldP spid="2253" grpId="0" animBg="1"/>
      <p:bldP spid="22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10A9B-43F2-97B0-21A7-31CC1FC93198}"/>
              </a:ext>
            </a:extLst>
          </p:cNvPr>
          <p:cNvPicPr>
            <a:picLocks noChangeAspect="1"/>
          </p:cNvPicPr>
          <p:nvPr/>
        </p:nvPicPr>
        <p:blipFill>
          <a:blip r:embed="rId2"/>
          <a:stretch>
            <a:fillRect/>
          </a:stretch>
        </p:blipFill>
        <p:spPr>
          <a:xfrm>
            <a:off x="-1" y="0"/>
            <a:ext cx="5695449" cy="5143500"/>
          </a:xfrm>
          <a:prstGeom prst="rect">
            <a:avLst/>
          </a:prstGeom>
        </p:spPr>
      </p:pic>
      <p:pic>
        <p:nvPicPr>
          <p:cNvPr id="3" name="Picture 2">
            <a:extLst>
              <a:ext uri="{FF2B5EF4-FFF2-40B4-BE49-F238E27FC236}">
                <a16:creationId xmlns:a16="http://schemas.microsoft.com/office/drawing/2014/main" id="{F8AD2871-8E7D-C729-A67A-2B6C5C487DA0}"/>
              </a:ext>
            </a:extLst>
          </p:cNvPr>
          <p:cNvPicPr>
            <a:picLocks noChangeAspect="1"/>
          </p:cNvPicPr>
          <p:nvPr/>
        </p:nvPicPr>
        <p:blipFill rotWithShape="1">
          <a:blip r:embed="rId3"/>
          <a:srcRect r="55302"/>
          <a:stretch/>
        </p:blipFill>
        <p:spPr>
          <a:xfrm>
            <a:off x="5695449" y="0"/>
            <a:ext cx="3448551" cy="5143500"/>
          </a:xfrm>
          <a:prstGeom prst="rect">
            <a:avLst/>
          </a:prstGeom>
        </p:spPr>
      </p:pic>
    </p:spTree>
    <p:extLst>
      <p:ext uri="{BB962C8B-B14F-4D97-AF65-F5344CB8AC3E}">
        <p14:creationId xmlns:p14="http://schemas.microsoft.com/office/powerpoint/2010/main" val="404920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6937D7-0216-9E96-4837-66C055B96E4A}"/>
              </a:ext>
            </a:extLst>
          </p:cNvPr>
          <p:cNvPicPr>
            <a:picLocks noChangeAspect="1"/>
          </p:cNvPicPr>
          <p:nvPr/>
        </p:nvPicPr>
        <p:blipFill>
          <a:blip r:embed="rId2"/>
          <a:stretch>
            <a:fillRect/>
          </a:stretch>
        </p:blipFill>
        <p:spPr>
          <a:xfrm>
            <a:off x="1" y="0"/>
            <a:ext cx="4572000" cy="5143500"/>
          </a:xfrm>
          <a:prstGeom prst="rect">
            <a:avLst/>
          </a:prstGeom>
        </p:spPr>
      </p:pic>
      <p:pic>
        <p:nvPicPr>
          <p:cNvPr id="3" name="Picture 2">
            <a:extLst>
              <a:ext uri="{FF2B5EF4-FFF2-40B4-BE49-F238E27FC236}">
                <a16:creationId xmlns:a16="http://schemas.microsoft.com/office/drawing/2014/main" id="{9AE27D00-9830-F487-9895-E67BF790B87A}"/>
              </a:ext>
            </a:extLst>
          </p:cNvPr>
          <p:cNvPicPr>
            <a:picLocks noChangeAspect="1"/>
          </p:cNvPicPr>
          <p:nvPr/>
        </p:nvPicPr>
        <p:blipFill>
          <a:blip r:embed="rId3"/>
          <a:stretch>
            <a:fillRect/>
          </a:stretch>
        </p:blipFill>
        <p:spPr>
          <a:xfrm>
            <a:off x="4571999" y="0"/>
            <a:ext cx="4571999" cy="5143500"/>
          </a:xfrm>
          <a:prstGeom prst="rect">
            <a:avLst/>
          </a:prstGeom>
        </p:spPr>
      </p:pic>
    </p:spTree>
    <p:extLst>
      <p:ext uri="{BB962C8B-B14F-4D97-AF65-F5344CB8AC3E}">
        <p14:creationId xmlns:p14="http://schemas.microsoft.com/office/powerpoint/2010/main" val="234198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6282" y="1042822"/>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6704232" cy="730945"/>
            <a:chOff x="-197378" y="669850"/>
            <a:chExt cx="10005664" cy="607247"/>
          </a:xfrm>
        </p:grpSpPr>
        <p:sp>
          <p:nvSpPr>
            <p:cNvPr id="1926" name="Google Shape;1926;p40"/>
            <p:cNvSpPr/>
            <p:nvPr/>
          </p:nvSpPr>
          <p:spPr>
            <a:xfrm>
              <a:off x="-197378" y="672105"/>
              <a:ext cx="10005664"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9807100" cy="32280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rPr>
                <a:t>của Sử học</a:t>
              </a:r>
              <a:endParaRPr lang="en-US" sz="2800" dirty="0">
                <a:latin typeface="Times New Roman" panose="02020603050405020304" pitchFamily="18" charset="0"/>
                <a:cs typeface="Times New Roman" panose="02020603050405020304" pitchFamily="18" charset="0"/>
              </a:endParaRPr>
            </a:p>
          </p:txBody>
        </p:sp>
      </p:gr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
        <p:nvSpPr>
          <p:cNvPr id="7" name="TextBox 8">
            <a:extLst>
              <a:ext uri="{FF2B5EF4-FFF2-40B4-BE49-F238E27FC236}">
                <a16:creationId xmlns:a16="http://schemas.microsoft.com/office/drawing/2014/main" id="{9FC9D96E-C87E-22AA-C2E6-2D2CDADE53F8}"/>
              </a:ext>
            </a:extLst>
          </p:cNvPr>
          <p:cNvSpPr txBox="1"/>
          <p:nvPr/>
        </p:nvSpPr>
        <p:spPr>
          <a:xfrm>
            <a:off x="85298" y="1923815"/>
            <a:ext cx="8723664" cy="2246769"/>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Cung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tri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khoa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khứ</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854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245217" y="964692"/>
            <a:ext cx="4107856" cy="900246"/>
          </a:xfrm>
          <a:prstGeom prst="rect">
            <a:avLst/>
          </a:prstGeom>
          <a:noFill/>
        </p:spPr>
        <p:txBody>
          <a:bodyPr wrap="none" lIns="68580" tIns="34290" rIns="68580" bIns="34290">
            <a:spAutoFit/>
          </a:bodyPr>
          <a:lstStyle/>
          <a:p>
            <a:pPr algn="ctr" defTabSz="685783">
              <a:buClrTx/>
            </a:pPr>
            <a:r>
              <a:rPr lang="en-US" sz="54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58000"/>
          </a:srgbClr>
        </a:solidFill>
        <a:effectLst/>
      </p:bgPr>
    </p:bg>
    <p:spTree>
      <p:nvGrpSpPr>
        <p:cNvPr id="1" name="Shape 62"/>
        <p:cNvGrpSpPr/>
        <p:nvPr/>
      </p:nvGrpSpPr>
      <p:grpSpPr>
        <a:xfrm>
          <a:off x="0" y="0"/>
          <a:ext cx="0" cy="0"/>
          <a:chOff x="0" y="0"/>
          <a:chExt cx="0" cy="0"/>
        </a:xfrm>
      </p:grpSpPr>
      <p:sp>
        <p:nvSpPr>
          <p:cNvPr id="3" name="Rectangle 2">
            <a:extLst>
              <a:ext uri="{FF2B5EF4-FFF2-40B4-BE49-F238E27FC236}">
                <a16:creationId xmlns:a16="http://schemas.microsoft.com/office/drawing/2014/main" id="{F82E2E4F-4D37-02F4-EE17-50810E046D3C}"/>
              </a:ext>
            </a:extLst>
          </p:cNvPr>
          <p:cNvSpPr/>
          <p:nvPr/>
        </p:nvSpPr>
        <p:spPr>
          <a:xfrm>
            <a:off x="0" y="0"/>
            <a:ext cx="4009172" cy="515020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Google Shape;63;p14"/>
          <p:cNvSpPr txBox="1">
            <a:spLocks noGrp="1"/>
          </p:cNvSpPr>
          <p:nvPr>
            <p:ph type="title"/>
          </p:nvPr>
        </p:nvSpPr>
        <p:spPr>
          <a:xfrm>
            <a:off x="8688" y="53373"/>
            <a:ext cx="4121044" cy="2683220"/>
          </a:xfrm>
          <a:prstGeom prst="rect">
            <a:avLst/>
          </a:prstGeom>
        </p:spPr>
        <p:txBody>
          <a:bodyPr spcFirstLastPara="1" wrap="square" lIns="91425" tIns="91425" rIns="91425" bIns="91425" anchor="t" anchorCtr="0">
            <a:noAutofit/>
          </a:bodyPr>
          <a:lstStyle/>
          <a:p>
            <a:pPr lvl="0" algn="ctr">
              <a:buClrTx/>
              <a:buSzTx/>
            </a:pPr>
            <a:r>
              <a:rPr lang="en-US" kern="1200" dirty="0">
                <a:solidFill>
                  <a:schemeClr val="bg1"/>
                </a:solidFill>
                <a:latin typeface="Times New Roman" pitchFamily="18" charset="0"/>
                <a:ea typeface="+mn-ea"/>
                <a:cs typeface="Times New Roman" pitchFamily="18" charset="0"/>
              </a:rPr>
              <a:t>Ý </a:t>
            </a:r>
            <a:r>
              <a:rPr lang="en-US" kern="1200" dirty="0" err="1">
                <a:solidFill>
                  <a:schemeClr val="bg1"/>
                </a:solidFill>
                <a:latin typeface="Times New Roman" pitchFamily="18" charset="0"/>
                <a:ea typeface="+mn-ea"/>
                <a:cs typeface="Times New Roman" pitchFamily="18" charset="0"/>
              </a:rPr>
              <a:t>kiến</a:t>
            </a:r>
            <a:r>
              <a:rPr lang="en-US" kern="1200" dirty="0">
                <a:solidFill>
                  <a:schemeClr val="bg1"/>
                </a:solidFill>
                <a:latin typeface="Times New Roman" pitchFamily="18" charset="0"/>
                <a:ea typeface="+mn-ea"/>
                <a:cs typeface="Times New Roman" pitchFamily="18" charset="0"/>
              </a:rPr>
              <a:t> </a:t>
            </a:r>
            <a:r>
              <a:rPr lang="en-US" kern="1200" dirty="0" err="1">
                <a:solidFill>
                  <a:schemeClr val="bg1"/>
                </a:solidFill>
                <a:latin typeface="Times New Roman" pitchFamily="18" charset="0"/>
                <a:ea typeface="+mn-ea"/>
                <a:cs typeface="Times New Roman" pitchFamily="18" charset="0"/>
              </a:rPr>
              <a:t>thứ</a:t>
            </a:r>
            <a:r>
              <a:rPr lang="en-US" kern="1200" dirty="0">
                <a:solidFill>
                  <a:schemeClr val="bg1"/>
                </a:solidFill>
                <a:latin typeface="Times New Roman" pitchFamily="18" charset="0"/>
                <a:ea typeface="+mn-ea"/>
                <a:cs typeface="Times New Roman" pitchFamily="18" charset="0"/>
              </a:rPr>
              <a:t> </a:t>
            </a:r>
            <a:r>
              <a:rPr lang="en-US" kern="1200" dirty="0" err="1">
                <a:solidFill>
                  <a:schemeClr val="bg1"/>
                </a:solidFill>
                <a:latin typeface="Times New Roman" pitchFamily="18" charset="0"/>
                <a:ea typeface="+mn-ea"/>
                <a:cs typeface="Times New Roman" pitchFamily="18" charset="0"/>
              </a:rPr>
              <a:t>nhất</a:t>
            </a:r>
            <a:r>
              <a:rPr lang="en-US" kern="1200" dirty="0">
                <a:solidFill>
                  <a:schemeClr val="bg1"/>
                </a:solidFill>
                <a:latin typeface="Times New Roman" pitchFamily="18" charset="0"/>
                <a:ea typeface="+mn-ea"/>
                <a:cs typeface="Times New Roman" pitchFamily="18" charset="0"/>
              </a:rPr>
              <a:t>:</a:t>
            </a:r>
            <a:br>
              <a:rPr lang="en-US" kern="1200" dirty="0">
                <a:solidFill>
                  <a:srgbClr val="FFFF00"/>
                </a:solidFill>
                <a:latin typeface="Times New Roman" pitchFamily="18" charset="0"/>
                <a:ea typeface="+mn-ea"/>
                <a:cs typeface="Times New Roman" pitchFamily="18" charset="0"/>
              </a:rPr>
            </a:br>
            <a:r>
              <a:rPr lang="en-US" kern="1200" dirty="0" err="1">
                <a:solidFill>
                  <a:srgbClr val="FFFF00"/>
                </a:solidFill>
                <a:latin typeface="Times New Roman" pitchFamily="18" charset="0"/>
                <a:ea typeface="+mn-ea"/>
                <a:cs typeface="Times New Roman" pitchFamily="18" charset="0"/>
              </a:rPr>
              <a:t>Mỹ</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ném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bom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nguyên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tử</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xuống</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Nhật</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Bản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làm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cho</a:t>
            </a:r>
            <a:r>
              <a:rPr lang="en-US" kern="1200" dirty="0">
                <a:solidFill>
                  <a:srgbClr val="FFFF00"/>
                </a:solidFill>
                <a:latin typeface="Times New Roman" pitchFamily="18" charset="0"/>
                <a:ea typeface="+mn-ea"/>
                <a:cs typeface="Times New Roman" pitchFamily="18" charset="0"/>
              </a:rPr>
              <a:t> CTTG 2 </a:t>
            </a:r>
            <a:r>
              <a:rPr lang="en-US" kern="1200" dirty="0" err="1">
                <a:solidFill>
                  <a:srgbClr val="FFFF00"/>
                </a:solidFill>
                <a:latin typeface="Times New Roman" pitchFamily="18" charset="0"/>
                <a:ea typeface="+mn-ea"/>
                <a:cs typeface="Times New Roman" pitchFamily="18" charset="0"/>
              </a:rPr>
              <a:t>chấm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dứt</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sớm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hơn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nhiều</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tháng</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hạn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chế</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sinh</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mạng</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cho</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các</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bên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tham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chiến</a:t>
            </a:r>
            <a:r>
              <a:rPr lang="en-US" kern="1200" dirty="0">
                <a:solidFill>
                  <a:srgbClr val="FFFF00"/>
                </a:solidFill>
                <a:latin typeface="Times New Roman" pitchFamily="18" charset="0"/>
                <a:ea typeface="+mn-ea"/>
                <a:cs typeface="Times New Roman" pitchFamily="18" charset="0"/>
              </a:rPr>
              <a:t>.</a:t>
            </a:r>
          </a:p>
        </p:txBody>
      </p:sp>
      <p:pic>
        <p:nvPicPr>
          <p:cNvPr id="5" name="Picture 4">
            <a:extLst>
              <a:ext uri="{FF2B5EF4-FFF2-40B4-BE49-F238E27FC236}">
                <a16:creationId xmlns:a16="http://schemas.microsoft.com/office/drawing/2014/main" id="{E5D17A9B-C7D8-FB4F-950A-2B6CDA3D9EB7}"/>
              </a:ext>
            </a:extLst>
          </p:cNvPr>
          <p:cNvPicPr>
            <a:picLocks noChangeAspect="1"/>
          </p:cNvPicPr>
          <p:nvPr/>
        </p:nvPicPr>
        <p:blipFill rotWithShape="1">
          <a:blip r:embed="rId3"/>
          <a:srcRect l="30740" t="16966" r="27008" b="14294"/>
          <a:stretch/>
        </p:blipFill>
        <p:spPr>
          <a:xfrm rot="21380173">
            <a:off x="5998173" y="2244091"/>
            <a:ext cx="922776" cy="1173892"/>
          </a:xfrm>
          <a:prstGeom prst="rect">
            <a:avLst/>
          </a:prstGeom>
        </p:spPr>
      </p:pic>
      <p:pic>
        <p:nvPicPr>
          <p:cNvPr id="17" name="Picture 16">
            <a:extLst>
              <a:ext uri="{FF2B5EF4-FFF2-40B4-BE49-F238E27FC236}">
                <a16:creationId xmlns:a16="http://schemas.microsoft.com/office/drawing/2014/main" id="{C8D62FC8-221F-2F4A-8945-A54F42CF3446}"/>
              </a:ext>
            </a:extLst>
          </p:cNvPr>
          <p:cNvPicPr>
            <a:picLocks noChangeAspect="1"/>
          </p:cNvPicPr>
          <p:nvPr/>
        </p:nvPicPr>
        <p:blipFill rotWithShape="1">
          <a:blip r:embed="rId3"/>
          <a:srcRect l="30740" t="16966" r="27008" b="14294"/>
          <a:stretch/>
        </p:blipFill>
        <p:spPr>
          <a:xfrm rot="21380173">
            <a:off x="5347361" y="2859320"/>
            <a:ext cx="922776" cy="1173892"/>
          </a:xfrm>
          <a:prstGeom prst="rect">
            <a:avLst/>
          </a:prstGeom>
        </p:spPr>
      </p:pic>
      <p:pic>
        <p:nvPicPr>
          <p:cNvPr id="10242" name="Picture 2">
            <a:extLst>
              <a:ext uri="{FF2B5EF4-FFF2-40B4-BE49-F238E27FC236}">
                <a16:creationId xmlns:a16="http://schemas.microsoft.com/office/drawing/2014/main" id="{323E65ED-A751-B14F-9F4F-2608F5335A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69" t="3603" b="6066"/>
          <a:stretch/>
        </p:blipFill>
        <p:spPr bwMode="auto">
          <a:xfrm rot="228297">
            <a:off x="5325845" y="550112"/>
            <a:ext cx="3661301" cy="4231825"/>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617;p39">
            <a:extLst>
              <a:ext uri="{FF2B5EF4-FFF2-40B4-BE49-F238E27FC236}">
                <a16:creationId xmlns:a16="http://schemas.microsoft.com/office/drawing/2014/main" id="{D41A18BF-E348-134F-A7C4-40E42906C547}"/>
              </a:ext>
            </a:extLst>
          </p:cNvPr>
          <p:cNvSpPr/>
          <p:nvPr/>
        </p:nvSpPr>
        <p:spPr>
          <a:xfrm>
            <a:off x="6094006" y="23215"/>
            <a:ext cx="700356" cy="700356"/>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610;p39">
            <a:extLst>
              <a:ext uri="{FF2B5EF4-FFF2-40B4-BE49-F238E27FC236}">
                <a16:creationId xmlns:a16="http://schemas.microsoft.com/office/drawing/2014/main" id="{70E3884D-739E-6E4C-88A5-3C8C4212DD79}"/>
              </a:ext>
            </a:extLst>
          </p:cNvPr>
          <p:cNvSpPr/>
          <p:nvPr/>
        </p:nvSpPr>
        <p:spPr>
          <a:xfrm>
            <a:off x="6626272" y="397292"/>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610;p39">
            <a:extLst>
              <a:ext uri="{FF2B5EF4-FFF2-40B4-BE49-F238E27FC236}">
                <a16:creationId xmlns:a16="http://schemas.microsoft.com/office/drawing/2014/main" id="{D2A964EF-F983-714D-934A-DA12302B20D2}"/>
              </a:ext>
            </a:extLst>
          </p:cNvPr>
          <p:cNvSpPr/>
          <p:nvPr/>
        </p:nvSpPr>
        <p:spPr>
          <a:xfrm>
            <a:off x="3981039" y="316831"/>
            <a:ext cx="920586" cy="54816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610;p39">
            <a:extLst>
              <a:ext uri="{FF2B5EF4-FFF2-40B4-BE49-F238E27FC236}">
                <a16:creationId xmlns:a16="http://schemas.microsoft.com/office/drawing/2014/main" id="{B6FFB2BB-CD6A-E144-A97A-AD6A812D5033}"/>
              </a:ext>
            </a:extLst>
          </p:cNvPr>
          <p:cNvSpPr/>
          <p:nvPr/>
        </p:nvSpPr>
        <p:spPr>
          <a:xfrm>
            <a:off x="5086222" y="68795"/>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248" name="Picture 8">
            <a:extLst>
              <a:ext uri="{FF2B5EF4-FFF2-40B4-BE49-F238E27FC236}">
                <a16:creationId xmlns:a16="http://schemas.microsoft.com/office/drawing/2014/main" id="{D1085B38-EC7C-CC47-A55B-6B350FB600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83" r="23720"/>
          <a:stretch/>
        </p:blipFill>
        <p:spPr bwMode="auto">
          <a:xfrm>
            <a:off x="4040393" y="2768407"/>
            <a:ext cx="1239184" cy="238179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837023F4-643E-4545-B161-26D9FD7706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156344" y="1922420"/>
            <a:ext cx="1064958" cy="72761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a16="http://schemas.microsoft.com/office/drawing/2014/main" id="{B27C763D-1BF8-9B42-96EC-989582450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018555" flipH="1">
            <a:off x="4705455" y="717963"/>
            <a:ext cx="1625600" cy="1257300"/>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610;p39">
            <a:extLst>
              <a:ext uri="{FF2B5EF4-FFF2-40B4-BE49-F238E27FC236}">
                <a16:creationId xmlns:a16="http://schemas.microsoft.com/office/drawing/2014/main" id="{5CC7EA5E-DFED-414E-A7A1-934877A89B20}"/>
              </a:ext>
            </a:extLst>
          </p:cNvPr>
          <p:cNvSpPr/>
          <p:nvPr/>
        </p:nvSpPr>
        <p:spPr>
          <a:xfrm>
            <a:off x="4078362" y="1140962"/>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F3230B79-CC73-3E42-9EE5-C50ABB772D52}"/>
              </a:ext>
            </a:extLst>
          </p:cNvPr>
          <p:cNvSpPr txBox="1"/>
          <p:nvPr/>
        </p:nvSpPr>
        <p:spPr>
          <a:xfrm>
            <a:off x="6109472" y="4412399"/>
            <a:ext cx="31074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Mỹ ném hai quả bom nguyên tử xuống Nhật Bản</a:t>
            </a:r>
          </a:p>
        </p:txBody>
      </p:sp>
      <p:sp>
        <p:nvSpPr>
          <p:cNvPr id="24" name="Google Shape;63;p14">
            <a:extLst>
              <a:ext uri="{FF2B5EF4-FFF2-40B4-BE49-F238E27FC236}">
                <a16:creationId xmlns:a16="http://schemas.microsoft.com/office/drawing/2014/main" id="{5060B53D-7113-0807-1174-AD7419918C0D}"/>
              </a:ext>
            </a:extLst>
          </p:cNvPr>
          <p:cNvSpPr txBox="1">
            <a:spLocks/>
          </p:cNvSpPr>
          <p:nvPr/>
        </p:nvSpPr>
        <p:spPr>
          <a:xfrm>
            <a:off x="66102" y="2765779"/>
            <a:ext cx="4012260" cy="16670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1pPr>
            <a:lvl2pPr marR="0" lvl="1"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2pPr>
            <a:lvl3pPr marR="0" lvl="2"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3pPr>
            <a:lvl4pPr marR="0" lvl="3"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4pPr>
            <a:lvl5pPr marR="0" lvl="4"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5pPr>
            <a:lvl6pPr marR="0" lvl="5"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6pPr>
            <a:lvl7pPr marR="0" lvl="6"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7pPr>
            <a:lvl8pPr marR="0" lvl="7"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8pPr>
            <a:lvl9pPr marR="0" lvl="8"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9pPr>
          </a:lstStyle>
          <a:p>
            <a:pPr algn="ctr">
              <a:buClrTx/>
              <a:buSzTx/>
            </a:pPr>
            <a:r>
              <a:rPr lang="en-US" kern="1200" dirty="0">
                <a:solidFill>
                  <a:schemeClr val="bg1"/>
                </a:solidFill>
                <a:latin typeface="Times New Roman" pitchFamily="18" charset="0"/>
                <a:ea typeface="+mn-ea"/>
                <a:cs typeface="Times New Roman" pitchFamily="18" charset="0"/>
              </a:rPr>
              <a:t>Ý </a:t>
            </a:r>
            <a:r>
              <a:rPr lang="en-US" kern="1200" dirty="0" err="1">
                <a:solidFill>
                  <a:schemeClr val="bg1"/>
                </a:solidFill>
                <a:latin typeface="Times New Roman" pitchFamily="18" charset="0"/>
                <a:ea typeface="+mn-ea"/>
                <a:cs typeface="Times New Roman" pitchFamily="18" charset="0"/>
              </a:rPr>
              <a:t>kiến</a:t>
            </a:r>
            <a:r>
              <a:rPr lang="en-US" kern="1200" dirty="0">
                <a:solidFill>
                  <a:schemeClr val="bg1"/>
                </a:solidFill>
                <a:latin typeface="Times New Roman" pitchFamily="18" charset="0"/>
                <a:ea typeface="+mn-ea"/>
                <a:cs typeface="Times New Roman" pitchFamily="18" charset="0"/>
              </a:rPr>
              <a:t> </a:t>
            </a:r>
            <a:r>
              <a:rPr lang="en-US" kern="1200" dirty="0" err="1">
                <a:solidFill>
                  <a:schemeClr val="bg1"/>
                </a:solidFill>
                <a:latin typeface="Times New Roman" pitchFamily="18" charset="0"/>
                <a:ea typeface="+mn-ea"/>
                <a:cs typeface="Times New Roman" pitchFamily="18" charset="0"/>
              </a:rPr>
              <a:t>thứ</a:t>
            </a:r>
            <a:r>
              <a:rPr lang="en-US" kern="1200" dirty="0">
                <a:solidFill>
                  <a:schemeClr val="bg1"/>
                </a:solidFill>
                <a:latin typeface="Times New Roman" pitchFamily="18" charset="0"/>
                <a:ea typeface="+mn-ea"/>
                <a:cs typeface="Times New Roman" pitchFamily="18" charset="0"/>
              </a:rPr>
              <a:t> </a:t>
            </a:r>
            <a:r>
              <a:rPr lang="en-US" kern="1200" dirty="0" err="1">
                <a:solidFill>
                  <a:schemeClr val="bg1"/>
                </a:solidFill>
                <a:latin typeface="Times New Roman" pitchFamily="18" charset="0"/>
                <a:ea typeface="+mn-ea"/>
                <a:cs typeface="Times New Roman" pitchFamily="18" charset="0"/>
              </a:rPr>
              <a:t>hai</a:t>
            </a:r>
            <a:r>
              <a:rPr lang="en-US" kern="1200" dirty="0">
                <a:solidFill>
                  <a:schemeClr val="bg1"/>
                </a:solidFill>
                <a:latin typeface="Times New Roman" pitchFamily="18" charset="0"/>
                <a:ea typeface="+mn-ea"/>
                <a:cs typeface="Times New Roman" pitchFamily="18" charset="0"/>
              </a:rPr>
              <a:t>:</a:t>
            </a:r>
            <a:br>
              <a:rPr lang="en-US" kern="1200" dirty="0">
                <a:solidFill>
                  <a:srgbClr val="FFFF00"/>
                </a:solidFill>
                <a:latin typeface="Times New Roman" pitchFamily="18" charset="0"/>
                <a:ea typeface="+mn-ea"/>
                <a:cs typeface="Times New Roman" pitchFamily="18" charset="0"/>
              </a:rPr>
            </a:br>
            <a:r>
              <a:rPr lang="en-US" kern="1200" dirty="0" err="1">
                <a:solidFill>
                  <a:srgbClr val="FFFF00"/>
                </a:solidFill>
                <a:latin typeface="Times New Roman" pitchFamily="18" charset="0"/>
                <a:ea typeface="+mn-ea"/>
                <a:cs typeface="Times New Roman" pitchFamily="18" charset="0"/>
              </a:rPr>
              <a:t>Mỹ</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không</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cần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thiết</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phải</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ném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bom</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nguyên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tử</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Đó</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là</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tội</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ác</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chiến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tranh</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là</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hành</a:t>
            </a:r>
            <a:r>
              <a:rPr lang="en-US" kern="1200" dirty="0">
                <a:solidFill>
                  <a:srgbClr val="FFFF00"/>
                </a:solidFill>
                <a:latin typeface="Times New Roman" pitchFamily="18" charset="0"/>
                <a:ea typeface="+mn-ea"/>
                <a:cs typeface="Times New Roman" pitchFamily="18" charset="0"/>
              </a:rPr>
              <a:t> vi </a:t>
            </a:r>
            <a:r>
              <a:rPr lang="en-US" kern="1200" dirty="0" err="1">
                <a:solidFill>
                  <a:srgbClr val="FFFF00"/>
                </a:solidFill>
                <a:latin typeface="Times New Roman" pitchFamily="18" charset="0"/>
                <a:ea typeface="+mn-ea"/>
                <a:cs typeface="Times New Roman" pitchFamily="18" charset="0"/>
              </a:rPr>
              <a:t>tàn</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bạo</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chống</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lại</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loài</a:t>
            </a:r>
            <a:r>
              <a:rPr lang="en-US" kern="1200" dirty="0">
                <a:solidFill>
                  <a:srgbClr val="FFFF00"/>
                </a:solidFill>
                <a:latin typeface="Times New Roman" pitchFamily="18" charset="0"/>
                <a:ea typeface="+mn-ea"/>
                <a:cs typeface="Times New Roman" pitchFamily="18" charset="0"/>
              </a:rPr>
              <a:t> </a:t>
            </a:r>
            <a:r>
              <a:rPr lang="en-US" kern="1200" dirty="0" err="1">
                <a:solidFill>
                  <a:srgbClr val="FFFF00"/>
                </a:solidFill>
                <a:latin typeface="Times New Roman" pitchFamily="18" charset="0"/>
                <a:ea typeface="+mn-ea"/>
                <a:cs typeface="Times New Roman" pitchFamily="18" charset="0"/>
              </a:rPr>
              <a:t>người</a:t>
            </a:r>
            <a:r>
              <a:rPr lang="en-US" kern="1200" dirty="0">
                <a:solidFill>
                  <a:srgbClr val="FFFF00"/>
                </a:solidFill>
                <a:latin typeface="Times New Roman" pitchFamily="18" charset="0"/>
                <a:ea typeface="+mn-ea"/>
                <a:cs typeface="Times New Roman" pitchFamily="18" charset="0"/>
              </a:rPr>
              <a:t>.</a:t>
            </a:r>
          </a:p>
        </p:txBody>
      </p:sp>
      <p:grpSp>
        <p:nvGrpSpPr>
          <p:cNvPr id="7" name="Group 6">
            <a:extLst>
              <a:ext uri="{FF2B5EF4-FFF2-40B4-BE49-F238E27FC236}">
                <a16:creationId xmlns:a16="http://schemas.microsoft.com/office/drawing/2014/main" id="{1E7D982B-0248-08DC-98FA-21B8AC417F33}"/>
              </a:ext>
            </a:extLst>
          </p:cNvPr>
          <p:cNvGrpSpPr/>
          <p:nvPr/>
        </p:nvGrpSpPr>
        <p:grpSpPr>
          <a:xfrm>
            <a:off x="4901625" y="53373"/>
            <a:ext cx="4242375" cy="3034652"/>
            <a:chOff x="4901625" y="23215"/>
            <a:chExt cx="4242375" cy="3034652"/>
          </a:xfrm>
        </p:grpSpPr>
        <p:sp>
          <p:nvSpPr>
            <p:cNvPr id="4" name="Speech Bubble: Oval 3">
              <a:extLst>
                <a:ext uri="{FF2B5EF4-FFF2-40B4-BE49-F238E27FC236}">
                  <a16:creationId xmlns:a16="http://schemas.microsoft.com/office/drawing/2014/main" id="{B448BB61-E625-304F-07D5-C4A51995A2E6}"/>
                </a:ext>
              </a:extLst>
            </p:cNvPr>
            <p:cNvSpPr/>
            <p:nvPr/>
          </p:nvSpPr>
          <p:spPr>
            <a:xfrm>
              <a:off x="4901625" y="23215"/>
              <a:ext cx="4242375" cy="2917918"/>
            </a:xfrm>
            <a:prstGeom prst="wedgeEllipseCallout">
              <a:avLst>
                <a:gd name="adj1" fmla="val -47208"/>
                <a:gd name="adj2" fmla="val 5590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36ABE434-45B5-9BF1-FDCF-693D7D67FB12}"/>
                </a:ext>
              </a:extLst>
            </p:cNvPr>
            <p:cNvSpPr txBox="1"/>
            <p:nvPr/>
          </p:nvSpPr>
          <p:spPr>
            <a:xfrm>
              <a:off x="5237717" y="380211"/>
              <a:ext cx="3429259" cy="2677656"/>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26468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xEl>
                                              <p:pRg st="0" end="0"/>
                                            </p:txEl>
                                          </p:spTgt>
                                        </p:tgtEl>
                                      </p:cBhvr>
                                    </p:animEffect>
                                  </p:childTnLst>
                                </p:cTn>
                              </p:par>
                            </p:childTnLst>
                          </p:cTn>
                        </p:par>
                        <p:par>
                          <p:cTn id="12" fill="hold">
                            <p:stCondLst>
                              <p:cond delay="2150"/>
                            </p:stCondLst>
                            <p:childTnLst>
                              <p:par>
                                <p:cTn id="13" presetID="22" presetClass="emph" presetSubtype="0" fill="hold" nodeType="afterEffect">
                                  <p:stCondLst>
                                    <p:cond delay="0"/>
                                  </p:stCondLst>
                                  <p:childTnLst>
                                    <p:animClr clrSpc="hsl" dir="cw">
                                      <p:cBhvr override="childStyle">
                                        <p:cTn id="14" dur="500" fill="hold"/>
                                        <p:tgtEl>
                                          <p:spTgt spid="6"/>
                                        </p:tgtEl>
                                        <p:attrNameLst>
                                          <p:attrName>style.color</p:attrName>
                                        </p:attrNameLst>
                                      </p:cBhvr>
                                      <p:by>
                                        <p:hsl h="-7200000" s="0" l="0"/>
                                      </p:by>
                                    </p:animClr>
                                    <p:animClr clrSpc="hsl" dir="cw">
                                      <p:cBhvr>
                                        <p:cTn id="15" dur="500" fill="hold"/>
                                        <p:tgtEl>
                                          <p:spTgt spid="6"/>
                                        </p:tgtEl>
                                        <p:attrNameLst>
                                          <p:attrName>fillcolor</p:attrName>
                                        </p:attrNameLst>
                                      </p:cBhvr>
                                      <p:by>
                                        <p:hsl h="-7200000" s="0" l="0"/>
                                      </p:by>
                                    </p:animClr>
                                    <p:animClr clrSpc="hsl" dir="cw">
                                      <p:cBhvr>
                                        <p:cTn id="16" dur="500" fill="hold"/>
                                        <p:tgtEl>
                                          <p:spTgt spid="6"/>
                                        </p:tgtEl>
                                        <p:attrNameLst>
                                          <p:attrName>stroke.color</p:attrName>
                                        </p:attrNameLst>
                                      </p:cBhvr>
                                      <p:by>
                                        <p:hsl h="-7200000" s="0" l="0"/>
                                      </p:by>
                                    </p:animClr>
                                    <p:set>
                                      <p:cBhvr>
                                        <p:cTn id="17" dur="500" fill="hold"/>
                                        <p:tgtEl>
                                          <p:spTgt spid="6"/>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p:cTn id="22" dur="1000" fill="hold"/>
                                        <p:tgtEl>
                                          <p:spTgt spid="63"/>
                                        </p:tgtEl>
                                        <p:attrNameLst>
                                          <p:attrName>ppt_w</p:attrName>
                                        </p:attrNameLst>
                                      </p:cBhvr>
                                      <p:tavLst>
                                        <p:tav tm="0">
                                          <p:val>
                                            <p:strVal val="#ppt_w*0.70"/>
                                          </p:val>
                                        </p:tav>
                                        <p:tav tm="100000">
                                          <p:val>
                                            <p:strVal val="#ppt_w"/>
                                          </p:val>
                                        </p:tav>
                                      </p:tavLst>
                                    </p:anim>
                                    <p:anim calcmode="lin" valueType="num">
                                      <p:cBhvr>
                                        <p:cTn id="23" dur="1000" fill="hold"/>
                                        <p:tgtEl>
                                          <p:spTgt spid="63"/>
                                        </p:tgtEl>
                                        <p:attrNameLst>
                                          <p:attrName>ppt_h</p:attrName>
                                        </p:attrNameLst>
                                      </p:cBhvr>
                                      <p:tavLst>
                                        <p:tav tm="0">
                                          <p:val>
                                            <p:strVal val="#ppt_h"/>
                                          </p:val>
                                        </p:tav>
                                        <p:tav tm="100000">
                                          <p:val>
                                            <p:strVal val="#ppt_h"/>
                                          </p:val>
                                        </p:tav>
                                      </p:tavLst>
                                    </p:anim>
                                    <p:animEffect transition="in" filter="fade">
                                      <p:cBhvr>
                                        <p:cTn id="24" dur="1000"/>
                                        <p:tgtEl>
                                          <p:spTgt spid="63"/>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248"/>
                                        </p:tgtEl>
                                        <p:attrNameLst>
                                          <p:attrName>style.visibility</p:attrName>
                                        </p:attrNameLst>
                                      </p:cBhvr>
                                      <p:to>
                                        <p:strVal val="visible"/>
                                      </p:to>
                                    </p:set>
                                    <p:animEffect transition="in" filter="wipe(down)">
                                      <p:cBhvr>
                                        <p:cTn id="34" dur="500"/>
                                        <p:tgtEl>
                                          <p:spTgt spid="10248"/>
                                        </p:tgtEl>
                                      </p:cBhvr>
                                    </p:animEffect>
                                  </p:childTnLst>
                                </p:cTn>
                              </p:par>
                              <p:par>
                                <p:cTn id="35" presetID="2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08347"/>
            <a:ext cx="5255419"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1923282" y="233900"/>
            <a:ext cx="18238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defRPr/>
            </a:pPr>
            <a:r>
              <a:rPr lang="en-US" altLang="vi-VN" sz="3000" b="1" kern="1200" dirty="0">
                <a:solidFill>
                  <a:srgbClr val="CC0066"/>
                </a:solidFill>
                <a:latin typeface="UVN Bach Tuyet Nang" panose="02090907080705020403" pitchFamily="18" charset="0"/>
                <a:ea typeface="+mn-ea"/>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280" y="5953"/>
            <a:ext cx="1572721" cy="114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685783" fontAlgn="base">
              <a:spcBef>
                <a:spcPct val="0"/>
              </a:spcBef>
              <a:spcAft>
                <a:spcPct val="0"/>
              </a:spcAft>
              <a:buClrTx/>
              <a:buSzTx/>
              <a:buNone/>
              <a:defRPr/>
            </a:pPr>
            <a:endParaRPr lang="vi-VN" altLang="vi-VN" sz="1350" kern="1200">
              <a:solidFill>
                <a:srgbClr val="000000"/>
              </a:solidFill>
              <a:ea typeface="+mn-ea"/>
              <a:cs typeface="+mn-cs"/>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66061" y="2959466"/>
            <a:ext cx="1938338" cy="123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548" y="3531394"/>
            <a:ext cx="5488958"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0562" y="3217069"/>
            <a:ext cx="464343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19847" y="4126845"/>
            <a:ext cx="9124153" cy="108959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lnSpc>
                <a:spcPct val="150000"/>
              </a:lnSpc>
              <a:spcBef>
                <a:spcPct val="0"/>
              </a:spcBef>
              <a:spcAft>
                <a:spcPct val="0"/>
              </a:spcAft>
              <a:buClrTx/>
              <a:buSzTx/>
              <a:buNone/>
              <a:defRPr/>
            </a:pPr>
            <a:r>
              <a:rPr lang="en-US" altLang="vi-VN" sz="1500" b="1" kern="1200"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2322097" y="1177965"/>
            <a:ext cx="6131684" cy="30689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191880" y="1648055"/>
            <a:ext cx="1938338" cy="123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2730423" y="2835452"/>
            <a:ext cx="1938338" cy="123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47373" y="-1066131"/>
            <a:ext cx="609600" cy="609600"/>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1">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2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107282"/>
            <a:ext cx="9144000" cy="3786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685783">
              <a:buClrTx/>
              <a:defRPr/>
            </a:pPr>
            <a:endParaRPr lang="en-US" sz="1500" kern="1200" dirty="0">
              <a:solidFill>
                <a:prstClr val="white"/>
              </a:solidFill>
              <a:latin typeface="Georgia"/>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190169" y="-17123"/>
            <a:ext cx="1057275" cy="1035558"/>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83344" y="1112437"/>
            <a:ext cx="13115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685783" fontAlgn="base">
              <a:spcBef>
                <a:spcPct val="0"/>
              </a:spcBef>
              <a:spcAft>
                <a:spcPct val="0"/>
              </a:spcAft>
              <a:buClrTx/>
              <a:buSzTx/>
              <a:buNone/>
            </a:pPr>
            <a:r>
              <a:rPr lang="en-US" altLang="vi-VN" sz="1500" i="1" kern="1200" dirty="0" err="1">
                <a:solidFill>
                  <a:srgbClr val="FF0000"/>
                </a:solidFill>
                <a:latin typeface="Times New Roman" panose="02020603050405020304" pitchFamily="18" charset="0"/>
                <a:ea typeface="+mn-ea"/>
                <a:cs typeface="Times New Roman" panose="02020603050405020304" pitchFamily="18" charset="0"/>
              </a:rPr>
              <a:t>Hồng</a:t>
            </a:r>
            <a:r>
              <a:rPr lang="en-US" altLang="vi-VN" sz="1500" i="1" kern="1200" dirty="0">
                <a:solidFill>
                  <a:srgbClr val="FF0000"/>
                </a:solidFill>
                <a:latin typeface="Times New Roman" panose="02020603050405020304" pitchFamily="18" charset="0"/>
                <a:ea typeface="+mn-ea"/>
                <a:cs typeface="Times New Roman" panose="02020603050405020304" pitchFamily="18" charset="0"/>
              </a:rPr>
              <a:t> </a:t>
            </a:r>
            <a:r>
              <a:rPr lang="en-US" altLang="vi-VN" sz="1500" i="1" kern="1200" dirty="0" err="1">
                <a:solidFill>
                  <a:srgbClr val="FF0000"/>
                </a:solidFill>
                <a:latin typeface="Times New Roman" panose="02020603050405020304" pitchFamily="18" charset="0"/>
                <a:ea typeface="+mn-ea"/>
                <a:cs typeface="Times New Roman" panose="02020603050405020304" pitchFamily="18" charset="0"/>
              </a:rPr>
              <a:t>Hài</a:t>
            </a:r>
            <a:r>
              <a:rPr lang="en-US" altLang="vi-VN" sz="1500" i="1" kern="1200" dirty="0">
                <a:solidFill>
                  <a:srgbClr val="FF0000"/>
                </a:solidFill>
                <a:latin typeface="Times New Roman" panose="02020603050405020304" pitchFamily="18" charset="0"/>
                <a:ea typeface="+mn-ea"/>
                <a:cs typeface="Times New Roman" panose="02020603050405020304" pitchFamily="18" charset="0"/>
              </a:rPr>
              <a:t> </a:t>
            </a:r>
            <a:r>
              <a:rPr lang="en-US" altLang="vi-VN" sz="1500" i="1" kern="1200" dirty="0" err="1">
                <a:solidFill>
                  <a:srgbClr val="FF0000"/>
                </a:solidFill>
                <a:latin typeface="Times New Roman" panose="02020603050405020304" pitchFamily="18" charset="0"/>
                <a:ea typeface="+mn-ea"/>
                <a:cs typeface="Times New Roman" panose="02020603050405020304" pitchFamily="18" charset="0"/>
              </a:rPr>
              <a:t>Nhi</a:t>
            </a:r>
            <a:endParaRPr lang="en-US" altLang="vi-VN" sz="1500" i="1"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1947978" y="-104435"/>
            <a:ext cx="1091272" cy="1060974"/>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1845034" y="1111247"/>
            <a:ext cx="13115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1500" i="1" kern="1200" dirty="0" err="1">
                <a:solidFill>
                  <a:prstClr val="white"/>
                </a:solidFill>
                <a:latin typeface="Times New Roman" panose="02020603050405020304" pitchFamily="18" charset="0"/>
                <a:ea typeface="+mn-ea"/>
                <a:cs typeface="Times New Roman" panose="02020603050405020304" pitchFamily="18" charset="0"/>
              </a:rPr>
              <a:t>Bạch</a:t>
            </a:r>
            <a:r>
              <a:rPr lang="en-US" altLang="vi-VN" sz="1500" i="1" kern="1200" dirty="0">
                <a:solidFill>
                  <a:prstClr val="white"/>
                </a:solidFill>
                <a:latin typeface="Times New Roman" panose="02020603050405020304" pitchFamily="18" charset="0"/>
                <a:ea typeface="+mn-ea"/>
                <a:cs typeface="Times New Roman" panose="02020603050405020304" pitchFamily="18" charset="0"/>
              </a:rPr>
              <a:t> </a:t>
            </a:r>
            <a:r>
              <a:rPr lang="en-US" altLang="vi-VN" sz="1500" i="1" kern="1200" dirty="0" err="1">
                <a:solidFill>
                  <a:prstClr val="white"/>
                </a:solidFill>
                <a:latin typeface="Times New Roman" panose="02020603050405020304" pitchFamily="18" charset="0"/>
                <a:ea typeface="+mn-ea"/>
                <a:cs typeface="Times New Roman" panose="02020603050405020304" pitchFamily="18" charset="0"/>
              </a:rPr>
              <a:t>Cốt</a:t>
            </a:r>
            <a:r>
              <a:rPr lang="en-US" altLang="vi-VN" sz="1500" i="1" kern="1200" dirty="0">
                <a:solidFill>
                  <a:prstClr val="white"/>
                </a:solidFill>
                <a:latin typeface="Times New Roman" panose="02020603050405020304" pitchFamily="18" charset="0"/>
                <a:ea typeface="+mn-ea"/>
                <a:cs typeface="Times New Roman" panose="02020603050405020304" pitchFamily="18" charset="0"/>
              </a:rPr>
              <a:t> </a:t>
            </a:r>
            <a:r>
              <a:rPr lang="en-US" altLang="vi-VN" sz="1500" i="1" kern="1200" dirty="0" err="1">
                <a:solidFill>
                  <a:prstClr val="white"/>
                </a:solidFill>
                <a:latin typeface="Times New Roman" panose="02020603050405020304" pitchFamily="18" charset="0"/>
                <a:ea typeface="+mn-ea"/>
                <a:cs typeface="Times New Roman" panose="02020603050405020304" pitchFamily="18" charset="0"/>
              </a:rPr>
              <a:t>Tinh</a:t>
            </a:r>
            <a:endParaRPr lang="en-US" altLang="vi-VN" sz="1500" i="1" kern="1200" dirty="0">
              <a:solidFill>
                <a:prstClr val="white"/>
              </a:solidFill>
              <a:latin typeface="Times New Roman" panose="02020603050405020304" pitchFamily="18" charset="0"/>
              <a:ea typeface="+mn-ea"/>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3854275" y="1318"/>
            <a:ext cx="1025919" cy="1044728"/>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3651053" y="1112437"/>
            <a:ext cx="1311585" cy="553998"/>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1500" i="1" kern="1200" dirty="0" err="1">
                <a:solidFill>
                  <a:srgbClr val="C00000"/>
                </a:solidFill>
                <a:latin typeface="Times New Roman" panose="02020603050405020304" pitchFamily="18" charset="0"/>
                <a:ea typeface="+mn-ea"/>
                <a:cs typeface="Times New Roman" panose="02020603050405020304" pitchFamily="18" charset="0"/>
              </a:rPr>
              <a:t>Ngọc</a:t>
            </a:r>
            <a:r>
              <a:rPr lang="en-US" altLang="vi-VN" sz="1500" i="1" kern="1200" dirty="0">
                <a:solidFill>
                  <a:srgbClr val="C00000"/>
                </a:solidFill>
                <a:latin typeface="Times New Roman" panose="02020603050405020304" pitchFamily="18" charset="0"/>
                <a:ea typeface="+mn-ea"/>
                <a:cs typeface="Times New Roman" panose="02020603050405020304" pitchFamily="18" charset="0"/>
              </a:rPr>
              <a:t> </a:t>
            </a:r>
            <a:r>
              <a:rPr lang="en-US" altLang="vi-VN" sz="1500" i="1" kern="1200" dirty="0" err="1">
                <a:solidFill>
                  <a:srgbClr val="C00000"/>
                </a:solidFill>
                <a:latin typeface="Times New Roman" panose="02020603050405020304" pitchFamily="18" charset="0"/>
                <a:ea typeface="+mn-ea"/>
                <a:cs typeface="Times New Roman" panose="02020603050405020304" pitchFamily="18" charset="0"/>
              </a:rPr>
              <a:t>Thố</a:t>
            </a:r>
            <a:r>
              <a:rPr lang="en-US" altLang="vi-VN" sz="1500" i="1" kern="1200" dirty="0">
                <a:solidFill>
                  <a:srgbClr val="C00000"/>
                </a:solidFill>
                <a:latin typeface="Times New Roman" panose="02020603050405020304" pitchFamily="18" charset="0"/>
                <a:ea typeface="+mn-ea"/>
                <a:cs typeface="Times New Roman" panose="02020603050405020304" pitchFamily="18" charset="0"/>
              </a:rPr>
              <a:t> </a:t>
            </a:r>
            <a:r>
              <a:rPr lang="en-US" altLang="vi-VN" sz="1500" i="1" kern="1200" dirty="0" err="1">
                <a:solidFill>
                  <a:srgbClr val="C00000"/>
                </a:solidFill>
                <a:latin typeface="Times New Roman" panose="02020603050405020304" pitchFamily="18" charset="0"/>
                <a:ea typeface="+mn-ea"/>
                <a:cs typeface="Times New Roman" panose="02020603050405020304" pitchFamily="18" charset="0"/>
              </a:rPr>
              <a:t>Tinh</a:t>
            </a:r>
            <a:endParaRPr lang="en-US" altLang="vi-VN" sz="1500" i="1" kern="1200" dirty="0">
              <a:solidFill>
                <a:srgbClr val="C00000"/>
              </a:solidFill>
              <a:latin typeface="Times New Roman" panose="02020603050405020304" pitchFamily="18" charset="0"/>
              <a:ea typeface="+mn-ea"/>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5695221" y="-59917"/>
            <a:ext cx="1118431" cy="1167199"/>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5488685" y="1124966"/>
            <a:ext cx="158610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1500" i="1" kern="1200" dirty="0" err="1">
                <a:solidFill>
                  <a:srgbClr val="FF0000"/>
                </a:solidFill>
                <a:latin typeface="Times New Roman" panose="02020603050405020304" pitchFamily="18" charset="0"/>
                <a:ea typeface="+mn-ea"/>
                <a:cs typeface="Times New Roman" panose="02020603050405020304" pitchFamily="18" charset="0"/>
              </a:rPr>
              <a:t>Ngưu</a:t>
            </a:r>
            <a:r>
              <a:rPr lang="en-US" altLang="vi-VN" sz="1500" i="1" kern="1200" dirty="0">
                <a:solidFill>
                  <a:srgbClr val="FF0000"/>
                </a:solidFill>
                <a:latin typeface="Times New Roman" panose="02020603050405020304" pitchFamily="18" charset="0"/>
                <a:ea typeface="+mn-ea"/>
                <a:cs typeface="Times New Roman" panose="02020603050405020304" pitchFamily="18" charset="0"/>
              </a:rPr>
              <a:t> Ma </a:t>
            </a:r>
            <a:r>
              <a:rPr lang="en-US" altLang="vi-VN" sz="1500" i="1" kern="1200" dirty="0" err="1">
                <a:solidFill>
                  <a:srgbClr val="FF0000"/>
                </a:solidFill>
                <a:latin typeface="Times New Roman" panose="02020603050405020304" pitchFamily="18" charset="0"/>
                <a:ea typeface="+mn-ea"/>
                <a:cs typeface="Times New Roman" panose="02020603050405020304" pitchFamily="18" charset="0"/>
              </a:rPr>
              <a:t>Vương</a:t>
            </a:r>
            <a:endParaRPr lang="en-US" altLang="vi-VN" sz="1500" i="1"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2962" y="3657600"/>
            <a:ext cx="35290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1750" y="3657600"/>
            <a:ext cx="35290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8513" y="4443413"/>
            <a:ext cx="85248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8226" y="3155560"/>
            <a:ext cx="1838325"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44" y="3657600"/>
            <a:ext cx="35290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7705839" y="0"/>
            <a:ext cx="1044883" cy="1167199"/>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7487955" y="1132285"/>
            <a:ext cx="16560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a:spcBef>
                <a:spcPct val="0"/>
              </a:spcBef>
              <a:buClrTx/>
              <a:buSzTx/>
              <a:buNone/>
            </a:pPr>
            <a:r>
              <a:rPr lang="en-US" altLang="vi-VN" sz="1500" i="1" kern="1200" dirty="0">
                <a:solidFill>
                  <a:prstClr val="white"/>
                </a:solidFill>
                <a:latin typeface="Times New Roman" panose="02020603050405020304" pitchFamily="18" charset="0"/>
                <a:ea typeface="+mn-ea"/>
                <a:cs typeface="Times New Roman" panose="02020603050405020304" pitchFamily="18" charset="0"/>
              </a:rPr>
              <a:t>Thanh </a:t>
            </a:r>
            <a:r>
              <a:rPr lang="en-US" altLang="vi-VN" sz="1500" i="1" kern="1200" dirty="0" err="1">
                <a:solidFill>
                  <a:prstClr val="white"/>
                </a:solidFill>
                <a:latin typeface="Times New Roman" panose="02020603050405020304" pitchFamily="18" charset="0"/>
                <a:ea typeface="+mn-ea"/>
                <a:cs typeface="Times New Roman" panose="02020603050405020304" pitchFamily="18" charset="0"/>
              </a:rPr>
              <a:t>Ngưu</a:t>
            </a:r>
            <a:r>
              <a:rPr lang="en-US" altLang="vi-VN" sz="1500" i="1" kern="1200" dirty="0">
                <a:solidFill>
                  <a:prstClr val="white"/>
                </a:solidFill>
                <a:latin typeface="Times New Roman" panose="02020603050405020304" pitchFamily="18" charset="0"/>
                <a:ea typeface="+mn-ea"/>
                <a:cs typeface="Times New Roman" panose="02020603050405020304" pitchFamily="18" charset="0"/>
              </a:rPr>
              <a:t> </a:t>
            </a:r>
            <a:r>
              <a:rPr lang="en-US" altLang="vi-VN" sz="1500" i="1" kern="1200" dirty="0" err="1">
                <a:solidFill>
                  <a:prstClr val="white"/>
                </a:solidFill>
                <a:latin typeface="Times New Roman" panose="02020603050405020304" pitchFamily="18" charset="0"/>
                <a:ea typeface="+mn-ea"/>
                <a:cs typeface="Times New Roman" panose="02020603050405020304" pitchFamily="18" charset="0"/>
              </a:rPr>
              <a:t>Quái</a:t>
            </a:r>
            <a:endParaRPr lang="en-US" altLang="vi-VN" sz="1500" i="1" kern="1200" dirty="0">
              <a:solidFill>
                <a:prstClr val="white"/>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97566" y="794603"/>
            <a:ext cx="7778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1: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Hiện</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thực</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lịch</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sử</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là</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gì</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a:t>
            </a: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3217" y="280096"/>
            <a:ext cx="1051322" cy="157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9868" y="1777463"/>
            <a:ext cx="1563290"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788" y="4207387"/>
            <a:ext cx="1319403" cy="93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19289" y="203418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19289" y="204132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19289" y="203418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19289" y="2037756"/>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19289" y="2030612"/>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19289" y="200799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19289" y="201513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19289" y="201513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6441" y="1981775"/>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411479" y="2863454"/>
            <a:ext cx="4131943" cy="6512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A.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tất</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cả</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những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gì</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diễn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ra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trong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endParaRPr lang="vi-VN" sz="2000" kern="1200" dirty="0">
              <a:solidFill>
                <a:srgbClr val="C00000"/>
              </a:solidFill>
              <a:latin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428149" y="3719577"/>
            <a:ext cx="4053364" cy="86284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C.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tất</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cả</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những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gì</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diễn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ra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trong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mà</a:t>
            </a:r>
            <a:r>
              <a:rPr lang="en-US" sz="2000" b="1" kern="1200" dirty="0">
                <a:solidFill>
                  <a:srgbClr val="C00000"/>
                </a:solidFill>
                <a:latin typeface="Times New Roman" pitchFamily="18" charset="0"/>
                <a:cs typeface="Times New Roman" pitchFamily="18" charset="0"/>
              </a:rPr>
              <a:t> con </a:t>
            </a:r>
            <a:r>
              <a:rPr lang="en-US" sz="2000" b="1" kern="1200" dirty="0" err="1">
                <a:solidFill>
                  <a:srgbClr val="C00000"/>
                </a:solidFill>
                <a:latin typeface="Times New Roman" pitchFamily="18" charset="0"/>
                <a:cs typeface="Times New Roman" pitchFamily="18" charset="0"/>
              </a:rPr>
              <a:t>người</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nhận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thức</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được</a:t>
            </a:r>
            <a:r>
              <a:rPr lang="en-US" sz="2000" b="1" kern="1200" dirty="0">
                <a:solidFill>
                  <a:srgbClr val="C00000"/>
                </a:solidFill>
                <a:latin typeface="Times New Roman" pitchFamily="18" charset="0"/>
                <a:cs typeface="Times New Roman" pitchFamily="18" charset="0"/>
              </a:rPr>
              <a:t>. </a:t>
            </a:r>
            <a:endParaRPr lang="vi-VN" sz="2000" kern="1200" dirty="0">
              <a:solidFill>
                <a:srgbClr val="C0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4598193" y="2863454"/>
            <a:ext cx="4431505" cy="6512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           B.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tất</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cả</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những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gì</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diễn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ra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trong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của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loài</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người</a:t>
            </a:r>
            <a:endParaRPr lang="vi-VN" sz="2000" kern="1200" dirty="0">
              <a:solidFill>
                <a:srgbClr val="C00000"/>
              </a:solidFill>
              <a:latin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4543423" y="3719577"/>
            <a:ext cx="4486276" cy="86284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D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khoa </a:t>
            </a:r>
            <a:r>
              <a:rPr lang="en-US" sz="2000" b="1" kern="1200" dirty="0" err="1">
                <a:solidFill>
                  <a:srgbClr val="C00000"/>
                </a:solidFill>
                <a:latin typeface="Times New Roman" pitchFamily="18" charset="0"/>
                <a:cs typeface="Times New Roman" pitchFamily="18" charset="0"/>
              </a:rPr>
              <a:t>học</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tìm</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hiểu</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về</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endParaRPr lang="en-US" sz="2000" b="1" kern="1200" dirty="0">
              <a:solidFill>
                <a:srgbClr val="C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775380" y="701786"/>
            <a:ext cx="6489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2.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Nhận</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thức</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lịch</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sử</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là</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gì</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a:t>
            </a: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206" y="1477000"/>
            <a:ext cx="1443038" cy="144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315073" y="375309"/>
            <a:ext cx="1900238" cy="117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5036" y="4400627"/>
            <a:ext cx="1097692" cy="77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71438" y="198039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71438" y="198753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71438" y="198039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71438" y="1983963"/>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71438" y="19768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71438" y="195419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71438" y="196134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71438" y="196134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7312" y="1894667"/>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3994532"/>
            <a:ext cx="4518421" cy="114855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000" kern="1200" dirty="0">
                <a:solidFill>
                  <a:prstClr val="black"/>
                </a:solidFill>
                <a:latin typeface="Times New Roman" panose="02020603050405020304" pitchFamily="18" charset="0"/>
                <a:cs typeface="Times New Roman" panose="02020603050405020304" pitchFamily="18" charset="0"/>
              </a:rPr>
              <a:t>C. </a:t>
            </a:r>
            <a:r>
              <a:rPr lang="en-US" sz="2000" kern="1200" dirty="0" err="1">
                <a:solidFill>
                  <a:prstClr val="black"/>
                </a:solidFill>
                <a:latin typeface="Times New Roman" panose="02020603050405020304" pitchFamily="18" charset="0"/>
                <a:cs typeface="Times New Roman" panose="02020603050405020304" pitchFamily="18" charset="0"/>
              </a:rPr>
              <a:t>Là</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những</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hiểu</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biết</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của</a:t>
            </a:r>
            <a:r>
              <a:rPr lang="en-US" sz="2000" kern="1200" dirty="0">
                <a:solidFill>
                  <a:prstClr val="black"/>
                </a:solidFill>
                <a:latin typeface="Times New Roman" panose="02020603050405020304" pitchFamily="18" charset="0"/>
                <a:cs typeface="Times New Roman" panose="02020603050405020304" pitchFamily="18" charset="0"/>
              </a:rPr>
              <a:t> con </a:t>
            </a:r>
            <a:r>
              <a:rPr lang="en-US" sz="2000" kern="1200" dirty="0" err="1">
                <a:solidFill>
                  <a:prstClr val="black"/>
                </a:solidFill>
                <a:latin typeface="Times New Roman" panose="02020603050405020304" pitchFamily="18" charset="0"/>
                <a:cs typeface="Times New Roman" panose="02020603050405020304" pitchFamily="18" charset="0"/>
              </a:rPr>
              <a:t>người</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về</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quá</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khứ</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được</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tái</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hiện</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hoặc</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trình</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bày</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theo</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những</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cách</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khác</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nhau</a:t>
            </a:r>
            <a:endParaRPr lang="en-US" sz="2000" kern="1200" dirty="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32600" y="2616327"/>
            <a:ext cx="4518421" cy="9840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A. </a:t>
            </a:r>
            <a:r>
              <a:rPr lang="en-US" sz="2100" kern="1200" dirty="0" err="1">
                <a:solidFill>
                  <a:prstClr val="black"/>
                </a:solidFill>
                <a:latin typeface="Times New Roman" panose="020206030504050203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những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mô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tả</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của</a:t>
            </a:r>
            <a:r>
              <a:rPr lang="en-US" sz="2100" kern="1200" dirty="0">
                <a:solidFill>
                  <a:prstClr val="black"/>
                </a:solidFill>
                <a:latin typeface="Times New Roman" panose="02020603050405020304" pitchFamily="18" charset="0"/>
                <a:cs typeface="Times New Roman" panose="02020603050405020304" pitchFamily="18" charset="0"/>
              </a:rPr>
              <a:t> con </a:t>
            </a:r>
            <a:r>
              <a:rPr lang="en-US" sz="2100" kern="1200" dirty="0" err="1">
                <a:solidFill>
                  <a:prstClr val="black"/>
                </a:solidFill>
                <a:latin typeface="Times New Roman" panose="02020603050405020304" pitchFamily="18" charset="0"/>
                <a:cs typeface="Times New Roman" panose="02020603050405020304" pitchFamily="18" charset="0"/>
              </a:rPr>
              <a:t>người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về</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quá</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khứ</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đã</a:t>
            </a:r>
            <a:r>
              <a:rPr lang="en-US" sz="2100" kern="1200" dirty="0">
                <a:solidFill>
                  <a:prstClr val="black"/>
                </a:solidFill>
                <a:latin typeface="Times New Roman" panose="02020603050405020304" pitchFamily="18" charset="0"/>
                <a:cs typeface="Times New Roman" panose="02020603050405020304" pitchFamily="18" charset="0"/>
              </a:rPr>
              <a:t> qua	</a:t>
            </a:r>
          </a:p>
        </p:txBody>
      </p:sp>
      <p:sp>
        <p:nvSpPr>
          <p:cNvPr id="59" name="C">
            <a:extLst>
              <a:ext uri="{FF2B5EF4-FFF2-40B4-BE49-F238E27FC236}">
                <a16:creationId xmlns:a16="http://schemas.microsoft.com/office/drawing/2014/main" id="{0165BA71-7582-40F2-BEA3-FEB7D06102F8}"/>
              </a:ext>
            </a:extLst>
          </p:cNvPr>
          <p:cNvSpPr/>
          <p:nvPr/>
        </p:nvSpPr>
        <p:spPr>
          <a:xfrm flipH="1">
            <a:off x="4571997" y="2616328"/>
            <a:ext cx="4579143" cy="9840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B. </a:t>
            </a:r>
            <a:r>
              <a:rPr lang="en-US" sz="2100" kern="1200" dirty="0" err="1">
                <a:solidFill>
                  <a:prstClr val="black"/>
                </a:solidFill>
                <a:latin typeface="Times New Roman" panose="020206030504050203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những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công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trình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nghiên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cứu</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lịch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sử</a:t>
            </a:r>
            <a:endParaRPr lang="en-US" sz="2100" kern="1200" dirty="0">
              <a:solidFill>
                <a:prstClr val="black"/>
              </a:solidFill>
              <a:latin typeface="Times New Roman" panose="02020603050405020304" pitchFamily="18" charset="0"/>
              <a:cs typeface="Times New Roman" panose="02020603050405020304" pitchFamily="18" charset="0"/>
            </a:endParaRPr>
          </a:p>
        </p:txBody>
      </p:sp>
      <p:sp>
        <p:nvSpPr>
          <p:cNvPr id="60" name="D">
            <a:extLst>
              <a:ext uri="{FF2B5EF4-FFF2-40B4-BE49-F238E27FC236}">
                <a16:creationId xmlns:a16="http://schemas.microsoft.com/office/drawing/2014/main" id="{276BEFC9-8C48-4C49-BD06-C28D2B5C073C}"/>
              </a:ext>
            </a:extLst>
          </p:cNvPr>
          <p:cNvSpPr/>
          <p:nvPr/>
        </p:nvSpPr>
        <p:spPr>
          <a:xfrm flipH="1">
            <a:off x="4571998" y="4041726"/>
            <a:ext cx="4518419" cy="11017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D. </a:t>
            </a:r>
            <a:r>
              <a:rPr lang="en-US" sz="2100" kern="1200" dirty="0" err="1">
                <a:solidFill>
                  <a:prstClr val="black"/>
                </a:solidFill>
                <a:latin typeface="Times New Roman" panose="020206030504050203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những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lễ</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hội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lịch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sử</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văn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hóa</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được</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phục</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dựng</a:t>
            </a:r>
            <a:endParaRPr lang="en-US" sz="2100" kern="12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398264" y="640473"/>
            <a:ext cx="64597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3. Ý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nào</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sau</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đây</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KHÔNG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phản</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ánh</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đúng</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nguyên</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tắc</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cơ</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bản</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trong</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nghiên</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cứu</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lịch</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b="1" kern="1200" dirty="0" err="1">
                <a:solidFill>
                  <a:srgbClr val="0070C0"/>
                </a:solidFill>
                <a:latin typeface="Times New Roman" panose="02020603050405020304" pitchFamily="18" charset="0"/>
                <a:ea typeface="+mn-ea"/>
                <a:cs typeface="Times New Roman" panose="02020603050405020304" pitchFamily="18" charset="0"/>
              </a:rPr>
              <a:t>sử</a:t>
            </a:r>
            <a:r>
              <a:rPr lang="en-US" altLang="vi-VN" sz="2400" b="1" kern="1200" dirty="0">
                <a:solidFill>
                  <a:srgbClr val="0070C0"/>
                </a:solidFill>
                <a:latin typeface="Times New Roman" panose="02020603050405020304" pitchFamily="18" charset="0"/>
                <a:ea typeface="+mn-ea"/>
                <a:cs typeface="Times New Roman" panose="02020603050405020304" pitchFamily="18" charset="0"/>
              </a:rPr>
              <a:t>?</a:t>
            </a: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4594" y="301824"/>
            <a:ext cx="1920478" cy="13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333" y="1527503"/>
            <a:ext cx="1839515" cy="147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7457" y="4292203"/>
            <a:ext cx="1343390"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8900" y="1807370"/>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4645819" y="2837261"/>
            <a:ext cx="3257550" cy="59531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400" b="1" kern="1200" dirty="0">
                <a:solidFill>
                  <a:srgbClr val="C00000"/>
                </a:solidFill>
                <a:latin typeface="Times New Roman" panose="02020603050405020304" pitchFamily="18" charset="0"/>
                <a:cs typeface="Times New Roman" panose="02020603050405020304" pitchFamily="18" charset="0"/>
              </a:rPr>
              <a:t>B. </a:t>
            </a:r>
            <a:r>
              <a:rPr lang="en-US" sz="2400" b="1" kern="1200" dirty="0" err="1">
                <a:solidFill>
                  <a:srgbClr val="C00000"/>
                </a:solidFill>
                <a:latin typeface="Times New Roman" panose="02020603050405020304" pitchFamily="18" charset="0"/>
                <a:cs typeface="Times New Roman" panose="02020603050405020304" pitchFamily="18" charset="0"/>
              </a:rPr>
              <a:t>Vì</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người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lao</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động</a:t>
            </a:r>
            <a:endParaRPr lang="en-US" sz="2400" b="1" kern="1200" dirty="0">
              <a:solidFill>
                <a:srgbClr val="C00000"/>
              </a:solidFill>
              <a:latin typeface="Times New Roman" panose="02020603050405020304" pitchFamily="18" charset="0"/>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1257300" y="3696892"/>
            <a:ext cx="3257550" cy="59531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400" b="1" kern="1200" dirty="0">
                <a:solidFill>
                  <a:srgbClr val="C00000"/>
                </a:solidFill>
                <a:latin typeface="Times New Roman" panose="02020603050405020304" pitchFamily="18" charset="0"/>
                <a:cs typeface="Times New Roman" panose="02020603050405020304" pitchFamily="18" charset="0"/>
              </a:rPr>
              <a:t>C. </a:t>
            </a:r>
            <a:r>
              <a:rPr lang="en-US" sz="2400" b="1" kern="1200" dirty="0" err="1">
                <a:solidFill>
                  <a:srgbClr val="C00000"/>
                </a:solidFill>
                <a:latin typeface="Times New Roman" panose="02020603050405020304" pitchFamily="18" charset="0"/>
                <a:cs typeface="Times New Roman" panose="02020603050405020304" pitchFamily="18" charset="0"/>
              </a:rPr>
              <a:t>Trung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thực</a:t>
            </a:r>
            <a:endParaRPr lang="en-US" sz="2400" b="1" kern="1200" dirty="0">
              <a:solidFill>
                <a:srgbClr val="C00000"/>
              </a:solidFill>
              <a:latin typeface="Times New Roman" panose="02020603050405020304" pitchFamily="18" charset="0"/>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1257300" y="2837261"/>
            <a:ext cx="3253979" cy="59531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400" b="1" kern="1200" dirty="0">
                <a:solidFill>
                  <a:srgbClr val="C00000"/>
                </a:solidFill>
                <a:latin typeface="Times New Roman" panose="02020603050405020304" pitchFamily="18" charset="0"/>
                <a:cs typeface="Times New Roman" panose="02020603050405020304" pitchFamily="18" charset="0"/>
              </a:rPr>
              <a:t>A. </a:t>
            </a:r>
            <a:r>
              <a:rPr lang="en-US" sz="2400" b="1" kern="1200" dirty="0" err="1">
                <a:solidFill>
                  <a:srgbClr val="C00000"/>
                </a:solidFill>
                <a:latin typeface="Times New Roman" panose="02020603050405020304" pitchFamily="18" charset="0"/>
                <a:cs typeface="Times New Roman" panose="02020603050405020304" pitchFamily="18" charset="0"/>
              </a:rPr>
              <a:t>Tiến</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bộ</a:t>
            </a:r>
            <a:endParaRPr lang="vi-VN" sz="2400" kern="1200" dirty="0">
              <a:solidFill>
                <a:srgbClr val="C0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4648202" y="3696892"/>
            <a:ext cx="3255169" cy="59531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400" b="1" kern="1200" dirty="0">
                <a:solidFill>
                  <a:srgbClr val="C00000"/>
                </a:solidFill>
                <a:latin typeface="Times New Roman" panose="02020603050405020304" pitchFamily="18" charset="0"/>
                <a:cs typeface="Times New Roman" panose="02020603050405020304" pitchFamily="18" charset="0"/>
              </a:rPr>
              <a:t>D. </a:t>
            </a:r>
            <a:r>
              <a:rPr lang="en-US" sz="2400" b="1" kern="1200" dirty="0" err="1">
                <a:solidFill>
                  <a:srgbClr val="C00000"/>
                </a:solidFill>
                <a:latin typeface="Times New Roman" panose="02020603050405020304" pitchFamily="18" charset="0"/>
                <a:cs typeface="Times New Roman" panose="02020603050405020304" pitchFamily="18" charset="0"/>
              </a:rPr>
              <a:t>Khách</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quan</a:t>
            </a:r>
            <a:endParaRPr lang="en-US" sz="2400" b="1" kern="1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200025" y="596404"/>
            <a:ext cx="68207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4. Ý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nào</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sau</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đây</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KHÔNG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phải</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là</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đối</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tượng</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nghiên</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cứu</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của</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Sử</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học</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7988" y="595204"/>
            <a:ext cx="1315641" cy="98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885" y="4292482"/>
            <a:ext cx="1292351" cy="85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2993" y="1715691"/>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4518613" y="3682605"/>
            <a:ext cx="4650580" cy="85101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100" b="1" kern="1200" dirty="0">
                <a:solidFill>
                  <a:srgbClr val="C00000"/>
                </a:solidFill>
                <a:latin typeface="Times New Roman" panose="02020603050405020304" pitchFamily="18" charset="0"/>
                <a:cs typeface="Times New Roman" panose="02020603050405020304" pitchFamily="18" charset="0"/>
              </a:rPr>
              <a:t>D. </a:t>
            </a:r>
            <a:r>
              <a:rPr lang="en-US" sz="2100" b="1" kern="1200" dirty="0" err="1">
                <a:solidFill>
                  <a:srgbClr val="C00000"/>
                </a:solidFill>
                <a:latin typeface="Times New Roman" pitchFamily="18" charset="0"/>
                <a:cs typeface="Times New Roman" pitchFamily="18" charset="0"/>
              </a:rPr>
              <a:t>Những</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hiện</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tượng</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tự</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nhiên</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xảy</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ra</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trong</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quá</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khứ</a:t>
            </a:r>
            <a:endParaRPr lang="vi-VN" sz="2100" b="1" kern="1200"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1362" y="3682605"/>
            <a:ext cx="4498353" cy="85272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b="1" kern="1200" dirty="0">
                <a:solidFill>
                  <a:srgbClr val="C00000"/>
                </a:solidFill>
                <a:latin typeface="Times New Roman" panose="02020603050405020304" pitchFamily="18" charset="0"/>
                <a:cs typeface="Times New Roman" panose="02020603050405020304" pitchFamily="18" charset="0"/>
              </a:rPr>
              <a:t>C. </a:t>
            </a:r>
            <a:r>
              <a:rPr lang="en-US" sz="2100" b="1" kern="1200" dirty="0" err="1">
                <a:solidFill>
                  <a:srgbClr val="C00000"/>
                </a:solidFill>
                <a:latin typeface="Times New Roman" panose="02020603050405020304" pitchFamily="18" charset="0"/>
                <a:cs typeface="Times New Roman" panose="02020603050405020304" pitchFamily="18" charset="0"/>
              </a:rPr>
              <a:t>Quá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khứ</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của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nhân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hoặc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nhóm</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cộng</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đồng</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người</a:t>
            </a:r>
            <a:endParaRPr lang="en-US" sz="2100" b="1" kern="1200" dirty="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0" y="2603740"/>
            <a:ext cx="4493420" cy="81454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b="1" kern="1200" dirty="0">
                <a:solidFill>
                  <a:srgbClr val="C00000"/>
                </a:solidFill>
                <a:latin typeface="Times New Roman" panose="02020603050405020304" pitchFamily="18" charset="0"/>
                <a:cs typeface="Times New Roman" panose="02020603050405020304" pitchFamily="18" charset="0"/>
              </a:rPr>
              <a:t>A. </a:t>
            </a:r>
            <a:r>
              <a:rPr lang="en-US" sz="2100" b="1" kern="1200" dirty="0" err="1">
                <a:solidFill>
                  <a:srgbClr val="C00000"/>
                </a:solidFill>
                <a:latin typeface="Times New Roman" panose="02020603050405020304" pitchFamily="18" charset="0"/>
                <a:cs typeface="Times New Roman" panose="02020603050405020304" pitchFamily="18" charset="0"/>
              </a:rPr>
              <a:t>Quá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khứ</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của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toàn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thể</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nhân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loại</a:t>
            </a:r>
            <a:endParaRPr lang="en-US" sz="2100" b="1" kern="1200"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4493420" y="2655262"/>
            <a:ext cx="4650580" cy="81617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100" b="1" kern="1200" dirty="0">
                <a:solidFill>
                  <a:srgbClr val="C00000"/>
                </a:solidFill>
                <a:latin typeface="Times New Roman" panose="02020603050405020304" pitchFamily="18" charset="0"/>
                <a:cs typeface="Times New Roman" panose="02020603050405020304" pitchFamily="18" charset="0"/>
              </a:rPr>
              <a:t>B. </a:t>
            </a:r>
            <a:r>
              <a:rPr lang="en-US" sz="2100" b="1" kern="1200" dirty="0" err="1">
                <a:solidFill>
                  <a:srgbClr val="C00000"/>
                </a:solidFill>
                <a:latin typeface="Times New Roman" panose="02020603050405020304" pitchFamily="18" charset="0"/>
                <a:cs typeface="Times New Roman" panose="02020603050405020304" pitchFamily="18" charset="0"/>
              </a:rPr>
              <a:t>Quá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khứ</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của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quốc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gia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hoặc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khu</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vực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trên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thế</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giới</a:t>
            </a:r>
            <a:endParaRPr lang="vi-VN" sz="2100" b="1" kern="1200"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3727504" y="1406591"/>
            <a:ext cx="1292351" cy="1332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9422892" cy="1666876"/>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150876" y="615144"/>
            <a:ext cx="7461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5. So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với</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hiện</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thức</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lịch</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sử</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nhận</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thức</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lịch</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sử</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đặc</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điểm</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gì</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a:t>
            </a:r>
            <a:endParaRPr lang="en-US" altLang="vi-VN" sz="2400" kern="1200" dirty="0">
              <a:solidFill>
                <a:srgbClr val="000000"/>
              </a:solidFill>
              <a:latin typeface="Times New Roman" panose="02020603050405020304" pitchFamily="18" charset="0"/>
              <a:ea typeface="+mn-ea"/>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6276" y="538966"/>
            <a:ext cx="1315641" cy="105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9557" y="1502431"/>
            <a:ext cx="1094423" cy="149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4069" y="4316016"/>
            <a:ext cx="1101580" cy="78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1343025" y="1838325"/>
            <a:ext cx="1143000" cy="514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4306" y="1686510"/>
            <a:ext cx="824593" cy="8346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4626769" y="2564606"/>
            <a:ext cx="4232550" cy="8536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1800" b="1" kern="1200" dirty="0">
                <a:solidFill>
                  <a:srgbClr val="C00000"/>
                </a:solidFill>
                <a:latin typeface="Times New Roman" panose="02020603050405020304" pitchFamily="18" charset="0"/>
                <a:cs typeface="Times New Roman" panose="02020603050405020304" pitchFamily="18" charset="0"/>
              </a:rPr>
              <a:t>B .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không</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thể</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tái</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đầy</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đủ</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885825" y="3637361"/>
            <a:ext cx="3611166" cy="8553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1800" b="1" kern="1200" dirty="0">
                <a:solidFill>
                  <a:srgbClr val="C00000"/>
                </a:solidFill>
                <a:latin typeface="Times New Roman" panose="02020603050405020304" pitchFamily="18" charset="0"/>
                <a:cs typeface="Times New Roman" panose="02020603050405020304" pitchFamily="18" charset="0"/>
              </a:rPr>
              <a:t>C.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thường</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lạc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hậu</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hơn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885825" y="2564606"/>
            <a:ext cx="3611166" cy="8536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1800" b="1" kern="1200" dirty="0">
                <a:solidFill>
                  <a:srgbClr val="C00000"/>
                </a:solidFill>
                <a:latin typeface="Times New Roman" panose="02020603050405020304" pitchFamily="18" charset="0"/>
                <a:cs typeface="Times New Roman" panose="02020603050405020304" pitchFamily="18" charset="0"/>
              </a:rPr>
              <a:t>A.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luôn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phản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ánh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đúng</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4630341" y="3637361"/>
            <a:ext cx="4227909" cy="8553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1800" b="1" kern="1200" dirty="0">
                <a:solidFill>
                  <a:srgbClr val="C00000"/>
                </a:solidFill>
                <a:latin typeface="Times New Roman" panose="02020603050405020304" pitchFamily="18" charset="0"/>
                <a:cs typeface="Times New Roman" panose="02020603050405020304" pitchFamily="18" charset="0"/>
              </a:rPr>
              <a:t>D.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độc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lập</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khách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quan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với</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endParaRPr lang="vi-VN" sz="1800" b="1" kern="1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4814887" y="3667125"/>
            <a:ext cx="4329113" cy="1476375"/>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b="1" kern="1200"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192024" y="0"/>
            <a:ext cx="9532620" cy="507831"/>
          </a:xfrm>
          <a:prstGeom prst="rect">
            <a:avLst/>
          </a:prstGeom>
          <a:noFill/>
        </p:spPr>
        <p:txBody>
          <a:bodyPr wrap="square" rtlCol="0">
            <a:spAutoFit/>
          </a:bodyPr>
          <a:lstStyle/>
          <a:p>
            <a:pPr algn="ctr" defTabSz="685783">
              <a:buClrTx/>
            </a:pPr>
            <a:r>
              <a:rPr lang="x-none" sz="2700" b="1" kern="1200" dirty="0">
                <a:solidFill>
                  <a:prstClr val="white"/>
                </a:solidFill>
                <a:latin typeface="Times New Roman" panose="02020603050405020304" pitchFamily="18" charset="0"/>
                <a:ea typeface="+mn-ea"/>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777575" y="964692"/>
            <a:ext cx="3043141" cy="900246"/>
          </a:xfrm>
          <a:prstGeom prst="rect">
            <a:avLst/>
          </a:prstGeom>
          <a:noFill/>
        </p:spPr>
        <p:txBody>
          <a:bodyPr wrap="none" lIns="68580" tIns="34290" rIns="68580" bIns="34290">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a:t>
            </a:r>
            <a:r>
              <a:rPr kumimoji="0" lang="en-US" sz="5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a:t>
            </a:r>
            <a:r>
              <a:rPr kumimoji="0" lang="en-US" sz="54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dụng</a:t>
            </a:r>
            <a:endParaRPr kumimoji="0" lang="en-US" sz="5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54720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892">
              <a:buClrTx/>
              <a:defRPr/>
            </a:pPr>
            <a:r>
              <a:rPr lang="en-US" sz="495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172966" y="1888271"/>
            <a:ext cx="3796104" cy="2624293"/>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139406" y="2599979"/>
              <a:ext cx="4542253" cy="2431436"/>
            </a:xfrm>
            <a:prstGeom prst="rect">
              <a:avLst/>
            </a:prstGeom>
          </p:spPr>
          <p:txBody>
            <a:bodyPr vert="horz" wrap="square">
              <a:spAutoFit/>
            </a:bodyPr>
            <a:lstStyle/>
            <a:p>
              <a:pPr algn="ctr" defTabSz="342892">
                <a:buClrTx/>
                <a:defRPr/>
              </a:pP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Tìm</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kiếm</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thông</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tin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để</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tái</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hiện</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khôi</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phục</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lại</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sự</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kiên</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chiến</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thắng</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Điện</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Biên</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Phủ</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1954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bằng</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1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đoạn</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văn</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ngắn</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từ</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7-10 </a:t>
              </a:r>
              <a:r>
                <a:rPr lang="en-US" altLang="zh-CN" sz="225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dòng</a:t>
              </a:r>
              <a:r>
                <a:rPr lang="en-US" altLang="zh-CN"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225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x-none" sz="1350" kern="1200">
                <a:solidFill>
                  <a:prstClr val="white"/>
                </a:solidFill>
                <a:latin typeface="Calibri"/>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grpSp>
        <p:nvGrpSpPr>
          <p:cNvPr id="1876" name="Google Shape;1876;p39"/>
          <p:cNvGrpSpPr/>
          <p:nvPr/>
        </p:nvGrpSpPr>
        <p:grpSpPr>
          <a:xfrm rot="3600720">
            <a:off x="7068370" y="2918869"/>
            <a:ext cx="2044045" cy="2151544"/>
            <a:chOff x="1526600" y="450800"/>
            <a:chExt cx="4540675" cy="4779475"/>
          </a:xfrm>
        </p:grpSpPr>
        <p:sp>
          <p:nvSpPr>
            <p:cNvPr id="1877" name="Google Shape;1877;p3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5" name="Google Shape;1885;p39"/>
          <p:cNvSpPr/>
          <p:nvPr/>
        </p:nvSpPr>
        <p:spPr>
          <a:xfrm>
            <a:off x="919463" y="1563889"/>
            <a:ext cx="7457400" cy="2435700"/>
          </a:xfrm>
          <a:prstGeom prst="roundRect">
            <a:avLst>
              <a:gd name="adj" fmla="val 1282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9"/>
          <p:cNvSpPr/>
          <p:nvPr/>
        </p:nvSpPr>
        <p:spPr>
          <a:xfrm>
            <a:off x="843301" y="1487739"/>
            <a:ext cx="7457400" cy="2435700"/>
          </a:xfrm>
          <a:prstGeom prst="roundRect">
            <a:avLst>
              <a:gd name="adj" fmla="val 1282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39"/>
          <p:cNvGrpSpPr/>
          <p:nvPr/>
        </p:nvGrpSpPr>
        <p:grpSpPr>
          <a:xfrm rot="258069" flipH="1">
            <a:off x="7451227" y="989524"/>
            <a:ext cx="1966147" cy="2500244"/>
            <a:chOff x="2173834" y="-584300"/>
            <a:chExt cx="1966115" cy="2500203"/>
          </a:xfrm>
        </p:grpSpPr>
        <p:grpSp>
          <p:nvGrpSpPr>
            <p:cNvPr id="1888" name="Google Shape;1888;p39"/>
            <p:cNvGrpSpPr/>
            <p:nvPr/>
          </p:nvGrpSpPr>
          <p:grpSpPr>
            <a:xfrm rot="1413719">
              <a:off x="2539340" y="-541428"/>
              <a:ext cx="616248" cy="1925931"/>
              <a:chOff x="-1858600" y="2385325"/>
              <a:chExt cx="523125" cy="1635025"/>
            </a:xfrm>
          </p:grpSpPr>
          <p:sp>
            <p:nvSpPr>
              <p:cNvPr id="1889" name="Google Shape;1889;p39"/>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9"/>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9"/>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9"/>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3" name="Google Shape;1893;p39"/>
            <p:cNvGrpSpPr/>
            <p:nvPr/>
          </p:nvGrpSpPr>
          <p:grpSpPr>
            <a:xfrm rot="1413719">
              <a:off x="2548595" y="-367104"/>
              <a:ext cx="1216593" cy="2128592"/>
              <a:chOff x="-1779100" y="2408800"/>
              <a:chExt cx="1032750" cy="1807075"/>
            </a:xfrm>
          </p:grpSpPr>
          <p:sp>
            <p:nvSpPr>
              <p:cNvPr id="1894" name="Google Shape;1894;p39"/>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9"/>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9"/>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9"/>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8" name="Google Shape;1898;p39"/>
          <p:cNvSpPr/>
          <p:nvPr/>
        </p:nvSpPr>
        <p:spPr>
          <a:xfrm>
            <a:off x="6460675" y="539050"/>
            <a:ext cx="1973700"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9"/>
          <p:cNvSpPr txBox="1">
            <a:spLocks noGrp="1"/>
          </p:cNvSpPr>
          <p:nvPr>
            <p:ph type="ctrTitle"/>
          </p:nvPr>
        </p:nvSpPr>
        <p:spPr>
          <a:xfrm>
            <a:off x="867443" y="1854333"/>
            <a:ext cx="7509420" cy="143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US" sz="4000" dirty="0">
                <a:solidFill>
                  <a:schemeClr val="accent3"/>
                </a:solidFill>
              </a:rPr>
              <a:t>B</a:t>
            </a:r>
            <a:r>
              <a:rPr lang="en" sz="4000" dirty="0">
                <a:solidFill>
                  <a:schemeClr val="accent3"/>
                </a:solidFill>
              </a:rPr>
              <a:t>ài 1: Hiện thực lịch sử và lịch sử được con người nhận thức</a:t>
            </a:r>
            <a:endParaRPr sz="4000" dirty="0"/>
          </a:p>
        </p:txBody>
      </p:sp>
      <p:sp>
        <p:nvSpPr>
          <p:cNvPr id="1900" name="Google Shape;1900;p39"/>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History</a:t>
            </a:r>
            <a:endParaRPr dirty="0"/>
          </a:p>
        </p:txBody>
      </p:sp>
      <p:cxnSp>
        <p:nvCxnSpPr>
          <p:cNvPr id="1901" name="Google Shape;1901;p39"/>
          <p:cNvCxnSpPr/>
          <p:nvPr/>
        </p:nvCxnSpPr>
        <p:spPr>
          <a:xfrm>
            <a:off x="5259700" y="3463983"/>
            <a:ext cx="476100" cy="0"/>
          </a:xfrm>
          <a:prstGeom prst="straightConnector1">
            <a:avLst/>
          </a:prstGeom>
          <a:noFill/>
          <a:ln w="19050" cap="flat" cmpd="sng">
            <a:solidFill>
              <a:schemeClr val="dk1"/>
            </a:solidFill>
            <a:prstDash val="solid"/>
            <a:round/>
            <a:headEnd type="none" w="med" len="med"/>
            <a:tailEnd type="none" w="med" len="med"/>
          </a:ln>
        </p:spPr>
      </p:cxnSp>
      <p:cxnSp>
        <p:nvCxnSpPr>
          <p:cNvPr id="1902" name="Google Shape;1902;p39"/>
          <p:cNvCxnSpPr/>
          <p:nvPr/>
        </p:nvCxnSpPr>
        <p:spPr>
          <a:xfrm rot="10800000">
            <a:off x="3416600" y="3474291"/>
            <a:ext cx="476100" cy="0"/>
          </a:xfrm>
          <a:prstGeom prst="straightConnector1">
            <a:avLst/>
          </a:prstGeom>
          <a:noFill/>
          <a:ln w="19050" cap="flat" cmpd="sng">
            <a:solidFill>
              <a:schemeClr val="dk1"/>
            </a:solidFill>
            <a:prstDash val="solid"/>
            <a:round/>
            <a:headEnd type="none" w="med" len="med"/>
            <a:tailEnd type="none" w="med" len="med"/>
          </a:ln>
        </p:spPr>
      </p:cxnSp>
      <p:sp>
        <p:nvSpPr>
          <p:cNvPr id="1903" name="Google Shape;1903;p39"/>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Wellcome</a:t>
            </a:r>
            <a:endParaRPr dirty="0"/>
          </a:p>
        </p:txBody>
      </p:sp>
      <p:grpSp>
        <p:nvGrpSpPr>
          <p:cNvPr id="1904" name="Google Shape;1904;p39"/>
          <p:cNvGrpSpPr/>
          <p:nvPr/>
        </p:nvGrpSpPr>
        <p:grpSpPr>
          <a:xfrm rot="-400622" flipH="1">
            <a:off x="418725" y="3522243"/>
            <a:ext cx="2478297" cy="1944628"/>
            <a:chOff x="-2415600" y="2986400"/>
            <a:chExt cx="1943075" cy="1524659"/>
          </a:xfrm>
        </p:grpSpPr>
        <p:sp>
          <p:nvSpPr>
            <p:cNvPr id="1905" name="Google Shape;1905;p3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0" name="Google Shape;1910;p39"/>
            <p:cNvGrpSpPr/>
            <p:nvPr/>
          </p:nvGrpSpPr>
          <p:grpSpPr>
            <a:xfrm>
              <a:off x="-2218800" y="3088875"/>
              <a:ext cx="1598825" cy="1190475"/>
              <a:chOff x="-2218800" y="3088875"/>
              <a:chExt cx="1598825" cy="1190475"/>
            </a:xfrm>
          </p:grpSpPr>
          <p:sp>
            <p:nvSpPr>
              <p:cNvPr id="1911" name="Google Shape;1911;p3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13" name="Google Shape;1913;p39"/>
          <p:cNvGrpSpPr/>
          <p:nvPr/>
        </p:nvGrpSpPr>
        <p:grpSpPr>
          <a:xfrm rot="-448661" flipH="1">
            <a:off x="-528300" y="3082068"/>
            <a:ext cx="2175017" cy="2248022"/>
            <a:chOff x="334100" y="971800"/>
            <a:chExt cx="1810984" cy="1871771"/>
          </a:xfrm>
        </p:grpSpPr>
        <p:sp>
          <p:nvSpPr>
            <p:cNvPr id="1914" name="Google Shape;1914;p3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6" name="Google Shape;1916;p39"/>
            <p:cNvGrpSpPr/>
            <p:nvPr/>
          </p:nvGrpSpPr>
          <p:grpSpPr>
            <a:xfrm>
              <a:off x="1214129" y="978980"/>
              <a:ext cx="913828" cy="1211839"/>
              <a:chOff x="1214129" y="978980"/>
              <a:chExt cx="913828" cy="1211839"/>
            </a:xfrm>
          </p:grpSpPr>
          <p:sp>
            <p:nvSpPr>
              <p:cNvPr id="1917" name="Google Shape;1917;p3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946;p42">
            <a:extLst>
              <a:ext uri="{FF2B5EF4-FFF2-40B4-BE49-F238E27FC236}">
                <a16:creationId xmlns:a16="http://schemas.microsoft.com/office/drawing/2014/main" id="{9560D359-53AC-4098-B2F5-C2039AD9CFBA}"/>
              </a:ext>
            </a:extLst>
          </p:cNvPr>
          <p:cNvSpPr/>
          <p:nvPr/>
        </p:nvSpPr>
        <p:spPr>
          <a:xfrm>
            <a:off x="1036901" y="36926"/>
            <a:ext cx="7457400" cy="1029611"/>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947;p42">
            <a:extLst>
              <a:ext uri="{FF2B5EF4-FFF2-40B4-BE49-F238E27FC236}">
                <a16:creationId xmlns:a16="http://schemas.microsoft.com/office/drawing/2014/main" id="{73C31EE2-F6BA-93E5-F621-12BD6AF7BAAE}"/>
              </a:ext>
            </a:extLst>
          </p:cNvPr>
          <p:cNvSpPr txBox="1">
            <a:spLocks/>
          </p:cNvSpPr>
          <p:nvPr/>
        </p:nvSpPr>
        <p:spPr>
          <a:xfrm>
            <a:off x="1646800" y="171810"/>
            <a:ext cx="6237601" cy="77197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chemeClr val="tx1"/>
                </a:solidFill>
                <a:latin typeface="+mj-lt"/>
              </a:rPr>
              <a:t>Chủ</a:t>
            </a:r>
            <a:r>
              <a:rPr lang="en-US" sz="3200" dirty="0">
                <a:solidFill>
                  <a:schemeClr val="tx1"/>
                </a:solidFill>
                <a:latin typeface="+mj-lt"/>
              </a:rPr>
              <a:t> </a:t>
            </a:r>
            <a:r>
              <a:rPr lang="en-US" sz="3200" dirty="0" err="1">
                <a:solidFill>
                  <a:schemeClr val="tx1"/>
                </a:solidFill>
                <a:latin typeface="+mj-lt"/>
              </a:rPr>
              <a:t>đề</a:t>
            </a:r>
            <a:r>
              <a:rPr lang="en-US" sz="3200" dirty="0">
                <a:solidFill>
                  <a:schemeClr val="tx1"/>
                </a:solidFill>
                <a:latin typeface="+mj-lt"/>
              </a:rPr>
              <a:t> 1. LỊCH SỬ VÀ SỬ HỌC</a:t>
            </a:r>
            <a:endParaRPr lang="vi-VN" sz="3200" dirty="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1000" tmFilter="0, 0; .2, .5; .8, .5; 1, 0"/>
                                        <p:tgtEl>
                                          <p:spTgt spid="1899"/>
                                        </p:tgtEl>
                                      </p:cBhvr>
                                    </p:animEffect>
                                    <p:animScale>
                                      <p:cBhvr>
                                        <p:cTn id="7" dur="500" autoRev="1" fill="hold"/>
                                        <p:tgtEl>
                                          <p:spTgt spid="189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1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3" name="Google Shape;1943;p42"/>
          <p:cNvSpPr/>
          <p:nvPr/>
        </p:nvSpPr>
        <p:spPr>
          <a:xfrm>
            <a:off x="915727" y="2529765"/>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2"/>
          <p:cNvSpPr/>
          <p:nvPr/>
        </p:nvSpPr>
        <p:spPr>
          <a:xfrm>
            <a:off x="893293" y="3618879"/>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2"/>
          <p:cNvSpPr/>
          <p:nvPr/>
        </p:nvSpPr>
        <p:spPr>
          <a:xfrm>
            <a:off x="893293" y="1558140"/>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2"/>
          <p:cNvSpPr/>
          <p:nvPr/>
        </p:nvSpPr>
        <p:spPr>
          <a:xfrm>
            <a:off x="2063100" y="109182"/>
            <a:ext cx="5017800" cy="917015"/>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2"/>
          <p:cNvSpPr txBox="1">
            <a:spLocks noGrp="1"/>
          </p:cNvSpPr>
          <p:nvPr>
            <p:ph type="title" idx="15"/>
          </p:nvPr>
        </p:nvSpPr>
        <p:spPr>
          <a:xfrm>
            <a:off x="2501700" y="217470"/>
            <a:ext cx="4140600" cy="7719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accent3"/>
                </a:solidFill>
              </a:rPr>
              <a:t>NỘI DUNG</a:t>
            </a:r>
            <a:endParaRPr sz="4000" dirty="0"/>
          </a:p>
        </p:txBody>
      </p:sp>
      <p:sp>
        <p:nvSpPr>
          <p:cNvPr id="1948" name="Google Shape;1948;p42"/>
          <p:cNvSpPr txBox="1">
            <a:spLocks noGrp="1"/>
          </p:cNvSpPr>
          <p:nvPr>
            <p:ph type="title"/>
          </p:nvPr>
        </p:nvSpPr>
        <p:spPr>
          <a:xfrm>
            <a:off x="842593" y="1671390"/>
            <a:ext cx="7335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951" name="Google Shape;1951;p42"/>
          <p:cNvSpPr txBox="1">
            <a:spLocks noGrp="1"/>
          </p:cNvSpPr>
          <p:nvPr>
            <p:ph type="title" idx="3"/>
          </p:nvPr>
        </p:nvSpPr>
        <p:spPr>
          <a:xfrm>
            <a:off x="842593" y="3732129"/>
            <a:ext cx="7335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954" name="Google Shape;1954;p42"/>
          <p:cNvSpPr txBox="1">
            <a:spLocks noGrp="1"/>
          </p:cNvSpPr>
          <p:nvPr>
            <p:ph type="title" idx="6"/>
          </p:nvPr>
        </p:nvSpPr>
        <p:spPr>
          <a:xfrm>
            <a:off x="865027" y="2643015"/>
            <a:ext cx="733500" cy="4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8" name="TextBox 17">
            <a:extLst>
              <a:ext uri="{FF2B5EF4-FFF2-40B4-BE49-F238E27FC236}">
                <a16:creationId xmlns:a16="http://schemas.microsoft.com/office/drawing/2014/main" id="{7D371260-F711-E452-F5F2-B74346D293FF}"/>
              </a:ext>
            </a:extLst>
          </p:cNvPr>
          <p:cNvSpPr txBox="1"/>
          <p:nvPr/>
        </p:nvSpPr>
        <p:spPr>
          <a:xfrm>
            <a:off x="1598527" y="1476825"/>
            <a:ext cx="6317174"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C56FB5B-09BE-769C-3F24-C54699718F17}"/>
              </a:ext>
            </a:extLst>
          </p:cNvPr>
          <p:cNvSpPr txBox="1"/>
          <p:nvPr/>
        </p:nvSpPr>
        <p:spPr>
          <a:xfrm>
            <a:off x="1525393" y="2458255"/>
            <a:ext cx="670288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BC15D4FE-4EA8-DE2E-D1F0-A95CBB5E8323}"/>
              </a:ext>
            </a:extLst>
          </p:cNvPr>
          <p:cNvSpPr txBox="1"/>
          <p:nvPr/>
        </p:nvSpPr>
        <p:spPr>
          <a:xfrm>
            <a:off x="1626793" y="3618879"/>
            <a:ext cx="670288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14:presetBounceEnd="40000">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14:bounceEnd="40000">
                                          <p:cBhvr additive="base">
                                            <p:cTn id="7" dur="500" fill="hold"/>
                                            <p:tgtEl>
                                              <p:spTgt spid="194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14:presetBounceEnd="40000">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14:bounceEnd="40000">
                                          <p:cBhvr additive="base">
                                            <p:cTn id="11" dur="500" fill="hold"/>
                                            <p:tgtEl>
                                              <p:spTgt spid="1948"/>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14:presetBounceEnd="40000">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14:bounceEnd="40000">
                                          <p:cBhvr additive="base">
                                            <p:cTn id="21" dur="500" fill="hold"/>
                                            <p:tgtEl>
                                              <p:spTgt spid="195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14:presetBounceEnd="40000">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14:bounceEnd="40000">
                                          <p:cBhvr additive="base">
                                            <p:cTn id="25" dur="500" fill="hold"/>
                                            <p:tgtEl>
                                              <p:spTgt spid="1943"/>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14:presetBounceEnd="40000">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14:bounceEnd="40000">
                                          <p:cBhvr additive="base">
                                            <p:cTn id="29" dur="500" fill="hold"/>
                                            <p:tgtEl>
                                              <p:spTgt spid="37"/>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accel="40000" fill="hold" grpId="0" nodeType="clickEffect" p14:presetBounceEnd="40000">
                                      <p:stCondLst>
                                        <p:cond delay="0"/>
                                      </p:stCondLst>
                                      <p:childTnLst>
                                        <p:set>
                                          <p:cBhvr>
                                            <p:cTn id="34" dur="1" fill="hold">
                                              <p:stCondLst>
                                                <p:cond delay="0"/>
                                              </p:stCondLst>
                                            </p:cTn>
                                            <p:tgtEl>
                                              <p:spTgt spid="1951"/>
                                            </p:tgtEl>
                                            <p:attrNameLst>
                                              <p:attrName>style.visibility</p:attrName>
                                            </p:attrNameLst>
                                          </p:cBhvr>
                                          <p:to>
                                            <p:strVal val="visible"/>
                                          </p:to>
                                        </p:set>
                                        <p:anim calcmode="lin" valueType="num" p14:bounceEnd="40000">
                                          <p:cBhvr additive="base">
                                            <p:cTn id="35" dur="500" fill="hold"/>
                                            <p:tgtEl>
                                              <p:spTgt spid="1951"/>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951"/>
                                            </p:tgtEl>
                                            <p:attrNameLst>
                                              <p:attrName>ppt_y</p:attrName>
                                            </p:attrNameLst>
                                          </p:cBhvr>
                                          <p:tavLst>
                                            <p:tav tm="0">
                                              <p:val>
                                                <p:strVal val="0-#ppt_h/2"/>
                                              </p:val>
                                            </p:tav>
                                            <p:tav tm="100000">
                                              <p:val>
                                                <p:strVal val="#ppt_y"/>
                                              </p:val>
                                            </p:tav>
                                          </p:tavLst>
                                        </p:anim>
                                      </p:childTnLst>
                                    </p:cTn>
                                  </p:par>
                                  <p:par>
                                    <p:cTn id="37" presetID="2" presetClass="entr" presetSubtype="1" accel="40000" fill="hold" grpId="0" nodeType="withEffect" p14:presetBounceEnd="40000">
                                      <p:stCondLst>
                                        <p:cond delay="0"/>
                                      </p:stCondLst>
                                      <p:childTnLst>
                                        <p:set>
                                          <p:cBhvr>
                                            <p:cTn id="38" dur="1" fill="hold">
                                              <p:stCondLst>
                                                <p:cond delay="0"/>
                                              </p:stCondLst>
                                            </p:cTn>
                                            <p:tgtEl>
                                              <p:spTgt spid="1944"/>
                                            </p:tgtEl>
                                            <p:attrNameLst>
                                              <p:attrName>style.visibility</p:attrName>
                                            </p:attrNameLst>
                                          </p:cBhvr>
                                          <p:to>
                                            <p:strVal val="visible"/>
                                          </p:to>
                                        </p:set>
                                        <p:anim calcmode="lin" valueType="num" p14:bounceEnd="40000">
                                          <p:cBhvr additive="base">
                                            <p:cTn id="39" dur="500" fill="hold"/>
                                            <p:tgtEl>
                                              <p:spTgt spid="1944"/>
                                            </p:tgtEl>
                                            <p:attrNameLst>
                                              <p:attrName>ppt_x</p:attrName>
                                            </p:attrNameLst>
                                          </p:cBhvr>
                                          <p:tavLst>
                                            <p:tav tm="0">
                                              <p:val>
                                                <p:strVal val="#ppt_x"/>
                                              </p:val>
                                            </p:tav>
                                            <p:tav tm="100000">
                                              <p:val>
                                                <p:strVal val="#ppt_x"/>
                                              </p:val>
                                            </p:tav>
                                          </p:tavLst>
                                        </p:anim>
                                        <p:anim calcmode="lin" valueType="num" p14:bounceEnd="40000">
                                          <p:cBhvr additive="base">
                                            <p:cTn id="40" dur="500" fill="hold"/>
                                            <p:tgtEl>
                                              <p:spTgt spid="1944"/>
                                            </p:tgtEl>
                                            <p:attrNameLst>
                                              <p:attrName>ppt_y</p:attrName>
                                            </p:attrNameLst>
                                          </p:cBhvr>
                                          <p:tavLst>
                                            <p:tav tm="0">
                                              <p:val>
                                                <p:strVal val="0-#ppt_h/2"/>
                                              </p:val>
                                            </p:tav>
                                            <p:tav tm="100000">
                                              <p:val>
                                                <p:strVal val="#ppt_y"/>
                                              </p:val>
                                            </p:tav>
                                          </p:tavLst>
                                        </p:anim>
                                      </p:childTnLst>
                                    </p:cTn>
                                  </p:par>
                                  <p:par>
                                    <p:cTn id="41" presetID="2" presetClass="entr" presetSubtype="2" accel="40000" fill="hold" grpId="0" nodeType="withEffect" p14:presetBounceEnd="40000">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14:bounceEnd="40000">
                                          <p:cBhvr additive="base">
                                            <p:cTn id="43" dur="500" fill="hold"/>
                                            <p:tgtEl>
                                              <p:spTgt spid="38"/>
                                            </p:tgtEl>
                                            <p:attrNameLst>
                                              <p:attrName>ppt_x</p:attrName>
                                            </p:attrNameLst>
                                          </p:cBhvr>
                                          <p:tavLst>
                                            <p:tav tm="0">
                                              <p:val>
                                                <p:strVal val="1+#ppt_w/2"/>
                                              </p:val>
                                            </p:tav>
                                            <p:tav tm="100000">
                                              <p:val>
                                                <p:strVal val="#ppt_x"/>
                                              </p:val>
                                            </p:tav>
                                          </p:tavLst>
                                        </p:anim>
                                        <p:anim calcmode="lin" valueType="num" p14:bounceEnd="40000">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4" grpId="0" animBg="1"/>
          <p:bldP spid="1945" grpId="0" animBg="1"/>
          <p:bldP spid="1948" grpId="0"/>
          <p:bldP spid="1951" grpId="0"/>
          <p:bldP spid="1954" grpId="0"/>
          <p:bldP spid="18" grpId="0"/>
          <p:bldP spid="37"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stCondLst>
                                        <p:cond delay="0"/>
                                      </p:stCondLst>
                                      <p:childTnLst>
                                        <p:set>
                                          <p:cBhvr>
                                            <p:cTn id="6" dur="1" fill="hold">
                                              <p:stCondLst>
                                                <p:cond delay="0"/>
                                              </p:stCondLst>
                                            </p:cTn>
                                            <p:tgtEl>
                                              <p:spTgt spid="1945"/>
                                            </p:tgtEl>
                                            <p:attrNameLst>
                                              <p:attrName>style.visibility</p:attrName>
                                            </p:attrNameLst>
                                          </p:cBhvr>
                                          <p:to>
                                            <p:strVal val="visible"/>
                                          </p:to>
                                        </p:set>
                                        <p:anim calcmode="lin" valueType="num">
                                          <p:cBhvr additive="base">
                                            <p:cTn id="7" dur="500" fill="hold"/>
                                            <p:tgtEl>
                                              <p:spTgt spid="1945"/>
                                            </p:tgtEl>
                                            <p:attrNameLst>
                                              <p:attrName>ppt_x</p:attrName>
                                            </p:attrNameLst>
                                          </p:cBhvr>
                                          <p:tavLst>
                                            <p:tav tm="0">
                                              <p:val>
                                                <p:strVal val="#ppt_x"/>
                                              </p:val>
                                            </p:tav>
                                            <p:tav tm="100000">
                                              <p:val>
                                                <p:strVal val="#ppt_x"/>
                                              </p:val>
                                            </p:tav>
                                          </p:tavLst>
                                        </p:anim>
                                        <p:anim calcmode="lin" valueType="num">
                                          <p:cBhvr additive="base">
                                            <p:cTn id="8" dur="500" fill="hold"/>
                                            <p:tgtEl>
                                              <p:spTgt spid="1945"/>
                                            </p:tgtEl>
                                            <p:attrNameLst>
                                              <p:attrName>ppt_y</p:attrName>
                                            </p:attrNameLst>
                                          </p:cBhvr>
                                          <p:tavLst>
                                            <p:tav tm="0">
                                              <p:val>
                                                <p:strVal val="0-#ppt_h/2"/>
                                              </p:val>
                                            </p:tav>
                                            <p:tav tm="100000">
                                              <p:val>
                                                <p:strVal val="#ppt_y"/>
                                              </p:val>
                                            </p:tav>
                                          </p:tavLst>
                                        </p:anim>
                                      </p:childTnLst>
                                    </p:cTn>
                                  </p:par>
                                  <p:par>
                                    <p:cTn id="9" presetID="2" presetClass="entr" presetSubtype="1" accel="40000" fill="hold" grpId="0" nodeType="withEffect">
                                      <p:stCondLst>
                                        <p:cond delay="0"/>
                                      </p:stCondLst>
                                      <p:childTnLst>
                                        <p:set>
                                          <p:cBhvr>
                                            <p:cTn id="10" dur="1" fill="hold">
                                              <p:stCondLst>
                                                <p:cond delay="0"/>
                                              </p:stCondLst>
                                            </p:cTn>
                                            <p:tgtEl>
                                              <p:spTgt spid="1948"/>
                                            </p:tgtEl>
                                            <p:attrNameLst>
                                              <p:attrName>style.visibility</p:attrName>
                                            </p:attrNameLst>
                                          </p:cBhvr>
                                          <p:to>
                                            <p:strVal val="visible"/>
                                          </p:to>
                                        </p:set>
                                        <p:anim calcmode="lin" valueType="num">
                                          <p:cBhvr additive="base">
                                            <p:cTn id="11" dur="500" fill="hold"/>
                                            <p:tgtEl>
                                              <p:spTgt spid="1948"/>
                                            </p:tgtEl>
                                            <p:attrNameLst>
                                              <p:attrName>ppt_x</p:attrName>
                                            </p:attrNameLst>
                                          </p:cBhvr>
                                          <p:tavLst>
                                            <p:tav tm="0">
                                              <p:val>
                                                <p:strVal val="#ppt_x"/>
                                              </p:val>
                                            </p:tav>
                                            <p:tav tm="100000">
                                              <p:val>
                                                <p:strVal val="#ppt_x"/>
                                              </p:val>
                                            </p:tav>
                                          </p:tavLst>
                                        </p:anim>
                                        <p:anim calcmode="lin" valueType="num">
                                          <p:cBhvr additive="base">
                                            <p:cTn id="12" dur="500" fill="hold"/>
                                            <p:tgtEl>
                                              <p:spTgt spid="1948"/>
                                            </p:tgtEl>
                                            <p:attrNameLst>
                                              <p:attrName>ppt_y</p:attrName>
                                            </p:attrNameLst>
                                          </p:cBhvr>
                                          <p:tavLst>
                                            <p:tav tm="0">
                                              <p:val>
                                                <p:strVal val="0-#ppt_h/2"/>
                                              </p:val>
                                            </p:tav>
                                            <p:tav tm="100000">
                                              <p:val>
                                                <p:strVal val="#ppt_y"/>
                                              </p:val>
                                            </p:tav>
                                          </p:tavLst>
                                        </p:anim>
                                      </p:childTnLst>
                                    </p:cTn>
                                  </p:par>
                                  <p:par>
                                    <p:cTn id="13" presetID="2" presetClass="entr" presetSubtype="2" accel="4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40000" fill="hold" grpId="0" nodeType="clickEffect">
                                      <p:stCondLst>
                                        <p:cond delay="0"/>
                                      </p:stCondLst>
                                      <p:childTnLst>
                                        <p:set>
                                          <p:cBhvr>
                                            <p:cTn id="20" dur="1" fill="hold">
                                              <p:stCondLst>
                                                <p:cond delay="0"/>
                                              </p:stCondLst>
                                            </p:cTn>
                                            <p:tgtEl>
                                              <p:spTgt spid="1954"/>
                                            </p:tgtEl>
                                            <p:attrNameLst>
                                              <p:attrName>style.visibility</p:attrName>
                                            </p:attrNameLst>
                                          </p:cBhvr>
                                          <p:to>
                                            <p:strVal val="visible"/>
                                          </p:to>
                                        </p:set>
                                        <p:anim calcmode="lin" valueType="num">
                                          <p:cBhvr additive="base">
                                            <p:cTn id="21" dur="500" fill="hold"/>
                                            <p:tgtEl>
                                              <p:spTgt spid="1954"/>
                                            </p:tgtEl>
                                            <p:attrNameLst>
                                              <p:attrName>ppt_x</p:attrName>
                                            </p:attrNameLst>
                                          </p:cBhvr>
                                          <p:tavLst>
                                            <p:tav tm="0">
                                              <p:val>
                                                <p:strVal val="#ppt_x"/>
                                              </p:val>
                                            </p:tav>
                                            <p:tav tm="100000">
                                              <p:val>
                                                <p:strVal val="#ppt_x"/>
                                              </p:val>
                                            </p:tav>
                                          </p:tavLst>
                                        </p:anim>
                                        <p:anim calcmode="lin" valueType="num">
                                          <p:cBhvr additive="base">
                                            <p:cTn id="22" dur="500" fill="hold"/>
                                            <p:tgtEl>
                                              <p:spTgt spid="1954"/>
                                            </p:tgtEl>
                                            <p:attrNameLst>
                                              <p:attrName>ppt_y</p:attrName>
                                            </p:attrNameLst>
                                          </p:cBhvr>
                                          <p:tavLst>
                                            <p:tav tm="0">
                                              <p:val>
                                                <p:strVal val="0-#ppt_h/2"/>
                                              </p:val>
                                            </p:tav>
                                            <p:tav tm="100000">
                                              <p:val>
                                                <p:strVal val="#ppt_y"/>
                                              </p:val>
                                            </p:tav>
                                          </p:tavLst>
                                        </p:anim>
                                      </p:childTnLst>
                                    </p:cTn>
                                  </p:par>
                                  <p:par>
                                    <p:cTn id="23" presetID="2" presetClass="entr" presetSubtype="1" accel="40000" fill="hold" grpId="0" nodeType="withEffect">
                                      <p:stCondLst>
                                        <p:cond delay="0"/>
                                      </p:stCondLst>
                                      <p:childTnLst>
                                        <p:set>
                                          <p:cBhvr>
                                            <p:cTn id="24" dur="1" fill="hold">
                                              <p:stCondLst>
                                                <p:cond delay="0"/>
                                              </p:stCondLst>
                                            </p:cTn>
                                            <p:tgtEl>
                                              <p:spTgt spid="1943"/>
                                            </p:tgtEl>
                                            <p:attrNameLst>
                                              <p:attrName>style.visibility</p:attrName>
                                            </p:attrNameLst>
                                          </p:cBhvr>
                                          <p:to>
                                            <p:strVal val="visible"/>
                                          </p:to>
                                        </p:set>
                                        <p:anim calcmode="lin" valueType="num">
                                          <p:cBhvr additive="base">
                                            <p:cTn id="25" dur="500" fill="hold"/>
                                            <p:tgtEl>
                                              <p:spTgt spid="1943"/>
                                            </p:tgtEl>
                                            <p:attrNameLst>
                                              <p:attrName>ppt_x</p:attrName>
                                            </p:attrNameLst>
                                          </p:cBhvr>
                                          <p:tavLst>
                                            <p:tav tm="0">
                                              <p:val>
                                                <p:strVal val="#ppt_x"/>
                                              </p:val>
                                            </p:tav>
                                            <p:tav tm="100000">
                                              <p:val>
                                                <p:strVal val="#ppt_x"/>
                                              </p:val>
                                            </p:tav>
                                          </p:tavLst>
                                        </p:anim>
                                        <p:anim calcmode="lin" valueType="num">
                                          <p:cBhvr additive="base">
                                            <p:cTn id="26" dur="500" fill="hold"/>
                                            <p:tgtEl>
                                              <p:spTgt spid="1943"/>
                                            </p:tgtEl>
                                            <p:attrNameLst>
                                              <p:attrName>ppt_y</p:attrName>
                                            </p:attrNameLst>
                                          </p:cBhvr>
                                          <p:tavLst>
                                            <p:tav tm="0">
                                              <p:val>
                                                <p:strVal val="0-#ppt_h/2"/>
                                              </p:val>
                                            </p:tav>
                                            <p:tav tm="100000">
                                              <p:val>
                                                <p:strVal val="#ppt_y"/>
                                              </p:val>
                                            </p:tav>
                                          </p:tavLst>
                                        </p:anim>
                                      </p:childTnLst>
                                    </p:cTn>
                                  </p:par>
                                  <p:par>
                                    <p:cTn id="27" presetID="2" presetClass="entr" presetSubtype="2" accel="4000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1+#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accel="40000" fill="hold" grpId="0" nodeType="clickEffect">
                                      <p:stCondLst>
                                        <p:cond delay="0"/>
                                      </p:stCondLst>
                                      <p:childTnLst>
                                        <p:set>
                                          <p:cBhvr>
                                            <p:cTn id="34" dur="1" fill="hold">
                                              <p:stCondLst>
                                                <p:cond delay="0"/>
                                              </p:stCondLst>
                                            </p:cTn>
                                            <p:tgtEl>
                                              <p:spTgt spid="1951"/>
                                            </p:tgtEl>
                                            <p:attrNameLst>
                                              <p:attrName>style.visibility</p:attrName>
                                            </p:attrNameLst>
                                          </p:cBhvr>
                                          <p:to>
                                            <p:strVal val="visible"/>
                                          </p:to>
                                        </p:set>
                                        <p:anim calcmode="lin" valueType="num">
                                          <p:cBhvr additive="base">
                                            <p:cTn id="35" dur="500" fill="hold"/>
                                            <p:tgtEl>
                                              <p:spTgt spid="1951"/>
                                            </p:tgtEl>
                                            <p:attrNameLst>
                                              <p:attrName>ppt_x</p:attrName>
                                            </p:attrNameLst>
                                          </p:cBhvr>
                                          <p:tavLst>
                                            <p:tav tm="0">
                                              <p:val>
                                                <p:strVal val="#ppt_x"/>
                                              </p:val>
                                            </p:tav>
                                            <p:tav tm="100000">
                                              <p:val>
                                                <p:strVal val="#ppt_x"/>
                                              </p:val>
                                            </p:tav>
                                          </p:tavLst>
                                        </p:anim>
                                        <p:anim calcmode="lin" valueType="num">
                                          <p:cBhvr additive="base">
                                            <p:cTn id="36" dur="500" fill="hold"/>
                                            <p:tgtEl>
                                              <p:spTgt spid="1951"/>
                                            </p:tgtEl>
                                            <p:attrNameLst>
                                              <p:attrName>ppt_y</p:attrName>
                                            </p:attrNameLst>
                                          </p:cBhvr>
                                          <p:tavLst>
                                            <p:tav tm="0">
                                              <p:val>
                                                <p:strVal val="0-#ppt_h/2"/>
                                              </p:val>
                                            </p:tav>
                                            <p:tav tm="100000">
                                              <p:val>
                                                <p:strVal val="#ppt_y"/>
                                              </p:val>
                                            </p:tav>
                                          </p:tavLst>
                                        </p:anim>
                                      </p:childTnLst>
                                    </p:cTn>
                                  </p:par>
                                  <p:par>
                                    <p:cTn id="37" presetID="2" presetClass="entr" presetSubtype="1" accel="40000" fill="hold" grpId="0" nodeType="withEffect">
                                      <p:stCondLst>
                                        <p:cond delay="0"/>
                                      </p:stCondLst>
                                      <p:childTnLst>
                                        <p:set>
                                          <p:cBhvr>
                                            <p:cTn id="38" dur="1" fill="hold">
                                              <p:stCondLst>
                                                <p:cond delay="0"/>
                                              </p:stCondLst>
                                            </p:cTn>
                                            <p:tgtEl>
                                              <p:spTgt spid="1944"/>
                                            </p:tgtEl>
                                            <p:attrNameLst>
                                              <p:attrName>style.visibility</p:attrName>
                                            </p:attrNameLst>
                                          </p:cBhvr>
                                          <p:to>
                                            <p:strVal val="visible"/>
                                          </p:to>
                                        </p:set>
                                        <p:anim calcmode="lin" valueType="num">
                                          <p:cBhvr additive="base">
                                            <p:cTn id="39" dur="500" fill="hold"/>
                                            <p:tgtEl>
                                              <p:spTgt spid="1944"/>
                                            </p:tgtEl>
                                            <p:attrNameLst>
                                              <p:attrName>ppt_x</p:attrName>
                                            </p:attrNameLst>
                                          </p:cBhvr>
                                          <p:tavLst>
                                            <p:tav tm="0">
                                              <p:val>
                                                <p:strVal val="#ppt_x"/>
                                              </p:val>
                                            </p:tav>
                                            <p:tav tm="100000">
                                              <p:val>
                                                <p:strVal val="#ppt_x"/>
                                              </p:val>
                                            </p:tav>
                                          </p:tavLst>
                                        </p:anim>
                                        <p:anim calcmode="lin" valueType="num">
                                          <p:cBhvr additive="base">
                                            <p:cTn id="40" dur="500" fill="hold"/>
                                            <p:tgtEl>
                                              <p:spTgt spid="1944"/>
                                            </p:tgtEl>
                                            <p:attrNameLst>
                                              <p:attrName>ppt_y</p:attrName>
                                            </p:attrNameLst>
                                          </p:cBhvr>
                                          <p:tavLst>
                                            <p:tav tm="0">
                                              <p:val>
                                                <p:strVal val="0-#ppt_h/2"/>
                                              </p:val>
                                            </p:tav>
                                            <p:tav tm="100000">
                                              <p:val>
                                                <p:strVal val="#ppt_y"/>
                                              </p:val>
                                            </p:tav>
                                          </p:tavLst>
                                        </p:anim>
                                      </p:childTnLst>
                                    </p:cTn>
                                  </p:par>
                                  <p:par>
                                    <p:cTn id="41" presetID="2" presetClass="entr" presetSubtype="2" accel="4000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1+#ppt_w/2"/>
                                              </p:val>
                                            </p:tav>
                                            <p:tav tm="100000">
                                              <p:val>
                                                <p:strVal val="#ppt_x"/>
                                              </p:val>
                                            </p:tav>
                                          </p:tavLst>
                                        </p:anim>
                                        <p:anim calcmode="lin" valueType="num">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P spid="1944" grpId="0" animBg="1"/>
          <p:bldP spid="1945" grpId="0" animBg="1"/>
          <p:bldP spid="1948" grpId="0"/>
          <p:bldP spid="1951" grpId="0"/>
          <p:bldP spid="1954" grpId="0"/>
          <p:bldP spid="18" grpId="0"/>
          <p:bldP spid="37" grpId="0"/>
          <p:bldP spid="3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0" y="40944"/>
            <a:ext cx="9092861" cy="962051"/>
            <a:chOff x="0" y="40944"/>
            <a:chExt cx="9092861" cy="962051"/>
          </a:xfrm>
        </p:grpSpPr>
        <p:sp>
          <p:nvSpPr>
            <p:cNvPr id="1926" name="Google Shape;1926;p40"/>
            <p:cNvSpPr/>
            <p:nvPr/>
          </p:nvSpPr>
          <p:spPr>
            <a:xfrm>
              <a:off x="0" y="40944"/>
              <a:ext cx="9062113" cy="954106"/>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12634" y="48888"/>
              <a:ext cx="8980227"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61736130-8625-3263-E827-328A27923585}"/>
              </a:ext>
            </a:extLst>
          </p:cNvPr>
          <p:cNvGrpSpPr/>
          <p:nvPr/>
        </p:nvGrpSpPr>
        <p:grpSpPr>
          <a:xfrm>
            <a:off x="143381" y="924604"/>
            <a:ext cx="8816454" cy="3450698"/>
            <a:chOff x="155763" y="360933"/>
            <a:chExt cx="8816454" cy="4088458"/>
          </a:xfrm>
        </p:grpSpPr>
        <p:graphicFrame>
          <p:nvGraphicFramePr>
            <p:cNvPr id="10" name="Diagram 9">
              <a:extLst>
                <a:ext uri="{FF2B5EF4-FFF2-40B4-BE49-F238E27FC236}">
                  <a16:creationId xmlns:a16="http://schemas.microsoft.com/office/drawing/2014/main" id="{218364AA-1BB4-CCB8-3FFF-D1EE8378D868}"/>
                </a:ext>
              </a:extLst>
            </p:cNvPr>
            <p:cNvGraphicFramePr/>
            <p:nvPr>
              <p:extLst>
                <p:ext uri="{D42A27DB-BD31-4B8C-83A1-F6EECF244321}">
                  <p14:modId xmlns:p14="http://schemas.microsoft.com/office/powerpoint/2010/main" val="2537728382"/>
                </p:ext>
              </p:extLst>
            </p:nvPr>
          </p:nvGraphicFramePr>
          <p:xfrm>
            <a:off x="155763" y="360933"/>
            <a:ext cx="8816454" cy="4088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a:extLst>
                <a:ext uri="{FF2B5EF4-FFF2-40B4-BE49-F238E27FC236}">
                  <a16:creationId xmlns:a16="http://schemas.microsoft.com/office/drawing/2014/main" id="{82CCBE74-D2D6-9A52-97DB-2FED16798DD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8" t="28659" r="4723" b="29789"/>
            <a:stretch/>
          </p:blipFill>
          <p:spPr bwMode="auto">
            <a:xfrm>
              <a:off x="177421" y="1366101"/>
              <a:ext cx="2483894" cy="1143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CC4F9CA-38F7-5DF6-98C0-33D98AB214E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0684" b="21171"/>
            <a:stretch/>
          </p:blipFill>
          <p:spPr bwMode="auto">
            <a:xfrm>
              <a:off x="3372949" y="1417660"/>
              <a:ext cx="1877746" cy="10918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FC2860C-2DFC-0E63-721B-95711DCA3A8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680" t="4992" r="19637" b="4475"/>
            <a:stretch/>
          </p:blipFill>
          <p:spPr bwMode="auto">
            <a:xfrm>
              <a:off x="6482687" y="1217154"/>
              <a:ext cx="1545730" cy="14928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BB7E0547-79BA-5F19-0605-0F0219BB991C}"/>
              </a:ext>
            </a:extLst>
          </p:cNvPr>
          <p:cNvGrpSpPr/>
          <p:nvPr/>
        </p:nvGrpSpPr>
        <p:grpSpPr>
          <a:xfrm>
            <a:off x="577053" y="3823908"/>
            <a:ext cx="7444774" cy="981046"/>
            <a:chOff x="900753" y="3986921"/>
            <a:chExt cx="7444774" cy="981046"/>
          </a:xfrm>
        </p:grpSpPr>
        <p:sp>
          <p:nvSpPr>
            <p:cNvPr id="8" name="Rectangle: Rounded Corners 7">
              <a:extLst>
                <a:ext uri="{FF2B5EF4-FFF2-40B4-BE49-F238E27FC236}">
                  <a16:creationId xmlns:a16="http://schemas.microsoft.com/office/drawing/2014/main" id="{4A65BD03-4989-916F-9FD1-87A6731DDE9C}"/>
                </a:ext>
              </a:extLst>
            </p:cNvPr>
            <p:cNvSpPr/>
            <p:nvPr/>
          </p:nvSpPr>
          <p:spPr>
            <a:xfrm>
              <a:off x="900753" y="3986921"/>
              <a:ext cx="7444774" cy="981046"/>
            </a:xfrm>
            <a:prstGeom prst="roundRect">
              <a:avLst>
                <a:gd name="adj" fmla="val 20841"/>
              </a:avLst>
            </a:prstGeom>
            <a:effectLst>
              <a:glow rad="63500">
                <a:schemeClr val="accent1">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9" name="Rectangle 8">
              <a:extLst>
                <a:ext uri="{FF2B5EF4-FFF2-40B4-BE49-F238E27FC236}">
                  <a16:creationId xmlns:a16="http://schemas.microsoft.com/office/drawing/2014/main" id="{3B59C581-76CD-9453-01E2-6BB3371ECF58}"/>
                </a:ext>
              </a:extLst>
            </p:cNvPr>
            <p:cNvSpPr/>
            <p:nvPr/>
          </p:nvSpPr>
          <p:spPr>
            <a:xfrm>
              <a:off x="1555789" y="4154278"/>
              <a:ext cx="6032422" cy="646331"/>
            </a:xfrm>
            <a:prstGeom prst="rect">
              <a:avLst/>
            </a:prstGeom>
            <a:noFill/>
          </p:spPr>
          <p:txBody>
            <a:bodyPr wrap="none" lIns="91440" tIns="45720" rIns="91440" bIns="45720">
              <a:spAutoFit/>
            </a:bodyPr>
            <a:lstStyle/>
            <a:p>
              <a:pPr algn="ct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LÀM VIỆC THEO CẶP ĐÔI</a:t>
              </a:r>
            </a:p>
          </p:txBody>
        </p:sp>
      </p:grpSp>
    </p:spTree>
    <p:extLst>
      <p:ext uri="{BB962C8B-B14F-4D97-AF65-F5344CB8AC3E}">
        <p14:creationId xmlns:p14="http://schemas.microsoft.com/office/powerpoint/2010/main" val="372618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84194" y="997097"/>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8911988" cy="984255"/>
            <a:chOff x="-197378" y="669850"/>
            <a:chExt cx="8543499" cy="607247"/>
          </a:xfrm>
        </p:grpSpPr>
        <p:sp>
          <p:nvSpPr>
            <p:cNvPr id="1926" name="Google Shape;1926;p40"/>
            <p:cNvSpPr/>
            <p:nvPr/>
          </p:nvSpPr>
          <p:spPr>
            <a:xfrm>
              <a:off x="-197378" y="672105"/>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8470263" cy="58864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A9CB94F2-B9F2-6C17-72E3-E5671C267488}"/>
              </a:ext>
            </a:extLst>
          </p:cNvPr>
          <p:cNvSpPr txBox="1"/>
          <p:nvPr/>
        </p:nvSpPr>
        <p:spPr>
          <a:xfrm>
            <a:off x="158093" y="2096148"/>
            <a:ext cx="8911988" cy="954107"/>
          </a:xfrm>
          <a:prstGeom prst="rect">
            <a:avLst/>
          </a:prstGeom>
          <a:noFill/>
        </p:spPr>
        <p:txBody>
          <a:bodyPr wrap="square">
            <a:spAutoFit/>
          </a:bodyPr>
          <a:lstStyle/>
          <a:p>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a.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p>
          <a:p>
            <a:r>
              <a:rPr lang="en-US" sz="2800" b="1" dirty="0">
                <a:solidFill>
                  <a:srgbClr val="0070C0"/>
                </a:solidFill>
                <a:latin typeface="Times New Roman" panose="02020603050405020304" pitchFamily="18" charset="0"/>
                <a:cs typeface="Times New Roman" panose="02020603050405020304" pitchFamily="18" charset="0"/>
                <a:sym typeface="Raleway"/>
              </a:rPr>
              <a:t>   </a:t>
            </a:r>
            <a:r>
              <a:rPr lang="en-US" dirty="0"/>
              <a:t>  </a:t>
            </a:r>
            <a:endParaRPr lang="vi-VN" sz="2400" dirty="0">
              <a:solidFill>
                <a:schemeClr val="dk1"/>
              </a:solidFill>
              <a:latin typeface="Times New Roman" panose="02020603050405020304" pitchFamily="18" charset="0"/>
              <a:cs typeface="Times New Roman" panose="02020603050405020304" pitchFamily="18" charset="0"/>
              <a:sym typeface="Raleway"/>
            </a:endParaRPr>
          </a:p>
        </p:txBody>
      </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Tree>
    <p:extLst>
      <p:ext uri="{BB962C8B-B14F-4D97-AF65-F5344CB8AC3E}">
        <p14:creationId xmlns:p14="http://schemas.microsoft.com/office/powerpoint/2010/main" val="80166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84194" y="997097"/>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8911988" cy="984255"/>
            <a:chOff x="-197378" y="669850"/>
            <a:chExt cx="8543499" cy="607247"/>
          </a:xfrm>
        </p:grpSpPr>
        <p:sp>
          <p:nvSpPr>
            <p:cNvPr id="1926" name="Google Shape;1926;p40"/>
            <p:cNvSpPr/>
            <p:nvPr/>
          </p:nvSpPr>
          <p:spPr>
            <a:xfrm>
              <a:off x="-197378" y="672105"/>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8470263" cy="58864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A9CB94F2-B9F2-6C17-72E3-E5671C267488}"/>
              </a:ext>
            </a:extLst>
          </p:cNvPr>
          <p:cNvSpPr txBox="1"/>
          <p:nvPr/>
        </p:nvSpPr>
        <p:spPr>
          <a:xfrm>
            <a:off x="158093" y="2096148"/>
            <a:ext cx="8911988" cy="954107"/>
          </a:xfrm>
          <a:prstGeom prst="rect">
            <a:avLst/>
          </a:prstGeom>
          <a:noFill/>
        </p:spPr>
        <p:txBody>
          <a:bodyPr wrap="square">
            <a:spAutoFit/>
          </a:bodyPr>
          <a:lstStyle/>
          <a:p>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a.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p>
          <a:p>
            <a:r>
              <a:rPr lang="en-US" sz="2800" b="1" dirty="0">
                <a:solidFill>
                  <a:srgbClr val="0070C0"/>
                </a:solidFill>
                <a:latin typeface="Times New Roman" panose="02020603050405020304" pitchFamily="18" charset="0"/>
                <a:cs typeface="Times New Roman" panose="02020603050405020304" pitchFamily="18" charset="0"/>
                <a:sym typeface="Raleway"/>
              </a:rPr>
              <a:t>   </a:t>
            </a:r>
            <a:r>
              <a:rPr lang="en-US" dirty="0"/>
              <a:t>  </a:t>
            </a:r>
            <a:endParaRPr lang="vi-VN" sz="2400" dirty="0">
              <a:solidFill>
                <a:schemeClr val="dk1"/>
              </a:solidFill>
              <a:latin typeface="Times New Roman" panose="02020603050405020304" pitchFamily="18" charset="0"/>
              <a:cs typeface="Times New Roman" panose="02020603050405020304" pitchFamily="18" charset="0"/>
              <a:sym typeface="Raleway"/>
            </a:endParaRPr>
          </a:p>
        </p:txBody>
      </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
        <p:nvSpPr>
          <p:cNvPr id="7" name="TextBox 8">
            <a:extLst>
              <a:ext uri="{FF2B5EF4-FFF2-40B4-BE49-F238E27FC236}">
                <a16:creationId xmlns:a16="http://schemas.microsoft.com/office/drawing/2014/main" id="{7DC1B2AE-D4B0-EDED-772A-685C4854E4AC}"/>
              </a:ext>
            </a:extLst>
          </p:cNvPr>
          <p:cNvSpPr txBox="1"/>
          <p:nvPr/>
        </p:nvSpPr>
        <p:spPr>
          <a:xfrm>
            <a:off x="232012" y="2732877"/>
            <a:ext cx="8911988" cy="2308324"/>
          </a:xfrm>
          <a:prstGeom prst="rect">
            <a:avLst/>
          </a:prstGeom>
          <a:noFill/>
        </p:spPr>
        <p:txBody>
          <a:bodyPr wrap="square">
            <a:spAutoFit/>
          </a:bodyPr>
          <a:lstStyle/>
          <a:p>
            <a:pPr marL="285750" indent="-285750">
              <a:buFontTx/>
              <a:buChar char="-"/>
            </a:pP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p>
          <a:p>
            <a:pPr marL="285750" indent="-285750">
              <a:buFontTx/>
              <a:buChar char="-"/>
            </a:pP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khứ</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khứ</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khoa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(Khoa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cứu</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708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84194" y="997097"/>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69792" y="1051202"/>
            <a:ext cx="8911988" cy="984255"/>
            <a:chOff x="-197378" y="669850"/>
            <a:chExt cx="8543499" cy="607247"/>
          </a:xfrm>
        </p:grpSpPr>
        <p:sp>
          <p:nvSpPr>
            <p:cNvPr id="1926" name="Google Shape;1926;p40"/>
            <p:cNvSpPr/>
            <p:nvPr/>
          </p:nvSpPr>
          <p:spPr>
            <a:xfrm>
              <a:off x="-197378" y="672105"/>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24142" y="669850"/>
              <a:ext cx="8470263" cy="58864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A9CB94F2-B9F2-6C17-72E3-E5671C267488}"/>
              </a:ext>
            </a:extLst>
          </p:cNvPr>
          <p:cNvSpPr txBox="1"/>
          <p:nvPr/>
        </p:nvSpPr>
        <p:spPr>
          <a:xfrm>
            <a:off x="158093" y="2096148"/>
            <a:ext cx="8911988" cy="523220"/>
          </a:xfrm>
          <a:prstGeom prst="rect">
            <a:avLst/>
          </a:prstGeom>
          <a:noFill/>
        </p:spPr>
        <p:txBody>
          <a:bodyPr wrap="square">
            <a:spAutoFit/>
          </a:bodyPr>
          <a:lstStyle/>
          <a:p>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b.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Hiện</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thực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và</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lịch</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sử</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được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con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người</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nhận</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r>
              <a:rPr lang="en-US" sz="2800" b="1" dirty="0" err="1">
                <a:solidFill>
                  <a:srgbClr val="0070C0"/>
                </a:solidFill>
                <a:latin typeface="Times New Roman" panose="02020603050405020304" pitchFamily="18" charset="0"/>
                <a:ea typeface="Raleway"/>
                <a:cs typeface="Times New Roman" panose="02020603050405020304" pitchFamily="18" charset="0"/>
                <a:sym typeface="Raleway"/>
              </a:rPr>
              <a:t>thức</a:t>
            </a:r>
            <a:r>
              <a:rPr lang="en-US" sz="2800" b="1" dirty="0">
                <a:solidFill>
                  <a:srgbClr val="0070C0"/>
                </a:solidFill>
                <a:latin typeface="Times New Roman" panose="02020603050405020304" pitchFamily="18" charset="0"/>
                <a:ea typeface="Raleway"/>
                <a:cs typeface="Times New Roman" panose="02020603050405020304" pitchFamily="18" charset="0"/>
                <a:sym typeface="Raleway"/>
              </a:rPr>
              <a:t> </a:t>
            </a:r>
          </a:p>
        </p:txBody>
      </p:sp>
      <p:sp>
        <p:nvSpPr>
          <p:cNvPr id="3" name="Google Shape;2012;p45">
            <a:extLst>
              <a:ext uri="{FF2B5EF4-FFF2-40B4-BE49-F238E27FC236}">
                <a16:creationId xmlns:a16="http://schemas.microsoft.com/office/drawing/2014/main" id="{D55589C7-54BA-2A6D-34B8-1E0AABC8F322}"/>
              </a:ext>
            </a:extLst>
          </p:cNvPr>
          <p:cNvSpPr/>
          <p:nvPr/>
        </p:nvSpPr>
        <p:spPr>
          <a:xfrm>
            <a:off x="85298" y="40943"/>
            <a:ext cx="8857534" cy="914316"/>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13;p45">
            <a:extLst>
              <a:ext uri="{FF2B5EF4-FFF2-40B4-BE49-F238E27FC236}">
                <a16:creationId xmlns:a16="http://schemas.microsoft.com/office/drawing/2014/main" id="{C2CA5342-B84A-23A0-7EE4-E9239522BD01}"/>
              </a:ext>
            </a:extLst>
          </p:cNvPr>
          <p:cNvSpPr txBox="1">
            <a:spLocks noGrp="1"/>
          </p:cNvSpPr>
          <p:nvPr>
            <p:ph type="title"/>
          </p:nvPr>
        </p:nvSpPr>
        <p:spPr>
          <a:xfrm>
            <a:off x="246395" y="40944"/>
            <a:ext cx="8735385" cy="8602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C00000"/>
                </a:solidFill>
              </a:rPr>
              <a:t>Bài</a:t>
            </a:r>
            <a:r>
              <a:rPr lang="en-US" dirty="0">
                <a:solidFill>
                  <a:srgbClr val="C00000"/>
                </a:solidFill>
              </a:rPr>
              <a:t> 1. </a:t>
            </a:r>
            <a:r>
              <a:rPr lang="en-US" dirty="0" err="1">
                <a:solidFill>
                  <a:srgbClr val="C00000"/>
                </a:solidFill>
              </a:rPr>
              <a:t>Hiện</a:t>
            </a:r>
            <a:r>
              <a:rPr lang="en-US" dirty="0">
                <a:solidFill>
                  <a:srgbClr val="C00000"/>
                </a:solidFill>
              </a:rPr>
              <a:t> </a:t>
            </a:r>
            <a:r>
              <a:rPr lang="en-US" dirty="0" err="1">
                <a:solidFill>
                  <a:srgbClr val="C00000"/>
                </a:solidFill>
              </a:rPr>
              <a:t>thực</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và</a:t>
            </a:r>
            <a:r>
              <a:rPr lang="en-US" dirty="0">
                <a:solidFill>
                  <a:srgbClr val="C00000"/>
                </a:solidFill>
              </a:rPr>
              <a:t> </a:t>
            </a:r>
            <a:r>
              <a:rPr lang="en-US" dirty="0" err="1">
                <a:solidFill>
                  <a:srgbClr val="C00000"/>
                </a:solidFill>
              </a:rPr>
              <a:t>lịch</a:t>
            </a:r>
            <a:r>
              <a:rPr lang="en-US" dirty="0">
                <a:solidFill>
                  <a:srgbClr val="C00000"/>
                </a:solidFill>
              </a:rPr>
              <a:t> </a:t>
            </a:r>
            <a:r>
              <a:rPr lang="en-US" dirty="0" err="1">
                <a:solidFill>
                  <a:srgbClr val="C00000"/>
                </a:solidFill>
              </a:rPr>
              <a:t>sử</a:t>
            </a:r>
            <a:r>
              <a:rPr lang="en-US" dirty="0">
                <a:solidFill>
                  <a:srgbClr val="C00000"/>
                </a:solidFill>
              </a:rPr>
              <a:t> </a:t>
            </a:r>
            <a:r>
              <a:rPr lang="en-US" dirty="0" err="1">
                <a:solidFill>
                  <a:srgbClr val="C00000"/>
                </a:solidFill>
              </a:rPr>
              <a:t>được</a:t>
            </a:r>
            <a:r>
              <a:rPr lang="en-US" dirty="0">
                <a:solidFill>
                  <a:srgbClr val="C00000"/>
                </a:solidFill>
              </a:rPr>
              <a:t> con </a:t>
            </a:r>
            <a:r>
              <a:rPr lang="en-US" dirty="0" err="1">
                <a:solidFill>
                  <a:srgbClr val="C00000"/>
                </a:solidFill>
              </a:rPr>
              <a:t>người</a:t>
            </a:r>
            <a:r>
              <a:rPr lang="en-US" dirty="0">
                <a:solidFill>
                  <a:srgbClr val="C00000"/>
                </a:solidFill>
              </a:rPr>
              <a:t> </a:t>
            </a:r>
            <a:r>
              <a:rPr lang="en-US" dirty="0" err="1">
                <a:solidFill>
                  <a:srgbClr val="C00000"/>
                </a:solidFill>
              </a:rPr>
              <a:t>nhận</a:t>
            </a:r>
            <a:r>
              <a:rPr lang="en-US" dirty="0">
                <a:solidFill>
                  <a:srgbClr val="C00000"/>
                </a:solidFill>
              </a:rPr>
              <a:t> </a:t>
            </a:r>
            <a:r>
              <a:rPr lang="en-US" dirty="0" err="1">
                <a:solidFill>
                  <a:srgbClr val="C00000"/>
                </a:solidFill>
              </a:rPr>
              <a:t>thức</a:t>
            </a:r>
            <a:r>
              <a:rPr lang="en-US" dirty="0">
                <a:solidFill>
                  <a:srgbClr val="C00000"/>
                </a:solidFill>
              </a:rPr>
              <a:t> </a:t>
            </a:r>
            <a:endParaRPr dirty="0">
              <a:solidFill>
                <a:srgbClr val="C00000"/>
              </a:solidFill>
            </a:endParaRPr>
          </a:p>
        </p:txBody>
      </p:sp>
      <p:sp>
        <p:nvSpPr>
          <p:cNvPr id="7" name="TextBox 8">
            <a:extLst>
              <a:ext uri="{FF2B5EF4-FFF2-40B4-BE49-F238E27FC236}">
                <a16:creationId xmlns:a16="http://schemas.microsoft.com/office/drawing/2014/main" id="{5B4A84B1-0293-0C10-59F2-1C31BA405DA5}"/>
              </a:ext>
            </a:extLst>
          </p:cNvPr>
          <p:cNvSpPr txBox="1"/>
          <p:nvPr/>
        </p:nvSpPr>
        <p:spPr>
          <a:xfrm>
            <a:off x="232012" y="2637997"/>
            <a:ext cx="8911988" cy="523220"/>
          </a:xfrm>
          <a:prstGeom prst="rect">
            <a:avLst/>
          </a:prstGeom>
          <a:noFill/>
        </p:spPr>
        <p:txBody>
          <a:bodyPr wrap="square">
            <a:spAutoFit/>
          </a:bodyPr>
          <a:lstStyle/>
          <a:p>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Hiện</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thực</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lịch</a:t>
            </a:r>
            <a:r>
              <a:rPr lang="en-US" sz="2800" b="1" dirty="0">
                <a:solidFill>
                  <a:schemeClr val="tx1"/>
                </a:solidFill>
                <a:latin typeface="Times New Roman" panose="02020603050405020304" pitchFamily="18" charset="0"/>
                <a:ea typeface="Raleway"/>
                <a:cs typeface="Times New Roman" panose="02020603050405020304" pitchFamily="18" charset="0"/>
                <a:sym typeface="Raleway"/>
              </a:rPr>
              <a:t> </a:t>
            </a:r>
            <a:r>
              <a:rPr lang="en-US" sz="2800" b="1" dirty="0" err="1">
                <a:solidFill>
                  <a:schemeClr val="tx1"/>
                </a:solidFill>
                <a:latin typeface="Times New Roman" panose="02020603050405020304" pitchFamily="18" charset="0"/>
                <a:ea typeface="Raleway"/>
                <a:cs typeface="Times New Roman" panose="02020603050405020304" pitchFamily="18" charset="0"/>
                <a:sym typeface="Raleway"/>
              </a:rPr>
              <a:t>sử</a:t>
            </a:r>
            <a:endParaRPr lang="en-US" sz="2800" b="1" dirty="0">
              <a:solidFill>
                <a:schemeClr val="tx1"/>
              </a:solidFill>
              <a:latin typeface="Times New Roman" panose="02020603050405020304" pitchFamily="18" charset="0"/>
              <a:ea typeface="Raleway"/>
              <a:cs typeface="Times New Roman" panose="02020603050405020304" pitchFamily="18" charset="0"/>
              <a:sym typeface="Raleway"/>
            </a:endParaRPr>
          </a:p>
        </p:txBody>
      </p:sp>
    </p:spTree>
    <p:extLst>
      <p:ext uri="{BB962C8B-B14F-4D97-AF65-F5344CB8AC3E}">
        <p14:creationId xmlns:p14="http://schemas.microsoft.com/office/powerpoint/2010/main" val="25298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1051</TotalTime>
  <Words>1844</Words>
  <Application>Microsoft Office PowerPoint</Application>
  <PresentationFormat>Trình chiếu Trên màn hình (16:9)</PresentationFormat>
  <Paragraphs>196</Paragraphs>
  <Slides>40</Slides>
  <Notes>23</Notes>
  <HiddenSlides>0</HiddenSlides>
  <MMClips>2</MMClips>
  <ScaleCrop>false</ScaleCrop>
  <HeadingPairs>
    <vt:vector size="6" baseType="variant">
      <vt:variant>
        <vt:lpstr>Phông được Dùng</vt:lpstr>
      </vt:variant>
      <vt:variant>
        <vt:i4>20</vt:i4>
      </vt:variant>
      <vt:variant>
        <vt:lpstr>Chủ đề</vt:lpstr>
      </vt:variant>
      <vt:variant>
        <vt:i4>9</vt:i4>
      </vt:variant>
      <vt:variant>
        <vt:lpstr>Tiêu đề Bản chiếu</vt:lpstr>
      </vt:variant>
      <vt:variant>
        <vt:i4>40</vt:i4>
      </vt:variant>
    </vt:vector>
  </HeadingPairs>
  <TitlesOfParts>
    <vt:vector size="69" baseType="lpstr">
      <vt:lpstr>UVN Bach Tuyet Nang</vt:lpstr>
      <vt:lpstr>Times New Roman</vt:lpstr>
      <vt:lpstr>Anaheim</vt:lpstr>
      <vt:lpstr>Calibri Light</vt:lpstr>
      <vt:lpstr>微软雅黑</vt:lpstr>
      <vt:lpstr>Wingdings 2</vt:lpstr>
      <vt:lpstr>Poppins</vt:lpstr>
      <vt:lpstr>PT Sans</vt:lpstr>
      <vt:lpstr>Quintessential</vt:lpstr>
      <vt:lpstr>Open Sans</vt:lpstr>
      <vt:lpstr>Cabin Condensed</vt:lpstr>
      <vt:lpstr>Arial</vt:lpstr>
      <vt:lpstr>Calibri</vt:lpstr>
      <vt:lpstr>Cabin</vt:lpstr>
      <vt:lpstr>Raleway</vt:lpstr>
      <vt:lpstr>Josefin Sans</vt:lpstr>
      <vt:lpstr>Roboto Condensed Light</vt:lpstr>
      <vt:lpstr>ITC Avant Garde Std Bk</vt:lpstr>
      <vt:lpstr>Georgia</vt:lpstr>
      <vt:lpstr>Wingdings</vt:lpstr>
      <vt:lpstr>Language Arts Subject for High School - 9th Grade: Grammar by Slidesgo</vt:lpstr>
      <vt:lpstr>Dongzhi Festival by Slidesgo</vt:lpstr>
      <vt:lpstr>Snug</vt:lpstr>
      <vt:lpstr>1_Office Theme</vt:lpstr>
      <vt:lpstr>7_Office Theme</vt:lpstr>
      <vt:lpstr>Civic</vt:lpstr>
      <vt:lpstr>2_Office Theme</vt:lpstr>
      <vt:lpstr>4_Office Theme</vt:lpstr>
      <vt:lpstr>1_Non Canonical Gospels Thesis by Slidesgo</vt:lpstr>
      <vt:lpstr>Bản trình bày PowerPoint</vt:lpstr>
      <vt:lpstr>Bản trình bày PowerPoint</vt:lpstr>
      <vt:lpstr>Ý kiến thứ nhất: Mỹ ném bom nguyên tử xuống Nhật Bản làm cho CTTG 2 chấm dứt sớm hơn nhiều tháng, hạn chế sinh mạng cho các bên tham chiến.</vt:lpstr>
      <vt:lpstr>Bài 1: Hiện thực lịch sử và lịch sử được con người nhận thức</vt:lpstr>
      <vt:lpstr>NỘI DUNG</vt:lpstr>
      <vt:lpstr>Bản trình bày PowerPoint</vt:lpstr>
      <vt:lpstr>Bài 1. Hiện thực lịch sử và lịch sử được con người nhận thức </vt:lpstr>
      <vt:lpstr>Bài 1. Hiện thực lịch sử và lịch sử được con người nhận thức </vt:lpstr>
      <vt:lpstr>Bài 1. Hiện thực lịch sử và lịch sử được con người nhận thức </vt:lpstr>
      <vt:lpstr>Bài 1. Hiện thực lịch sử và lịch sử được con người nhận thức </vt:lpstr>
      <vt:lpstr>Bài 1. Hiện thực lịch sử và lịch sử được con người nhận thức </vt:lpstr>
      <vt:lpstr>Bài 1. Hiện thực lịch sử và lịch sử được con người nhận thức </vt:lpstr>
      <vt:lpstr>Hiện thực lịch sử và nhận thức lịch sử</vt:lpstr>
      <vt:lpstr>Bản trình bày PowerPoint</vt:lpstr>
      <vt:lpstr>BÀI TẬP XÁC ĐỊNH  Hiện thực lịch sử Nhận thức lịch sử</vt:lpstr>
      <vt:lpstr>Bản trình bày PowerPoint</vt:lpstr>
      <vt:lpstr>Bản trình bày PowerPoint</vt:lpstr>
      <vt:lpstr>Bài 1. Hiện thực lịch sử và lịch sử được con người nhận thức </vt:lpstr>
      <vt:lpstr>Bản trình bày PowerPoint</vt:lpstr>
      <vt:lpstr>Bài 1. Hiện thực lịch sử và lịch sử được con người nhận thức </vt:lpstr>
      <vt:lpstr>Bài 1. Hiện thực lịch sử và lịch sử được con người nhận thức </vt:lpstr>
      <vt:lpstr>Bản trình bày PowerPoint</vt:lpstr>
      <vt:lpstr>Bài 1. Hiện thực lịch sử và lịch sử được con người nhận thức </vt:lpstr>
      <vt:lpstr>Bài 1. Hiện thực lịch sử và lịch sử được con người nhận thức </vt:lpstr>
      <vt:lpstr>Nhiệm vụ của sử học</vt:lpstr>
      <vt:lpstr>Bản trình bày PowerPoint</vt:lpstr>
      <vt:lpstr>Bản trình bày PowerPoint</vt:lpstr>
      <vt:lpstr>Bài 1. Hiện thực lịch sử và lịch sử được con người nhận thức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Hiện thực lịch sử và nhận thức lịch sử</dc:title>
  <dc:creator>Administrator</dc:creator>
  <cp:lastModifiedBy>Windows 11</cp:lastModifiedBy>
  <cp:revision>28</cp:revision>
  <dcterms:modified xsi:type="dcterms:W3CDTF">2024-09-06T07:24:57Z</dcterms:modified>
</cp:coreProperties>
</file>