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56" r:id="rId4"/>
    <p:sldId id="265" r:id="rId5"/>
    <p:sldId id="266" r:id="rId6"/>
    <p:sldId id="267" r:id="rId7"/>
    <p:sldId id="268" r:id="rId8"/>
    <p:sldId id="269" r:id="rId9"/>
    <p:sldId id="261" r:id="rId10"/>
    <p:sldId id="272" r:id="rId11"/>
    <p:sldId id="286" r:id="rId12"/>
    <p:sldId id="313" r:id="rId13"/>
    <p:sldId id="262" r:id="rId14"/>
    <p:sldId id="287" r:id="rId15"/>
    <p:sldId id="289" r:id="rId16"/>
    <p:sldId id="290" r:id="rId17"/>
    <p:sldId id="291" r:id="rId18"/>
    <p:sldId id="292" r:id="rId19"/>
    <p:sldId id="288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3" r:id="rId30"/>
    <p:sldId id="304" r:id="rId31"/>
    <p:sldId id="305" r:id="rId32"/>
    <p:sldId id="306" r:id="rId33"/>
    <p:sldId id="302" r:id="rId34"/>
    <p:sldId id="309" r:id="rId35"/>
    <p:sldId id="310" r:id="rId36"/>
    <p:sldId id="311" r:id="rId37"/>
    <p:sldId id="312" r:id="rId38"/>
    <p:sldId id="263" r:id="rId39"/>
    <p:sldId id="282" r:id="rId40"/>
    <p:sldId id="280" r:id="rId41"/>
    <p:sldId id="283" r:id="rId42"/>
    <p:sldId id="279" r:id="rId43"/>
    <p:sldId id="281" r:id="rId44"/>
    <p:sldId id="264" r:id="rId45"/>
    <p:sldId id="259" r:id="rId46"/>
  </p:sldIdLst>
  <p:sldSz cx="18288000" cy="10287000"/>
  <p:notesSz cx="6858000" cy="9144000"/>
  <p:embeddedFontLst>
    <p:embeddedFont>
      <p:font typeface="Poppins Bold" panose="020B0604020202020204" charset="0"/>
      <p:regular r:id="rId48"/>
    </p:embeddedFont>
    <p:embeddedFont>
      <p:font typeface="Poppins Semi-Bold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BCF"/>
    <a:srgbClr val="5271FF"/>
    <a:srgbClr val="F9A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F94C9-B35B-4A2F-ADAC-FCCE76AACADB}" v="116" dt="2023-11-28T14:28:00.1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ran thuy anh" userId="adbedd8b6326ee9f" providerId="LiveId" clId="{D51F94C9-B35B-4A2F-ADAC-FCCE76AACADB}"/>
    <pc:docChg chg="undo custSel addSld delSld modSld sldOrd">
      <pc:chgData name="nguyen tran thuy anh" userId="adbedd8b6326ee9f" providerId="LiveId" clId="{D51F94C9-B35B-4A2F-ADAC-FCCE76AACADB}" dt="2023-11-28T14:29:43.952" v="1632" actId="14100"/>
      <pc:docMkLst>
        <pc:docMk/>
      </pc:docMkLst>
      <pc:sldChg chg="delSp modSp mod">
        <pc:chgData name="nguyen tran thuy anh" userId="adbedd8b6326ee9f" providerId="LiveId" clId="{D51F94C9-B35B-4A2F-ADAC-FCCE76AACADB}" dt="2023-11-28T13:08:39.347" v="228" actId="207"/>
        <pc:sldMkLst>
          <pc:docMk/>
          <pc:sldMk cId="0" sldId="256"/>
        </pc:sldMkLst>
        <pc:spChg chg="del">
          <ac:chgData name="nguyen tran thuy anh" userId="adbedd8b6326ee9f" providerId="LiveId" clId="{D51F94C9-B35B-4A2F-ADAC-FCCE76AACADB}" dt="2023-11-28T13:05:55.388" v="166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05:57.228" v="167" actId="478"/>
          <ac:spMkLst>
            <pc:docMk/>
            <pc:sldMk cId="0" sldId="256"/>
            <ac:spMk id="39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08:39.347" v="228" actId="207"/>
          <ac:spMkLst>
            <pc:docMk/>
            <pc:sldMk cId="0" sldId="256"/>
            <ac:spMk id="40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07:42.820" v="216" actId="1076"/>
          <ac:spMkLst>
            <pc:docMk/>
            <pc:sldMk cId="0" sldId="256"/>
            <ac:spMk id="41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07:28.881" v="213" actId="1076"/>
          <ac:spMkLst>
            <pc:docMk/>
            <pc:sldMk cId="0" sldId="256"/>
            <ac:spMk id="42" creationId="{00000000-0000-0000-0000-000000000000}"/>
          </ac:spMkLst>
        </pc:spChg>
        <pc:grpChg chg="mod">
          <ac:chgData name="nguyen tran thuy anh" userId="adbedd8b6326ee9f" providerId="LiveId" clId="{D51F94C9-B35B-4A2F-ADAC-FCCE76AACADB}" dt="2023-11-28T13:07:28.881" v="213" actId="1076"/>
          <ac:grpSpMkLst>
            <pc:docMk/>
            <pc:sldMk cId="0" sldId="256"/>
            <ac:grpSpMk id="28" creationId="{00000000-0000-0000-0000-000000000000}"/>
          </ac:grpSpMkLst>
        </pc:grpChg>
      </pc:sldChg>
      <pc:sldChg chg="delSp modSp mod ord">
        <pc:chgData name="nguyen tran thuy anh" userId="adbedd8b6326ee9f" providerId="LiveId" clId="{D51F94C9-B35B-4A2F-ADAC-FCCE76AACADB}" dt="2023-11-28T13:05:42.175" v="165" actId="1076"/>
        <pc:sldMkLst>
          <pc:docMk/>
          <pc:sldMk cId="0" sldId="257"/>
        </pc:sldMkLst>
        <pc:spChg chg="mod">
          <ac:chgData name="nguyen tran thuy anh" userId="adbedd8b6326ee9f" providerId="LiveId" clId="{D51F94C9-B35B-4A2F-ADAC-FCCE76AACADB}" dt="2023-11-28T13:05:38.509" v="164" actId="14100"/>
          <ac:spMkLst>
            <pc:docMk/>
            <pc:sldMk cId="0" sldId="257"/>
            <ac:spMk id="2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05:42.175" v="165" actId="1076"/>
          <ac:spMkLst>
            <pc:docMk/>
            <pc:sldMk cId="0" sldId="257"/>
            <ac:spMk id="8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03:31.333" v="2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03:33.736" v="3" actId="478"/>
          <ac:spMkLst>
            <pc:docMk/>
            <pc:sldMk cId="0" sldId="257"/>
            <ac:spMk id="10" creationId="{00000000-0000-0000-0000-000000000000}"/>
          </ac:spMkLst>
        </pc:spChg>
      </pc:sldChg>
      <pc:sldChg chg="del">
        <pc:chgData name="nguyen tran thuy anh" userId="adbedd8b6326ee9f" providerId="LiveId" clId="{D51F94C9-B35B-4A2F-ADAC-FCCE76AACADB}" dt="2023-11-28T14:28:07.379" v="1560" actId="47"/>
        <pc:sldMkLst>
          <pc:docMk/>
          <pc:sldMk cId="0" sldId="258"/>
        </pc:sldMkLst>
      </pc:sldChg>
      <pc:sldChg chg="delSp modSp mod">
        <pc:chgData name="nguyen tran thuy anh" userId="adbedd8b6326ee9f" providerId="LiveId" clId="{D51F94C9-B35B-4A2F-ADAC-FCCE76AACADB}" dt="2023-11-28T14:29:43.952" v="1632" actId="14100"/>
        <pc:sldMkLst>
          <pc:docMk/>
          <pc:sldMk cId="0" sldId="259"/>
        </pc:sldMkLst>
        <pc:spChg chg="del">
          <ac:chgData name="nguyen tran thuy anh" userId="adbedd8b6326ee9f" providerId="LiveId" clId="{D51F94C9-B35B-4A2F-ADAC-FCCE76AACADB}" dt="2023-11-28T14:28:14.314" v="1563" actId="478"/>
          <ac:spMkLst>
            <pc:docMk/>
            <pc:sldMk cId="0" sldId="259"/>
            <ac:spMk id="2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8:18.520" v="1565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26.972" v="1625" actId="478"/>
          <ac:spMkLst>
            <pc:docMk/>
            <pc:sldMk cId="0" sldId="259"/>
            <ac:spMk id="19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26.972" v="1625" actId="478"/>
          <ac:spMkLst>
            <pc:docMk/>
            <pc:sldMk cId="0" sldId="259"/>
            <ac:spMk id="20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26.972" v="1625" actId="478"/>
          <ac:spMkLst>
            <pc:docMk/>
            <pc:sldMk cId="0" sldId="259"/>
            <ac:spMk id="21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26.972" v="1625" actId="478"/>
          <ac:spMkLst>
            <pc:docMk/>
            <pc:sldMk cId="0" sldId="259"/>
            <ac:spMk id="22" creationId="{00000000-0000-0000-0000-000000000000}"/>
          </ac:spMkLst>
        </pc:spChg>
        <pc:spChg chg="del mod">
          <ac:chgData name="nguyen tran thuy anh" userId="adbedd8b6326ee9f" providerId="LiveId" clId="{D51F94C9-B35B-4A2F-ADAC-FCCE76AACADB}" dt="2023-11-28T14:29:26.972" v="1625" actId="478"/>
          <ac:spMkLst>
            <pc:docMk/>
            <pc:sldMk cId="0" sldId="259"/>
            <ac:spMk id="29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26.972" v="1625" actId="478"/>
          <ac:spMkLst>
            <pc:docMk/>
            <pc:sldMk cId="0" sldId="259"/>
            <ac:spMk id="30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04.835" v="1615" actId="478"/>
          <ac:spMkLst>
            <pc:docMk/>
            <pc:sldMk cId="0" sldId="259"/>
            <ac:spMk id="31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9:03.527" v="1614" actId="478"/>
          <ac:spMkLst>
            <pc:docMk/>
            <pc:sldMk cId="0" sldId="259"/>
            <ac:spMk id="32" creationId="{00000000-0000-0000-0000-000000000000}"/>
          </ac:spMkLst>
        </pc:spChg>
        <pc:spChg chg="del mod">
          <ac:chgData name="nguyen tran thuy anh" userId="adbedd8b6326ee9f" providerId="LiveId" clId="{D51F94C9-B35B-4A2F-ADAC-FCCE76AACADB}" dt="2023-11-28T14:29:40.232" v="1630" actId="478"/>
          <ac:spMkLst>
            <pc:docMk/>
            <pc:sldMk cId="0" sldId="259"/>
            <ac:spMk id="33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4:29:43.952" v="1632" actId="14100"/>
          <ac:spMkLst>
            <pc:docMk/>
            <pc:sldMk cId="0" sldId="259"/>
            <ac:spMk id="34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8:13.263" v="1562" actId="478"/>
          <ac:spMkLst>
            <pc:docMk/>
            <pc:sldMk cId="0" sldId="259"/>
            <ac:spMk id="35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8:19.739" v="1566" actId="478"/>
          <ac:spMkLst>
            <pc:docMk/>
            <pc:sldMk cId="0" sldId="259"/>
            <ac:spMk id="36" creationId="{00000000-0000-0000-0000-000000000000}"/>
          </ac:spMkLst>
        </pc:spChg>
        <pc:spChg chg="del topLvl">
          <ac:chgData name="nguyen tran thuy anh" userId="adbedd8b6326ee9f" providerId="LiveId" clId="{D51F94C9-B35B-4A2F-ADAC-FCCE76AACADB}" dt="2023-11-28T14:28:17.550" v="1564" actId="478"/>
          <ac:spMkLst>
            <pc:docMk/>
            <pc:sldMk cId="0" sldId="259"/>
            <ac:spMk id="38" creationId="{00000000-0000-0000-0000-000000000000}"/>
          </ac:spMkLst>
        </pc:spChg>
        <pc:spChg chg="mod topLvl">
          <ac:chgData name="nguyen tran thuy anh" userId="adbedd8b6326ee9f" providerId="LiveId" clId="{D51F94C9-B35B-4A2F-ADAC-FCCE76AACADB}" dt="2023-11-28T14:28:55.733" v="1610" actId="1076"/>
          <ac:spMkLst>
            <pc:docMk/>
            <pc:sldMk cId="0" sldId="259"/>
            <ac:spMk id="39" creationId="{00000000-0000-0000-0000-000000000000}"/>
          </ac:spMkLst>
        </pc:spChg>
        <pc:grpChg chg="del mod">
          <ac:chgData name="nguyen tran thuy anh" userId="adbedd8b6326ee9f" providerId="LiveId" clId="{D51F94C9-B35B-4A2F-ADAC-FCCE76AACADB}" dt="2023-11-28T14:29:26.972" v="1625" actId="478"/>
          <ac:grpSpMkLst>
            <pc:docMk/>
            <pc:sldMk cId="0" sldId="259"/>
            <ac:grpSpMk id="4" creationId="{00000000-0000-0000-0000-000000000000}"/>
          </ac:grpSpMkLst>
        </pc:grpChg>
        <pc:grpChg chg="del">
          <ac:chgData name="nguyen tran thuy anh" userId="adbedd8b6326ee9f" providerId="LiveId" clId="{D51F94C9-B35B-4A2F-ADAC-FCCE76AACADB}" dt="2023-11-28T14:29:26.972" v="1625" actId="478"/>
          <ac:grpSpMkLst>
            <pc:docMk/>
            <pc:sldMk cId="0" sldId="259"/>
            <ac:grpSpMk id="7" creationId="{00000000-0000-0000-0000-000000000000}"/>
          </ac:grpSpMkLst>
        </pc:grpChg>
        <pc:grpChg chg="del">
          <ac:chgData name="nguyen tran thuy anh" userId="adbedd8b6326ee9f" providerId="LiveId" clId="{D51F94C9-B35B-4A2F-ADAC-FCCE76AACADB}" dt="2023-11-28T14:29:28.497" v="1626" actId="478"/>
          <ac:grpSpMkLst>
            <pc:docMk/>
            <pc:sldMk cId="0" sldId="259"/>
            <ac:grpSpMk id="10" creationId="{00000000-0000-0000-0000-000000000000}"/>
          </ac:grpSpMkLst>
        </pc:grpChg>
        <pc:grpChg chg="del">
          <ac:chgData name="nguyen tran thuy anh" userId="adbedd8b6326ee9f" providerId="LiveId" clId="{D51F94C9-B35B-4A2F-ADAC-FCCE76AACADB}" dt="2023-11-28T14:29:26.972" v="1625" actId="478"/>
          <ac:grpSpMkLst>
            <pc:docMk/>
            <pc:sldMk cId="0" sldId="259"/>
            <ac:grpSpMk id="13" creationId="{00000000-0000-0000-0000-000000000000}"/>
          </ac:grpSpMkLst>
        </pc:grpChg>
        <pc:grpChg chg="del">
          <ac:chgData name="nguyen tran thuy anh" userId="adbedd8b6326ee9f" providerId="LiveId" clId="{D51F94C9-B35B-4A2F-ADAC-FCCE76AACADB}" dt="2023-11-28T14:29:26.972" v="1625" actId="478"/>
          <ac:grpSpMkLst>
            <pc:docMk/>
            <pc:sldMk cId="0" sldId="259"/>
            <ac:grpSpMk id="23" creationId="{00000000-0000-0000-0000-000000000000}"/>
          </ac:grpSpMkLst>
        </pc:grpChg>
        <pc:grpChg chg="del">
          <ac:chgData name="nguyen tran thuy anh" userId="adbedd8b6326ee9f" providerId="LiveId" clId="{D51F94C9-B35B-4A2F-ADAC-FCCE76AACADB}" dt="2023-11-28T14:29:26.972" v="1625" actId="478"/>
          <ac:grpSpMkLst>
            <pc:docMk/>
            <pc:sldMk cId="0" sldId="259"/>
            <ac:grpSpMk id="26" creationId="{00000000-0000-0000-0000-000000000000}"/>
          </ac:grpSpMkLst>
        </pc:grpChg>
        <pc:grpChg chg="del">
          <ac:chgData name="nguyen tran thuy anh" userId="adbedd8b6326ee9f" providerId="LiveId" clId="{D51F94C9-B35B-4A2F-ADAC-FCCE76AACADB}" dt="2023-11-28T14:28:17.550" v="1564" actId="478"/>
          <ac:grpSpMkLst>
            <pc:docMk/>
            <pc:sldMk cId="0" sldId="259"/>
            <ac:grpSpMk id="37" creationId="{00000000-0000-0000-0000-000000000000}"/>
          </ac:grpSpMkLst>
        </pc:grpChg>
      </pc:sldChg>
      <pc:sldChg chg="del">
        <pc:chgData name="nguyen tran thuy anh" userId="adbedd8b6326ee9f" providerId="LiveId" clId="{D51F94C9-B35B-4A2F-ADAC-FCCE76AACADB}" dt="2023-11-28T14:28:09.772" v="1561" actId="47"/>
        <pc:sldMkLst>
          <pc:docMk/>
          <pc:sldMk cId="0" sldId="260"/>
        </pc:sldMkLst>
      </pc:sldChg>
      <pc:sldChg chg="addSp delSp modSp mod ord">
        <pc:chgData name="nguyen tran thuy anh" userId="adbedd8b6326ee9f" providerId="LiveId" clId="{D51F94C9-B35B-4A2F-ADAC-FCCE76AACADB}" dt="2023-11-28T13:23:59.234" v="432"/>
        <pc:sldMkLst>
          <pc:docMk/>
          <pc:sldMk cId="0" sldId="261"/>
        </pc:sldMkLst>
        <pc:spChg chg="del mod">
          <ac:chgData name="nguyen tran thuy anh" userId="adbedd8b6326ee9f" providerId="LiveId" clId="{D51F94C9-B35B-4A2F-ADAC-FCCE76AACADB}" dt="2023-11-28T13:22:11.584" v="412" actId="478"/>
          <ac:spMkLst>
            <pc:docMk/>
            <pc:sldMk cId="0" sldId="261"/>
            <ac:spMk id="4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20:36.062" v="373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20:32.109" v="371" actId="478"/>
          <ac:spMkLst>
            <pc:docMk/>
            <pc:sldMk cId="0" sldId="261"/>
            <ac:spMk id="9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20:34.298" v="372" actId="478"/>
          <ac:spMkLst>
            <pc:docMk/>
            <pc:sldMk cId="0" sldId="261"/>
            <ac:spMk id="10" creationId="{00000000-0000-0000-0000-000000000000}"/>
          </ac:spMkLst>
        </pc:spChg>
        <pc:spChg chg="add mod ord">
          <ac:chgData name="nguyen tran thuy anh" userId="adbedd8b6326ee9f" providerId="LiveId" clId="{D51F94C9-B35B-4A2F-ADAC-FCCE76AACADB}" dt="2023-11-28T13:22:36.337" v="418" actId="1076"/>
          <ac:spMkLst>
            <pc:docMk/>
            <pc:sldMk cId="0" sldId="261"/>
            <ac:spMk id="11" creationId="{0CC319BB-53AD-09E7-75B6-4D9D054D641C}"/>
          </ac:spMkLst>
        </pc:spChg>
        <pc:spChg chg="add mod">
          <ac:chgData name="nguyen tran thuy anh" userId="adbedd8b6326ee9f" providerId="LiveId" clId="{D51F94C9-B35B-4A2F-ADAC-FCCE76AACADB}" dt="2023-11-28T13:22:36.337" v="418" actId="1076"/>
          <ac:spMkLst>
            <pc:docMk/>
            <pc:sldMk cId="0" sldId="261"/>
            <ac:spMk id="12" creationId="{2CF0F125-1533-E5EC-9D5F-4697C24B3430}"/>
          </ac:spMkLst>
        </pc:spChg>
        <pc:spChg chg="add mod">
          <ac:chgData name="nguyen tran thuy anh" userId="adbedd8b6326ee9f" providerId="LiveId" clId="{D51F94C9-B35B-4A2F-ADAC-FCCE76AACADB}" dt="2023-11-28T13:23:50.762" v="430" actId="1076"/>
          <ac:spMkLst>
            <pc:docMk/>
            <pc:sldMk cId="0" sldId="261"/>
            <ac:spMk id="14" creationId="{B87877E0-47D7-B069-1780-631B1D6CAE65}"/>
          </ac:spMkLst>
        </pc:spChg>
      </pc:sldChg>
      <pc:sldChg chg="delSp modSp mod ord">
        <pc:chgData name="nguyen tran thuy anh" userId="adbedd8b6326ee9f" providerId="LiveId" clId="{D51F94C9-B35B-4A2F-ADAC-FCCE76AACADB}" dt="2023-11-28T13:42:14.995" v="793" actId="1076"/>
        <pc:sldMkLst>
          <pc:docMk/>
          <pc:sldMk cId="0" sldId="262"/>
        </pc:sldMkLst>
        <pc:spChg chg="mod">
          <ac:chgData name="nguyen tran thuy anh" userId="adbedd8b6326ee9f" providerId="LiveId" clId="{D51F94C9-B35B-4A2F-ADAC-FCCE76AACADB}" dt="2023-11-28T13:42:14.995" v="793" actId="1076"/>
          <ac:spMkLst>
            <pc:docMk/>
            <pc:sldMk cId="0" sldId="262"/>
            <ac:spMk id="10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41:07.333" v="751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41:09.415" v="752" actId="478"/>
          <ac:spMkLst>
            <pc:docMk/>
            <pc:sldMk cId="0" sldId="262"/>
            <ac:spMk id="12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41:11.222" v="753" actId="478"/>
          <ac:spMkLst>
            <pc:docMk/>
            <pc:sldMk cId="0" sldId="262"/>
            <ac:spMk id="13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41:13.799" v="754" actId="478"/>
          <ac:spMkLst>
            <pc:docMk/>
            <pc:sldMk cId="0" sldId="262"/>
            <ac:spMk id="14" creationId="{00000000-0000-0000-0000-000000000000}"/>
          </ac:spMkLst>
        </pc:spChg>
      </pc:sldChg>
      <pc:sldChg chg="addSp delSp modSp mod ord">
        <pc:chgData name="nguyen tran thuy anh" userId="adbedd8b6326ee9f" providerId="LiveId" clId="{D51F94C9-B35B-4A2F-ADAC-FCCE76AACADB}" dt="2023-11-28T14:25:43.084" v="1519" actId="1076"/>
        <pc:sldMkLst>
          <pc:docMk/>
          <pc:sldMk cId="0" sldId="263"/>
        </pc:sldMkLst>
        <pc:spChg chg="mod">
          <ac:chgData name="nguyen tran thuy anh" userId="adbedd8b6326ee9f" providerId="LiveId" clId="{D51F94C9-B35B-4A2F-ADAC-FCCE76AACADB}" dt="2023-11-28T14:25:25.699" v="1517" actId="1076"/>
          <ac:spMkLst>
            <pc:docMk/>
            <pc:sldMk cId="0" sldId="263"/>
            <ac:spMk id="8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4:54.864" v="1485" actId="478"/>
          <ac:spMkLst>
            <pc:docMk/>
            <pc:sldMk cId="0" sldId="263"/>
            <ac:spMk id="9" creationId="{00000000-0000-0000-0000-000000000000}"/>
          </ac:spMkLst>
        </pc:spChg>
        <pc:spChg chg="add mod">
          <ac:chgData name="nguyen tran thuy anh" userId="adbedd8b6326ee9f" providerId="LiveId" clId="{D51F94C9-B35B-4A2F-ADAC-FCCE76AACADB}" dt="2023-11-28T14:25:43.084" v="1519" actId="1076"/>
          <ac:spMkLst>
            <pc:docMk/>
            <pc:sldMk cId="0" sldId="263"/>
            <ac:spMk id="10" creationId="{25167278-DF75-F05F-0FF9-4CC90ED35917}"/>
          </ac:spMkLst>
        </pc:spChg>
        <pc:spChg chg="add mod">
          <ac:chgData name="nguyen tran thuy anh" userId="adbedd8b6326ee9f" providerId="LiveId" clId="{D51F94C9-B35B-4A2F-ADAC-FCCE76AACADB}" dt="2023-11-28T14:25:43.084" v="1519" actId="1076"/>
          <ac:spMkLst>
            <pc:docMk/>
            <pc:sldMk cId="0" sldId="263"/>
            <ac:spMk id="11" creationId="{0B348413-13D1-DD4F-7A16-ADB508F25DFA}"/>
          </ac:spMkLst>
        </pc:spChg>
      </pc:sldChg>
      <pc:sldChg chg="addSp delSp modSp mod ord">
        <pc:chgData name="nguyen tran thuy anh" userId="adbedd8b6326ee9f" providerId="LiveId" clId="{D51F94C9-B35B-4A2F-ADAC-FCCE76AACADB}" dt="2023-11-28T14:28:03.522" v="1559" actId="14100"/>
        <pc:sldMkLst>
          <pc:docMk/>
          <pc:sldMk cId="0" sldId="264"/>
        </pc:sldMkLst>
        <pc:spChg chg="del">
          <ac:chgData name="nguyen tran thuy anh" userId="adbedd8b6326ee9f" providerId="LiveId" clId="{D51F94C9-B35B-4A2F-ADAC-FCCE76AACADB}" dt="2023-11-28T14:26:12.788" v="1524" actId="478"/>
          <ac:spMkLst>
            <pc:docMk/>
            <pc:sldMk cId="0" sldId="264"/>
            <ac:spMk id="8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4:26:10.908" v="1523" actId="478"/>
          <ac:spMkLst>
            <pc:docMk/>
            <pc:sldMk cId="0" sldId="264"/>
            <ac:spMk id="9" creationId="{00000000-0000-0000-0000-000000000000}"/>
          </ac:spMkLst>
        </pc:spChg>
        <pc:spChg chg="add mod">
          <ac:chgData name="nguyen tran thuy anh" userId="adbedd8b6326ee9f" providerId="LiveId" clId="{D51F94C9-B35B-4A2F-ADAC-FCCE76AACADB}" dt="2023-11-28T14:26:30.435" v="1543" actId="20577"/>
          <ac:spMkLst>
            <pc:docMk/>
            <pc:sldMk cId="0" sldId="264"/>
            <ac:spMk id="10" creationId="{CD06A803-7169-E6B8-1A84-B0BF8D83E334}"/>
          </ac:spMkLst>
        </pc:spChg>
        <pc:spChg chg="add mod">
          <ac:chgData name="nguyen tran thuy anh" userId="adbedd8b6326ee9f" providerId="LiveId" clId="{D51F94C9-B35B-4A2F-ADAC-FCCE76AACADB}" dt="2023-11-28T14:28:03.522" v="1559" actId="14100"/>
          <ac:spMkLst>
            <pc:docMk/>
            <pc:sldMk cId="0" sldId="264"/>
            <ac:spMk id="11" creationId="{450018D4-8738-748E-3473-69D845FF5AF5}"/>
          </ac:spMkLst>
        </pc:spChg>
      </pc:sldChg>
      <pc:sldChg chg="addSp delSp modSp new mod setBg modAnim">
        <pc:chgData name="nguyen tran thuy anh" userId="adbedd8b6326ee9f" providerId="LiveId" clId="{D51F94C9-B35B-4A2F-ADAC-FCCE76AACADB}" dt="2023-11-28T13:15:03.713" v="303" actId="21"/>
        <pc:sldMkLst>
          <pc:docMk/>
          <pc:sldMk cId="1448556152" sldId="265"/>
        </pc:sldMkLst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3" creationId="{2F51FBC8-ADA8-065F-766B-AF0E88C63414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4" creationId="{E7D8D688-87B3-E283-4089-F13A01255894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5" creationId="{73FBE20F-BCBB-FB13-7E2C-7DB2E919C2EC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6" creationId="{312A6341-375A-8E13-D868-84D0E3A4CB7A}"/>
          </ac:spMkLst>
        </pc:spChg>
        <pc:spChg chg="add del">
          <ac:chgData name="nguyen tran thuy anh" userId="adbedd8b6326ee9f" providerId="LiveId" clId="{D51F94C9-B35B-4A2F-ADAC-FCCE76AACADB}" dt="2023-11-28T13:09:41.923" v="233" actId="26606"/>
          <ac:spMkLst>
            <pc:docMk/>
            <pc:sldMk cId="1448556152" sldId="265"/>
            <ac:spMk id="7" creationId="{42A4FC2C-047E-45A5-965D-8E1E3BF09BC6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8" creationId="{39355C1C-5F4E-4073-9425-34C8FC16170C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9" creationId="{892C49EC-9A02-AF4C-2CB5-22A706C27C5C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0" creationId="{D85390CE-CC4A-863A-690E-B10B6AD59B99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1" creationId="{810AE80A-4DCB-23BC-5095-C77B9E0087B3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2" creationId="{5A63EF65-06ED-5240-FBEC-D75C9029BDD2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3" creationId="{59196D44-862D-A234-F1A9-DACAC06ACFAB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4" creationId="{66A212D6-7852-C17F-B983-C2594D89D237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5" creationId="{23D40272-1D33-CC78-987E-424CF0B22394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6" creationId="{55466403-31CB-D382-CE3B-B1A6E2691B81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7" creationId="{ED1AE8FF-8345-FE3E-D893-B538C517D1C0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8" creationId="{F54E99A4-521E-C29E-D821-6995F89FC302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19" creationId="{ECBEA72A-7BD0-2221-A6F5-4150618DB03B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20" creationId="{99CC2943-F691-395A-E079-79744F466C9E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21" creationId="{21FFE525-6196-4EDE-FD1B-8332823901F0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22" creationId="{A930456F-A5F8-BC2B-E6D0-E545971D438B}"/>
          </ac:spMkLst>
        </pc:spChg>
        <pc:spChg chg="add mod">
          <ac:chgData name="nguyen tran thuy anh" userId="adbedd8b6326ee9f" providerId="LiveId" clId="{D51F94C9-B35B-4A2F-ADAC-FCCE76AACADB}" dt="2023-11-28T13:12:10.595" v="274" actId="1076"/>
          <ac:spMkLst>
            <pc:docMk/>
            <pc:sldMk cId="1448556152" sldId="265"/>
            <ac:spMk id="23" creationId="{1FC05C75-92E5-5B22-42FA-4C0D1EE60AA5}"/>
          </ac:spMkLst>
        </pc:spChg>
        <pc:spChg chg="add mod ord">
          <ac:chgData name="nguyen tran thuy anh" userId="adbedd8b6326ee9f" providerId="LiveId" clId="{D51F94C9-B35B-4A2F-ADAC-FCCE76AACADB}" dt="2023-11-28T13:12:05.431" v="273" actId="34135"/>
          <ac:spMkLst>
            <pc:docMk/>
            <pc:sldMk cId="1448556152" sldId="265"/>
            <ac:spMk id="24" creationId="{4309BD15-6AD2-7459-E671-BC83B5165411}"/>
          </ac:spMkLst>
        </pc:spChg>
        <pc:picChg chg="add del mod modCrop">
          <ac:chgData name="nguyen tran thuy anh" userId="adbedd8b6326ee9f" providerId="LiveId" clId="{D51F94C9-B35B-4A2F-ADAC-FCCE76AACADB}" dt="2023-11-28T13:15:03.713" v="303" actId="21"/>
          <ac:picMkLst>
            <pc:docMk/>
            <pc:sldMk cId="1448556152" sldId="265"/>
            <ac:picMk id="2" creationId="{17E00BE7-912A-CF46-64A4-34DE31B9FA5C}"/>
          </ac:picMkLst>
        </pc:picChg>
        <pc:picChg chg="add mod">
          <ac:chgData name="nguyen tran thuy anh" userId="adbedd8b6326ee9f" providerId="LiveId" clId="{D51F94C9-B35B-4A2F-ADAC-FCCE76AACADB}" dt="2023-11-28T13:12:40.058" v="276" actId="1076"/>
          <ac:picMkLst>
            <pc:docMk/>
            <pc:sldMk cId="1448556152" sldId="265"/>
            <ac:picMk id="25" creationId="{4337CAFD-AD52-1292-DD42-376FFEEDBB08}"/>
          </ac:picMkLst>
        </pc:picChg>
        <pc:picChg chg="add mod">
          <ac:chgData name="nguyen tran thuy anh" userId="adbedd8b6326ee9f" providerId="LiveId" clId="{D51F94C9-B35B-4A2F-ADAC-FCCE76AACADB}" dt="2023-11-28T13:15:01.412" v="302"/>
          <ac:picMkLst>
            <pc:docMk/>
            <pc:sldMk cId="1448556152" sldId="265"/>
            <ac:picMk id="26" creationId="{FE4E5D29-E3B5-2374-F47D-107351311BF8}"/>
          </ac:picMkLst>
        </pc:picChg>
      </pc:sldChg>
      <pc:sldChg chg="addSp delSp modSp add mod delAnim modAnim">
        <pc:chgData name="nguyen tran thuy anh" userId="adbedd8b6326ee9f" providerId="LiveId" clId="{D51F94C9-B35B-4A2F-ADAC-FCCE76AACADB}" dt="2023-11-28T13:15:19.480" v="307" actId="1076"/>
        <pc:sldMkLst>
          <pc:docMk/>
          <pc:sldMk cId="699479461" sldId="266"/>
        </pc:sldMkLst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3" creationId="{2F51FBC8-ADA8-065F-766B-AF0E88C63414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4" creationId="{E7D8D688-87B3-E283-4089-F13A01255894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5" creationId="{73FBE20F-BCBB-FB13-7E2C-7DB2E919C2EC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6" creationId="{312A6341-375A-8E13-D868-84D0E3A4CB7A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8" creationId="{39355C1C-5F4E-4073-9425-34C8FC16170C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9" creationId="{892C49EC-9A02-AF4C-2CB5-22A706C27C5C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0" creationId="{D85390CE-CC4A-863A-690E-B10B6AD59B99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1" creationId="{810AE80A-4DCB-23BC-5095-C77B9E0087B3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2" creationId="{5A63EF65-06ED-5240-FBEC-D75C9029BDD2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3" creationId="{59196D44-862D-A234-F1A9-DACAC06ACFAB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4" creationId="{66A212D6-7852-C17F-B983-C2594D89D237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5" creationId="{23D40272-1D33-CC78-987E-424CF0B22394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6" creationId="{55466403-31CB-D382-CE3B-B1A6E2691B81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7" creationId="{ED1AE8FF-8345-FE3E-D893-B538C517D1C0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8" creationId="{F54E99A4-521E-C29E-D821-6995F89FC302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19" creationId="{ECBEA72A-7BD0-2221-A6F5-4150618DB03B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20" creationId="{99CC2943-F691-395A-E079-79744F466C9E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21" creationId="{21FFE525-6196-4EDE-FD1B-8332823901F0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22" creationId="{A930456F-A5F8-BC2B-E6D0-E545971D438B}"/>
          </ac:spMkLst>
        </pc:spChg>
        <pc:spChg chg="del">
          <ac:chgData name="nguyen tran thuy anh" userId="adbedd8b6326ee9f" providerId="LiveId" clId="{D51F94C9-B35B-4A2F-ADAC-FCCE76AACADB}" dt="2023-11-28T13:12:55.985" v="280" actId="478"/>
          <ac:spMkLst>
            <pc:docMk/>
            <pc:sldMk cId="699479461" sldId="266"/>
            <ac:spMk id="23" creationId="{1FC05C75-92E5-5B22-42FA-4C0D1EE60AA5}"/>
          </ac:spMkLst>
        </pc:spChg>
        <pc:spChg chg="mod">
          <ac:chgData name="nguyen tran thuy anh" userId="adbedd8b6326ee9f" providerId="LiveId" clId="{D51F94C9-B35B-4A2F-ADAC-FCCE76AACADB}" dt="2023-11-28T13:12:52.502" v="279" actId="34136"/>
          <ac:spMkLst>
            <pc:docMk/>
            <pc:sldMk cId="699479461" sldId="266"/>
            <ac:spMk id="24" creationId="{4309BD15-6AD2-7459-E671-BC83B5165411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26" creationId="{F0F1C59F-0DA7-4767-C53A-1D4CC75FA9D9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27" creationId="{3E7B07B0-4C54-3019-EC1C-268E3F3C24B4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28" creationId="{0A43575F-FCE4-22CA-BFD0-15F658A89A3C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29" creationId="{42AE536B-E389-923E-EB63-B1E349397651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0" creationId="{7E3A441B-40B5-1B93-0BD6-62EF33D504CF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1" creationId="{73C1BAFA-D625-F044-7407-58EB7C4D49F7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2" creationId="{69869CC3-4DD9-C514-BF52-3332F59F9315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3" creationId="{A0DDEA54-6B0E-D094-D8F9-122C7AA9323B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4" creationId="{F78A4233-907B-2C3F-920E-46D1E79193D6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5" creationId="{46715B5C-FA23-6480-89EF-9EC6D5F12F17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6" creationId="{D79ABEFF-5DA8-6DA7-2107-7F2D6E074D94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7" creationId="{D6A31CC2-A2B9-FE80-2D22-678CA5A6A472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8" creationId="{E8F42C42-D224-9755-23ED-1654DCE9B948}"/>
          </ac:spMkLst>
        </pc:spChg>
        <pc:spChg chg="add mod">
          <ac:chgData name="nguyen tran thuy anh" userId="adbedd8b6326ee9f" providerId="LiveId" clId="{D51F94C9-B35B-4A2F-ADAC-FCCE76AACADB}" dt="2023-11-28T13:15:16.734" v="306" actId="1076"/>
          <ac:spMkLst>
            <pc:docMk/>
            <pc:sldMk cId="699479461" sldId="266"/>
            <ac:spMk id="39" creationId="{1ADDF332-89C5-CF84-ABD6-3BB4520306F9}"/>
          </ac:spMkLst>
        </pc:spChg>
        <pc:picChg chg="del">
          <ac:chgData name="nguyen tran thuy anh" userId="adbedd8b6326ee9f" providerId="LiveId" clId="{D51F94C9-B35B-4A2F-ADAC-FCCE76AACADB}" dt="2023-11-28T13:12:45.246" v="278" actId="478"/>
          <ac:picMkLst>
            <pc:docMk/>
            <pc:sldMk cId="699479461" sldId="266"/>
            <ac:picMk id="2" creationId="{17E00BE7-912A-CF46-64A4-34DE31B9FA5C}"/>
          </ac:picMkLst>
        </pc:picChg>
        <pc:picChg chg="add del mod modCrop">
          <ac:chgData name="nguyen tran thuy anh" userId="adbedd8b6326ee9f" providerId="LiveId" clId="{D51F94C9-B35B-4A2F-ADAC-FCCE76AACADB}" dt="2023-11-28T13:14:56.766" v="300" actId="21"/>
          <ac:picMkLst>
            <pc:docMk/>
            <pc:sldMk cId="699479461" sldId="266"/>
            <ac:picMk id="7" creationId="{6245E145-06FE-4163-73D4-3120B10562F1}"/>
          </ac:picMkLst>
        </pc:picChg>
        <pc:picChg chg="add mod">
          <ac:chgData name="nguyen tran thuy anh" userId="adbedd8b6326ee9f" providerId="LiveId" clId="{D51F94C9-B35B-4A2F-ADAC-FCCE76AACADB}" dt="2023-11-28T13:15:19.480" v="307" actId="1076"/>
          <ac:picMkLst>
            <pc:docMk/>
            <pc:sldMk cId="699479461" sldId="266"/>
            <ac:picMk id="40" creationId="{1E2E9775-2F48-763E-B5E2-2C0E8A8795EF}"/>
          </ac:picMkLst>
        </pc:picChg>
      </pc:sldChg>
      <pc:sldChg chg="addSp delSp modSp add mod delAnim modAnim">
        <pc:chgData name="nguyen tran thuy anh" userId="adbedd8b6326ee9f" providerId="LiveId" clId="{D51F94C9-B35B-4A2F-ADAC-FCCE76AACADB}" dt="2023-11-28T13:16:37.814" v="328" actId="1076"/>
        <pc:sldMkLst>
          <pc:docMk/>
          <pc:sldMk cId="1787820316" sldId="267"/>
        </pc:sldMkLst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3" creationId="{E267E43B-40F4-B393-623A-6089292EFFC7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4" creationId="{D01A55AE-FAED-F8E9-84BE-342D1D4D6E8F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5" creationId="{6C7DC4A0-1A31-DFE8-F32C-5E8FA38486BC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6" creationId="{AC1A2A19-F047-9765-F24D-287201685BFF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7" creationId="{5A61E83A-E473-9196-A4B0-FA92654EAD88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8" creationId="{FDC464B6-4351-DA46-276C-4C316DD7E379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9" creationId="{01D77D11-56B6-C851-8891-54D9E466660B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0" creationId="{A6A788A9-E1AA-647C-BE51-D4F1BCBCC08F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1" creationId="{BEEC4477-506C-194C-6AFC-2422686AF5D5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2" creationId="{70D174C1-02E2-11C0-57FB-D7E601117AFB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3" creationId="{4BC8A1E9-CA0F-8AEB-2CBB-D0CDD7F2B746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4" creationId="{FFA4C7F6-734D-6939-C7E5-C35BD826D169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5" creationId="{D2DF3E43-B060-58E4-6E90-E5C1C0929AB9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6" creationId="{EF424B94-5893-1A1B-FA61-6938FC936EF6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7" creationId="{EECFCA10-91F2-5BF1-2874-B7A2CBDCA0F3}"/>
          </ac:spMkLst>
        </pc:spChg>
        <pc:spChg chg="add mod">
          <ac:chgData name="nguyen tran thuy anh" userId="adbedd8b6326ee9f" providerId="LiveId" clId="{D51F94C9-B35B-4A2F-ADAC-FCCE76AACADB}" dt="2023-11-28T13:16:37.814" v="328" actId="1076"/>
          <ac:spMkLst>
            <pc:docMk/>
            <pc:sldMk cId="1787820316" sldId="267"/>
            <ac:spMk id="18" creationId="{E658D02F-54A9-CEC2-F5CC-A6D5EA7A6B2C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26" creationId="{F0F1C59F-0DA7-4767-C53A-1D4CC75FA9D9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27" creationId="{3E7B07B0-4C54-3019-EC1C-268E3F3C24B4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28" creationId="{0A43575F-FCE4-22CA-BFD0-15F658A89A3C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29" creationId="{42AE536B-E389-923E-EB63-B1E349397651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0" creationId="{7E3A441B-40B5-1B93-0BD6-62EF33D504CF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1" creationId="{73C1BAFA-D625-F044-7407-58EB7C4D49F7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2" creationId="{69869CC3-4DD9-C514-BF52-3332F59F9315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3" creationId="{A0DDEA54-6B0E-D094-D8F9-122C7AA9323B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4" creationId="{F78A4233-907B-2C3F-920E-46D1E79193D6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5" creationId="{46715B5C-FA23-6480-89EF-9EC6D5F12F17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6" creationId="{D79ABEFF-5DA8-6DA7-2107-7F2D6E074D94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7" creationId="{D6A31CC2-A2B9-FE80-2D22-678CA5A6A472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8" creationId="{E8F42C42-D224-9755-23ED-1654DCE9B948}"/>
          </ac:spMkLst>
        </pc:spChg>
        <pc:spChg chg="del">
          <ac:chgData name="nguyen tran thuy anh" userId="adbedd8b6326ee9f" providerId="LiveId" clId="{D51F94C9-B35B-4A2F-ADAC-FCCE76AACADB}" dt="2023-11-28T13:16:25.545" v="326" actId="478"/>
          <ac:spMkLst>
            <pc:docMk/>
            <pc:sldMk cId="1787820316" sldId="267"/>
            <ac:spMk id="39" creationId="{1ADDF332-89C5-CF84-ABD6-3BB4520306F9}"/>
          </ac:spMkLst>
        </pc:spChg>
        <pc:picChg chg="add mod modCrop">
          <ac:chgData name="nguyen tran thuy anh" userId="adbedd8b6326ee9f" providerId="LiveId" clId="{D51F94C9-B35B-4A2F-ADAC-FCCE76AACADB}" dt="2023-11-28T13:16:21.306" v="325" actId="1582"/>
          <ac:picMkLst>
            <pc:docMk/>
            <pc:sldMk cId="1787820316" sldId="267"/>
            <ac:picMk id="2" creationId="{25F2988D-CD60-F406-4242-429AC04B7ED8}"/>
          </ac:picMkLst>
        </pc:picChg>
        <pc:picChg chg="del">
          <ac:chgData name="nguyen tran thuy anh" userId="adbedd8b6326ee9f" providerId="LiveId" clId="{D51F94C9-B35B-4A2F-ADAC-FCCE76AACADB}" dt="2023-11-28T13:15:46.165" v="309" actId="478"/>
          <ac:picMkLst>
            <pc:docMk/>
            <pc:sldMk cId="1787820316" sldId="267"/>
            <ac:picMk id="40" creationId="{1E2E9775-2F48-763E-B5E2-2C0E8A8795EF}"/>
          </ac:picMkLst>
        </pc:picChg>
      </pc:sldChg>
      <pc:sldChg chg="addSp delSp modSp add mod delAnim modAnim">
        <pc:chgData name="nguyen tran thuy anh" userId="adbedd8b6326ee9f" providerId="LiveId" clId="{D51F94C9-B35B-4A2F-ADAC-FCCE76AACADB}" dt="2023-11-28T13:18:47.405" v="352" actId="1076"/>
        <pc:sldMkLst>
          <pc:docMk/>
          <pc:sldMk cId="3946319069" sldId="268"/>
        </pc:sldMkLst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3" creationId="{E267E43B-40F4-B393-623A-6089292EFFC7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4" creationId="{D01A55AE-FAED-F8E9-84BE-342D1D4D6E8F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5" creationId="{6C7DC4A0-1A31-DFE8-F32C-5E8FA38486BC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6" creationId="{AC1A2A19-F047-9765-F24D-287201685BFF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7" creationId="{5A61E83A-E473-9196-A4B0-FA92654EAD88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8" creationId="{FDC464B6-4351-DA46-276C-4C316DD7E379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9" creationId="{01D77D11-56B6-C851-8891-54D9E466660B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0" creationId="{A6A788A9-E1AA-647C-BE51-D4F1BCBCC08F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1" creationId="{BEEC4477-506C-194C-6AFC-2422686AF5D5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2" creationId="{70D174C1-02E2-11C0-57FB-D7E601117AFB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3" creationId="{4BC8A1E9-CA0F-8AEB-2CBB-D0CDD7F2B746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4" creationId="{FFA4C7F6-734D-6939-C7E5-C35BD826D169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5" creationId="{D2DF3E43-B060-58E4-6E90-E5C1C0929AB9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6" creationId="{EF424B94-5893-1A1B-FA61-6938FC936EF6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7" creationId="{EECFCA10-91F2-5BF1-2874-B7A2CBDCA0F3}"/>
          </ac:spMkLst>
        </pc:spChg>
        <pc:spChg chg="del">
          <ac:chgData name="nguyen tran thuy anh" userId="adbedd8b6326ee9f" providerId="LiveId" clId="{D51F94C9-B35B-4A2F-ADAC-FCCE76AACADB}" dt="2023-11-28T13:16:54.888" v="331" actId="478"/>
          <ac:spMkLst>
            <pc:docMk/>
            <pc:sldMk cId="3946319069" sldId="268"/>
            <ac:spMk id="18" creationId="{E658D02F-54A9-CEC2-F5CC-A6D5EA7A6B2C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20" creationId="{30F6DE3A-A2BA-F960-89D9-389098E471E5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21" creationId="{72C23426-1426-037C-2941-AA4BF16CCC15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22" creationId="{28F13FAB-76C7-9E52-C9DD-8AFF09080FD9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23" creationId="{EE653F30-9881-5A64-1BB9-D12581DC5FB6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26" creationId="{5278B453-A914-F4BD-49EF-45022F8CDD4B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27" creationId="{E10FC7D0-E9EA-53E3-27A1-9DB3906BE28C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28" creationId="{9DB0F976-72DA-77B4-ED75-7CFCDE571C53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29" creationId="{9C76C3F8-A3BB-B2DB-F82C-582B16572439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0" creationId="{1BD40FF7-49A7-7642-AC9C-2D524878B972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1" creationId="{5BCDA29B-CBDF-D5BF-A3DB-5039CDDDD912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2" creationId="{06D28540-4D8E-423D-F763-3573B7A46097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3" creationId="{DF7AA3B8-EA76-32B2-CC85-F652AF6538D1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4" creationId="{21CE8AFD-008A-357F-3F90-CB1C3F9FC880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35" creationId="{3976A51F-7FA9-B7EF-F955-9930E5AD9ED2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36" creationId="{8238C587-3E2B-26F5-AB42-940E0654CF06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37" creationId="{2DDFEF90-6426-FCB7-6352-801E31191810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8" creationId="{F9B4A595-924E-4918-CEAF-0FFE67BCF689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39" creationId="{C607F6CE-6F73-12EF-92FC-C51F8CDBBE29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0" creationId="{550C9B14-0577-2AFE-22A1-00E31314D9C2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1" creationId="{E3921FDA-51B4-8E22-1A2D-C0B0A8C69D53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2" creationId="{CDB599F8-79E8-5B12-D011-CA3CF4DAFE3E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3" creationId="{A06AE92A-4978-4FB1-A40B-3BB8B287EC0C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44" creationId="{87D19290-B90E-DF29-7260-122673483C91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45" creationId="{5B00B40D-DA7E-988C-E40C-32C093A88FBD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6" creationId="{5C04B0C2-0832-3CD3-A4C9-E5AC1A8E691F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7" creationId="{8FA3E65E-811D-AC09-E697-04548324024B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8" creationId="{4BA46E38-46BA-53DF-42F5-4DE6D6B20599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49" creationId="{06FF374F-9722-7623-8418-57832A7C32EC}"/>
          </ac:spMkLst>
        </pc:spChg>
        <pc:spChg chg="add mod">
          <ac:chgData name="nguyen tran thuy anh" userId="adbedd8b6326ee9f" providerId="LiveId" clId="{D51F94C9-B35B-4A2F-ADAC-FCCE76AACADB}" dt="2023-11-28T13:18:19.523" v="345" actId="1076"/>
          <ac:spMkLst>
            <pc:docMk/>
            <pc:sldMk cId="3946319069" sldId="268"/>
            <ac:spMk id="50" creationId="{4167CCB4-80EE-8858-5674-15D8B070A578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51" creationId="{B070D3B9-FD1E-E48A-9D87-3E449AC2D51D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52" creationId="{EAEE629B-6428-AD84-7CAA-68A8C18DDF40}"/>
          </ac:spMkLst>
        </pc:spChg>
        <pc:spChg chg="add mod">
          <ac:chgData name="nguyen tran thuy anh" userId="adbedd8b6326ee9f" providerId="LiveId" clId="{D51F94C9-B35B-4A2F-ADAC-FCCE76AACADB}" dt="2023-11-28T13:18:47.405" v="352" actId="1076"/>
          <ac:spMkLst>
            <pc:docMk/>
            <pc:sldMk cId="3946319069" sldId="268"/>
            <ac:spMk id="53" creationId="{CD7C7B1A-065F-93E9-3471-6616B151E535}"/>
          </ac:spMkLst>
        </pc:spChg>
        <pc:picChg chg="del">
          <ac:chgData name="nguyen tran thuy anh" userId="adbedd8b6326ee9f" providerId="LiveId" clId="{D51F94C9-B35B-4A2F-ADAC-FCCE76AACADB}" dt="2023-11-28T13:16:50.820" v="330" actId="478"/>
          <ac:picMkLst>
            <pc:docMk/>
            <pc:sldMk cId="3946319069" sldId="268"/>
            <ac:picMk id="2" creationId="{25F2988D-CD60-F406-4242-429AC04B7ED8}"/>
          </ac:picMkLst>
        </pc:picChg>
        <pc:picChg chg="add mod modCrop">
          <ac:chgData name="nguyen tran thuy anh" userId="adbedd8b6326ee9f" providerId="LiveId" clId="{D51F94C9-B35B-4A2F-ADAC-FCCE76AACADB}" dt="2023-11-28T13:18:06.755" v="343" actId="1582"/>
          <ac:picMkLst>
            <pc:docMk/>
            <pc:sldMk cId="3946319069" sldId="268"/>
            <ac:picMk id="19" creationId="{10636F6E-D240-F7AA-E163-A2C90316AA18}"/>
          </ac:picMkLst>
        </pc:picChg>
      </pc:sldChg>
      <pc:sldChg chg="addSp delSp modSp add mod delAnim modAnim">
        <pc:chgData name="nguyen tran thuy anh" userId="adbedd8b6326ee9f" providerId="LiveId" clId="{D51F94C9-B35B-4A2F-ADAC-FCCE76AACADB}" dt="2023-11-28T13:20:10.787" v="368" actId="1076"/>
        <pc:sldMkLst>
          <pc:docMk/>
          <pc:sldMk cId="607233113" sldId="269"/>
        </pc:sldMkLst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3" creationId="{116A602F-8486-E09B-F159-1936F1098CF1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4" creationId="{F3950638-5424-6E3A-678B-7D0AABEFA27A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5" creationId="{AB4C1837-0EDA-0B79-7E20-ECC29ECCEAAF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6" creationId="{7BA0F8FE-C44C-B11B-1C34-38F4BC7BF4AA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7" creationId="{3D9746D3-346F-7AE5-4731-7C931A799F5E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8" creationId="{BA967C5A-2414-9CD3-00A8-4C07EA84A7FE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9" creationId="{CDF9D08E-3C78-78D8-C14F-1C305F76BB17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0" creationId="{5980C7F2-3A66-F792-DCB6-3105249CE695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1" creationId="{A540610A-A208-A496-CFFB-9201FBB281A6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2" creationId="{0FC4F614-A007-3A68-DE47-5CB3CF7DD251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3" creationId="{E25ED4A3-224B-B250-7A4C-00A9B3BAAC26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4" creationId="{31D62981-1ED4-CAA7-76E4-2DE93AFA68BA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5" creationId="{67AA2FBE-15FA-5F73-A172-E03791CCFDC2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6" creationId="{95004A5A-A03C-7861-B9F0-7A9A129AD9CB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7" creationId="{AC5B2C1A-0ECB-8590-DA9B-BE792282E819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18" creationId="{2A263EAB-0492-0699-8437-29220DC311F3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0" creationId="{30F6DE3A-A2BA-F960-89D9-389098E471E5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1" creationId="{72C23426-1426-037C-2941-AA4BF16CCC15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2" creationId="{28F13FAB-76C7-9E52-C9DD-8AFF09080FD9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3" creationId="{EE653F30-9881-5A64-1BB9-D12581DC5FB6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6" creationId="{5278B453-A914-F4BD-49EF-45022F8CDD4B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7" creationId="{E10FC7D0-E9EA-53E3-27A1-9DB3906BE28C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8" creationId="{9DB0F976-72DA-77B4-ED75-7CFCDE571C53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29" creationId="{9C76C3F8-A3BB-B2DB-F82C-582B16572439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0" creationId="{1BD40FF7-49A7-7642-AC9C-2D524878B972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1" creationId="{5BCDA29B-CBDF-D5BF-A3DB-5039CDDDD912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2" creationId="{06D28540-4D8E-423D-F763-3573B7A46097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3" creationId="{DF7AA3B8-EA76-32B2-CC85-F652AF6538D1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4" creationId="{21CE8AFD-008A-357F-3F90-CB1C3F9FC880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5" creationId="{3976A51F-7FA9-B7EF-F955-9930E5AD9ED2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6" creationId="{8238C587-3E2B-26F5-AB42-940E0654CF06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7" creationId="{2DDFEF90-6426-FCB7-6352-801E31191810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8" creationId="{F9B4A595-924E-4918-CEAF-0FFE67BCF689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39" creationId="{C607F6CE-6F73-12EF-92FC-C51F8CDBBE29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0" creationId="{550C9B14-0577-2AFE-22A1-00E31314D9C2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1" creationId="{E3921FDA-51B4-8E22-1A2D-C0B0A8C69D53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2" creationId="{CDB599F8-79E8-5B12-D011-CA3CF4DAFE3E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3" creationId="{A06AE92A-4978-4FB1-A40B-3BB8B287EC0C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4" creationId="{87D19290-B90E-DF29-7260-122673483C91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5" creationId="{5B00B40D-DA7E-988C-E40C-32C093A88FBD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6" creationId="{5C04B0C2-0832-3CD3-A4C9-E5AC1A8E691F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7" creationId="{8FA3E65E-811D-AC09-E697-04548324024B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8" creationId="{4BA46E38-46BA-53DF-42F5-4DE6D6B20599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49" creationId="{06FF374F-9722-7623-8418-57832A7C32EC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50" creationId="{4167CCB4-80EE-8858-5674-15D8B070A578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51" creationId="{B070D3B9-FD1E-E48A-9D87-3E449AC2D51D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52" creationId="{EAEE629B-6428-AD84-7CAA-68A8C18DDF40}"/>
          </ac:spMkLst>
        </pc:spChg>
        <pc:spChg chg="del">
          <ac:chgData name="nguyen tran thuy anh" userId="adbedd8b6326ee9f" providerId="LiveId" clId="{D51F94C9-B35B-4A2F-ADAC-FCCE76AACADB}" dt="2023-11-28T13:19:46.133" v="366" actId="478"/>
          <ac:spMkLst>
            <pc:docMk/>
            <pc:sldMk cId="607233113" sldId="269"/>
            <ac:spMk id="53" creationId="{CD7C7B1A-065F-93E9-3471-6616B151E535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54" creationId="{70060FC1-940D-5FA8-3836-AEF51C8CECAE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55" creationId="{6AFA59AF-829F-7436-E4EF-83C17F5A01D8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56" creationId="{CC0558F7-7CD0-D1E3-B6FB-1156CCBC09DD}"/>
          </ac:spMkLst>
        </pc:spChg>
        <pc:spChg chg="add mod">
          <ac:chgData name="nguyen tran thuy anh" userId="adbedd8b6326ee9f" providerId="LiveId" clId="{D51F94C9-B35B-4A2F-ADAC-FCCE76AACADB}" dt="2023-11-28T13:20:10.787" v="368" actId="1076"/>
          <ac:spMkLst>
            <pc:docMk/>
            <pc:sldMk cId="607233113" sldId="269"/>
            <ac:spMk id="57" creationId="{1811C9C9-EEF4-593F-AF19-D3F0FBB76C4F}"/>
          </ac:spMkLst>
        </pc:spChg>
        <pc:picChg chg="add mod modCrop">
          <ac:chgData name="nguyen tran thuy anh" userId="adbedd8b6326ee9f" providerId="LiveId" clId="{D51F94C9-B35B-4A2F-ADAC-FCCE76AACADB}" dt="2023-11-28T13:19:41.805" v="365" actId="1582"/>
          <ac:picMkLst>
            <pc:docMk/>
            <pc:sldMk cId="607233113" sldId="269"/>
            <ac:picMk id="2" creationId="{F94CF1C6-0625-E3E2-83E3-2F45FE36A4E6}"/>
          </ac:picMkLst>
        </pc:picChg>
        <pc:picChg chg="del">
          <ac:chgData name="nguyen tran thuy anh" userId="adbedd8b6326ee9f" providerId="LiveId" clId="{D51F94C9-B35B-4A2F-ADAC-FCCE76AACADB}" dt="2023-11-28T13:19:08.431" v="354" actId="478"/>
          <ac:picMkLst>
            <pc:docMk/>
            <pc:sldMk cId="607233113" sldId="269"/>
            <ac:picMk id="19" creationId="{10636F6E-D240-F7AA-E163-A2C90316AA18}"/>
          </ac:picMkLst>
        </pc:picChg>
      </pc:sldChg>
      <pc:sldChg chg="addSp delSp modSp add mod setBg modAnim">
        <pc:chgData name="nguyen tran thuy anh" userId="adbedd8b6326ee9f" providerId="LiveId" clId="{D51F94C9-B35B-4A2F-ADAC-FCCE76AACADB}" dt="2023-11-28T13:36:58.173" v="714"/>
        <pc:sldMkLst>
          <pc:docMk/>
          <pc:sldMk cId="1473964978" sldId="272"/>
        </pc:sldMkLst>
        <pc:spChg chg="mod">
          <ac:chgData name="nguyen tran thuy anh" userId="adbedd8b6326ee9f" providerId="LiveId" clId="{D51F94C9-B35B-4A2F-ADAC-FCCE76AACADB}" dt="2023-11-28T13:36:35.421" v="713" actId="2085"/>
          <ac:spMkLst>
            <pc:docMk/>
            <pc:sldMk cId="1473964978" sldId="272"/>
            <ac:spMk id="18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36:35.421" v="713" actId="2085"/>
          <ac:spMkLst>
            <pc:docMk/>
            <pc:sldMk cId="1473964978" sldId="272"/>
            <ac:spMk id="19" creationId="{00000000-0000-0000-0000-000000000000}"/>
          </ac:spMkLst>
        </pc:spChg>
        <pc:spChg chg="add del">
          <ac:chgData name="nguyen tran thuy anh" userId="adbedd8b6326ee9f" providerId="LiveId" clId="{D51F94C9-B35B-4A2F-ADAC-FCCE76AACADB}" dt="2023-11-28T13:30:14.895" v="493" actId="478"/>
          <ac:spMkLst>
            <pc:docMk/>
            <pc:sldMk cId="1473964978" sldId="272"/>
            <ac:spMk id="28" creationId="{00000000-0000-0000-0000-000000000000}"/>
          </ac:spMkLst>
        </pc:spChg>
        <pc:spChg chg="add del mod">
          <ac:chgData name="nguyen tran thuy anh" userId="adbedd8b6326ee9f" providerId="LiveId" clId="{D51F94C9-B35B-4A2F-ADAC-FCCE76AACADB}" dt="2023-11-28T13:35:38.926" v="702" actId="1076"/>
          <ac:spMkLst>
            <pc:docMk/>
            <pc:sldMk cId="1473964978" sldId="272"/>
            <ac:spMk id="29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27:46.752" v="435" actId="207"/>
          <ac:spMkLst>
            <pc:docMk/>
            <pc:sldMk cId="1473964978" sldId="272"/>
            <ac:spMk id="30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29:43.402" v="488" actId="478"/>
          <ac:spMkLst>
            <pc:docMk/>
            <pc:sldMk cId="1473964978" sldId="272"/>
            <ac:spMk id="32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28:01.565" v="467" actId="478"/>
          <ac:spMkLst>
            <pc:docMk/>
            <pc:sldMk cId="1473964978" sldId="272"/>
            <ac:spMk id="38" creationId="{00000000-0000-0000-0000-000000000000}"/>
          </ac:spMkLst>
        </pc:spChg>
        <pc:spChg chg="del">
          <ac:chgData name="nguyen tran thuy anh" userId="adbedd8b6326ee9f" providerId="LiveId" clId="{D51F94C9-B35B-4A2F-ADAC-FCCE76AACADB}" dt="2023-11-28T13:28:07.514" v="468" actId="478"/>
          <ac:spMkLst>
            <pc:docMk/>
            <pc:sldMk cId="1473964978" sldId="272"/>
            <ac:spMk id="39" creationId="{00000000-0000-0000-0000-000000000000}"/>
          </ac:spMkLst>
        </pc:spChg>
        <pc:spChg chg="mod ord">
          <ac:chgData name="nguyen tran thuy anh" userId="adbedd8b6326ee9f" providerId="LiveId" clId="{D51F94C9-B35B-4A2F-ADAC-FCCE76AACADB}" dt="2023-11-28T13:36:02.254" v="707" actId="166"/>
          <ac:spMkLst>
            <pc:docMk/>
            <pc:sldMk cId="1473964978" sldId="272"/>
            <ac:spMk id="40" creationId="{00000000-0000-0000-0000-000000000000}"/>
          </ac:spMkLst>
        </pc:spChg>
        <pc:spChg chg="add del mod ord">
          <ac:chgData name="nguyen tran thuy anh" userId="adbedd8b6326ee9f" providerId="LiveId" clId="{D51F94C9-B35B-4A2F-ADAC-FCCE76AACADB}" dt="2023-11-28T13:31:21.797" v="513" actId="478"/>
          <ac:spMkLst>
            <pc:docMk/>
            <pc:sldMk cId="1473964978" sldId="272"/>
            <ac:spMk id="42" creationId="{99D687DF-325A-0D31-6BFE-D722005FEBBC}"/>
          </ac:spMkLst>
        </pc:spChg>
        <pc:spChg chg="mod">
          <ac:chgData name="nguyen tran thuy anh" userId="adbedd8b6326ee9f" providerId="LiveId" clId="{D51F94C9-B35B-4A2F-ADAC-FCCE76AACADB}" dt="2023-11-28T13:31:22.672" v="514"/>
          <ac:spMkLst>
            <pc:docMk/>
            <pc:sldMk cId="1473964978" sldId="272"/>
            <ac:spMk id="44" creationId="{EFB170A1-C8E2-7654-59CD-CB74D01F38CB}"/>
          </ac:spMkLst>
        </pc:spChg>
        <pc:spChg chg="mod">
          <ac:chgData name="nguyen tran thuy anh" userId="adbedd8b6326ee9f" providerId="LiveId" clId="{D51F94C9-B35B-4A2F-ADAC-FCCE76AACADB}" dt="2023-11-28T13:31:55.291" v="523" actId="2085"/>
          <ac:spMkLst>
            <pc:docMk/>
            <pc:sldMk cId="1473964978" sldId="272"/>
            <ac:spMk id="45" creationId="{20149EC7-BE3E-6BA4-6D12-B2D20FE13477}"/>
          </ac:spMkLst>
        </pc:spChg>
        <pc:spChg chg="mod">
          <ac:chgData name="nguyen tran thuy anh" userId="adbedd8b6326ee9f" providerId="LiveId" clId="{D51F94C9-B35B-4A2F-ADAC-FCCE76AACADB}" dt="2023-11-28T13:32:03.202" v="524" actId="207"/>
          <ac:spMkLst>
            <pc:docMk/>
            <pc:sldMk cId="1473964978" sldId="272"/>
            <ac:spMk id="46" creationId="{FFE02441-DD69-EE89-B328-2BF478225FDE}"/>
          </ac:spMkLst>
        </pc:spChg>
        <pc:spChg chg="mod">
          <ac:chgData name="nguyen tran thuy anh" userId="adbedd8b6326ee9f" providerId="LiveId" clId="{D51F94C9-B35B-4A2F-ADAC-FCCE76AACADB}" dt="2023-11-28T13:31:22.672" v="514"/>
          <ac:spMkLst>
            <pc:docMk/>
            <pc:sldMk cId="1473964978" sldId="272"/>
            <ac:spMk id="47" creationId="{F2DE7E7F-E70D-8844-BDEC-D83869B0D664}"/>
          </ac:spMkLst>
        </pc:spChg>
        <pc:spChg chg="add mod ord">
          <ac:chgData name="nguyen tran thuy anh" userId="adbedd8b6326ee9f" providerId="LiveId" clId="{D51F94C9-B35B-4A2F-ADAC-FCCE76AACADB}" dt="2023-11-28T13:36:02.254" v="707" actId="166"/>
          <ac:spMkLst>
            <pc:docMk/>
            <pc:sldMk cId="1473964978" sldId="272"/>
            <ac:spMk id="48" creationId="{E59DDF4D-35FE-0E2C-EDC5-89F62FF12B78}"/>
          </ac:spMkLst>
        </pc:spChg>
        <pc:spChg chg="mod">
          <ac:chgData name="nguyen tran thuy anh" userId="adbedd8b6326ee9f" providerId="LiveId" clId="{D51F94C9-B35B-4A2F-ADAC-FCCE76AACADB}" dt="2023-11-28T13:33:50.060" v="626"/>
          <ac:spMkLst>
            <pc:docMk/>
            <pc:sldMk cId="1473964978" sldId="272"/>
            <ac:spMk id="50" creationId="{00B1E1A8-1813-BC8B-ACF0-EC37ED0EBC76}"/>
          </ac:spMkLst>
        </pc:spChg>
        <pc:spChg chg="mod">
          <ac:chgData name="nguyen tran thuy anh" userId="adbedd8b6326ee9f" providerId="LiveId" clId="{D51F94C9-B35B-4A2F-ADAC-FCCE76AACADB}" dt="2023-11-28T13:33:50.060" v="626"/>
          <ac:spMkLst>
            <pc:docMk/>
            <pc:sldMk cId="1473964978" sldId="272"/>
            <ac:spMk id="51" creationId="{7718DF11-7CD8-ED70-EA7F-1EA8B8A98A4D}"/>
          </ac:spMkLst>
        </pc:spChg>
        <pc:spChg chg="mod">
          <ac:chgData name="nguyen tran thuy anh" userId="adbedd8b6326ee9f" providerId="LiveId" clId="{D51F94C9-B35B-4A2F-ADAC-FCCE76AACADB}" dt="2023-11-28T13:33:50.060" v="626"/>
          <ac:spMkLst>
            <pc:docMk/>
            <pc:sldMk cId="1473964978" sldId="272"/>
            <ac:spMk id="52" creationId="{D993BBB9-32AF-7134-4176-EC7854EF5B70}"/>
          </ac:spMkLst>
        </pc:spChg>
        <pc:spChg chg="mod">
          <ac:chgData name="nguyen tran thuy anh" userId="adbedd8b6326ee9f" providerId="LiveId" clId="{D51F94C9-B35B-4A2F-ADAC-FCCE76AACADB}" dt="2023-11-28T13:33:50.060" v="626"/>
          <ac:spMkLst>
            <pc:docMk/>
            <pc:sldMk cId="1473964978" sldId="272"/>
            <ac:spMk id="53" creationId="{8FB7EDCE-847F-0049-7E0B-3EC304DAFFD7}"/>
          </ac:spMkLst>
        </pc:spChg>
        <pc:spChg chg="add mod ord">
          <ac:chgData name="nguyen tran thuy anh" userId="adbedd8b6326ee9f" providerId="LiveId" clId="{D51F94C9-B35B-4A2F-ADAC-FCCE76AACADB}" dt="2023-11-28T13:36:02.254" v="707" actId="166"/>
          <ac:spMkLst>
            <pc:docMk/>
            <pc:sldMk cId="1473964978" sldId="272"/>
            <ac:spMk id="54" creationId="{495371B9-B7DA-9AA8-BA22-F6F10305609C}"/>
          </ac:spMkLst>
        </pc:spChg>
        <pc:spChg chg="mod">
          <ac:chgData name="nguyen tran thuy anh" userId="adbedd8b6326ee9f" providerId="LiveId" clId="{D51F94C9-B35B-4A2F-ADAC-FCCE76AACADB}" dt="2023-11-28T13:34:38.078" v="662"/>
          <ac:spMkLst>
            <pc:docMk/>
            <pc:sldMk cId="1473964978" sldId="272"/>
            <ac:spMk id="56" creationId="{11993233-3010-0074-CAE2-9A033835D152}"/>
          </ac:spMkLst>
        </pc:spChg>
        <pc:spChg chg="mod">
          <ac:chgData name="nguyen tran thuy anh" userId="adbedd8b6326ee9f" providerId="LiveId" clId="{D51F94C9-B35B-4A2F-ADAC-FCCE76AACADB}" dt="2023-11-28T13:34:38.078" v="662"/>
          <ac:spMkLst>
            <pc:docMk/>
            <pc:sldMk cId="1473964978" sldId="272"/>
            <ac:spMk id="57" creationId="{B9E57B58-9B77-CEE5-71A8-0FFAEEF8A76B}"/>
          </ac:spMkLst>
        </pc:spChg>
        <pc:spChg chg="mod">
          <ac:chgData name="nguyen tran thuy anh" userId="adbedd8b6326ee9f" providerId="LiveId" clId="{D51F94C9-B35B-4A2F-ADAC-FCCE76AACADB}" dt="2023-11-28T13:34:38.078" v="662"/>
          <ac:spMkLst>
            <pc:docMk/>
            <pc:sldMk cId="1473964978" sldId="272"/>
            <ac:spMk id="58" creationId="{F0C42681-5436-9334-3562-BB42DCDC60D2}"/>
          </ac:spMkLst>
        </pc:spChg>
        <pc:spChg chg="mod">
          <ac:chgData name="nguyen tran thuy anh" userId="adbedd8b6326ee9f" providerId="LiveId" clId="{D51F94C9-B35B-4A2F-ADAC-FCCE76AACADB}" dt="2023-11-28T13:34:38.078" v="662"/>
          <ac:spMkLst>
            <pc:docMk/>
            <pc:sldMk cId="1473964978" sldId="272"/>
            <ac:spMk id="59" creationId="{442F09FA-A0DA-8C7D-6A10-77284A875D18}"/>
          </ac:spMkLst>
        </pc:spChg>
        <pc:spChg chg="add mod ord">
          <ac:chgData name="nguyen tran thuy anh" userId="adbedd8b6326ee9f" providerId="LiveId" clId="{D51F94C9-B35B-4A2F-ADAC-FCCE76AACADB}" dt="2023-11-28T13:36:02.254" v="707" actId="166"/>
          <ac:spMkLst>
            <pc:docMk/>
            <pc:sldMk cId="1473964978" sldId="272"/>
            <ac:spMk id="60" creationId="{F2A10FDA-9518-0686-7E33-1D2F917DEF24}"/>
          </ac:spMkLst>
        </pc:spChg>
        <pc:grpChg chg="mod">
          <ac:chgData name="nguyen tran thuy anh" userId="adbedd8b6326ee9f" providerId="LiveId" clId="{D51F94C9-B35B-4A2F-ADAC-FCCE76AACADB}" dt="2023-11-28T13:31:17.722" v="512" actId="1076"/>
          <ac:grpSpMkLst>
            <pc:docMk/>
            <pc:sldMk cId="1473964978" sldId="272"/>
            <ac:grpSpMk id="7" creationId="{00000000-0000-0000-0000-000000000000}"/>
          </ac:grpSpMkLst>
        </pc:grpChg>
        <pc:grpChg chg="mod ord">
          <ac:chgData name="nguyen tran thuy anh" userId="adbedd8b6326ee9f" providerId="LiveId" clId="{D51F94C9-B35B-4A2F-ADAC-FCCE76AACADB}" dt="2023-11-28T13:36:28.489" v="712" actId="14100"/>
          <ac:grpSpMkLst>
            <pc:docMk/>
            <pc:sldMk cId="1473964978" sldId="272"/>
            <ac:grpSpMk id="17" creationId="{00000000-0000-0000-0000-000000000000}"/>
          </ac:grpSpMkLst>
        </pc:grpChg>
        <pc:grpChg chg="add del ord">
          <ac:chgData name="nguyen tran thuy anh" userId="adbedd8b6326ee9f" providerId="LiveId" clId="{D51F94C9-B35B-4A2F-ADAC-FCCE76AACADB}" dt="2023-11-28T13:36:12.182" v="708" actId="167"/>
          <ac:grpSpMkLst>
            <pc:docMk/>
            <pc:sldMk cId="1473964978" sldId="272"/>
            <ac:grpSpMk id="27" creationId="{00000000-0000-0000-0000-000000000000}"/>
          </ac:grpSpMkLst>
        </pc:grpChg>
        <pc:grpChg chg="add mod ord">
          <ac:chgData name="nguyen tran thuy anh" userId="adbedd8b6326ee9f" providerId="LiveId" clId="{D51F94C9-B35B-4A2F-ADAC-FCCE76AACADB}" dt="2023-11-28T13:36:02.254" v="707" actId="166"/>
          <ac:grpSpMkLst>
            <pc:docMk/>
            <pc:sldMk cId="1473964978" sldId="272"/>
            <ac:grpSpMk id="43" creationId="{855F4502-9541-3A18-4494-E661716A05A6}"/>
          </ac:grpSpMkLst>
        </pc:grpChg>
        <pc:grpChg chg="add mod ord">
          <ac:chgData name="nguyen tran thuy anh" userId="adbedd8b6326ee9f" providerId="LiveId" clId="{D51F94C9-B35B-4A2F-ADAC-FCCE76AACADB}" dt="2023-11-28T13:36:02.254" v="707" actId="166"/>
          <ac:grpSpMkLst>
            <pc:docMk/>
            <pc:sldMk cId="1473964978" sldId="272"/>
            <ac:grpSpMk id="49" creationId="{0F02D6B8-847E-F407-A682-28E8B04F9488}"/>
          </ac:grpSpMkLst>
        </pc:grpChg>
        <pc:grpChg chg="add mod ord">
          <ac:chgData name="nguyen tran thuy anh" userId="adbedd8b6326ee9f" providerId="LiveId" clId="{D51F94C9-B35B-4A2F-ADAC-FCCE76AACADB}" dt="2023-11-28T13:36:02.254" v="707" actId="166"/>
          <ac:grpSpMkLst>
            <pc:docMk/>
            <pc:sldMk cId="1473964978" sldId="272"/>
            <ac:grpSpMk id="55" creationId="{0C2C2BBE-4790-438E-0C74-6583E3FFC7CB}"/>
          </ac:grpSpMkLst>
        </pc:grpChg>
        <pc:picChg chg="add mod ord">
          <ac:chgData name="nguyen tran thuy anh" userId="adbedd8b6326ee9f" providerId="LiveId" clId="{D51F94C9-B35B-4A2F-ADAC-FCCE76AACADB}" dt="2023-11-28T13:36:02.254" v="707" actId="166"/>
          <ac:picMkLst>
            <pc:docMk/>
            <pc:sldMk cId="1473964978" sldId="272"/>
            <ac:picMk id="34" creationId="{599005F4-3AF3-956C-2F61-9EF62D8912D6}"/>
          </ac:picMkLst>
        </pc:picChg>
        <pc:picChg chg="add mod ord">
          <ac:chgData name="nguyen tran thuy anh" userId="adbedd8b6326ee9f" providerId="LiveId" clId="{D51F94C9-B35B-4A2F-ADAC-FCCE76AACADB}" dt="2023-11-28T13:36:02.254" v="707" actId="166"/>
          <ac:picMkLst>
            <pc:docMk/>
            <pc:sldMk cId="1473964978" sldId="272"/>
            <ac:picMk id="36" creationId="{2536CA6B-5488-9088-24F9-71C7233F4382}"/>
          </ac:picMkLst>
        </pc:picChg>
        <pc:picChg chg="add mod ord">
          <ac:chgData name="nguyen tran thuy anh" userId="adbedd8b6326ee9f" providerId="LiveId" clId="{D51F94C9-B35B-4A2F-ADAC-FCCE76AACADB}" dt="2023-11-28T13:36:02.254" v="707" actId="166"/>
          <ac:picMkLst>
            <pc:docMk/>
            <pc:sldMk cId="1473964978" sldId="272"/>
            <ac:picMk id="41" creationId="{BB495301-A542-1E37-7E6E-AB9E40FF369C}"/>
          </ac:picMkLst>
        </pc:picChg>
      </pc:sldChg>
      <pc:sldChg chg="modSp add mod">
        <pc:chgData name="nguyen tran thuy anh" userId="adbedd8b6326ee9f" providerId="LiveId" clId="{D51F94C9-B35B-4A2F-ADAC-FCCE76AACADB}" dt="2023-11-28T14:27:42.662" v="1556" actId="207"/>
        <pc:sldMkLst>
          <pc:docMk/>
          <pc:sldMk cId="2747395144" sldId="279"/>
        </pc:sldMkLst>
        <pc:spChg chg="mod">
          <ac:chgData name="nguyen tran thuy anh" userId="adbedd8b6326ee9f" providerId="LiveId" clId="{D51F94C9-B35B-4A2F-ADAC-FCCE76AACADB}" dt="2023-11-28T14:27:42.662" v="1556" actId="207"/>
          <ac:spMkLst>
            <pc:docMk/>
            <pc:sldMk cId="2747395144" sldId="279"/>
            <ac:spMk id="30" creationId="{7F3E0FC8-7594-4DEA-B629-922E17077794}"/>
          </ac:spMkLst>
        </pc:spChg>
        <pc:grpChg chg="ord">
          <ac:chgData name="nguyen tran thuy anh" userId="adbedd8b6326ee9f" providerId="LiveId" clId="{D51F94C9-B35B-4A2F-ADAC-FCCE76AACADB}" dt="2023-11-28T14:26:35.269" v="1544" actId="167"/>
          <ac:grpSpMkLst>
            <pc:docMk/>
            <pc:sldMk cId="2747395144" sldId="279"/>
            <ac:grpSpMk id="46" creationId="{00000000-0000-0000-0000-000000000000}"/>
          </ac:grpSpMkLst>
        </pc:grpChg>
      </pc:sldChg>
      <pc:sldChg chg="modSp add mod">
        <pc:chgData name="nguyen tran thuy anh" userId="adbedd8b6326ee9f" providerId="LiveId" clId="{D51F94C9-B35B-4A2F-ADAC-FCCE76AACADB}" dt="2023-11-28T14:27:27.453" v="1552" actId="207"/>
        <pc:sldMkLst>
          <pc:docMk/>
          <pc:sldMk cId="242362967" sldId="280"/>
        </pc:sldMkLst>
        <pc:spChg chg="mod">
          <ac:chgData name="nguyen tran thuy anh" userId="adbedd8b6326ee9f" providerId="LiveId" clId="{D51F94C9-B35B-4A2F-ADAC-FCCE76AACADB}" dt="2023-11-28T14:27:27.453" v="1552" actId="207"/>
          <ac:spMkLst>
            <pc:docMk/>
            <pc:sldMk cId="242362967" sldId="280"/>
            <ac:spMk id="30" creationId="{7F3E0FC8-7594-4DEA-B629-922E17077794}"/>
          </ac:spMkLst>
        </pc:spChg>
        <pc:grpChg chg="ord">
          <ac:chgData name="nguyen tran thuy anh" userId="adbedd8b6326ee9f" providerId="LiveId" clId="{D51F94C9-B35B-4A2F-ADAC-FCCE76AACADB}" dt="2023-11-28T14:26:44.066" v="1546" actId="167"/>
          <ac:grpSpMkLst>
            <pc:docMk/>
            <pc:sldMk cId="242362967" sldId="280"/>
            <ac:grpSpMk id="34" creationId="{00000000-0000-0000-0000-000000000000}"/>
          </ac:grpSpMkLst>
        </pc:grpChg>
      </pc:sldChg>
      <pc:sldChg chg="modSp add mod">
        <pc:chgData name="nguyen tran thuy anh" userId="adbedd8b6326ee9f" providerId="LiveId" clId="{D51F94C9-B35B-4A2F-ADAC-FCCE76AACADB}" dt="2023-11-28T14:27:46.586" v="1557" actId="207"/>
        <pc:sldMkLst>
          <pc:docMk/>
          <pc:sldMk cId="4092489848" sldId="281"/>
        </pc:sldMkLst>
        <pc:spChg chg="mod">
          <ac:chgData name="nguyen tran thuy anh" userId="adbedd8b6326ee9f" providerId="LiveId" clId="{D51F94C9-B35B-4A2F-ADAC-FCCE76AACADB}" dt="2023-11-28T14:27:46.586" v="1557" actId="207"/>
          <ac:spMkLst>
            <pc:docMk/>
            <pc:sldMk cId="4092489848" sldId="281"/>
            <ac:spMk id="30" creationId="{7F3E0FC8-7594-4DEA-B629-922E17077794}"/>
          </ac:spMkLst>
        </pc:spChg>
      </pc:sldChg>
      <pc:sldChg chg="modSp add mod">
        <pc:chgData name="nguyen tran thuy anh" userId="adbedd8b6326ee9f" providerId="LiveId" clId="{D51F94C9-B35B-4A2F-ADAC-FCCE76AACADB}" dt="2023-11-28T14:27:24.930" v="1551" actId="207"/>
        <pc:sldMkLst>
          <pc:docMk/>
          <pc:sldMk cId="3010398534" sldId="282"/>
        </pc:sldMkLst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12" creationId="{E0367461-54C2-4600-B7B9-8936950A8BDA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13" creationId="{473BC87D-F99C-40CF-95B6-3CC7743F5DA4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23" creationId="{519A157F-7292-4661-A530-7D44110EC581}"/>
          </ac:spMkLst>
        </pc:spChg>
        <pc:spChg chg="mod">
          <ac:chgData name="nguyen tran thuy anh" userId="adbedd8b6326ee9f" providerId="LiveId" clId="{D51F94C9-B35B-4A2F-ADAC-FCCE76AACADB}" dt="2023-11-28T14:27:24.930" v="1551" actId="207"/>
          <ac:spMkLst>
            <pc:docMk/>
            <pc:sldMk cId="3010398534" sldId="282"/>
            <ac:spMk id="30" creationId="{7F3E0FC8-7594-4DEA-B629-922E17077794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37" creationId="{B461133C-5658-4F71-8508-14E5FDC63A4A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40" creationId="{88D83F19-E07B-4542-B321-377ECAF1C290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41" creationId="{3225A515-33BE-48B9-89FD-15A00D54B864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43" creationId="{178A7E5F-0C69-4CE2-86A0-7A8967A81735}"/>
          </ac:spMkLst>
        </pc:spChg>
        <pc:spChg chg="mod">
          <ac:chgData name="nguyen tran thuy anh" userId="adbedd8b6326ee9f" providerId="LiveId" clId="{D51F94C9-B35B-4A2F-ADAC-FCCE76AACADB}" dt="2023-11-28T14:27:19.778" v="1550" actId="207"/>
          <ac:spMkLst>
            <pc:docMk/>
            <pc:sldMk cId="3010398534" sldId="282"/>
            <ac:spMk id="44" creationId="{519A157F-7292-4661-A530-7D44110EC581}"/>
          </ac:spMkLst>
        </pc:spChg>
        <pc:spChg chg="mod">
          <ac:chgData name="nguyen tran thuy anh" userId="adbedd8b6326ee9f" providerId="LiveId" clId="{D51F94C9-B35B-4A2F-ADAC-FCCE76AACADB}" dt="2023-11-28T14:27:19.324" v="1549" actId="207"/>
          <ac:spMkLst>
            <pc:docMk/>
            <pc:sldMk cId="3010398534" sldId="282"/>
            <ac:spMk id="50" creationId="{56ABE727-E90F-4637-8424-DBCEE832482A}"/>
          </ac:spMkLst>
        </pc:spChg>
      </pc:sldChg>
      <pc:sldChg chg="modSp add mod">
        <pc:chgData name="nguyen tran thuy anh" userId="adbedd8b6326ee9f" providerId="LiveId" clId="{D51F94C9-B35B-4A2F-ADAC-FCCE76AACADB}" dt="2023-11-28T14:27:39.360" v="1555" actId="207"/>
        <pc:sldMkLst>
          <pc:docMk/>
          <pc:sldMk cId="437682335" sldId="283"/>
        </pc:sldMkLst>
        <pc:spChg chg="mod">
          <ac:chgData name="nguyen tran thuy anh" userId="adbedd8b6326ee9f" providerId="LiveId" clId="{D51F94C9-B35B-4A2F-ADAC-FCCE76AACADB}" dt="2023-11-28T14:27:39.360" v="1555" actId="207"/>
          <ac:spMkLst>
            <pc:docMk/>
            <pc:sldMk cId="437682335" sldId="283"/>
            <ac:spMk id="30" creationId="{7F3E0FC8-7594-4DEA-B629-922E17077794}"/>
          </ac:spMkLst>
        </pc:spChg>
        <pc:spChg chg="mod">
          <ac:chgData name="nguyen tran thuy anh" userId="adbedd8b6326ee9f" providerId="LiveId" clId="{D51F94C9-B35B-4A2F-ADAC-FCCE76AACADB}" dt="2023-11-28T14:27:36.354" v="1554" actId="207"/>
          <ac:spMkLst>
            <pc:docMk/>
            <pc:sldMk cId="437682335" sldId="283"/>
            <ac:spMk id="47" creationId="{9D28187F-AF6D-49DC-A2EB-E7C983063D2A}"/>
          </ac:spMkLst>
        </pc:spChg>
        <pc:grpChg chg="ord">
          <ac:chgData name="nguyen tran thuy anh" userId="adbedd8b6326ee9f" providerId="LiveId" clId="{D51F94C9-B35B-4A2F-ADAC-FCCE76AACADB}" dt="2023-11-28T14:26:39.230" v="1545" actId="167"/>
          <ac:grpSpMkLst>
            <pc:docMk/>
            <pc:sldMk cId="437682335" sldId="283"/>
            <ac:grpSpMk id="34" creationId="{00000000-0000-0000-0000-000000000000}"/>
          </ac:grpSpMkLst>
        </pc:grpChg>
      </pc:sldChg>
      <pc:sldChg chg="addSp delSp modSp add mod setBg addAnim delAnim modAnim modNotesTx">
        <pc:chgData name="nguyen tran thuy anh" userId="adbedd8b6326ee9f" providerId="LiveId" clId="{D51F94C9-B35B-4A2F-ADAC-FCCE76AACADB}" dt="2023-11-28T13:53:30.620" v="977" actId="1076"/>
        <pc:sldMkLst>
          <pc:docMk/>
          <pc:sldMk cId="4236253656" sldId="286"/>
        </pc:sldMkLst>
        <pc:spChg chg="mod">
          <ac:chgData name="nguyen tran thuy anh" userId="adbedd8b6326ee9f" providerId="LiveId" clId="{D51F94C9-B35B-4A2F-ADAC-FCCE76AACADB}" dt="2023-11-28T13:39:57.373" v="743" actId="34135"/>
          <ac:spMkLst>
            <pc:docMk/>
            <pc:sldMk cId="4236253656" sldId="286"/>
            <ac:spMk id="18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39:57.373" v="743" actId="34135"/>
          <ac:spMkLst>
            <pc:docMk/>
            <pc:sldMk cId="4236253656" sldId="286"/>
            <ac:spMk id="19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40:44.310" v="748" actId="1076"/>
          <ac:spMkLst>
            <pc:docMk/>
            <pc:sldMk cId="4236253656" sldId="286"/>
            <ac:spMk id="32" creationId="{00000000-0000-0000-0000-000000000000}"/>
          </ac:spMkLst>
        </pc:spChg>
        <pc:spChg chg="add mod">
          <ac:chgData name="nguyen tran thuy anh" userId="adbedd8b6326ee9f" providerId="LiveId" clId="{D51F94C9-B35B-4A2F-ADAC-FCCE76AACADB}" dt="2023-11-28T13:52:25.637" v="853" actId="1076"/>
          <ac:spMkLst>
            <pc:docMk/>
            <pc:sldMk cId="4236253656" sldId="286"/>
            <ac:spMk id="35" creationId="{DD51017B-842B-45AA-3511-B2573D504F26}"/>
          </ac:spMkLst>
        </pc:spChg>
        <pc:spChg chg="mod">
          <ac:chgData name="nguyen tran thuy anh" userId="adbedd8b6326ee9f" providerId="LiveId" clId="{D51F94C9-B35B-4A2F-ADAC-FCCE76AACADB}" dt="2023-11-28T13:53:30.620" v="977" actId="1076"/>
          <ac:spMkLst>
            <pc:docMk/>
            <pc:sldMk cId="4236253656" sldId="286"/>
            <ac:spMk id="39" creationId="{00000000-0000-0000-0000-000000000000}"/>
          </ac:spMkLst>
        </pc:spChg>
        <pc:grpChg chg="ord">
          <ac:chgData name="nguyen tran thuy anh" userId="adbedd8b6326ee9f" providerId="LiveId" clId="{D51F94C9-B35B-4A2F-ADAC-FCCE76AACADB}" dt="2023-11-28T13:52:22.747" v="852" actId="167"/>
          <ac:grpSpMkLst>
            <pc:docMk/>
            <pc:sldMk cId="4236253656" sldId="286"/>
            <ac:grpSpMk id="12" creationId="{00000000-0000-0000-0000-000000000000}"/>
          </ac:grpSpMkLst>
        </pc:grpChg>
        <pc:grpChg chg="mod">
          <ac:chgData name="nguyen tran thuy anh" userId="adbedd8b6326ee9f" providerId="LiveId" clId="{D51F94C9-B35B-4A2F-ADAC-FCCE76AACADB}" dt="2023-11-28T13:39:57.373" v="743" actId="34135"/>
          <ac:grpSpMkLst>
            <pc:docMk/>
            <pc:sldMk cId="4236253656" sldId="286"/>
            <ac:grpSpMk id="17" creationId="{00000000-0000-0000-0000-000000000000}"/>
          </ac:grpSpMkLst>
        </pc:grpChg>
        <pc:graphicFrameChg chg="mod modGraphic">
          <ac:chgData name="nguyen tran thuy anh" userId="adbedd8b6326ee9f" providerId="LiveId" clId="{D51F94C9-B35B-4A2F-ADAC-FCCE76AACADB}" dt="2023-11-28T13:52:43.041" v="862" actId="14100"/>
          <ac:graphicFrameMkLst>
            <pc:docMk/>
            <pc:sldMk cId="4236253656" sldId="286"/>
            <ac:graphicFrameMk id="33" creationId="{00000000-0000-0000-0000-000000000000}"/>
          </ac:graphicFrameMkLst>
        </pc:graphicFrameChg>
        <pc:picChg chg="add del mod">
          <ac:chgData name="nguyen tran thuy anh" userId="adbedd8b6326ee9f" providerId="LiveId" clId="{D51F94C9-B35B-4A2F-ADAC-FCCE76AACADB}" dt="2023-11-28T13:52:27.878" v="854" actId="1076"/>
          <ac:picMkLst>
            <pc:docMk/>
            <pc:sldMk cId="4236253656" sldId="286"/>
            <ac:picMk id="34" creationId="{00000000-0000-0000-0000-000000000000}"/>
          </ac:picMkLst>
        </pc:picChg>
        <pc:picChg chg="add mod">
          <ac:chgData name="nguyen tran thuy anh" userId="adbedd8b6326ee9f" providerId="LiveId" clId="{D51F94C9-B35B-4A2F-ADAC-FCCE76AACADB}" dt="2023-11-28T13:52:45.733" v="863" actId="14100"/>
          <ac:picMkLst>
            <pc:docMk/>
            <pc:sldMk cId="4236253656" sldId="286"/>
            <ac:picMk id="36" creationId="{B3310112-B401-03FD-9B80-A659582D87B9}"/>
          </ac:picMkLst>
        </pc:picChg>
      </pc:sldChg>
      <pc:sldChg chg="addSp delSp modSp add mod">
        <pc:chgData name="nguyen tran thuy anh" userId="adbedd8b6326ee9f" providerId="LiveId" clId="{D51F94C9-B35B-4A2F-ADAC-FCCE76AACADB}" dt="2023-11-28T13:44:56.959" v="841" actId="1076"/>
        <pc:sldMkLst>
          <pc:docMk/>
          <pc:sldMk cId="1433057252" sldId="287"/>
        </pc:sldMkLst>
        <pc:spChg chg="mod ord">
          <ac:chgData name="nguyen tran thuy anh" userId="adbedd8b6326ee9f" providerId="LiveId" clId="{D51F94C9-B35B-4A2F-ADAC-FCCE76AACADB}" dt="2023-11-28T13:43:34.724" v="824" actId="1076"/>
          <ac:spMkLst>
            <pc:docMk/>
            <pc:sldMk cId="1433057252" sldId="287"/>
            <ac:spMk id="13" creationId="{00000000-0000-0000-0000-000000000000}"/>
          </ac:spMkLst>
        </pc:spChg>
        <pc:spChg chg="add del mod ord">
          <ac:chgData name="nguyen tran thuy anh" userId="adbedd8b6326ee9f" providerId="LiveId" clId="{D51F94C9-B35B-4A2F-ADAC-FCCE76AACADB}" dt="2023-11-28T13:43:35.388" v="825" actId="167"/>
          <ac:spMkLst>
            <pc:docMk/>
            <pc:sldMk cId="1433057252" sldId="287"/>
            <ac:spMk id="14" creationId="{00000000-0000-0000-0000-000000000000}"/>
          </ac:spMkLst>
        </pc:spChg>
        <pc:spChg chg="mod ord">
          <ac:chgData name="nguyen tran thuy anh" userId="adbedd8b6326ee9f" providerId="LiveId" clId="{D51F94C9-B35B-4A2F-ADAC-FCCE76AACADB}" dt="2023-11-28T13:44:48.234" v="838" actId="1076"/>
          <ac:spMkLst>
            <pc:docMk/>
            <pc:sldMk cId="1433057252" sldId="287"/>
            <ac:spMk id="18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3:43:18.402" v="809"/>
          <ac:spMkLst>
            <pc:docMk/>
            <pc:sldMk cId="1433057252" sldId="287"/>
            <ac:spMk id="35" creationId="{0E37ACB6-DDAD-ED80-3982-827C8B8F276B}"/>
          </ac:spMkLst>
        </pc:spChg>
        <pc:spChg chg="mod">
          <ac:chgData name="nguyen tran thuy anh" userId="adbedd8b6326ee9f" providerId="LiveId" clId="{D51F94C9-B35B-4A2F-ADAC-FCCE76AACADB}" dt="2023-11-28T13:43:18.402" v="809"/>
          <ac:spMkLst>
            <pc:docMk/>
            <pc:sldMk cId="1433057252" sldId="287"/>
            <ac:spMk id="36" creationId="{E7B87608-8461-95B7-73FF-B011017EA423}"/>
          </ac:spMkLst>
        </pc:spChg>
        <pc:spChg chg="mod">
          <ac:chgData name="nguyen tran thuy anh" userId="adbedd8b6326ee9f" providerId="LiveId" clId="{D51F94C9-B35B-4A2F-ADAC-FCCE76AACADB}" dt="2023-11-28T13:43:18.402" v="809"/>
          <ac:spMkLst>
            <pc:docMk/>
            <pc:sldMk cId="1433057252" sldId="287"/>
            <ac:spMk id="37" creationId="{8C3A8626-3BEC-ADC1-269A-4E5904BBFD13}"/>
          </ac:spMkLst>
        </pc:spChg>
        <pc:spChg chg="mod">
          <ac:chgData name="nguyen tran thuy anh" userId="adbedd8b6326ee9f" providerId="LiveId" clId="{D51F94C9-B35B-4A2F-ADAC-FCCE76AACADB}" dt="2023-11-28T13:43:18.402" v="809"/>
          <ac:spMkLst>
            <pc:docMk/>
            <pc:sldMk cId="1433057252" sldId="287"/>
            <ac:spMk id="38" creationId="{ABE10FF5-BBEE-94D8-28DC-470AA28BC619}"/>
          </ac:spMkLst>
        </pc:spChg>
        <pc:grpChg chg="add del mod ord">
          <ac:chgData name="nguyen tran thuy anh" userId="adbedd8b6326ee9f" providerId="LiveId" clId="{D51F94C9-B35B-4A2F-ADAC-FCCE76AACADB}" dt="2023-11-28T13:44:39.190" v="837" actId="167"/>
          <ac:grpSpMkLst>
            <pc:docMk/>
            <pc:sldMk cId="1433057252" sldId="287"/>
            <ac:grpSpMk id="12" creationId="{00000000-0000-0000-0000-000000000000}"/>
          </ac:grpSpMkLst>
        </pc:grpChg>
        <pc:grpChg chg="mod">
          <ac:chgData name="nguyen tran thuy anh" userId="adbedd8b6326ee9f" providerId="LiveId" clId="{D51F94C9-B35B-4A2F-ADAC-FCCE76AACADB}" dt="2023-11-28T13:44:34.211" v="836" actId="1076"/>
          <ac:grpSpMkLst>
            <pc:docMk/>
            <pc:sldMk cId="1433057252" sldId="287"/>
            <ac:grpSpMk id="17" creationId="{00000000-0000-0000-0000-000000000000}"/>
          </ac:grpSpMkLst>
        </pc:grpChg>
        <pc:grpChg chg="add del mod">
          <ac:chgData name="nguyen tran thuy anh" userId="adbedd8b6326ee9f" providerId="LiveId" clId="{D51F94C9-B35B-4A2F-ADAC-FCCE76AACADB}" dt="2023-11-28T13:43:29.329" v="814"/>
          <ac:grpSpMkLst>
            <pc:docMk/>
            <pc:sldMk cId="1433057252" sldId="287"/>
            <ac:grpSpMk id="34" creationId="{3E92A5E3-4FDA-7E7D-1CFC-CC1A712677F3}"/>
          </ac:grpSpMkLst>
        </pc:grpChg>
        <pc:graphicFrameChg chg="mod modGraphic">
          <ac:chgData name="nguyen tran thuy anh" userId="adbedd8b6326ee9f" providerId="LiveId" clId="{D51F94C9-B35B-4A2F-ADAC-FCCE76AACADB}" dt="2023-11-28T13:44:56.959" v="841" actId="1076"/>
          <ac:graphicFrameMkLst>
            <pc:docMk/>
            <pc:sldMk cId="1433057252" sldId="287"/>
            <ac:graphicFrameMk id="33" creationId="{00000000-0000-0000-0000-000000000000}"/>
          </ac:graphicFrameMkLst>
        </pc:graphicFrameChg>
      </pc:sldChg>
      <pc:sldChg chg="addSp modSp new mod ord setBg modNotesTx">
        <pc:chgData name="nguyen tran thuy anh" userId="adbedd8b6326ee9f" providerId="LiveId" clId="{D51F94C9-B35B-4A2F-ADAC-FCCE76AACADB}" dt="2023-11-28T14:11:00.345" v="1211"/>
        <pc:sldMkLst>
          <pc:docMk/>
          <pc:sldMk cId="2178895484" sldId="288"/>
        </pc:sldMkLst>
        <pc:spChg chg="add mod">
          <ac:chgData name="nguyen tran thuy anh" userId="adbedd8b6326ee9f" providerId="LiveId" clId="{D51F94C9-B35B-4A2F-ADAC-FCCE76AACADB}" dt="2023-11-28T13:58:13.231" v="1002" actId="14100"/>
          <ac:spMkLst>
            <pc:docMk/>
            <pc:sldMk cId="2178895484" sldId="288"/>
            <ac:spMk id="2" creationId="{F1E6D960-BABC-92BD-4B2F-A1438F71DDC6}"/>
          </ac:spMkLst>
        </pc:spChg>
        <pc:spChg chg="add mod">
          <ac:chgData name="nguyen tran thuy anh" userId="adbedd8b6326ee9f" providerId="LiveId" clId="{D51F94C9-B35B-4A2F-ADAC-FCCE76AACADB}" dt="2023-11-28T13:59:25.440" v="1022" actId="1076"/>
          <ac:spMkLst>
            <pc:docMk/>
            <pc:sldMk cId="2178895484" sldId="288"/>
            <ac:spMk id="6" creationId="{6FA67C57-7D89-3D2A-C9DE-88300C588F6A}"/>
          </ac:spMkLst>
        </pc:spChg>
        <pc:picChg chg="add mod">
          <ac:chgData name="nguyen tran thuy anh" userId="adbedd8b6326ee9f" providerId="LiveId" clId="{D51F94C9-B35B-4A2F-ADAC-FCCE76AACADB}" dt="2023-11-28T13:58:15.714" v="1004" actId="1076"/>
          <ac:picMkLst>
            <pc:docMk/>
            <pc:sldMk cId="2178895484" sldId="288"/>
            <ac:picMk id="3" creationId="{45C3A7B2-AC27-7AF0-E5AC-B0AF0763B56C}"/>
          </ac:picMkLst>
        </pc:picChg>
        <pc:picChg chg="add mod">
          <ac:chgData name="nguyen tran thuy anh" userId="adbedd8b6326ee9f" providerId="LiveId" clId="{D51F94C9-B35B-4A2F-ADAC-FCCE76AACADB}" dt="2023-11-28T13:58:20.807" v="1007" actId="14100"/>
          <ac:picMkLst>
            <pc:docMk/>
            <pc:sldMk cId="2178895484" sldId="288"/>
            <ac:picMk id="4" creationId="{C863950E-17F6-C530-3F0D-E80F031B32E9}"/>
          </ac:picMkLst>
        </pc:picChg>
      </pc:sldChg>
      <pc:sldChg chg="delSp modSp add mod ord setBg modNotesTx">
        <pc:chgData name="nguyen tran thuy anh" userId="adbedd8b6326ee9f" providerId="LiveId" clId="{D51F94C9-B35B-4A2F-ADAC-FCCE76AACADB}" dt="2023-11-28T14:07:01.224" v="1193"/>
        <pc:sldMkLst>
          <pc:docMk/>
          <pc:sldMk cId="3775300193" sldId="289"/>
        </pc:sldMkLst>
        <pc:spChg chg="del">
          <ac:chgData name="nguyen tran thuy anh" userId="adbedd8b6326ee9f" providerId="LiveId" clId="{D51F94C9-B35B-4A2F-ADAC-FCCE76AACADB}" dt="2023-11-28T14:00:47.713" v="1031" actId="478"/>
          <ac:spMkLst>
            <pc:docMk/>
            <pc:sldMk cId="3775300193" sldId="289"/>
            <ac:spMk id="34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4:01:23.605" v="1036" actId="255"/>
          <ac:spMkLst>
            <pc:docMk/>
            <pc:sldMk cId="3775300193" sldId="289"/>
            <ac:spMk id="42" creationId="{00000000-0000-0000-0000-000000000000}"/>
          </ac:spMkLst>
        </pc:spChg>
        <pc:grpChg chg="mod">
          <ac:chgData name="nguyen tran thuy anh" userId="adbedd8b6326ee9f" providerId="LiveId" clId="{D51F94C9-B35B-4A2F-ADAC-FCCE76AACADB}" dt="2023-11-28T14:01:06.715" v="1033" actId="14100"/>
          <ac:grpSpMkLst>
            <pc:docMk/>
            <pc:sldMk cId="3775300193" sldId="289"/>
            <ac:grpSpMk id="17" creationId="{00000000-0000-0000-0000-000000000000}"/>
          </ac:grpSpMkLst>
        </pc:grpChg>
        <pc:grpChg chg="ord">
          <ac:chgData name="nguyen tran thuy anh" userId="adbedd8b6326ee9f" providerId="LiveId" clId="{D51F94C9-B35B-4A2F-ADAC-FCCE76AACADB}" dt="2023-11-28T14:00:16.720" v="1026" actId="167"/>
          <ac:grpSpMkLst>
            <pc:docMk/>
            <pc:sldMk cId="3775300193" sldId="289"/>
            <ac:grpSpMk id="27" creationId="{00000000-0000-0000-0000-000000000000}"/>
          </ac:grpSpMkLst>
        </pc:grpChg>
      </pc:sldChg>
      <pc:sldChg chg="modSp add mod setBg">
        <pc:chgData name="nguyen tran thuy anh" userId="adbedd8b6326ee9f" providerId="LiveId" clId="{D51F94C9-B35B-4A2F-ADAC-FCCE76AACADB}" dt="2023-11-28T14:03:08.793" v="1165"/>
        <pc:sldMkLst>
          <pc:docMk/>
          <pc:sldMk cId="3364479024" sldId="290"/>
        </pc:sldMkLst>
        <pc:picChg chg="mod">
          <ac:chgData name="nguyen tran thuy anh" userId="adbedd8b6326ee9f" providerId="LiveId" clId="{D51F94C9-B35B-4A2F-ADAC-FCCE76AACADB}" dt="2023-11-28T14:03:05.334" v="1164" actId="14100"/>
          <ac:picMkLst>
            <pc:docMk/>
            <pc:sldMk cId="3364479024" sldId="290"/>
            <ac:picMk id="37" creationId="{00000000-0000-0000-0000-000000000000}"/>
          </ac:picMkLst>
        </pc:picChg>
      </pc:sldChg>
      <pc:sldChg chg="add">
        <pc:chgData name="nguyen tran thuy anh" userId="adbedd8b6326ee9f" providerId="LiveId" clId="{D51F94C9-B35B-4A2F-ADAC-FCCE76AACADB}" dt="2023-11-28T14:04:04.427" v="1166"/>
        <pc:sldMkLst>
          <pc:docMk/>
          <pc:sldMk cId="2702848896" sldId="291"/>
        </pc:sldMkLst>
      </pc:sldChg>
      <pc:sldChg chg="addSp delSp modSp add mod ord delAnim">
        <pc:chgData name="nguyen tran thuy anh" userId="adbedd8b6326ee9f" providerId="LiveId" clId="{D51F94C9-B35B-4A2F-ADAC-FCCE76AACADB}" dt="2023-11-28T14:10:41.489" v="1209"/>
        <pc:sldMkLst>
          <pc:docMk/>
          <pc:sldMk cId="174334669" sldId="292"/>
        </pc:sldMkLst>
        <pc:spChg chg="del mod">
          <ac:chgData name="nguyen tran thuy anh" userId="adbedd8b6326ee9f" providerId="LiveId" clId="{D51F94C9-B35B-4A2F-ADAC-FCCE76AACADB}" dt="2023-11-28T14:04:45.212" v="1173"/>
          <ac:spMkLst>
            <pc:docMk/>
            <pc:sldMk cId="174334669" sldId="292"/>
            <ac:spMk id="33" creationId="{00000000-0000-0000-0000-000000000000}"/>
          </ac:spMkLst>
        </pc:spChg>
        <pc:grpChg chg="ord">
          <ac:chgData name="nguyen tran thuy anh" userId="adbedd8b6326ee9f" providerId="LiveId" clId="{D51F94C9-B35B-4A2F-ADAC-FCCE76AACADB}" dt="2023-11-28T14:04:49.936" v="1175" actId="167"/>
          <ac:grpSpMkLst>
            <pc:docMk/>
            <pc:sldMk cId="174334669" sldId="292"/>
            <ac:grpSpMk id="12" creationId="{00000000-0000-0000-0000-000000000000}"/>
          </ac:grpSpMkLst>
        </pc:grpChg>
        <pc:graphicFrameChg chg="add mod modGraphic">
          <ac:chgData name="nguyen tran thuy anh" userId="adbedd8b6326ee9f" providerId="LiveId" clId="{D51F94C9-B35B-4A2F-ADAC-FCCE76AACADB}" dt="2023-11-28T14:06:34.346" v="1191"/>
          <ac:graphicFrameMkLst>
            <pc:docMk/>
            <pc:sldMk cId="174334669" sldId="292"/>
            <ac:graphicFrameMk id="34" creationId="{D7D09CC5-9404-EFA0-E11D-56384081BCC5}"/>
          </ac:graphicFrameMkLst>
        </pc:graphicFrameChg>
        <pc:picChg chg="del">
          <ac:chgData name="nguyen tran thuy anh" userId="adbedd8b6326ee9f" providerId="LiveId" clId="{D51F94C9-B35B-4A2F-ADAC-FCCE76AACADB}" dt="2023-11-28T14:04:34.024" v="1168" actId="478"/>
          <ac:picMkLst>
            <pc:docMk/>
            <pc:sldMk cId="174334669" sldId="292"/>
            <ac:picMk id="36" creationId="{00000000-0000-0000-0000-000000000000}"/>
          </ac:picMkLst>
        </pc:picChg>
        <pc:picChg chg="del">
          <ac:chgData name="nguyen tran thuy anh" userId="adbedd8b6326ee9f" providerId="LiveId" clId="{D51F94C9-B35B-4A2F-ADAC-FCCE76AACADB}" dt="2023-11-28T14:04:47.157" v="1174" actId="478"/>
          <ac:picMkLst>
            <pc:docMk/>
            <pc:sldMk cId="174334669" sldId="292"/>
            <ac:picMk id="37" creationId="{00000000-0000-0000-0000-000000000000}"/>
          </ac:picMkLst>
        </pc:picChg>
      </pc:sldChg>
      <pc:sldChg chg="modSp add mod ord">
        <pc:chgData name="nguyen tran thuy anh" userId="adbedd8b6326ee9f" providerId="LiveId" clId="{D51F94C9-B35B-4A2F-ADAC-FCCE76AACADB}" dt="2023-11-28T14:11:00.345" v="1211"/>
        <pc:sldMkLst>
          <pc:docMk/>
          <pc:sldMk cId="3751148225" sldId="293"/>
        </pc:sldMkLst>
        <pc:spChg chg="mod">
          <ac:chgData name="nguyen tran thuy anh" userId="adbedd8b6326ee9f" providerId="LiveId" clId="{D51F94C9-B35B-4A2F-ADAC-FCCE76AACADB}" dt="2023-11-28T14:07:57.061" v="1201" actId="1076"/>
          <ac:spMkLst>
            <pc:docMk/>
            <pc:sldMk cId="3751148225" sldId="293"/>
            <ac:spMk id="42" creationId="{00000000-0000-0000-0000-000000000000}"/>
          </ac:spMkLst>
        </pc:spChg>
      </pc:sldChg>
      <pc:sldChg chg="add del setBg">
        <pc:chgData name="nguyen tran thuy anh" userId="adbedd8b6326ee9f" providerId="LiveId" clId="{D51F94C9-B35B-4A2F-ADAC-FCCE76AACADB}" dt="2023-11-28T14:05:18.105" v="1177"/>
        <pc:sldMkLst>
          <pc:docMk/>
          <pc:sldMk cId="3832342473" sldId="293"/>
        </pc:sldMkLst>
      </pc:sldChg>
      <pc:sldChg chg="add ord modAnim">
        <pc:chgData name="nguyen tran thuy anh" userId="adbedd8b6326ee9f" providerId="LiveId" clId="{D51F94C9-B35B-4A2F-ADAC-FCCE76AACADB}" dt="2023-11-28T14:10:37.536" v="1207"/>
        <pc:sldMkLst>
          <pc:docMk/>
          <pc:sldMk cId="762010227" sldId="294"/>
        </pc:sldMkLst>
      </pc:sldChg>
      <pc:sldChg chg="addSp delSp modSp add mod setBg">
        <pc:chgData name="nguyen tran thuy anh" userId="adbedd8b6326ee9f" providerId="LiveId" clId="{D51F94C9-B35B-4A2F-ADAC-FCCE76AACADB}" dt="2023-11-28T14:16:12.140" v="1349" actId="478"/>
        <pc:sldMkLst>
          <pc:docMk/>
          <pc:sldMk cId="1629699241" sldId="295"/>
        </pc:sldMkLst>
        <pc:spChg chg="add del mod topLvl">
          <ac:chgData name="nguyen tran thuy anh" userId="adbedd8b6326ee9f" providerId="LiveId" clId="{D51F94C9-B35B-4A2F-ADAC-FCCE76AACADB}" dt="2023-11-28T14:16:12.140" v="1349" actId="478"/>
          <ac:spMkLst>
            <pc:docMk/>
            <pc:sldMk cId="1629699241" sldId="295"/>
            <ac:spMk id="34" creationId="{0E79A74D-9151-AF46-3569-D19D1BB76557}"/>
          </ac:spMkLst>
        </pc:spChg>
        <pc:spChg chg="add mod">
          <ac:chgData name="nguyen tran thuy anh" userId="adbedd8b6326ee9f" providerId="LiveId" clId="{D51F94C9-B35B-4A2F-ADAC-FCCE76AACADB}" dt="2023-11-28T14:14:38.217" v="1322" actId="1076"/>
          <ac:spMkLst>
            <pc:docMk/>
            <pc:sldMk cId="1629699241" sldId="295"/>
            <ac:spMk id="36" creationId="{555FF18E-BA4A-7BD0-A49E-03BE6C38BC7B}"/>
          </ac:spMkLst>
        </pc:spChg>
        <pc:spChg chg="mod">
          <ac:chgData name="nguyen tran thuy anh" userId="adbedd8b6326ee9f" providerId="LiveId" clId="{D51F94C9-B35B-4A2F-ADAC-FCCE76AACADB}" dt="2023-11-28T14:13:19.621" v="1242" actId="1076"/>
          <ac:spMkLst>
            <pc:docMk/>
            <pc:sldMk cId="1629699241" sldId="295"/>
            <ac:spMk id="39" creationId="{00000000-0000-0000-0000-000000000000}"/>
          </ac:spMkLst>
        </pc:spChg>
        <pc:spChg chg="mod">
          <ac:chgData name="nguyen tran thuy anh" userId="adbedd8b6326ee9f" providerId="LiveId" clId="{D51F94C9-B35B-4A2F-ADAC-FCCE76AACADB}" dt="2023-11-28T14:11:40.313" v="1219" actId="1076"/>
          <ac:spMkLst>
            <pc:docMk/>
            <pc:sldMk cId="1629699241" sldId="295"/>
            <ac:spMk id="42" creationId="{00000000-0000-0000-0000-000000000000}"/>
          </ac:spMkLst>
        </pc:spChg>
        <pc:grpChg chg="ord">
          <ac:chgData name="nguyen tran thuy anh" userId="adbedd8b6326ee9f" providerId="LiveId" clId="{D51F94C9-B35B-4A2F-ADAC-FCCE76AACADB}" dt="2023-11-28T14:11:25.059" v="1215" actId="167"/>
          <ac:grpSpMkLst>
            <pc:docMk/>
            <pc:sldMk cId="1629699241" sldId="295"/>
            <ac:grpSpMk id="12" creationId="{00000000-0000-0000-0000-000000000000}"/>
          </ac:grpSpMkLst>
        </pc:grpChg>
        <pc:grpChg chg="mod">
          <ac:chgData name="nguyen tran thuy anh" userId="adbedd8b6326ee9f" providerId="LiveId" clId="{D51F94C9-B35B-4A2F-ADAC-FCCE76AACADB}" dt="2023-11-28T14:11:36.614" v="1218" actId="1076"/>
          <ac:grpSpMkLst>
            <pc:docMk/>
            <pc:sldMk cId="1629699241" sldId="295"/>
            <ac:grpSpMk id="17" creationId="{00000000-0000-0000-0000-000000000000}"/>
          </ac:grpSpMkLst>
        </pc:grpChg>
        <pc:grpChg chg="add del mod">
          <ac:chgData name="nguyen tran thuy anh" userId="adbedd8b6326ee9f" providerId="LiveId" clId="{D51F94C9-B35B-4A2F-ADAC-FCCE76AACADB}" dt="2023-11-28T14:15:57.806" v="1324" actId="478"/>
          <ac:grpSpMkLst>
            <pc:docMk/>
            <pc:sldMk cId="1629699241" sldId="295"/>
            <ac:grpSpMk id="33" creationId="{C9716ACF-58EE-1F27-8C31-5E04C9F9963D}"/>
          </ac:grpSpMkLst>
        </pc:grpChg>
        <pc:picChg chg="add del mod">
          <ac:chgData name="nguyen tran thuy anh" userId="adbedd8b6326ee9f" providerId="LiveId" clId="{D51F94C9-B35B-4A2F-ADAC-FCCE76AACADB}" dt="2023-11-28T14:16:11.632" v="1348"/>
          <ac:picMkLst>
            <pc:docMk/>
            <pc:sldMk cId="1629699241" sldId="295"/>
            <ac:picMk id="38" creationId="{BE448F60-8787-98B8-7B53-B60D008FD2B6}"/>
          </ac:picMkLst>
        </pc:picChg>
        <pc:picChg chg="add del mod">
          <ac:chgData name="nguyen tran thuy anh" userId="adbedd8b6326ee9f" providerId="LiveId" clId="{D51F94C9-B35B-4A2F-ADAC-FCCE76AACADB}" dt="2023-11-28T14:16:11.632" v="1348"/>
          <ac:picMkLst>
            <pc:docMk/>
            <pc:sldMk cId="1629699241" sldId="295"/>
            <ac:picMk id="41" creationId="{E18F17EB-EB56-90FD-174F-B54D1C3B0EAD}"/>
          </ac:picMkLst>
        </pc:picChg>
        <pc:picChg chg="add del mod">
          <ac:chgData name="nguyen tran thuy anh" userId="adbedd8b6326ee9f" providerId="LiveId" clId="{D51F94C9-B35B-4A2F-ADAC-FCCE76AACADB}" dt="2023-11-28T14:16:11.632" v="1348"/>
          <ac:picMkLst>
            <pc:docMk/>
            <pc:sldMk cId="1629699241" sldId="295"/>
            <ac:picMk id="44" creationId="{5696A670-DC08-BB4A-7D91-E11616E1878B}"/>
          </ac:picMkLst>
        </pc:picChg>
        <pc:picChg chg="add del mod">
          <ac:chgData name="nguyen tran thuy anh" userId="adbedd8b6326ee9f" providerId="LiveId" clId="{D51F94C9-B35B-4A2F-ADAC-FCCE76AACADB}" dt="2023-11-28T14:16:11.632" v="1348"/>
          <ac:picMkLst>
            <pc:docMk/>
            <pc:sldMk cId="1629699241" sldId="295"/>
            <ac:picMk id="46" creationId="{021AFAFE-5516-DD2E-E5AC-9499A65E24B1}"/>
          </ac:picMkLst>
        </pc:picChg>
      </pc:sldChg>
      <pc:sldChg chg="add setBg modNotesTx">
        <pc:chgData name="nguyen tran thuy anh" userId="adbedd8b6326ee9f" providerId="LiveId" clId="{D51F94C9-B35B-4A2F-ADAC-FCCE76AACADB}" dt="2023-11-28T14:16:24.854" v="1380" actId="20577"/>
        <pc:sldMkLst>
          <pc:docMk/>
          <pc:sldMk cId="799021344" sldId="296"/>
        </pc:sldMkLst>
      </pc:sldChg>
      <pc:sldChg chg="add setBg modNotesTx">
        <pc:chgData name="nguyen tran thuy anh" userId="adbedd8b6326ee9f" providerId="LiveId" clId="{D51F94C9-B35B-4A2F-ADAC-FCCE76AACADB}" dt="2023-11-28T14:16:30.360" v="1381"/>
        <pc:sldMkLst>
          <pc:docMk/>
          <pc:sldMk cId="3399783727" sldId="297"/>
        </pc:sldMkLst>
      </pc:sldChg>
      <pc:sldChg chg="modSp add mod setBg modNotesTx">
        <pc:chgData name="nguyen tran thuy anh" userId="adbedd8b6326ee9f" providerId="LiveId" clId="{D51F94C9-B35B-4A2F-ADAC-FCCE76AACADB}" dt="2023-11-28T14:16:32.513" v="1382"/>
        <pc:sldMkLst>
          <pc:docMk/>
          <pc:sldMk cId="2183856383" sldId="298"/>
        </pc:sldMkLst>
        <pc:grpChg chg="ord">
          <ac:chgData name="nguyen tran thuy anh" userId="adbedd8b6326ee9f" providerId="LiveId" clId="{D51F94C9-B35B-4A2F-ADAC-FCCE76AACADB}" dt="2023-11-28T14:12:17.270" v="1228" actId="167"/>
          <ac:grpSpMkLst>
            <pc:docMk/>
            <pc:sldMk cId="2183856383" sldId="298"/>
            <ac:grpSpMk id="12" creationId="{00000000-0000-0000-0000-000000000000}"/>
          </ac:grpSpMkLst>
        </pc:grpChg>
      </pc:sldChg>
      <pc:sldChg chg="modSp add mod setBg modNotesTx">
        <pc:chgData name="nguyen tran thuy anh" userId="adbedd8b6326ee9f" providerId="LiveId" clId="{D51F94C9-B35B-4A2F-ADAC-FCCE76AACADB}" dt="2023-11-28T14:16:35.609" v="1383"/>
        <pc:sldMkLst>
          <pc:docMk/>
          <pc:sldMk cId="1859768281" sldId="299"/>
        </pc:sldMkLst>
        <pc:grpChg chg="ord">
          <ac:chgData name="nguyen tran thuy anh" userId="adbedd8b6326ee9f" providerId="LiveId" clId="{D51F94C9-B35B-4A2F-ADAC-FCCE76AACADB}" dt="2023-11-28T14:12:27.089" v="1230" actId="167"/>
          <ac:grpSpMkLst>
            <pc:docMk/>
            <pc:sldMk cId="1859768281" sldId="299"/>
            <ac:grpSpMk id="12" creationId="{00000000-0000-0000-0000-000000000000}"/>
          </ac:grpSpMkLst>
        </pc:grpChg>
      </pc:sldChg>
      <pc:sldChg chg="addSp modSp new mod setBg modNotesTx">
        <pc:chgData name="nguyen tran thuy anh" userId="adbedd8b6326ee9f" providerId="LiveId" clId="{D51F94C9-B35B-4A2F-ADAC-FCCE76AACADB}" dt="2023-11-28T14:17:24.061" v="1388"/>
        <pc:sldMkLst>
          <pc:docMk/>
          <pc:sldMk cId="1600632055" sldId="300"/>
        </pc:sldMkLst>
        <pc:spChg chg="add mod">
          <ac:chgData name="nguyen tran thuy anh" userId="adbedd8b6326ee9f" providerId="LiveId" clId="{D51F94C9-B35B-4A2F-ADAC-FCCE76AACADB}" dt="2023-11-28T14:12:57.165" v="1235" actId="2085"/>
          <ac:spMkLst>
            <pc:docMk/>
            <pc:sldMk cId="1600632055" sldId="300"/>
            <ac:spMk id="2" creationId="{CCF98124-FAA0-BB3C-B5AE-18A253FF51F0}"/>
          </ac:spMkLst>
        </pc:spChg>
        <pc:spChg chg="add mod">
          <ac:chgData name="nguyen tran thuy anh" userId="adbedd8b6326ee9f" providerId="LiveId" clId="{D51F94C9-B35B-4A2F-ADAC-FCCE76AACADB}" dt="2023-11-28T14:13:14.345" v="1241" actId="1076"/>
          <ac:spMkLst>
            <pc:docMk/>
            <pc:sldMk cId="1600632055" sldId="300"/>
            <ac:spMk id="4" creationId="{3BF21EB8-D669-4BD4-C4A3-EE1D158807E2}"/>
          </ac:spMkLst>
        </pc:spChg>
        <pc:picChg chg="add mod">
          <ac:chgData name="nguyen tran thuy anh" userId="adbedd8b6326ee9f" providerId="LiveId" clId="{D51F94C9-B35B-4A2F-ADAC-FCCE76AACADB}" dt="2023-11-28T14:16:53.045" v="1387" actId="1076"/>
          <ac:picMkLst>
            <pc:docMk/>
            <pc:sldMk cId="1600632055" sldId="300"/>
            <ac:picMk id="5" creationId="{205206C2-4703-E073-AE42-303CA551B904}"/>
          </ac:picMkLst>
        </pc:picChg>
      </pc:sldChg>
      <pc:sldChg chg="add">
        <pc:chgData name="nguyen tran thuy anh" userId="adbedd8b6326ee9f" providerId="LiveId" clId="{D51F94C9-B35B-4A2F-ADAC-FCCE76AACADB}" dt="2023-11-28T14:17:43.713" v="1389"/>
        <pc:sldMkLst>
          <pc:docMk/>
          <pc:sldMk cId="498052748" sldId="301"/>
        </pc:sldMkLst>
      </pc:sldChg>
      <pc:sldChg chg="new del">
        <pc:chgData name="nguyen tran thuy anh" userId="adbedd8b6326ee9f" providerId="LiveId" clId="{D51F94C9-B35B-4A2F-ADAC-FCCE76AACADB}" dt="2023-11-28T14:18:16.760" v="1392" actId="47"/>
        <pc:sldMkLst>
          <pc:docMk/>
          <pc:sldMk cId="3137782909" sldId="302"/>
        </pc:sldMkLst>
      </pc:sldChg>
      <pc:sldChg chg="modSp add mod setBg modNotesTx">
        <pc:chgData name="nguyen tran thuy anh" userId="adbedd8b6326ee9f" providerId="LiveId" clId="{D51F94C9-B35B-4A2F-ADAC-FCCE76AACADB}" dt="2023-11-28T14:23:09.620" v="1468"/>
        <pc:sldMkLst>
          <pc:docMk/>
          <pc:sldMk cId="4242650249" sldId="302"/>
        </pc:sldMkLst>
        <pc:graphicFrameChg chg="mod modGraphic">
          <ac:chgData name="nguyen tran thuy anh" userId="adbedd8b6326ee9f" providerId="LiveId" clId="{D51F94C9-B35B-4A2F-ADAC-FCCE76AACADB}" dt="2023-11-28T14:23:09.620" v="1468"/>
          <ac:graphicFrameMkLst>
            <pc:docMk/>
            <pc:sldMk cId="4242650249" sldId="302"/>
            <ac:graphicFrameMk id="38" creationId="{00000000-0000-0000-0000-000000000000}"/>
          </ac:graphicFrameMkLst>
        </pc:graphicFrameChg>
      </pc:sldChg>
      <pc:sldChg chg="modSp add mod setBg">
        <pc:chgData name="nguyen tran thuy anh" userId="adbedd8b6326ee9f" providerId="LiveId" clId="{D51F94C9-B35B-4A2F-ADAC-FCCE76AACADB}" dt="2023-11-28T14:18:29.365" v="1395"/>
        <pc:sldMkLst>
          <pc:docMk/>
          <pc:sldMk cId="2847724460" sldId="303"/>
        </pc:sldMkLst>
        <pc:grpChg chg="ord">
          <ac:chgData name="nguyen tran thuy anh" userId="adbedd8b6326ee9f" providerId="LiveId" clId="{D51F94C9-B35B-4A2F-ADAC-FCCE76AACADB}" dt="2023-11-28T14:18:25.507" v="1394" actId="167"/>
          <ac:grpSpMkLst>
            <pc:docMk/>
            <pc:sldMk cId="2847724460" sldId="303"/>
            <ac:grpSpMk id="12" creationId="{00000000-0000-0000-0000-000000000000}"/>
          </ac:grpSpMkLst>
        </pc:grpChg>
        <pc:grpChg chg="mod">
          <ac:chgData name="nguyen tran thuy anh" userId="adbedd8b6326ee9f" providerId="LiveId" clId="{D51F94C9-B35B-4A2F-ADAC-FCCE76AACADB}" dt="2023-11-28T14:18:20.325" v="1393" actId="1076"/>
          <ac:grpSpMkLst>
            <pc:docMk/>
            <pc:sldMk cId="2847724460" sldId="303"/>
            <ac:grpSpMk id="17" creationId="{00000000-0000-0000-0000-000000000000}"/>
          </ac:grpSpMkLst>
        </pc:grpChg>
      </pc:sldChg>
      <pc:sldChg chg="modSp add mod setBg">
        <pc:chgData name="nguyen tran thuy anh" userId="adbedd8b6326ee9f" providerId="LiveId" clId="{D51F94C9-B35B-4A2F-ADAC-FCCE76AACADB}" dt="2023-11-28T14:18:38.320" v="1397"/>
        <pc:sldMkLst>
          <pc:docMk/>
          <pc:sldMk cId="2904453462" sldId="304"/>
        </pc:sldMkLst>
        <pc:grpChg chg="ord">
          <ac:chgData name="nguyen tran thuy anh" userId="adbedd8b6326ee9f" providerId="LiveId" clId="{D51F94C9-B35B-4A2F-ADAC-FCCE76AACADB}" dt="2023-11-28T14:18:34.738" v="1396" actId="167"/>
          <ac:grpSpMkLst>
            <pc:docMk/>
            <pc:sldMk cId="2904453462" sldId="304"/>
            <ac:grpSpMk id="12" creationId="{00000000-0000-0000-0000-000000000000}"/>
          </ac:grpSpMkLst>
        </pc:grpChg>
      </pc:sldChg>
      <pc:sldChg chg="modSp add mod setBg">
        <pc:chgData name="nguyen tran thuy anh" userId="adbedd8b6326ee9f" providerId="LiveId" clId="{D51F94C9-B35B-4A2F-ADAC-FCCE76AACADB}" dt="2023-11-28T14:18:49.947" v="1399"/>
        <pc:sldMkLst>
          <pc:docMk/>
          <pc:sldMk cId="3588662507" sldId="305"/>
        </pc:sldMkLst>
        <pc:grpChg chg="ord">
          <ac:chgData name="nguyen tran thuy anh" userId="adbedd8b6326ee9f" providerId="LiveId" clId="{D51F94C9-B35B-4A2F-ADAC-FCCE76AACADB}" dt="2023-11-28T14:18:46.461" v="1398" actId="167"/>
          <ac:grpSpMkLst>
            <pc:docMk/>
            <pc:sldMk cId="3588662507" sldId="305"/>
            <ac:grpSpMk id="12" creationId="{00000000-0000-0000-0000-000000000000}"/>
          </ac:grpSpMkLst>
        </pc:grpChg>
      </pc:sldChg>
      <pc:sldChg chg="modSp add mod setBg">
        <pc:chgData name="nguyen tran thuy anh" userId="adbedd8b6326ee9f" providerId="LiveId" clId="{D51F94C9-B35B-4A2F-ADAC-FCCE76AACADB}" dt="2023-11-28T14:19:23.342" v="1404" actId="207"/>
        <pc:sldMkLst>
          <pc:docMk/>
          <pc:sldMk cId="1579143506" sldId="306"/>
        </pc:sldMkLst>
        <pc:grpChg chg="ord">
          <ac:chgData name="nguyen tran thuy anh" userId="adbedd8b6326ee9f" providerId="LiveId" clId="{D51F94C9-B35B-4A2F-ADAC-FCCE76AACADB}" dt="2023-11-28T14:18:56.322" v="1400" actId="167"/>
          <ac:grpSpMkLst>
            <pc:docMk/>
            <pc:sldMk cId="1579143506" sldId="306"/>
            <ac:grpSpMk id="12" creationId="{00000000-0000-0000-0000-000000000000}"/>
          </ac:grpSpMkLst>
        </pc:grpChg>
        <pc:grpChg chg="mod">
          <ac:chgData name="nguyen tran thuy anh" userId="adbedd8b6326ee9f" providerId="LiveId" clId="{D51F94C9-B35B-4A2F-ADAC-FCCE76AACADB}" dt="2023-11-28T14:19:00.424" v="1401" actId="14100"/>
          <ac:grpSpMkLst>
            <pc:docMk/>
            <pc:sldMk cId="1579143506" sldId="306"/>
            <ac:grpSpMk id="17" creationId="{00000000-0000-0000-0000-000000000000}"/>
          </ac:grpSpMkLst>
        </pc:grpChg>
        <pc:graphicFrameChg chg="modGraphic">
          <ac:chgData name="nguyen tran thuy anh" userId="adbedd8b6326ee9f" providerId="LiveId" clId="{D51F94C9-B35B-4A2F-ADAC-FCCE76AACADB}" dt="2023-11-28T14:19:23.342" v="1404" actId="207"/>
          <ac:graphicFrameMkLst>
            <pc:docMk/>
            <pc:sldMk cId="1579143506" sldId="306"/>
            <ac:graphicFrameMk id="34" creationId="{00000000-0000-0000-0000-000000000000}"/>
          </ac:graphicFrameMkLst>
        </pc:graphicFrameChg>
      </pc:sldChg>
      <pc:sldChg chg="addSp delSp modSp add del mod">
        <pc:chgData name="nguyen tran thuy anh" userId="adbedd8b6326ee9f" providerId="LiveId" clId="{D51F94C9-B35B-4A2F-ADAC-FCCE76AACADB}" dt="2023-11-28T14:22:09.722" v="1420" actId="47"/>
        <pc:sldMkLst>
          <pc:docMk/>
          <pc:sldMk cId="640624831" sldId="307"/>
        </pc:sldMkLst>
        <pc:spChg chg="add del">
          <ac:chgData name="nguyen tran thuy anh" userId="adbedd8b6326ee9f" providerId="LiveId" clId="{D51F94C9-B35B-4A2F-ADAC-FCCE76AACADB}" dt="2023-11-28T14:20:12.495" v="1408" actId="22"/>
          <ac:spMkLst>
            <pc:docMk/>
            <pc:sldMk cId="640624831" sldId="307"/>
            <ac:spMk id="33" creationId="{D4DEDAD2-ABB1-8CEB-D323-63CEC612BC18}"/>
          </ac:spMkLst>
        </pc:spChg>
        <pc:spChg chg="mod">
          <ac:chgData name="nguyen tran thuy anh" userId="adbedd8b6326ee9f" providerId="LiveId" clId="{D51F94C9-B35B-4A2F-ADAC-FCCE76AACADB}" dt="2023-11-28T14:20:51.754" v="1414" actId="255"/>
          <ac:spMkLst>
            <pc:docMk/>
            <pc:sldMk cId="640624831" sldId="307"/>
            <ac:spMk id="42" creationId="{00000000-0000-0000-0000-000000000000}"/>
          </ac:spMkLst>
        </pc:spChg>
      </pc:sldChg>
      <pc:sldChg chg="modSp add del mod">
        <pc:chgData name="nguyen tran thuy anh" userId="adbedd8b6326ee9f" providerId="LiveId" clId="{D51F94C9-B35B-4A2F-ADAC-FCCE76AACADB}" dt="2023-11-28T14:22:11.737" v="1421" actId="47"/>
        <pc:sldMkLst>
          <pc:docMk/>
          <pc:sldMk cId="3018289643" sldId="308"/>
        </pc:sldMkLst>
        <pc:spChg chg="mod">
          <ac:chgData name="nguyen tran thuy anh" userId="adbedd8b6326ee9f" providerId="LiveId" clId="{D51F94C9-B35B-4A2F-ADAC-FCCE76AACADB}" dt="2023-11-28T14:21:15.461" v="1416" actId="255"/>
          <ac:spMkLst>
            <pc:docMk/>
            <pc:sldMk cId="3018289643" sldId="308"/>
            <ac:spMk id="42" creationId="{00000000-0000-0000-0000-000000000000}"/>
          </ac:spMkLst>
        </pc:spChg>
      </pc:sldChg>
      <pc:sldChg chg="add modAnim">
        <pc:chgData name="nguyen tran thuy anh" userId="adbedd8b6326ee9f" providerId="LiveId" clId="{D51F94C9-B35B-4A2F-ADAC-FCCE76AACADB}" dt="2023-11-28T14:21:50.874" v="1419"/>
        <pc:sldMkLst>
          <pc:docMk/>
          <pc:sldMk cId="1836809760" sldId="309"/>
        </pc:sldMkLst>
      </pc:sldChg>
      <pc:sldChg chg="modSp add mod setBg">
        <pc:chgData name="nguyen tran thuy anh" userId="adbedd8b6326ee9f" providerId="LiveId" clId="{D51F94C9-B35B-4A2F-ADAC-FCCE76AACADB}" dt="2023-11-28T14:23:40.602" v="1471"/>
        <pc:sldMkLst>
          <pc:docMk/>
          <pc:sldMk cId="75144538" sldId="310"/>
        </pc:sldMkLst>
        <pc:grpChg chg="ord">
          <ac:chgData name="nguyen tran thuy anh" userId="adbedd8b6326ee9f" providerId="LiveId" clId="{D51F94C9-B35B-4A2F-ADAC-FCCE76AACADB}" dt="2023-11-28T14:23:37.274" v="1470" actId="167"/>
          <ac:grpSpMkLst>
            <pc:docMk/>
            <pc:sldMk cId="75144538" sldId="310"/>
            <ac:grpSpMk id="12" creationId="{00000000-0000-0000-0000-000000000000}"/>
          </ac:grpSpMkLst>
        </pc:grpChg>
      </pc:sldChg>
      <pc:sldChg chg="modSp add mod setBg">
        <pc:chgData name="nguyen tran thuy anh" userId="adbedd8b6326ee9f" providerId="LiveId" clId="{D51F94C9-B35B-4A2F-ADAC-FCCE76AACADB}" dt="2023-11-28T14:23:50.175" v="1473"/>
        <pc:sldMkLst>
          <pc:docMk/>
          <pc:sldMk cId="2156637161" sldId="311"/>
        </pc:sldMkLst>
        <pc:grpChg chg="ord">
          <ac:chgData name="nguyen tran thuy anh" userId="adbedd8b6326ee9f" providerId="LiveId" clId="{D51F94C9-B35B-4A2F-ADAC-FCCE76AACADB}" dt="2023-11-28T14:23:46.551" v="1472" actId="167"/>
          <ac:grpSpMkLst>
            <pc:docMk/>
            <pc:sldMk cId="2156637161" sldId="311"/>
            <ac:grpSpMk id="12" creationId="{00000000-0000-0000-0000-000000000000}"/>
          </ac:grpSpMkLst>
        </pc:grpChg>
      </pc:sldChg>
      <pc:sldChg chg="modSp add mod setBg">
        <pc:chgData name="nguyen tran thuy anh" userId="adbedd8b6326ee9f" providerId="LiveId" clId="{D51F94C9-B35B-4A2F-ADAC-FCCE76AACADB}" dt="2023-11-28T14:24:38.884" v="1482" actId="207"/>
        <pc:sldMkLst>
          <pc:docMk/>
          <pc:sldMk cId="4161108548" sldId="312"/>
        </pc:sldMkLst>
        <pc:grpChg chg="ord">
          <ac:chgData name="nguyen tran thuy anh" userId="adbedd8b6326ee9f" providerId="LiveId" clId="{D51F94C9-B35B-4A2F-ADAC-FCCE76AACADB}" dt="2023-11-28T14:23:56.482" v="1474" actId="167"/>
          <ac:grpSpMkLst>
            <pc:docMk/>
            <pc:sldMk cId="4161108548" sldId="312"/>
            <ac:grpSpMk id="27" creationId="{00000000-0000-0000-0000-000000000000}"/>
          </ac:grpSpMkLst>
        </pc:grpChg>
        <pc:graphicFrameChg chg="mod modGraphic">
          <ac:chgData name="nguyen tran thuy anh" userId="adbedd8b6326ee9f" providerId="LiveId" clId="{D51F94C9-B35B-4A2F-ADAC-FCCE76AACADB}" dt="2023-11-28T14:24:38.884" v="1482" actId="207"/>
          <ac:graphicFrameMkLst>
            <pc:docMk/>
            <pc:sldMk cId="4161108548" sldId="312"/>
            <ac:graphicFrameMk id="35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F7EE5-355F-455D-AF05-1BB4DBA70F56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16251-ADC5-4F10-A0C3-2957EFC46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7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https://vtv.vn/video/hao-khi-ngan-nam-xa-hoi-dai-viet-cuoi-thoi-tran-du-tong-phan-1-283842.htm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/>
              <a:t>GV Cho HS xem video xong sẽ nhấn đồng hồ 10 phút để thảo luận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8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1800" b="1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2: Nhóm mảnh ghép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thành nhóm mới khoảng từ </a:t>
            </a:r>
            <a:r>
              <a:rPr lang="en-US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người (bao gồm 1-2 người từ nhóm 1; 1-2 từ nhóm 2; 1-2 người từ nhóm 3…), gọi là nhóm mảnh ghép.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câu hỏi và câu trả lời của vòng 1 được các thành viên trong nhóm mới chia sẻ đầy đủ với nhau.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mọi thành viên trong nhóm mới đều hiểu, được tất cả nội dung ở vòng 1 thì nhiệm vụ mới sẽ được giao cho các nhóm để giải quyết (lưu ý nhiệm vụ mới này phải gắn liền với kiến thức thu được ở vòng 1).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nhóm mới thực hiện nhiệm vụ trình bày và chia sẻ kết quả.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4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 là nội dung ghi bài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95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 án D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845FB-774F-454A-AD2A-58D834C6E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213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 án B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845FB-774F-454A-AD2A-58D834C6E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776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 án B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845FB-774F-454A-AD2A-58D834C6E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249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err="1"/>
              <a:t>câu</a:t>
            </a:r>
            <a:r>
              <a:rPr lang="en-US"/>
              <a:t> A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845FB-774F-454A-AD2A-58D834C6E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149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Đáp án 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845FB-774F-454A-AD2A-58D834C6E3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829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https://vtv.vn/video/hao-khi-ngan-nam-xa-hoi-dai-viet-cuoi-thoi-tran-du-tong-phan-1-283842.htm</a:t>
            </a: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/>
              <a:t>GV Cho HS xem video xong sẽ nhấn đồng hồ 10 phút để thảo luận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0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 là nội dung ghi bài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87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Đối với lớp giỏi, GV sẽ đặt câu hỏi này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3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 là nội dung ghi bài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16251-ADC5-4F10-A0C3-2957EFC461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9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đã phát PBT cho HS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81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đã phát PBT cho HS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55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đã phát PBT cho HS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05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đã phát PBT cho HS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816251-ADC5-4F10-A0C3-2957EFC4613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5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09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94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75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80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9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2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8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9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39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68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88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91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8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media" Target="../media/media3.wmv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9.svg"/><Relationship Id="rId4" Type="http://schemas.openxmlformats.org/officeDocument/2006/relationships/video" Target="../media/media3.wm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.sv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2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4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0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0" y="-638759"/>
            <a:ext cx="10884760" cy="9840725"/>
          </a:xfrm>
          <a:custGeom>
            <a:avLst/>
            <a:gdLst/>
            <a:ahLst/>
            <a:cxnLst/>
            <a:rect l="l" t="t" r="r" b="b"/>
            <a:pathLst>
              <a:path w="11394524" h="9840725">
                <a:moveTo>
                  <a:pt x="0" y="0"/>
                </a:moveTo>
                <a:lnTo>
                  <a:pt x="11394524" y="0"/>
                </a:lnTo>
                <a:lnTo>
                  <a:pt x="11394524" y="9840725"/>
                </a:lnTo>
                <a:lnTo>
                  <a:pt x="0" y="98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34149" y="7436730"/>
            <a:ext cx="6717138" cy="5801165"/>
          </a:xfrm>
          <a:custGeom>
            <a:avLst/>
            <a:gdLst/>
            <a:ahLst/>
            <a:cxnLst/>
            <a:rect l="l" t="t" r="r" b="b"/>
            <a:pathLst>
              <a:path w="6717138" h="5801165">
                <a:moveTo>
                  <a:pt x="0" y="0"/>
                </a:moveTo>
                <a:lnTo>
                  <a:pt x="6717138" y="0"/>
                </a:lnTo>
                <a:lnTo>
                  <a:pt x="6717138" y="5801164"/>
                </a:lnTo>
                <a:lnTo>
                  <a:pt x="0" y="580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561662" y="8246568"/>
            <a:ext cx="1458232" cy="1259382"/>
          </a:xfrm>
          <a:custGeom>
            <a:avLst/>
            <a:gdLst/>
            <a:ahLst/>
            <a:cxnLst/>
            <a:rect l="l" t="t" r="r" b="b"/>
            <a:pathLst>
              <a:path w="1458232" h="1259382">
                <a:moveTo>
                  <a:pt x="0" y="0"/>
                </a:moveTo>
                <a:lnTo>
                  <a:pt x="1458232" y="0"/>
                </a:lnTo>
                <a:lnTo>
                  <a:pt x="1458232" y="1259382"/>
                </a:lnTo>
                <a:lnTo>
                  <a:pt x="0" y="125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10434" y="701475"/>
            <a:ext cx="8364569" cy="7329453"/>
          </a:xfrm>
          <a:custGeom>
            <a:avLst/>
            <a:gdLst/>
            <a:ahLst/>
            <a:cxnLst/>
            <a:rect l="l" t="t" r="r" b="b"/>
            <a:pathLst>
              <a:path w="8364569" h="7329453">
                <a:moveTo>
                  <a:pt x="0" y="0"/>
                </a:moveTo>
                <a:lnTo>
                  <a:pt x="8364568" y="0"/>
                </a:lnTo>
                <a:lnTo>
                  <a:pt x="8364568" y="7329453"/>
                </a:lnTo>
                <a:lnTo>
                  <a:pt x="0" y="732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84918" y="895628"/>
            <a:ext cx="8015600" cy="694114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t="-7426" b="-742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1444" y="1973888"/>
            <a:ext cx="11010900" cy="5462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50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MƯNG HỌC SINH LỚP 11</a:t>
            </a:r>
          </a:p>
          <a:p>
            <a:pPr algn="ctr">
              <a:lnSpc>
                <a:spcPct val="250000"/>
              </a:lnSpc>
            </a:pPr>
            <a:r>
              <a:rPr lang="en-US" sz="50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THAM DỰ TIẾT HỌC LỊCH SỬ </a:t>
            </a:r>
          </a:p>
          <a:p>
            <a:pPr algn="ctr">
              <a:lnSpc>
                <a:spcPct val="250000"/>
              </a:lnSpc>
            </a:pPr>
            <a:r>
              <a:rPr lang="en-US" sz="50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VỚI GIÁO VIÊN..............</a:t>
            </a:r>
            <a:r>
              <a:rPr lang="en-US" sz="5000">
                <a:solidFill>
                  <a:srgbClr val="1800B1"/>
                </a:solidFill>
                <a:latin typeface="Poppins Bold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>
            <a:grpSpLocks noGrp="1" noUngrp="1" noRot="1" noMove="1" noResize="1"/>
          </p:cNvGrpSpPr>
          <p:nvPr/>
        </p:nvGrpSpPr>
        <p:grpSpPr>
          <a:xfrm>
            <a:off x="186565" y="131001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555382" y="-6228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46283" y="274993"/>
            <a:ext cx="8510337" cy="332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Ly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nào </a:t>
            </a:r>
            <a:endParaRPr kumimoji="0" lang="en-US" sz="5000" b="1" i="0" u="none" strike="noStrike" kern="1200" cap="none" spc="147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686390"/>
              </p:ext>
            </p:extLst>
          </p:nvPr>
        </p:nvGraphicFramePr>
        <p:xfrm>
          <a:off x="689191" y="4350581"/>
          <a:ext cx="9293010" cy="51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1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36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78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319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4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4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4000" kern="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4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80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 hình </a:t>
                      </a:r>
                      <a:endParaRPr lang="en-US" sz="40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kern="1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8015">
                <a:tc gridSpan="3">
                  <a:txBody>
                    <a:bodyPr/>
                    <a:lstStyle/>
                    <a:p>
                      <a:pPr indent="1943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4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" name="10_Minute_Countdown_Timer_Download_Simple_Format_Ten_Minu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638405" y="695464"/>
            <a:ext cx="2677110" cy="976845"/>
          </a:xfrm>
          <a:prstGeom prst="rect">
            <a:avLst/>
          </a:prstGeom>
        </p:spPr>
      </p:pic>
      <p:sp>
        <p:nvSpPr>
          <p:cNvPr id="35" name="Rectangle 41">
            <a:extLst>
              <a:ext uri="{FF2B5EF4-FFF2-40B4-BE49-F238E27FC236}">
                <a16:creationId xmlns:a16="http://schemas.microsoft.com/office/drawing/2014/main" id="{DD51017B-842B-45AA-3511-B2573D504F26}"/>
              </a:ext>
            </a:extLst>
          </p:cNvPr>
          <p:cNvSpPr/>
          <p:nvPr/>
        </p:nvSpPr>
        <p:spPr>
          <a:xfrm>
            <a:off x="10058400" y="365242"/>
            <a:ext cx="4049507" cy="14811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TINH HINH CUOI THOI TRAN">
            <a:hlinkClick r:id="" action="ppaction://media"/>
            <a:extLst>
              <a:ext uri="{FF2B5EF4-FFF2-40B4-BE49-F238E27FC236}">
                <a16:creationId xmlns:a16="http://schemas.microsoft.com/office/drawing/2014/main" id="{B3310112-B401-03FD-9B80-A659582D87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8565" y="2167938"/>
            <a:ext cx="6978178" cy="63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53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>
            <a:grpSpLocks noGrp="1" noUngrp="1" noRot="1" noMove="1" noResize="1"/>
          </p:cNvGrpSpPr>
          <p:nvPr/>
        </p:nvGrpSpPr>
        <p:grpSpPr>
          <a:xfrm>
            <a:off x="186565" y="131001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34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555382" y="-6228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TINH HINH CUOI THOI TRAN">
            <a:hlinkClick r:id="" action="ppaction://media"/>
            <a:extLst>
              <a:ext uri="{FF2B5EF4-FFF2-40B4-BE49-F238E27FC236}">
                <a16:creationId xmlns:a16="http://schemas.microsoft.com/office/drawing/2014/main" id="{B3310112-B401-03FD-9B80-A659582D87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849" y="266700"/>
            <a:ext cx="16186143" cy="889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61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33133" y="-582425"/>
            <a:ext cx="11394524" cy="9840725"/>
          </a:xfrm>
          <a:custGeom>
            <a:avLst/>
            <a:gdLst/>
            <a:ahLst/>
            <a:cxnLst/>
            <a:rect l="l" t="t" r="r" b="b"/>
            <a:pathLst>
              <a:path w="11394524" h="9840725">
                <a:moveTo>
                  <a:pt x="0" y="0"/>
                </a:moveTo>
                <a:lnTo>
                  <a:pt x="11394524" y="0"/>
                </a:lnTo>
                <a:lnTo>
                  <a:pt x="11394524" y="9840725"/>
                </a:lnTo>
                <a:lnTo>
                  <a:pt x="0" y="98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798776" y="7436730"/>
            <a:ext cx="6717138" cy="5801165"/>
          </a:xfrm>
          <a:custGeom>
            <a:avLst/>
            <a:gdLst/>
            <a:ahLst/>
            <a:cxnLst/>
            <a:rect l="l" t="t" r="r" b="b"/>
            <a:pathLst>
              <a:path w="6717138" h="5801165">
                <a:moveTo>
                  <a:pt x="0" y="0"/>
                </a:moveTo>
                <a:lnTo>
                  <a:pt x="6717138" y="0"/>
                </a:lnTo>
                <a:lnTo>
                  <a:pt x="6717138" y="5801164"/>
                </a:lnTo>
                <a:lnTo>
                  <a:pt x="0" y="580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622491" y="701475"/>
            <a:ext cx="8364569" cy="7329453"/>
          </a:xfrm>
          <a:custGeom>
            <a:avLst/>
            <a:gdLst/>
            <a:ahLst/>
            <a:cxnLst/>
            <a:rect l="l" t="t" r="r" b="b"/>
            <a:pathLst>
              <a:path w="8364569" h="7329453">
                <a:moveTo>
                  <a:pt x="0" y="0"/>
                </a:moveTo>
                <a:lnTo>
                  <a:pt x="8364569" y="0"/>
                </a:lnTo>
                <a:lnTo>
                  <a:pt x="8364569" y="7329453"/>
                </a:lnTo>
                <a:lnTo>
                  <a:pt x="0" y="732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918362" y="8246568"/>
            <a:ext cx="1458232" cy="1259382"/>
          </a:xfrm>
          <a:custGeom>
            <a:avLst/>
            <a:gdLst/>
            <a:ahLst/>
            <a:cxnLst/>
            <a:rect l="l" t="t" r="r" b="b"/>
            <a:pathLst>
              <a:path w="1458232" h="1259382">
                <a:moveTo>
                  <a:pt x="0" y="0"/>
                </a:moveTo>
                <a:lnTo>
                  <a:pt x="1458232" y="0"/>
                </a:lnTo>
                <a:lnTo>
                  <a:pt x="1458232" y="1259382"/>
                </a:lnTo>
                <a:lnTo>
                  <a:pt x="0" y="125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04660" y="1219200"/>
            <a:ext cx="6323022" cy="5797990"/>
            <a:chOff x="0" y="0"/>
            <a:chExt cx="812800" cy="7453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45309"/>
            </a:xfrm>
            <a:custGeom>
              <a:avLst/>
              <a:gdLst/>
              <a:ahLst/>
              <a:cxnLst/>
              <a:rect l="l" t="t" r="r" b="b"/>
              <a:pathLst>
                <a:path w="812800" h="745309">
                  <a:moveTo>
                    <a:pt x="812800" y="372655"/>
                  </a:moveTo>
                  <a:lnTo>
                    <a:pt x="609600" y="745309"/>
                  </a:lnTo>
                  <a:lnTo>
                    <a:pt x="203200" y="745309"/>
                  </a:lnTo>
                  <a:lnTo>
                    <a:pt x="0" y="37265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72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584200" cy="802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41182" y="2894286"/>
            <a:ext cx="4729046" cy="2943831"/>
          </a:xfrm>
          <a:custGeom>
            <a:avLst/>
            <a:gdLst/>
            <a:ahLst/>
            <a:cxnLst/>
            <a:rect l="l" t="t" r="r" b="b"/>
            <a:pathLst>
              <a:path w="4729046" h="2943831">
                <a:moveTo>
                  <a:pt x="0" y="0"/>
                </a:moveTo>
                <a:lnTo>
                  <a:pt x="4729047" y="0"/>
                </a:lnTo>
                <a:lnTo>
                  <a:pt x="4729047" y="2943831"/>
                </a:lnTo>
                <a:lnTo>
                  <a:pt x="0" y="2943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542545" y="1616067"/>
            <a:ext cx="8783135" cy="500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88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 CÁO </a:t>
            </a:r>
          </a:p>
          <a:p>
            <a:pPr algn="ctr">
              <a:lnSpc>
                <a:spcPct val="200000"/>
              </a:lnSpc>
            </a:pPr>
            <a:r>
              <a:rPr lang="en-US" sz="88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9" cy="947966"/>
            <a:chOff x="0" y="0"/>
            <a:chExt cx="3623463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3962400" y="272029"/>
            <a:ext cx="21192393" cy="10544041"/>
            <a:chOff x="0" y="-135660"/>
            <a:chExt cx="5538963" cy="2755850"/>
          </a:xfrm>
        </p:grpSpPr>
        <p:sp>
          <p:nvSpPr>
            <p:cNvPr id="18" name="Freeform 18"/>
            <p:cNvSpPr/>
            <p:nvPr/>
          </p:nvSpPr>
          <p:spPr>
            <a:xfrm>
              <a:off x="1017828" y="-13566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93232"/>
              </p:ext>
            </p:extLst>
          </p:nvPr>
        </p:nvGraphicFramePr>
        <p:xfrm>
          <a:off x="1300803" y="691676"/>
          <a:ext cx="15288050" cy="9434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1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8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616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4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4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en-US" sz="4000" kern="1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000" kern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4000" kern="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60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1358,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khủng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hoảng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– pa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đe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doạ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Minh.</a:t>
                      </a:r>
                      <a:endParaRPr lang="en-US" sz="320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Kinh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tế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Mất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mùa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đói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kém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diễn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thường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xuyên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Quý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tộc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địa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chủ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tìm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cách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chiếm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đoạt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ruộng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đất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trên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quy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lớn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Xã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hội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cuộc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khởi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nghĩa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nông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dân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nô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tì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diễn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liên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tục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nhiều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vùng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miền</a:t>
                      </a:r>
                      <a:r>
                        <a:rPr lang="en-US" sz="32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0067">
                <a:tc gridSpan="3">
                  <a:txBody>
                    <a:bodyPr/>
                    <a:lstStyle/>
                    <a:p>
                      <a:pPr indent="1943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kern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kern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kern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200" kern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kern="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khủng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hoảng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củng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0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0572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7200" y="527652"/>
            <a:ext cx="16756610" cy="941644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86896" y="115682"/>
            <a:ext cx="14895114" cy="9592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en-US" sz="3200" b="1" ker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Bối cảnh lịch sử </a:t>
            </a:r>
            <a:endParaRPr lang="en-US" sz="32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Về chính trị 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năm 1358, triều Trần nhanh chóng khủng hoảng, suy yếu. Biểu hiện: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970" algn="just">
              <a:lnSpc>
                <a:spcPct val="150000"/>
              </a:lnSpc>
              <a:spcAft>
                <a:spcPts val="800"/>
              </a:spcAft>
            </a:pPr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 chính bị gian thần lũng đoạn.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970" algn="just">
              <a:lnSpc>
                <a:spcPct val="150000"/>
              </a:lnSpc>
              <a:spcAft>
                <a:spcPts val="800"/>
              </a:spcAft>
            </a:pPr>
            <a:r>
              <a:rPr lang="en-US" sz="2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Tầng lớp quý tộc Trần cũng suy thoái, không còn giữ kỉ cương, phép nước.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Triều Trần gặp khó khăn khi đối phó với các cuộc tấn công của Chăm – pa và sự đe doạ của nhà Minh.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Về kinh tế - xã hội 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970">
              <a:lnSpc>
                <a:spcPct val="150000"/>
              </a:lnSpc>
              <a:spcAft>
                <a:spcPts val="800"/>
              </a:spcAft>
            </a:pP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970" algn="just">
              <a:lnSpc>
                <a:spcPct val="150000"/>
              </a:lnSpc>
              <a:spcAft>
                <a:spcPts val="800"/>
              </a:spcAft>
            </a:pP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Mất mùa, đói kém diễn ra thường xuyên.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3970" algn="just">
              <a:lnSpc>
                <a:spcPct val="150000"/>
              </a:lnSpc>
              <a:spcAft>
                <a:spcPts val="800"/>
              </a:spcAft>
            </a:pP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Quý tộc, quan lại, địa chủ tìm cách chiếm đoạt ruộng đất trên quy mô lớn. </a:t>
            </a:r>
            <a:endParaRPr lang="en-US" sz="2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 hội</a:t>
            </a:r>
            <a:r>
              <a:rPr lang="en-US" sz="28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Các cuộc khởi nghĩa của nông dân và nô tì diễn ra liên tục ở nhiều vùng miền.</a:t>
            </a:r>
            <a:endParaRPr kumimoji="0" lang="en-US" sz="2800" b="0" i="0" u="none" strike="noStrike" kern="1200" cap="none" spc="95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30019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57800" y="1866900"/>
            <a:ext cx="5774402" cy="1209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</a:t>
            </a:r>
            <a:endParaRPr kumimoji="0" lang="en-US" sz="5500" b="1" i="0" u="none" strike="noStrike" kern="1200" cap="none" spc="147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 descr="A group of people standing at a desk&#10;&#10;Description automatically generated"/>
          <p:cNvPicPr/>
          <p:nvPr/>
        </p:nvPicPr>
        <p:blipFill>
          <a:blip r:embed="rId8"/>
          <a:stretch>
            <a:fillRect/>
          </a:stretch>
        </p:blipFill>
        <p:spPr>
          <a:xfrm>
            <a:off x="1676400" y="3467100"/>
            <a:ext cx="14097000" cy="6172200"/>
          </a:xfrm>
          <a:prstGeom prst="rect">
            <a:avLst/>
          </a:prstGeom>
        </p:spPr>
      </p:pic>
      <p:pic>
        <p:nvPicPr>
          <p:cNvPr id="37" name="7_minutes_countdown_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30400" y="2171700"/>
            <a:ext cx="2438400" cy="83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9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33133" y="-582425"/>
            <a:ext cx="11394524" cy="9840725"/>
          </a:xfrm>
          <a:custGeom>
            <a:avLst/>
            <a:gdLst/>
            <a:ahLst/>
            <a:cxnLst/>
            <a:rect l="l" t="t" r="r" b="b"/>
            <a:pathLst>
              <a:path w="11394524" h="9840725">
                <a:moveTo>
                  <a:pt x="0" y="0"/>
                </a:moveTo>
                <a:lnTo>
                  <a:pt x="11394524" y="0"/>
                </a:lnTo>
                <a:lnTo>
                  <a:pt x="11394524" y="9840725"/>
                </a:lnTo>
                <a:lnTo>
                  <a:pt x="0" y="98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98776" y="7436730"/>
            <a:ext cx="6717138" cy="5801165"/>
          </a:xfrm>
          <a:custGeom>
            <a:avLst/>
            <a:gdLst/>
            <a:ahLst/>
            <a:cxnLst/>
            <a:rect l="l" t="t" r="r" b="b"/>
            <a:pathLst>
              <a:path w="6717138" h="5801165">
                <a:moveTo>
                  <a:pt x="0" y="0"/>
                </a:moveTo>
                <a:lnTo>
                  <a:pt x="6717138" y="0"/>
                </a:lnTo>
                <a:lnTo>
                  <a:pt x="6717138" y="5801164"/>
                </a:lnTo>
                <a:lnTo>
                  <a:pt x="0" y="580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622491" y="701475"/>
            <a:ext cx="8364569" cy="7329453"/>
          </a:xfrm>
          <a:custGeom>
            <a:avLst/>
            <a:gdLst/>
            <a:ahLst/>
            <a:cxnLst/>
            <a:rect l="l" t="t" r="r" b="b"/>
            <a:pathLst>
              <a:path w="8364569" h="7329453">
                <a:moveTo>
                  <a:pt x="0" y="0"/>
                </a:moveTo>
                <a:lnTo>
                  <a:pt x="8364569" y="0"/>
                </a:lnTo>
                <a:lnTo>
                  <a:pt x="8364569" y="7329453"/>
                </a:lnTo>
                <a:lnTo>
                  <a:pt x="0" y="732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918362" y="8246568"/>
            <a:ext cx="1458232" cy="1259382"/>
          </a:xfrm>
          <a:custGeom>
            <a:avLst/>
            <a:gdLst/>
            <a:ahLst/>
            <a:cxnLst/>
            <a:rect l="l" t="t" r="r" b="b"/>
            <a:pathLst>
              <a:path w="1458232" h="1259382">
                <a:moveTo>
                  <a:pt x="0" y="0"/>
                </a:moveTo>
                <a:lnTo>
                  <a:pt x="1458232" y="0"/>
                </a:lnTo>
                <a:lnTo>
                  <a:pt x="1458232" y="1259382"/>
                </a:lnTo>
                <a:lnTo>
                  <a:pt x="0" y="125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404660" y="1219200"/>
            <a:ext cx="6323022" cy="5797990"/>
            <a:chOff x="0" y="0"/>
            <a:chExt cx="812800" cy="7453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45309"/>
            </a:xfrm>
            <a:custGeom>
              <a:avLst/>
              <a:gdLst/>
              <a:ahLst/>
              <a:cxnLst/>
              <a:rect l="l" t="t" r="r" b="b"/>
              <a:pathLst>
                <a:path w="812800" h="745309">
                  <a:moveTo>
                    <a:pt x="812800" y="372655"/>
                  </a:moveTo>
                  <a:lnTo>
                    <a:pt x="609600" y="745309"/>
                  </a:lnTo>
                  <a:lnTo>
                    <a:pt x="203200" y="745309"/>
                  </a:lnTo>
                  <a:lnTo>
                    <a:pt x="0" y="37265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72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584200" cy="802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41182" y="2894286"/>
            <a:ext cx="4729046" cy="2943831"/>
          </a:xfrm>
          <a:custGeom>
            <a:avLst/>
            <a:gdLst/>
            <a:ahLst/>
            <a:cxnLst/>
            <a:rect l="l" t="t" r="r" b="b"/>
            <a:pathLst>
              <a:path w="4729046" h="2943831">
                <a:moveTo>
                  <a:pt x="0" y="0"/>
                </a:moveTo>
                <a:lnTo>
                  <a:pt x="4729047" y="0"/>
                </a:lnTo>
                <a:lnTo>
                  <a:pt x="4729047" y="2943831"/>
                </a:lnTo>
                <a:lnTo>
                  <a:pt x="0" y="2943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42545" y="1616067"/>
            <a:ext cx="8783135" cy="500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800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 CÁO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800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 PHẨM </a:t>
            </a:r>
          </a:p>
        </p:txBody>
      </p:sp>
    </p:spTree>
    <p:extLst>
      <p:ext uri="{BB962C8B-B14F-4D97-AF65-F5344CB8AC3E}">
        <p14:creationId xmlns:p14="http://schemas.microsoft.com/office/powerpoint/2010/main" val="2702848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" name="Bảng 33">
            <a:extLst>
              <a:ext uri="{FF2B5EF4-FFF2-40B4-BE49-F238E27FC236}">
                <a16:creationId xmlns:a16="http://schemas.microsoft.com/office/drawing/2014/main" id="{D7D09CC5-9404-EFA0-E11D-56384081B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09637"/>
              </p:ext>
            </p:extLst>
          </p:nvPr>
        </p:nvGraphicFramePr>
        <p:xfrm>
          <a:off x="1154747" y="2205638"/>
          <a:ext cx="14694853" cy="7662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6744">
                  <a:extLst>
                    <a:ext uri="{9D8B030D-6E8A-4147-A177-3AD203B41FA5}">
                      <a16:colId xmlns:a16="http://schemas.microsoft.com/office/drawing/2014/main" val="248317786"/>
                    </a:ext>
                  </a:extLst>
                </a:gridCol>
                <a:gridCol w="7348109">
                  <a:extLst>
                    <a:ext uri="{9D8B030D-6E8A-4147-A177-3AD203B41FA5}">
                      <a16:colId xmlns:a16="http://schemas.microsoft.com/office/drawing/2014/main" val="4132848283"/>
                    </a:ext>
                  </a:extLst>
                </a:gridCol>
              </a:tblGrid>
              <a:tr h="655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 án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095646"/>
                  </a:ext>
                </a:extLst>
              </a:tr>
              <a:tr h="21465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Who</a:t>
                      </a:r>
                      <a:r>
                        <a:rPr lang="en-US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Ai lập ra nhà Hồ? Giới thiệu về nhân vật lịch sử này.</a:t>
                      </a:r>
                      <a:endParaRPr lang="en-US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Hồ Quý Ly (trước có tên là Lê Quý Ly, quê ở Vĩnh Lộc (Thanh Hoá), đỗ thi Hương thời Trần, quan đại Thần của triều Trần…).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723262"/>
                  </a:ext>
                </a:extLst>
              </a:tr>
              <a:tr h="14012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When</a:t>
                      </a:r>
                      <a:r>
                        <a:rPr lang="en-US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Nhà Hồ thành lập khi nào? Thời gian tồn tại…</a:t>
                      </a:r>
                      <a:endParaRPr lang="en-US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Năm 1400, tồn tại 7 năm 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12540"/>
                  </a:ext>
                </a:extLst>
              </a:tr>
              <a:tr h="6559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– Where</a:t>
                      </a:r>
                      <a:r>
                        <a:rPr lang="en-US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Kinh đô nhà Hồ ở….</a:t>
                      </a:r>
                      <a:endParaRPr lang="en-US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Thành Tây Đô (Thanh Hoá)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092813"/>
                  </a:ext>
                </a:extLst>
              </a:tr>
              <a:tr h="14012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What</a:t>
                      </a:r>
                      <a:r>
                        <a:rPr lang="en-US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Việc làm của nhà Hồ trước khi quân Minh xâm lược </a:t>
                      </a:r>
                      <a:endParaRPr lang="en-US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Dời đô về thành Tây Đô, đổi Quốc hiệu – Đại Ngu, cải cách đất nước….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199035"/>
                  </a:ext>
                </a:extLst>
              </a:tr>
              <a:tr h="14012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u="sng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5 - Why</a:t>
                      </a:r>
                      <a:r>
                        <a:rPr lang="en-US" sz="2800" ker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Vì sao nhà Hồ tiến hành cải cách đất nước?</a:t>
                      </a:r>
                      <a:endParaRPr lang="en-US" sz="2800" kern="1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63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Đất nước khủng hoảng, suy yếu…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309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3466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1E6D960-BABC-92BD-4B2F-A1438F71DDC6}"/>
              </a:ext>
            </a:extLst>
          </p:cNvPr>
          <p:cNvSpPr/>
          <p:nvPr/>
        </p:nvSpPr>
        <p:spPr>
          <a:xfrm>
            <a:off x="0" y="0"/>
            <a:ext cx="92964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5C3A7B2-AC27-7AF0-E5AC-B0AF0763B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66900"/>
            <a:ext cx="7696200" cy="777554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863950E-17F6-C530-3F0D-E80F031B3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1866900"/>
            <a:ext cx="74676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FA67C57-7D89-3D2A-C9DE-88300C588F6A}"/>
              </a:ext>
            </a:extLst>
          </p:cNvPr>
          <p:cNvSpPr txBox="1"/>
          <p:nvPr/>
        </p:nvSpPr>
        <p:spPr>
          <a:xfrm>
            <a:off x="3733800" y="514456"/>
            <a:ext cx="141421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sánh và nhận xét giữa 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vật Hồ Quý Ly và Trần Thủ Độ</a:t>
            </a:r>
          </a:p>
        </p:txBody>
      </p:sp>
    </p:spTree>
    <p:extLst>
      <p:ext uri="{BB962C8B-B14F-4D97-AF65-F5344CB8AC3E}">
        <p14:creationId xmlns:p14="http://schemas.microsoft.com/office/powerpoint/2010/main" val="2178895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7200" y="527652"/>
            <a:ext cx="16756610" cy="941644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526211" y="709904"/>
            <a:ext cx="14895114" cy="6889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Bối cảnh lịch sử </a:t>
            </a:r>
            <a:endParaRPr kumimoji="0" lang="en-US" sz="3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36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Hồ Quý Ly và sự thành lập nhà Hồ</a:t>
            </a:r>
            <a:endParaRPr lang="en-US" sz="36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36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Hồ Quý Ly – một đại thần nhà Trần, đề xuất và tiến hành những cải cách trên nhiều lĩnh vực.</a:t>
            </a:r>
            <a:endParaRPr lang="en-US" sz="36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36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Năm 1400, nhà Hồ thành lập và tiếp tục cải cách đất nước đến năm 1407.</a:t>
            </a:r>
            <a:endParaRPr kumimoji="0" lang="en-US" sz="3600" b="0" i="0" u="none" strike="noStrike" kern="1200" cap="none" spc="95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4822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8776409"/>
            <a:ext cx="536345" cy="536345"/>
          </a:xfrm>
          <a:custGeom>
            <a:avLst/>
            <a:gdLst/>
            <a:ahLst/>
            <a:cxnLst/>
            <a:rect l="l" t="t" r="r" b="b"/>
            <a:pathLst>
              <a:path w="536345" h="536345">
                <a:moveTo>
                  <a:pt x="0" y="0"/>
                </a:moveTo>
                <a:lnTo>
                  <a:pt x="536345" y="0"/>
                </a:lnTo>
                <a:lnTo>
                  <a:pt x="536345" y="536345"/>
                </a:lnTo>
                <a:lnTo>
                  <a:pt x="0" y="536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693024" y="3849806"/>
            <a:ext cx="6982452" cy="5462948"/>
            <a:chOff x="0" y="0"/>
            <a:chExt cx="892786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2786" cy="698500"/>
            </a:xfrm>
            <a:custGeom>
              <a:avLst/>
              <a:gdLst/>
              <a:ahLst/>
              <a:cxnLst/>
              <a:rect l="l" t="t" r="r" b="b"/>
              <a:pathLst>
                <a:path w="892786" h="698500">
                  <a:moveTo>
                    <a:pt x="892786" y="349250"/>
                  </a:moveTo>
                  <a:lnTo>
                    <a:pt x="68958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89586" y="0"/>
                  </a:lnTo>
                  <a:lnTo>
                    <a:pt x="892786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71450" cap="sq">
              <a:solidFill>
                <a:srgbClr val="506DFC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57150"/>
              <a:ext cx="66418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02883" y="-2198305"/>
            <a:ext cx="6422958" cy="5618229"/>
            <a:chOff x="0" y="0"/>
            <a:chExt cx="79855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8550" cy="698500"/>
            </a:xfrm>
            <a:custGeom>
              <a:avLst/>
              <a:gdLst/>
              <a:ahLst/>
              <a:cxnLst/>
              <a:rect l="l" t="t" r="r" b="b"/>
              <a:pathLst>
                <a:path w="798550" h="698500">
                  <a:moveTo>
                    <a:pt x="798550" y="349250"/>
                  </a:moveTo>
                  <a:lnTo>
                    <a:pt x="59535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95350" y="0"/>
                  </a:lnTo>
                  <a:lnTo>
                    <a:pt x="79855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solidFill>
                <a:srgbClr val="1800B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4300" y="-57150"/>
              <a:ext cx="56995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058525" y="-239470"/>
            <a:ext cx="7567490" cy="10892167"/>
            <a:chOff x="0" y="0"/>
            <a:chExt cx="4605871" cy="6629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05782" cy="6629400"/>
            </a:xfrm>
            <a:custGeom>
              <a:avLst/>
              <a:gdLst/>
              <a:ahLst/>
              <a:cxnLst/>
              <a:rect l="l" t="t" r="r" b="b"/>
              <a:pathLst>
                <a:path w="4605782" h="6629400">
                  <a:moveTo>
                    <a:pt x="1752600" y="0"/>
                  </a:moveTo>
                  <a:lnTo>
                    <a:pt x="1137920" y="1278509"/>
                  </a:lnTo>
                  <a:lnTo>
                    <a:pt x="643509" y="2226691"/>
                  </a:lnTo>
                  <a:lnTo>
                    <a:pt x="1253109" y="3454400"/>
                  </a:lnTo>
                  <a:lnTo>
                    <a:pt x="0" y="5918200"/>
                  </a:lnTo>
                  <a:lnTo>
                    <a:pt x="3124200" y="5918200"/>
                  </a:lnTo>
                  <a:lnTo>
                    <a:pt x="3522091" y="6629400"/>
                  </a:lnTo>
                  <a:lnTo>
                    <a:pt x="4605782" y="6629400"/>
                  </a:lnTo>
                  <a:lnTo>
                    <a:pt x="4605782" y="0"/>
                  </a:lnTo>
                  <a:close/>
                </a:path>
              </a:pathLst>
            </a:custGeom>
            <a:blipFill>
              <a:blip r:embed="rId4"/>
              <a:stretch>
                <a:fillRect l="-104023" r="-213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369428" y="6790284"/>
            <a:ext cx="3156947" cy="2906166"/>
            <a:chOff x="0" y="0"/>
            <a:chExt cx="758776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58776" cy="698500"/>
            </a:xfrm>
            <a:custGeom>
              <a:avLst/>
              <a:gdLst/>
              <a:ahLst/>
              <a:cxnLst/>
              <a:rect l="l" t="t" r="r" b="b"/>
              <a:pathLst>
                <a:path w="758776" h="698500">
                  <a:moveTo>
                    <a:pt x="758776" y="349250"/>
                  </a:moveTo>
                  <a:lnTo>
                    <a:pt x="55557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55576" y="0"/>
                  </a:lnTo>
                  <a:lnTo>
                    <a:pt x="758776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61925" cap="sq">
              <a:solidFill>
                <a:srgbClr val="1800B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53017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97825" y="8679410"/>
            <a:ext cx="4692844" cy="3946575"/>
            <a:chOff x="0" y="0"/>
            <a:chExt cx="830581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0581" cy="698500"/>
            </a:xfrm>
            <a:custGeom>
              <a:avLst/>
              <a:gdLst/>
              <a:ahLst/>
              <a:cxnLst/>
              <a:rect l="l" t="t" r="r" b="b"/>
              <a:pathLst>
                <a:path w="830581" h="698500">
                  <a:moveTo>
                    <a:pt x="830581" y="349250"/>
                  </a:moveTo>
                  <a:lnTo>
                    <a:pt x="627381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27381" y="0"/>
                  </a:lnTo>
                  <a:lnTo>
                    <a:pt x="830581" y="349250"/>
                  </a:lnTo>
                  <a:close/>
                </a:path>
              </a:pathLst>
            </a:custGeom>
            <a:solidFill>
              <a:srgbClr val="1800B1"/>
            </a:solidFill>
            <a:ln w="180975" cap="sq">
              <a:solidFill>
                <a:srgbClr val="1800B1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601981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004999" y="7380834"/>
            <a:ext cx="3156947" cy="2906166"/>
            <a:chOff x="0" y="0"/>
            <a:chExt cx="758776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58776" cy="698500"/>
            </a:xfrm>
            <a:custGeom>
              <a:avLst/>
              <a:gdLst/>
              <a:ahLst/>
              <a:cxnLst/>
              <a:rect l="l" t="t" r="r" b="b"/>
              <a:pathLst>
                <a:path w="758776" h="698500">
                  <a:moveTo>
                    <a:pt x="758776" y="349250"/>
                  </a:moveTo>
                  <a:lnTo>
                    <a:pt x="55557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55576" y="0"/>
                  </a:lnTo>
                  <a:lnTo>
                    <a:pt x="758776" y="34925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57150"/>
              <a:ext cx="53017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813600" y="6581280"/>
            <a:ext cx="3748358" cy="3425062"/>
          </a:xfrm>
          <a:custGeom>
            <a:avLst/>
            <a:gdLst/>
            <a:ahLst/>
            <a:cxnLst/>
            <a:rect l="l" t="t" r="r" b="b"/>
            <a:pathLst>
              <a:path w="3748358" h="3425062">
                <a:moveTo>
                  <a:pt x="0" y="0"/>
                </a:moveTo>
                <a:lnTo>
                  <a:pt x="3748358" y="0"/>
                </a:lnTo>
                <a:lnTo>
                  <a:pt x="3748358" y="3425062"/>
                </a:lnTo>
                <a:lnTo>
                  <a:pt x="0" y="3425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007059" y="6709205"/>
            <a:ext cx="3352875" cy="2895665"/>
          </a:xfrm>
          <a:custGeom>
            <a:avLst/>
            <a:gdLst/>
            <a:ahLst/>
            <a:cxnLst/>
            <a:rect l="l" t="t" r="r" b="b"/>
            <a:pathLst>
              <a:path w="3352875" h="2895665">
                <a:moveTo>
                  <a:pt x="0" y="0"/>
                </a:moveTo>
                <a:lnTo>
                  <a:pt x="3352875" y="0"/>
                </a:lnTo>
                <a:lnTo>
                  <a:pt x="3352875" y="2895664"/>
                </a:lnTo>
                <a:lnTo>
                  <a:pt x="0" y="2895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416841" y="995021"/>
            <a:ext cx="1667102" cy="1523315"/>
          </a:xfrm>
          <a:custGeom>
            <a:avLst/>
            <a:gdLst/>
            <a:ahLst/>
            <a:cxnLst/>
            <a:rect l="l" t="t" r="r" b="b"/>
            <a:pathLst>
              <a:path w="1667102" h="1523315">
                <a:moveTo>
                  <a:pt x="0" y="0"/>
                </a:moveTo>
                <a:lnTo>
                  <a:pt x="1667102" y="0"/>
                </a:lnTo>
                <a:lnTo>
                  <a:pt x="1667102" y="1523315"/>
                </a:lnTo>
                <a:lnTo>
                  <a:pt x="0" y="1523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416841" y="4163958"/>
            <a:ext cx="2308766" cy="2109635"/>
          </a:xfrm>
          <a:custGeom>
            <a:avLst/>
            <a:gdLst/>
            <a:ahLst/>
            <a:cxnLst/>
            <a:rect l="l" t="t" r="r" b="b"/>
            <a:pathLst>
              <a:path w="2308766" h="2109635">
                <a:moveTo>
                  <a:pt x="0" y="0"/>
                </a:moveTo>
                <a:lnTo>
                  <a:pt x="2308766" y="0"/>
                </a:lnTo>
                <a:lnTo>
                  <a:pt x="2308766" y="2109635"/>
                </a:lnTo>
                <a:lnTo>
                  <a:pt x="0" y="2109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 rot="3581377">
            <a:off x="10629499" y="2671612"/>
            <a:ext cx="2440944" cy="166969"/>
            <a:chOff x="0" y="0"/>
            <a:chExt cx="5077216" cy="34729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077216" cy="347299"/>
            </a:xfrm>
            <a:custGeom>
              <a:avLst/>
              <a:gdLst/>
              <a:ahLst/>
              <a:cxnLst/>
              <a:rect l="l" t="t" r="r" b="b"/>
              <a:pathLst>
                <a:path w="5077216" h="347299">
                  <a:moveTo>
                    <a:pt x="203200" y="0"/>
                  </a:moveTo>
                  <a:lnTo>
                    <a:pt x="5077216" y="0"/>
                  </a:lnTo>
                  <a:lnTo>
                    <a:pt x="4874016" y="347299"/>
                  </a:lnTo>
                  <a:lnTo>
                    <a:pt x="0" y="3472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00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57150"/>
              <a:ext cx="4874016" cy="404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916583" y="2518336"/>
            <a:ext cx="6321758" cy="61497"/>
            <a:chOff x="0" y="0"/>
            <a:chExt cx="35701493" cy="34729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5701492" cy="347299"/>
            </a:xfrm>
            <a:custGeom>
              <a:avLst/>
              <a:gdLst/>
              <a:ahLst/>
              <a:cxnLst/>
              <a:rect l="l" t="t" r="r" b="b"/>
              <a:pathLst>
                <a:path w="35701492" h="347299">
                  <a:moveTo>
                    <a:pt x="203200" y="0"/>
                  </a:moveTo>
                  <a:lnTo>
                    <a:pt x="35701492" y="0"/>
                  </a:lnTo>
                  <a:lnTo>
                    <a:pt x="35498292" y="347299"/>
                  </a:lnTo>
                  <a:lnTo>
                    <a:pt x="0" y="34729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00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57150"/>
              <a:ext cx="35498293" cy="404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 rot="7193297">
            <a:off x="11532377" y="4162268"/>
            <a:ext cx="1230301" cy="173457"/>
            <a:chOff x="0" y="0"/>
            <a:chExt cx="2456178" cy="346291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456178" cy="346291"/>
            </a:xfrm>
            <a:custGeom>
              <a:avLst/>
              <a:gdLst/>
              <a:ahLst/>
              <a:cxnLst/>
              <a:rect l="l" t="t" r="r" b="b"/>
              <a:pathLst>
                <a:path w="2456178" h="346291">
                  <a:moveTo>
                    <a:pt x="2252978" y="0"/>
                  </a:moveTo>
                  <a:lnTo>
                    <a:pt x="0" y="0"/>
                  </a:lnTo>
                  <a:lnTo>
                    <a:pt x="203200" y="346291"/>
                  </a:lnTo>
                  <a:lnTo>
                    <a:pt x="2456178" y="346291"/>
                  </a:lnTo>
                  <a:lnTo>
                    <a:pt x="2252978" y="0"/>
                  </a:lnTo>
                  <a:close/>
                </a:path>
              </a:pathLst>
            </a:custGeom>
            <a:solidFill>
              <a:srgbClr val="3C51B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01600" y="-57150"/>
              <a:ext cx="2252978" cy="403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502883" y="1058157"/>
            <a:ext cx="1491209" cy="1287862"/>
          </a:xfrm>
          <a:custGeom>
            <a:avLst/>
            <a:gdLst/>
            <a:ahLst/>
            <a:cxnLst/>
            <a:rect l="l" t="t" r="r" b="b"/>
            <a:pathLst>
              <a:path w="1491209" h="1287862">
                <a:moveTo>
                  <a:pt x="0" y="0"/>
                </a:moveTo>
                <a:lnTo>
                  <a:pt x="1491209" y="0"/>
                </a:lnTo>
                <a:lnTo>
                  <a:pt x="1491209" y="1287862"/>
                </a:lnTo>
                <a:lnTo>
                  <a:pt x="0" y="1287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536000" y="4251394"/>
            <a:ext cx="2065172" cy="1783557"/>
          </a:xfrm>
          <a:custGeom>
            <a:avLst/>
            <a:gdLst/>
            <a:ahLst/>
            <a:cxnLst/>
            <a:rect l="l" t="t" r="r" b="b"/>
            <a:pathLst>
              <a:path w="2065172" h="1783557">
                <a:moveTo>
                  <a:pt x="0" y="0"/>
                </a:moveTo>
                <a:lnTo>
                  <a:pt x="2065172" y="0"/>
                </a:lnTo>
                <a:lnTo>
                  <a:pt x="2065172" y="1783557"/>
                </a:lnTo>
                <a:lnTo>
                  <a:pt x="0" y="17835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1058525" y="-1362826"/>
            <a:ext cx="3744014" cy="3421093"/>
          </a:xfrm>
          <a:custGeom>
            <a:avLst/>
            <a:gdLst/>
            <a:ahLst/>
            <a:cxnLst/>
            <a:rect l="l" t="t" r="r" b="b"/>
            <a:pathLst>
              <a:path w="3744014" h="3421093">
                <a:moveTo>
                  <a:pt x="0" y="0"/>
                </a:moveTo>
                <a:lnTo>
                  <a:pt x="3744014" y="0"/>
                </a:lnTo>
                <a:lnTo>
                  <a:pt x="3744014" y="3421093"/>
                </a:lnTo>
                <a:lnTo>
                  <a:pt x="0" y="34210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1299106" y="-1061238"/>
            <a:ext cx="3262851" cy="2817917"/>
          </a:xfrm>
          <a:custGeom>
            <a:avLst/>
            <a:gdLst/>
            <a:ahLst/>
            <a:cxnLst/>
            <a:rect l="l" t="t" r="r" b="b"/>
            <a:pathLst>
              <a:path w="3262851" h="2817917">
                <a:moveTo>
                  <a:pt x="0" y="0"/>
                </a:moveTo>
                <a:lnTo>
                  <a:pt x="3262852" y="0"/>
                </a:lnTo>
                <a:lnTo>
                  <a:pt x="3262852" y="2817917"/>
                </a:lnTo>
                <a:lnTo>
                  <a:pt x="0" y="28179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8617363" y="8157037"/>
            <a:ext cx="3232261" cy="2791498"/>
          </a:xfrm>
          <a:custGeom>
            <a:avLst/>
            <a:gdLst/>
            <a:ahLst/>
            <a:cxnLst/>
            <a:rect l="l" t="t" r="r" b="b"/>
            <a:pathLst>
              <a:path w="3232261" h="2791498">
                <a:moveTo>
                  <a:pt x="0" y="0"/>
                </a:moveTo>
                <a:lnTo>
                  <a:pt x="3232262" y="0"/>
                </a:lnTo>
                <a:lnTo>
                  <a:pt x="3232262" y="2791498"/>
                </a:lnTo>
                <a:lnTo>
                  <a:pt x="0" y="279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1116741" y="4678278"/>
            <a:ext cx="7697766" cy="2105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800" b="1" kern="0">
                <a:solidFill>
                  <a:srgbClr val="F9A6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hình ảnh gợi ý, tìm từ/cụm từ phù hợp vào ô chữ</a:t>
            </a:r>
            <a:endParaRPr lang="en-US" sz="4800" b="1">
              <a:solidFill>
                <a:srgbClr val="F9A632"/>
              </a:solidFill>
              <a:latin typeface="Poppins Semi-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717459" y="2130808"/>
            <a:ext cx="8558116" cy="15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US" sz="60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Đuổi hình bắt chữ</a:t>
            </a:r>
            <a:endParaRPr lang="en-US" sz="6000" b="1" spc="556">
              <a:solidFill>
                <a:srgbClr val="000000"/>
              </a:solidFill>
              <a:latin typeface="Poppins Semi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890307" y="948209"/>
            <a:ext cx="6664748" cy="1300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95"/>
              </a:lnSpc>
            </a:pPr>
            <a:r>
              <a:rPr lang="en-US" sz="9177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60300" y="709904"/>
            <a:ext cx="3666839" cy="947966"/>
            <a:chOff x="0" y="0"/>
            <a:chExt cx="3623463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9A6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3401" y="342900"/>
            <a:ext cx="16800818" cy="9677400"/>
            <a:chOff x="0" y="-38100"/>
            <a:chExt cx="4521135" cy="26582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34"/>
          <p:cNvSpPr txBox="1"/>
          <p:nvPr/>
        </p:nvSpPr>
        <p:spPr>
          <a:xfrm>
            <a:off x="4534418" y="1340612"/>
            <a:ext cx="8049606" cy="5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BÀI HỌC 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855F4502-9541-3A18-4494-E661716A05A6}"/>
              </a:ext>
            </a:extLst>
          </p:cNvPr>
          <p:cNvGrpSpPr/>
          <p:nvPr/>
        </p:nvGrpSpPr>
        <p:grpSpPr>
          <a:xfrm flipH="1">
            <a:off x="4133325" y="2958214"/>
            <a:ext cx="9067211" cy="1873145"/>
            <a:chOff x="0" y="0"/>
            <a:chExt cx="3623462" cy="936752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FB170A1-C8E2-7654-59CD-CB74D01F38CB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20149EC7-BE3E-6BA4-6D12-B2D20FE13477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FFE02441-DD69-EE89-B328-2BF478225FDE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DE7E7F-E70D-8844-BDEC-D83869B0D664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Đồ họa 33" descr="Badge 1 with solid fill">
            <a:extLst>
              <a:ext uri="{FF2B5EF4-FFF2-40B4-BE49-F238E27FC236}">
                <a16:creationId xmlns:a16="http://schemas.microsoft.com/office/drawing/2014/main" id="{599005F4-3AF3-956C-2F61-9EF62D891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3328" y="3048989"/>
            <a:ext cx="1451130" cy="1451130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E59DDF4D-35FE-0E2C-EDC5-89F62FF12B78}"/>
              </a:ext>
            </a:extLst>
          </p:cNvPr>
          <p:cNvSpPr txBox="1"/>
          <p:nvPr/>
        </p:nvSpPr>
        <p:spPr>
          <a:xfrm>
            <a:off x="6457991" y="3030407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 cảnh lịch sử</a:t>
            </a:r>
            <a:endParaRPr kumimoji="0" lang="en-US" sz="4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0F02D6B8-847E-F407-A682-28E8B04F9488}"/>
              </a:ext>
            </a:extLst>
          </p:cNvPr>
          <p:cNvGrpSpPr/>
          <p:nvPr/>
        </p:nvGrpSpPr>
        <p:grpSpPr>
          <a:xfrm flipH="1">
            <a:off x="4196882" y="5305516"/>
            <a:ext cx="9067211" cy="1873145"/>
            <a:chOff x="0" y="0"/>
            <a:chExt cx="3623462" cy="936752"/>
          </a:xfrm>
        </p:grpSpPr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00B1E1A8-1813-BC8B-ACF0-EC37ED0EBC76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7718DF11-7CD8-ED70-EA7F-1EA8B8A98A4D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993BBB9-32AF-7134-4176-EC7854EF5B70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8FB7EDCE-847F-0049-7E0B-3EC304DAFFD7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Đồ họa 35" descr="Badge with solid fill">
            <a:extLst>
              <a:ext uri="{FF2B5EF4-FFF2-40B4-BE49-F238E27FC236}">
                <a16:creationId xmlns:a16="http://schemas.microsoft.com/office/drawing/2014/main" id="{2536CA6B-5488-9088-24F9-71C7233F4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6993" y="5448989"/>
            <a:ext cx="1586198" cy="1586198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95371B9-B7DA-9AA8-BA22-F6F10305609C}"/>
              </a:ext>
            </a:extLst>
          </p:cNvPr>
          <p:cNvSpPr txBox="1"/>
          <p:nvPr/>
        </p:nvSpPr>
        <p:spPr>
          <a:xfrm>
            <a:off x="6548898" y="5379693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cải cách</a:t>
            </a:r>
            <a:endParaRPr kumimoji="0" lang="en-US" sz="4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7">
            <a:extLst>
              <a:ext uri="{FF2B5EF4-FFF2-40B4-BE49-F238E27FC236}">
                <a16:creationId xmlns:a16="http://schemas.microsoft.com/office/drawing/2014/main" id="{0C2C2BBE-4790-438E-0C74-6583E3FFC7CB}"/>
              </a:ext>
            </a:extLst>
          </p:cNvPr>
          <p:cNvGrpSpPr/>
          <p:nvPr/>
        </p:nvGrpSpPr>
        <p:grpSpPr>
          <a:xfrm flipH="1">
            <a:off x="4196882" y="7639565"/>
            <a:ext cx="9067211" cy="1873145"/>
            <a:chOff x="0" y="0"/>
            <a:chExt cx="3623462" cy="936752"/>
          </a:xfrm>
        </p:grpSpPr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11993233-3010-0074-CAE2-9A033835D152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B9E57B58-9B77-CEE5-71A8-0FFAEEF8A76B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F0C42681-5436-9334-3562-BB42DCDC60D2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42F09FA-A0DA-8C7D-6A10-77284A875D18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Đồ họa 40" descr="Badge 3 with solid fill">
            <a:extLst>
              <a:ext uri="{FF2B5EF4-FFF2-40B4-BE49-F238E27FC236}">
                <a16:creationId xmlns:a16="http://schemas.microsoft.com/office/drawing/2014/main" id="{BB495301-A542-1E37-7E6E-AB9E40FF36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8783" y="7824798"/>
            <a:ext cx="1482618" cy="1482618"/>
          </a:xfrm>
          <a:prstGeom prst="rect">
            <a:avLst/>
          </a:prstGeom>
        </p:spPr>
      </p:pic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F2A10FDA-9518-0686-7E33-1D2F917DEF24}"/>
              </a:ext>
            </a:extLst>
          </p:cNvPr>
          <p:cNvSpPr txBox="1"/>
          <p:nvPr/>
        </p:nvSpPr>
        <p:spPr>
          <a:xfrm>
            <a:off x="6719188" y="7738424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quả, ý nghĩa</a:t>
            </a:r>
            <a:endParaRPr kumimoji="0" lang="en-US" sz="4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1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077200" y="1023358"/>
            <a:ext cx="777328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( 4-8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04157" y="1023358"/>
            <a:ext cx="7086600" cy="531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Ly</a:t>
            </a:r>
            <a:endParaRPr kumimoji="0" lang="en-US" sz="7500" b="1" i="0" u="none" strike="noStrike" kern="1200" cap="none" spc="14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0E79A74D-9151-AF46-3569-D19D1BB76557}"/>
              </a:ext>
            </a:extLst>
          </p:cNvPr>
          <p:cNvSpPr/>
          <p:nvPr/>
        </p:nvSpPr>
        <p:spPr>
          <a:xfrm>
            <a:off x="9900912" y="3250100"/>
            <a:ext cx="6537904" cy="5661530"/>
          </a:xfrm>
          <a:custGeom>
            <a:avLst/>
            <a:gdLst/>
            <a:ahLst/>
            <a:cxnLst/>
            <a:rect l="l" t="t" r="r" b="b"/>
            <a:pathLst>
              <a:path w="4282440" h="3708400">
                <a:moveTo>
                  <a:pt x="3211830" y="0"/>
                </a:moveTo>
                <a:lnTo>
                  <a:pt x="1070610" y="0"/>
                </a:lnTo>
                <a:lnTo>
                  <a:pt x="0" y="1854200"/>
                </a:lnTo>
                <a:lnTo>
                  <a:pt x="1070610" y="3708400"/>
                </a:lnTo>
                <a:lnTo>
                  <a:pt x="3211830" y="3708400"/>
                </a:lnTo>
                <a:lnTo>
                  <a:pt x="4282440" y="1854200"/>
                </a:lnTo>
                <a:close/>
              </a:path>
            </a:pathLst>
          </a:custGeom>
          <a:blipFill>
            <a:blip r:embed="rId6"/>
            <a:stretch>
              <a:fillRect l="-3479" r="-34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555FF18E-BA4A-7BD0-A49E-03BE6C38BC7B}"/>
              </a:ext>
            </a:extLst>
          </p:cNvPr>
          <p:cNvSpPr txBox="1"/>
          <p:nvPr/>
        </p:nvSpPr>
        <p:spPr>
          <a:xfrm>
            <a:off x="350018" y="6749720"/>
            <a:ext cx="9376610" cy="2763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 chuyên gian: Thảo luận các nhóm chuyên gia theo một trong những nội dung cải cách Hồ Quý Ly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6296992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MÀU ĐỎ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38834" y="3772693"/>
          <a:ext cx="15467966" cy="6090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u="none" strike="noStrike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10100"/>
            <a:ext cx="9296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02134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MÀU XANH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875254"/>
              </p:ext>
            </p:extLst>
          </p:nvPr>
        </p:nvGraphicFramePr>
        <p:xfrm>
          <a:off x="991234" y="2933700"/>
          <a:ext cx="15467966" cy="6090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Thành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u="none" strike="noStrike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" name="Picture 36"/>
          <p:cNvPicPr/>
          <p:nvPr/>
        </p:nvPicPr>
        <p:blipFill>
          <a:blip r:embed="rId7"/>
          <a:stretch>
            <a:fillRect/>
          </a:stretch>
        </p:blipFill>
        <p:spPr>
          <a:xfrm>
            <a:off x="1219200" y="3847307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8372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MÀU VÀNG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38200" y="2781300"/>
          <a:ext cx="15467966" cy="6090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u="none" strike="noStrike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8" name="Picture 37" descr="A close up of a text&#10;&#10;Description automatically generated"/>
          <p:cNvPicPr/>
          <p:nvPr/>
        </p:nvPicPr>
        <p:blipFill>
          <a:blip r:embed="rId7"/>
          <a:stretch>
            <a:fillRect/>
          </a:stretch>
        </p:blipFill>
        <p:spPr>
          <a:xfrm>
            <a:off x="1066800" y="3619500"/>
            <a:ext cx="9220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5638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MÀU TRẮNG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hoá</a:t>
            </a:r>
            <a:endParaRPr kumimoji="0" lang="en-US" sz="4000" b="1" i="0" u="none" strike="noStrike" kern="1200" cap="none" spc="14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38200" y="2781300"/>
          <a:ext cx="15467966" cy="5404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24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3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3000" kern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u="none" strike="noStrike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7" name="Picture 36" descr="A blue background with black text&#10;&#10;Description automatically generated"/>
          <p:cNvPicPr/>
          <p:nvPr/>
        </p:nvPicPr>
        <p:blipFill>
          <a:blip r:embed="rId7"/>
          <a:stretch>
            <a:fillRect/>
          </a:stretch>
        </p:blipFill>
        <p:spPr>
          <a:xfrm>
            <a:off x="1066800" y="3619500"/>
            <a:ext cx="9144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6828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CF98124-FAA0-BB3C-B5AE-18A253FF51F0}"/>
              </a:ext>
            </a:extLst>
          </p:cNvPr>
          <p:cNvSpPr/>
          <p:nvPr/>
        </p:nvSpPr>
        <p:spPr>
          <a:xfrm>
            <a:off x="381000" y="419100"/>
            <a:ext cx="17602200" cy="952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BF21EB8-D669-4BD4-C4A3-EE1D158807E2}"/>
              </a:ext>
            </a:extLst>
          </p:cNvPr>
          <p:cNvSpPr txBox="1"/>
          <p:nvPr/>
        </p:nvSpPr>
        <p:spPr>
          <a:xfrm>
            <a:off x="1066800" y="1852374"/>
            <a:ext cx="7696200" cy="6582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3600" b="1" u="sng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 mảnh ghép</a:t>
            </a:r>
            <a:r>
              <a:rPr lang="en-US" sz="3600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GV ghép các thành viên nhóm chuyên gia (mỗi nhóm ít nhất 1 thành viên/nội dung từ nhóm chuyên gia), thảo luận về nội dung cuộc cải cách của Hồ Quý Ly và triều Hồ theo hướng dẫn phiếu học tập.</a:t>
            </a:r>
            <a:r>
              <a:rPr lang="en-US" sz="3600" b="1" u="sng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6" descr="A diagram with text and arrows&#10;&#10;Description automatically generated">
            <a:extLst>
              <a:ext uri="{FF2B5EF4-FFF2-40B4-BE49-F238E27FC236}">
                <a16:creationId xmlns:a16="http://schemas.microsoft.com/office/drawing/2014/main" id="{205206C2-4703-E073-AE42-303CA551B9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96400" y="876300"/>
            <a:ext cx="8610600" cy="89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2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33133" y="-582425"/>
            <a:ext cx="11394524" cy="9840725"/>
          </a:xfrm>
          <a:custGeom>
            <a:avLst/>
            <a:gdLst/>
            <a:ahLst/>
            <a:cxnLst/>
            <a:rect l="l" t="t" r="r" b="b"/>
            <a:pathLst>
              <a:path w="11394524" h="9840725">
                <a:moveTo>
                  <a:pt x="0" y="0"/>
                </a:moveTo>
                <a:lnTo>
                  <a:pt x="11394524" y="0"/>
                </a:lnTo>
                <a:lnTo>
                  <a:pt x="11394524" y="9840725"/>
                </a:lnTo>
                <a:lnTo>
                  <a:pt x="0" y="98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98776" y="7436730"/>
            <a:ext cx="6717138" cy="5801165"/>
          </a:xfrm>
          <a:custGeom>
            <a:avLst/>
            <a:gdLst/>
            <a:ahLst/>
            <a:cxnLst/>
            <a:rect l="l" t="t" r="r" b="b"/>
            <a:pathLst>
              <a:path w="6717138" h="5801165">
                <a:moveTo>
                  <a:pt x="0" y="0"/>
                </a:moveTo>
                <a:lnTo>
                  <a:pt x="6717138" y="0"/>
                </a:lnTo>
                <a:lnTo>
                  <a:pt x="6717138" y="5801164"/>
                </a:lnTo>
                <a:lnTo>
                  <a:pt x="0" y="580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622491" y="701475"/>
            <a:ext cx="8364569" cy="7329453"/>
          </a:xfrm>
          <a:custGeom>
            <a:avLst/>
            <a:gdLst/>
            <a:ahLst/>
            <a:cxnLst/>
            <a:rect l="l" t="t" r="r" b="b"/>
            <a:pathLst>
              <a:path w="8364569" h="7329453">
                <a:moveTo>
                  <a:pt x="0" y="0"/>
                </a:moveTo>
                <a:lnTo>
                  <a:pt x="8364569" y="0"/>
                </a:lnTo>
                <a:lnTo>
                  <a:pt x="8364569" y="7329453"/>
                </a:lnTo>
                <a:lnTo>
                  <a:pt x="0" y="732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918362" y="8246568"/>
            <a:ext cx="1458232" cy="1259382"/>
          </a:xfrm>
          <a:custGeom>
            <a:avLst/>
            <a:gdLst/>
            <a:ahLst/>
            <a:cxnLst/>
            <a:rect l="l" t="t" r="r" b="b"/>
            <a:pathLst>
              <a:path w="1458232" h="1259382">
                <a:moveTo>
                  <a:pt x="0" y="0"/>
                </a:moveTo>
                <a:lnTo>
                  <a:pt x="1458232" y="0"/>
                </a:lnTo>
                <a:lnTo>
                  <a:pt x="1458232" y="1259382"/>
                </a:lnTo>
                <a:lnTo>
                  <a:pt x="0" y="125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404660" y="1219200"/>
            <a:ext cx="6323022" cy="5797990"/>
            <a:chOff x="0" y="0"/>
            <a:chExt cx="812800" cy="7453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45309"/>
            </a:xfrm>
            <a:custGeom>
              <a:avLst/>
              <a:gdLst/>
              <a:ahLst/>
              <a:cxnLst/>
              <a:rect l="l" t="t" r="r" b="b"/>
              <a:pathLst>
                <a:path w="812800" h="745309">
                  <a:moveTo>
                    <a:pt x="812800" y="372655"/>
                  </a:moveTo>
                  <a:lnTo>
                    <a:pt x="609600" y="745309"/>
                  </a:lnTo>
                  <a:lnTo>
                    <a:pt x="203200" y="745309"/>
                  </a:lnTo>
                  <a:lnTo>
                    <a:pt x="0" y="372655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726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584200" cy="802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41182" y="2894286"/>
            <a:ext cx="4729046" cy="2943831"/>
          </a:xfrm>
          <a:custGeom>
            <a:avLst/>
            <a:gdLst/>
            <a:ahLst/>
            <a:cxnLst/>
            <a:rect l="l" t="t" r="r" b="b"/>
            <a:pathLst>
              <a:path w="4729046" h="2943831">
                <a:moveTo>
                  <a:pt x="0" y="0"/>
                </a:moveTo>
                <a:lnTo>
                  <a:pt x="4729047" y="0"/>
                </a:lnTo>
                <a:lnTo>
                  <a:pt x="4729047" y="2943831"/>
                </a:lnTo>
                <a:lnTo>
                  <a:pt x="0" y="29438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542545" y="1616067"/>
            <a:ext cx="8783135" cy="500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800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 CÁO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800B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 PHẨM </a:t>
            </a:r>
          </a:p>
        </p:txBody>
      </p:sp>
    </p:spTree>
    <p:extLst>
      <p:ext uri="{BB962C8B-B14F-4D97-AF65-F5344CB8AC3E}">
        <p14:creationId xmlns:p14="http://schemas.microsoft.com/office/powerpoint/2010/main" val="498052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0861" y="408339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MÀU ĐỎ</a:t>
            </a:r>
            <a:endParaRPr lang="en-US" sz="4000" b="1" spc="14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18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4000" b="1" spc="147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09600" y="3772693"/>
          <a:ext cx="16230600" cy="60900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8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dần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Ban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72446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MÀU XANH</a:t>
            </a:r>
            <a:endParaRPr lang="en-US" sz="4000" b="1" spc="147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4000" b="1" spc="147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33400" y="2743200"/>
          <a:ext cx="16154400" cy="7461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7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7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en-US" sz="3000" b="1" i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30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võ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tướng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cứ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45346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9A632"/>
            </a:gs>
            <a:gs pos="100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309BD15-6AD2-7459-E671-BC83B5165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495300"/>
            <a:ext cx="169164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2F51FBC8-ADA8-065F-766B-AF0E88C63414}"/>
              </a:ext>
            </a:extLst>
          </p:cNvPr>
          <p:cNvSpPr/>
          <p:nvPr/>
        </p:nvSpPr>
        <p:spPr>
          <a:xfrm>
            <a:off x="46482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E7D8D688-87B3-E283-4089-F13A01255894}"/>
              </a:ext>
            </a:extLst>
          </p:cNvPr>
          <p:cNvSpPr/>
          <p:nvPr/>
        </p:nvSpPr>
        <p:spPr>
          <a:xfrm>
            <a:off x="55626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73FBE20F-BCBB-FB13-7E2C-7DB2E919C2EC}"/>
              </a:ext>
            </a:extLst>
          </p:cNvPr>
          <p:cNvSpPr/>
          <p:nvPr/>
        </p:nvSpPr>
        <p:spPr>
          <a:xfrm>
            <a:off x="64770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312A6341-375A-8E13-D868-84D0E3A4CB7A}"/>
              </a:ext>
            </a:extLst>
          </p:cNvPr>
          <p:cNvSpPr/>
          <p:nvPr/>
        </p:nvSpPr>
        <p:spPr>
          <a:xfrm>
            <a:off x="73914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id="{39355C1C-5F4E-4073-9425-34C8FC16170C}"/>
              </a:ext>
            </a:extLst>
          </p:cNvPr>
          <p:cNvSpPr/>
          <p:nvPr/>
        </p:nvSpPr>
        <p:spPr>
          <a:xfrm>
            <a:off x="83058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Rounded Rectangle 44">
            <a:extLst>
              <a:ext uri="{FF2B5EF4-FFF2-40B4-BE49-F238E27FC236}">
                <a16:creationId xmlns:a16="http://schemas.microsoft.com/office/drawing/2014/main" id="{892C49EC-9A02-AF4C-2CB5-22A706C27C5C}"/>
              </a:ext>
            </a:extLst>
          </p:cNvPr>
          <p:cNvSpPr/>
          <p:nvPr/>
        </p:nvSpPr>
        <p:spPr>
          <a:xfrm>
            <a:off x="131064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0" name="Rounded Rectangle 45">
            <a:extLst>
              <a:ext uri="{FF2B5EF4-FFF2-40B4-BE49-F238E27FC236}">
                <a16:creationId xmlns:a16="http://schemas.microsoft.com/office/drawing/2014/main" id="{D85390CE-CC4A-863A-690E-B10B6AD59B99}"/>
              </a:ext>
            </a:extLst>
          </p:cNvPr>
          <p:cNvSpPr/>
          <p:nvPr/>
        </p:nvSpPr>
        <p:spPr>
          <a:xfrm>
            <a:off x="140208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</a:p>
        </p:txBody>
      </p:sp>
      <p:sp>
        <p:nvSpPr>
          <p:cNvPr id="11" name="Rounded Rectangle 54">
            <a:extLst>
              <a:ext uri="{FF2B5EF4-FFF2-40B4-BE49-F238E27FC236}">
                <a16:creationId xmlns:a16="http://schemas.microsoft.com/office/drawing/2014/main" id="{810AE80A-4DCB-23BC-5095-C77B9E0087B3}"/>
              </a:ext>
            </a:extLst>
          </p:cNvPr>
          <p:cNvSpPr/>
          <p:nvPr/>
        </p:nvSpPr>
        <p:spPr>
          <a:xfrm>
            <a:off x="97536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Rounded Rectangle 55">
            <a:extLst>
              <a:ext uri="{FF2B5EF4-FFF2-40B4-BE49-F238E27FC236}">
                <a16:creationId xmlns:a16="http://schemas.microsoft.com/office/drawing/2014/main" id="{5A63EF65-06ED-5240-FBEC-D75C9029BDD2}"/>
              </a:ext>
            </a:extLst>
          </p:cNvPr>
          <p:cNvSpPr/>
          <p:nvPr/>
        </p:nvSpPr>
        <p:spPr>
          <a:xfrm>
            <a:off x="106680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Rounded Rectangle 56">
            <a:extLst>
              <a:ext uri="{FF2B5EF4-FFF2-40B4-BE49-F238E27FC236}">
                <a16:creationId xmlns:a16="http://schemas.microsoft.com/office/drawing/2014/main" id="{59196D44-862D-A234-F1A9-DACAC06ACFAB}"/>
              </a:ext>
            </a:extLst>
          </p:cNvPr>
          <p:cNvSpPr/>
          <p:nvPr/>
        </p:nvSpPr>
        <p:spPr>
          <a:xfrm>
            <a:off x="115824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14" name="Rounded Rectangle 57">
            <a:extLst>
              <a:ext uri="{FF2B5EF4-FFF2-40B4-BE49-F238E27FC236}">
                <a16:creationId xmlns:a16="http://schemas.microsoft.com/office/drawing/2014/main" id="{66A212D6-7852-C17F-B983-C2594D89D237}"/>
              </a:ext>
            </a:extLst>
          </p:cNvPr>
          <p:cNvSpPr/>
          <p:nvPr/>
        </p:nvSpPr>
        <p:spPr>
          <a:xfrm>
            <a:off x="46482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8">
            <a:extLst>
              <a:ext uri="{FF2B5EF4-FFF2-40B4-BE49-F238E27FC236}">
                <a16:creationId xmlns:a16="http://schemas.microsoft.com/office/drawing/2014/main" id="{23D40272-1D33-CC78-987E-424CF0B22394}"/>
              </a:ext>
            </a:extLst>
          </p:cNvPr>
          <p:cNvSpPr/>
          <p:nvPr/>
        </p:nvSpPr>
        <p:spPr>
          <a:xfrm>
            <a:off x="55626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55466403-31CB-D382-CE3B-B1A6E2691B81}"/>
              </a:ext>
            </a:extLst>
          </p:cNvPr>
          <p:cNvSpPr/>
          <p:nvPr/>
        </p:nvSpPr>
        <p:spPr>
          <a:xfrm>
            <a:off x="64770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60">
            <a:extLst>
              <a:ext uri="{FF2B5EF4-FFF2-40B4-BE49-F238E27FC236}">
                <a16:creationId xmlns:a16="http://schemas.microsoft.com/office/drawing/2014/main" id="{ED1AE8FF-8345-FE3E-D893-B538C517D1C0}"/>
              </a:ext>
            </a:extLst>
          </p:cNvPr>
          <p:cNvSpPr/>
          <p:nvPr/>
        </p:nvSpPr>
        <p:spPr>
          <a:xfrm>
            <a:off x="73914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F54E99A4-521E-C29E-D821-6995F89FC302}"/>
              </a:ext>
            </a:extLst>
          </p:cNvPr>
          <p:cNvSpPr/>
          <p:nvPr/>
        </p:nvSpPr>
        <p:spPr>
          <a:xfrm>
            <a:off x="83058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62">
            <a:extLst>
              <a:ext uri="{FF2B5EF4-FFF2-40B4-BE49-F238E27FC236}">
                <a16:creationId xmlns:a16="http://schemas.microsoft.com/office/drawing/2014/main" id="{ECBEA72A-7BD0-2221-A6F5-4150618DB03B}"/>
              </a:ext>
            </a:extLst>
          </p:cNvPr>
          <p:cNvSpPr/>
          <p:nvPr/>
        </p:nvSpPr>
        <p:spPr>
          <a:xfrm>
            <a:off x="131064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63">
            <a:extLst>
              <a:ext uri="{FF2B5EF4-FFF2-40B4-BE49-F238E27FC236}">
                <a16:creationId xmlns:a16="http://schemas.microsoft.com/office/drawing/2014/main" id="{99CC2943-F691-395A-E079-79744F466C9E}"/>
              </a:ext>
            </a:extLst>
          </p:cNvPr>
          <p:cNvSpPr/>
          <p:nvPr/>
        </p:nvSpPr>
        <p:spPr>
          <a:xfrm>
            <a:off x="140208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64">
            <a:extLst>
              <a:ext uri="{FF2B5EF4-FFF2-40B4-BE49-F238E27FC236}">
                <a16:creationId xmlns:a16="http://schemas.microsoft.com/office/drawing/2014/main" id="{21FFE525-6196-4EDE-FD1B-8332823901F0}"/>
              </a:ext>
            </a:extLst>
          </p:cNvPr>
          <p:cNvSpPr/>
          <p:nvPr/>
        </p:nvSpPr>
        <p:spPr>
          <a:xfrm>
            <a:off x="97536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65">
            <a:extLst>
              <a:ext uri="{FF2B5EF4-FFF2-40B4-BE49-F238E27FC236}">
                <a16:creationId xmlns:a16="http://schemas.microsoft.com/office/drawing/2014/main" id="{A930456F-A5F8-BC2B-E6D0-E545971D438B}"/>
              </a:ext>
            </a:extLst>
          </p:cNvPr>
          <p:cNvSpPr/>
          <p:nvPr/>
        </p:nvSpPr>
        <p:spPr>
          <a:xfrm>
            <a:off x="106680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66">
            <a:extLst>
              <a:ext uri="{FF2B5EF4-FFF2-40B4-BE49-F238E27FC236}">
                <a16:creationId xmlns:a16="http://schemas.microsoft.com/office/drawing/2014/main" id="{1FC05C75-92E5-5B22-42FA-4C0D1EE60AA5}"/>
              </a:ext>
            </a:extLst>
          </p:cNvPr>
          <p:cNvSpPr/>
          <p:nvPr/>
        </p:nvSpPr>
        <p:spPr>
          <a:xfrm>
            <a:off x="11582400" y="6438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1_minute_timer">
            <a:hlinkClick r:id="" action="ppaction://media"/>
            <a:extLst>
              <a:ext uri="{FF2B5EF4-FFF2-40B4-BE49-F238E27FC236}">
                <a16:creationId xmlns:a16="http://schemas.microsoft.com/office/drawing/2014/main" id="{4337CAFD-AD52-1292-DD42-376FFEED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019300"/>
            <a:ext cx="2032000" cy="1143000"/>
          </a:xfrm>
          <a:prstGeom prst="rect">
            <a:avLst/>
          </a:prstGeom>
        </p:spPr>
      </p:pic>
      <p:pic>
        <p:nvPicPr>
          <p:cNvPr id="26" name="Hình ảnh 25" descr="Ảnh có chứa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FE4E5D29-E3B5-2374-F47D-107351311B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" t="22817" r="2420" b="44098"/>
          <a:stretch/>
        </p:blipFill>
        <p:spPr bwMode="auto">
          <a:xfrm>
            <a:off x="3505200" y="1257300"/>
            <a:ext cx="13106400" cy="3276600"/>
          </a:xfrm>
          <a:prstGeom prst="rect">
            <a:avLst/>
          </a:prstGeom>
          <a:noFill/>
          <a:ln w="28575">
            <a:solidFill>
              <a:srgbClr val="2E2BCF"/>
            </a:solidFill>
          </a:ln>
        </p:spPr>
      </p:pic>
    </p:spTree>
    <p:extLst>
      <p:ext uri="{BB962C8B-B14F-4D97-AF65-F5344CB8AC3E}">
        <p14:creationId xmlns:p14="http://schemas.microsoft.com/office/powerpoint/2010/main" val="14485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MÀU VÀNG</a:t>
            </a:r>
            <a:endParaRPr lang="en-US" sz="4000" b="1" spc="147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916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b="1" spc="147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838200" y="2726310"/>
          <a:ext cx="15467966" cy="75606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06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– 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1396, in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”.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1397, ban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1398,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xóa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1401, ban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soát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tịch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1402,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quản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lường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ổn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,...</a:t>
                      </a:r>
                      <a:r>
                        <a:rPr lang="en-US" sz="2000" u="none" strike="noStrike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6250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949264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1447800" y="723900"/>
            <a:ext cx="14401800" cy="812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MÀU TRẮNG</a:t>
            </a:r>
            <a:endParaRPr lang="en-US" sz="4000" b="1" spc="14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00200" y="1638300"/>
            <a:ext cx="12292549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4000" b="1" spc="147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352528"/>
              </p:ext>
            </p:extLst>
          </p:nvPr>
        </p:nvGraphicFramePr>
        <p:xfrm>
          <a:off x="838200" y="2781300"/>
          <a:ext cx="16002000" cy="6775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4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891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):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30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khuyến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ban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3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14350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4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657600" y="4610100"/>
            <a:ext cx="11392487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394609"/>
              </p:ext>
            </p:extLst>
          </p:nvPr>
        </p:nvGraphicFramePr>
        <p:xfrm>
          <a:off x="762000" y="1257300"/>
          <a:ext cx="15849600" cy="8382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8346">
                <a:tc gridSpan="2">
                  <a:txBody>
                    <a:bodyPr/>
                    <a:lstStyle/>
                    <a:p>
                      <a:pPr marL="0" marR="5080" indent="19431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4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endParaRPr lang="en-US" sz="4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45" marR="5104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50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45" marR="51045" marT="0" marB="0">
                    <a:solidFill>
                      <a:srgbClr val="99D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3654">
                <a:tc>
                  <a:txBody>
                    <a:bodyPr/>
                    <a:lstStyle/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a.Về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Thống nhất bộ máy hành chính từ trung ương đến địa phương. 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Thông qua thi cử, tuyển chọn người đỗ đạt, bổ nhiệm làm quan.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Ban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qui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Quân sự, quốc phòng: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 Chỉnh đốn quân đội, xây dựng tuyến phòng thủ, 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6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6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45" marR="51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Kinh tế, tài chính: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 Ban hành tiền giấy (Thông bảo hội sao). 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Ban hành chính sách hạn nô và hạn điền.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Ban hành chính sách thuế mới.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Văn hóa, giáo dục: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 Chấn chỉnh lại Phật giáo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cao Nho giáo thực dụng.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Lần đầu tiên dùng chữ Nôm để chấn hưng văn hóa dân tộc.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5080" indent="19431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Chấn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6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45" marR="5104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2" name="Freeform 32"/>
          <p:cNvSpPr/>
          <p:nvPr/>
        </p:nvSpPr>
        <p:spPr>
          <a:xfrm rot="-2012905">
            <a:off x="16037990" y="8415800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1" y="0"/>
                </a:lnTo>
                <a:lnTo>
                  <a:pt x="666081" y="2261385"/>
                </a:lnTo>
                <a:lnTo>
                  <a:pt x="0" y="2261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/>
          <p:cNvSpPr/>
          <p:nvPr/>
        </p:nvSpPr>
        <p:spPr>
          <a:xfrm rot="8125722">
            <a:off x="-67722" y="1228579"/>
            <a:ext cx="2532131" cy="653750"/>
          </a:xfrm>
          <a:custGeom>
            <a:avLst/>
            <a:gdLst/>
            <a:ahLst/>
            <a:cxnLst/>
            <a:rect l="l" t="t" r="r" b="b"/>
            <a:pathLst>
              <a:path w="2532131" h="653750">
                <a:moveTo>
                  <a:pt x="0" y="0"/>
                </a:moveTo>
                <a:lnTo>
                  <a:pt x="2532131" y="0"/>
                </a:lnTo>
                <a:lnTo>
                  <a:pt x="2532131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650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60300" y="709904"/>
            <a:ext cx="3666839" cy="947966"/>
            <a:chOff x="0" y="0"/>
            <a:chExt cx="3623463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9A6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3401" y="342900"/>
            <a:ext cx="16800818" cy="9677400"/>
            <a:chOff x="0" y="-38100"/>
            <a:chExt cx="4521135" cy="26582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34"/>
          <p:cNvSpPr txBox="1"/>
          <p:nvPr/>
        </p:nvSpPr>
        <p:spPr>
          <a:xfrm>
            <a:off x="4534418" y="1340612"/>
            <a:ext cx="8049606" cy="5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BÀI HỌC 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855F4502-9541-3A18-4494-E661716A05A6}"/>
              </a:ext>
            </a:extLst>
          </p:cNvPr>
          <p:cNvGrpSpPr/>
          <p:nvPr/>
        </p:nvGrpSpPr>
        <p:grpSpPr>
          <a:xfrm flipH="1">
            <a:off x="4133325" y="2958214"/>
            <a:ext cx="9067211" cy="1873145"/>
            <a:chOff x="0" y="0"/>
            <a:chExt cx="3623462" cy="936752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FB170A1-C8E2-7654-59CD-CB74D01F38CB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20149EC7-BE3E-6BA4-6D12-B2D20FE13477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FFE02441-DD69-EE89-B328-2BF478225FDE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DE7E7F-E70D-8844-BDEC-D83869B0D664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Đồ họa 33" descr="Badge 1 with solid fill">
            <a:extLst>
              <a:ext uri="{FF2B5EF4-FFF2-40B4-BE49-F238E27FC236}">
                <a16:creationId xmlns:a16="http://schemas.microsoft.com/office/drawing/2014/main" id="{599005F4-3AF3-956C-2F61-9EF62D891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3328" y="3048989"/>
            <a:ext cx="1451130" cy="1451130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E59DDF4D-35FE-0E2C-EDC5-89F62FF12B78}"/>
              </a:ext>
            </a:extLst>
          </p:cNvPr>
          <p:cNvSpPr txBox="1"/>
          <p:nvPr/>
        </p:nvSpPr>
        <p:spPr>
          <a:xfrm>
            <a:off x="6457991" y="3030407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 cảnh lịch sử</a:t>
            </a:r>
            <a:endParaRPr kumimoji="0" lang="en-US" sz="4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0F02D6B8-847E-F407-A682-28E8B04F9488}"/>
              </a:ext>
            </a:extLst>
          </p:cNvPr>
          <p:cNvGrpSpPr/>
          <p:nvPr/>
        </p:nvGrpSpPr>
        <p:grpSpPr>
          <a:xfrm flipH="1">
            <a:off x="4196882" y="5305516"/>
            <a:ext cx="9067211" cy="1873145"/>
            <a:chOff x="0" y="0"/>
            <a:chExt cx="3623462" cy="936752"/>
          </a:xfrm>
        </p:grpSpPr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00B1E1A8-1813-BC8B-ACF0-EC37ED0EBC76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7718DF11-7CD8-ED70-EA7F-1EA8B8A98A4D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993BBB9-32AF-7134-4176-EC7854EF5B70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8FB7EDCE-847F-0049-7E0B-3EC304DAFFD7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Đồ họa 35" descr="Badge with solid fill">
            <a:extLst>
              <a:ext uri="{FF2B5EF4-FFF2-40B4-BE49-F238E27FC236}">
                <a16:creationId xmlns:a16="http://schemas.microsoft.com/office/drawing/2014/main" id="{2536CA6B-5488-9088-24F9-71C7233F4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6993" y="5448989"/>
            <a:ext cx="1586198" cy="1586198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95371B9-B7DA-9AA8-BA22-F6F10305609C}"/>
              </a:ext>
            </a:extLst>
          </p:cNvPr>
          <p:cNvSpPr txBox="1"/>
          <p:nvPr/>
        </p:nvSpPr>
        <p:spPr>
          <a:xfrm>
            <a:off x="6548898" y="5379693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cải cách</a:t>
            </a:r>
            <a:endParaRPr kumimoji="0" lang="en-US" sz="4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7">
            <a:extLst>
              <a:ext uri="{FF2B5EF4-FFF2-40B4-BE49-F238E27FC236}">
                <a16:creationId xmlns:a16="http://schemas.microsoft.com/office/drawing/2014/main" id="{0C2C2BBE-4790-438E-0C74-6583E3FFC7CB}"/>
              </a:ext>
            </a:extLst>
          </p:cNvPr>
          <p:cNvGrpSpPr/>
          <p:nvPr/>
        </p:nvGrpSpPr>
        <p:grpSpPr>
          <a:xfrm flipH="1">
            <a:off x="4196882" y="7639565"/>
            <a:ext cx="9067211" cy="1873145"/>
            <a:chOff x="0" y="0"/>
            <a:chExt cx="3623462" cy="936752"/>
          </a:xfrm>
        </p:grpSpPr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11993233-3010-0074-CAE2-9A033835D152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B9E57B58-9B77-CEE5-71A8-0FFAEEF8A76B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F0C42681-5436-9334-3562-BB42DCDC60D2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42F09FA-A0DA-8C7D-6A10-77284A875D18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Đồ họa 40" descr="Badge 3 with solid fill">
            <a:extLst>
              <a:ext uri="{FF2B5EF4-FFF2-40B4-BE49-F238E27FC236}">
                <a16:creationId xmlns:a16="http://schemas.microsoft.com/office/drawing/2014/main" id="{BB495301-A542-1E37-7E6E-AB9E40FF36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8783" y="7824798"/>
            <a:ext cx="1482618" cy="1482618"/>
          </a:xfrm>
          <a:prstGeom prst="rect">
            <a:avLst/>
          </a:prstGeom>
        </p:spPr>
      </p:pic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F2A10FDA-9518-0686-7E33-1D2F917DEF24}"/>
              </a:ext>
            </a:extLst>
          </p:cNvPr>
          <p:cNvSpPr txBox="1"/>
          <p:nvPr/>
        </p:nvSpPr>
        <p:spPr>
          <a:xfrm>
            <a:off x="6719188" y="7738424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quả, ý nghĩa</a:t>
            </a:r>
            <a:endParaRPr kumimoji="0" lang="en-US" sz="48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09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533400" y="3429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62200" y="6438900"/>
            <a:ext cx="514756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066800" y="1638300"/>
            <a:ext cx="13411200" cy="332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Ly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Ly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000" b="1" i="0" u="none" strike="noStrike" kern="1200" cap="none" spc="147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991600" y="6438900"/>
            <a:ext cx="485261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44538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843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4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Freeform 32"/>
          <p:cNvSpPr/>
          <p:nvPr/>
        </p:nvSpPr>
        <p:spPr>
          <a:xfrm rot="829932">
            <a:off x="438297" y="-6229"/>
            <a:ext cx="398505" cy="3714879"/>
          </a:xfrm>
          <a:custGeom>
            <a:avLst/>
            <a:gdLst/>
            <a:ahLst/>
            <a:cxnLst/>
            <a:rect l="l" t="t" r="r" b="b"/>
            <a:pathLst>
              <a:path w="398505" h="3714879">
                <a:moveTo>
                  <a:pt x="0" y="0"/>
                </a:moveTo>
                <a:lnTo>
                  <a:pt x="398505" y="0"/>
                </a:lnTo>
                <a:lnTo>
                  <a:pt x="398505" y="3714878"/>
                </a:lnTo>
                <a:lnTo>
                  <a:pt x="0" y="37148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 descr="A white and blue board with blue text and cartoon objects&#10;&#10;Description automatically generated with medium confidence"/>
          <p:cNvPicPr/>
          <p:nvPr/>
        </p:nvPicPr>
        <p:blipFill>
          <a:blip r:embed="rId8"/>
          <a:stretch>
            <a:fillRect/>
          </a:stretch>
        </p:blipFill>
        <p:spPr>
          <a:xfrm>
            <a:off x="1143000" y="1257300"/>
            <a:ext cx="15544800" cy="8610600"/>
          </a:xfrm>
          <a:prstGeom prst="rect">
            <a:avLst/>
          </a:prstGeom>
        </p:spPr>
      </p:pic>
      <p:pic>
        <p:nvPicPr>
          <p:cNvPr id="34" name="3_Minute_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8267700"/>
            <a:ext cx="2032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37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374575" y="2108145"/>
            <a:ext cx="3666838" cy="947966"/>
            <a:chOff x="0" y="0"/>
            <a:chExt cx="3623462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374575" y="3573532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374575" y="7787674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384100" y="70990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60514" y="527652"/>
            <a:ext cx="17298124" cy="10024998"/>
            <a:chOff x="0" y="0"/>
            <a:chExt cx="4521135" cy="2620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5656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3581400" y="4610100"/>
            <a:ext cx="11392487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24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 CÁO</a:t>
            </a:r>
          </a:p>
        </p:txBody>
      </p:sp>
      <p:sp>
        <p:nvSpPr>
          <p:cNvPr id="32" name="Freeform 32"/>
          <p:cNvSpPr/>
          <p:nvPr/>
        </p:nvSpPr>
        <p:spPr>
          <a:xfrm rot="-2012905">
            <a:off x="15961790" y="8415800"/>
            <a:ext cx="666081" cy="2261385"/>
          </a:xfrm>
          <a:custGeom>
            <a:avLst/>
            <a:gdLst/>
            <a:ahLst/>
            <a:cxnLst/>
            <a:rect l="l" t="t" r="r" b="b"/>
            <a:pathLst>
              <a:path w="666081" h="2261385">
                <a:moveTo>
                  <a:pt x="0" y="0"/>
                </a:moveTo>
                <a:lnTo>
                  <a:pt x="666081" y="0"/>
                </a:lnTo>
                <a:lnTo>
                  <a:pt x="666081" y="2261385"/>
                </a:lnTo>
                <a:lnTo>
                  <a:pt x="0" y="2261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/>
          <p:cNvSpPr/>
          <p:nvPr/>
        </p:nvSpPr>
        <p:spPr>
          <a:xfrm rot="8125722">
            <a:off x="-143922" y="1228579"/>
            <a:ext cx="2532131" cy="653750"/>
          </a:xfrm>
          <a:custGeom>
            <a:avLst/>
            <a:gdLst/>
            <a:ahLst/>
            <a:cxnLst/>
            <a:rect l="l" t="t" r="r" b="b"/>
            <a:pathLst>
              <a:path w="2532131" h="653750">
                <a:moveTo>
                  <a:pt x="0" y="0"/>
                </a:moveTo>
                <a:lnTo>
                  <a:pt x="2532131" y="0"/>
                </a:lnTo>
                <a:lnTo>
                  <a:pt x="2532131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227962"/>
              </p:ext>
            </p:extLst>
          </p:nvPr>
        </p:nvGraphicFramePr>
        <p:xfrm>
          <a:off x="762000" y="1333500"/>
          <a:ext cx="15773400" cy="8130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0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5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3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0" marR="57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000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3000" kern="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30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0" marR="57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7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267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50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thuế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50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0" marR="57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đương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500" b="1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b="1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0" marR="57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027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500" u="sng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500" u="sng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u="sng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500" u="sng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kern="0" dirty="0" err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500" kern="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kern="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0" marR="570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1085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67814" y="4031498"/>
            <a:ext cx="11318095" cy="9774718"/>
          </a:xfrm>
          <a:custGeom>
            <a:avLst/>
            <a:gdLst/>
            <a:ahLst/>
            <a:cxnLst/>
            <a:rect l="l" t="t" r="r" b="b"/>
            <a:pathLst>
              <a:path w="11318095" h="9774718">
                <a:moveTo>
                  <a:pt x="0" y="0"/>
                </a:moveTo>
                <a:lnTo>
                  <a:pt x="11318095" y="0"/>
                </a:lnTo>
                <a:lnTo>
                  <a:pt x="11318095" y="9774718"/>
                </a:lnTo>
                <a:lnTo>
                  <a:pt x="0" y="977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42885" y="-1102955"/>
            <a:ext cx="5945157" cy="5134454"/>
          </a:xfrm>
          <a:custGeom>
            <a:avLst/>
            <a:gdLst/>
            <a:ahLst/>
            <a:cxnLst/>
            <a:rect l="l" t="t" r="r" b="b"/>
            <a:pathLst>
              <a:path w="5945157" h="5134454">
                <a:moveTo>
                  <a:pt x="0" y="0"/>
                </a:moveTo>
                <a:lnTo>
                  <a:pt x="5945157" y="0"/>
                </a:lnTo>
                <a:lnTo>
                  <a:pt x="5945157" y="5134453"/>
                </a:lnTo>
                <a:lnTo>
                  <a:pt x="0" y="5134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149676" y="1348744"/>
            <a:ext cx="5076732" cy="4384450"/>
          </a:xfrm>
          <a:custGeom>
            <a:avLst/>
            <a:gdLst/>
            <a:ahLst/>
            <a:cxnLst/>
            <a:rect l="l" t="t" r="r" b="b"/>
            <a:pathLst>
              <a:path w="5076732" h="4384450">
                <a:moveTo>
                  <a:pt x="0" y="0"/>
                </a:moveTo>
                <a:lnTo>
                  <a:pt x="5076731" y="0"/>
                </a:lnTo>
                <a:lnTo>
                  <a:pt x="5076731" y="4384450"/>
                </a:lnTo>
                <a:lnTo>
                  <a:pt x="0" y="438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68338" y="9717793"/>
            <a:ext cx="1318164" cy="1138414"/>
          </a:xfrm>
          <a:custGeom>
            <a:avLst/>
            <a:gdLst/>
            <a:ahLst/>
            <a:cxnLst/>
            <a:rect l="l" t="t" r="r" b="b"/>
            <a:pathLst>
              <a:path w="1318164" h="1138414">
                <a:moveTo>
                  <a:pt x="0" y="0"/>
                </a:moveTo>
                <a:lnTo>
                  <a:pt x="1318164" y="0"/>
                </a:lnTo>
                <a:lnTo>
                  <a:pt x="1318164" y="1138414"/>
                </a:lnTo>
                <a:lnTo>
                  <a:pt x="0" y="1138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90850" y="7827802"/>
            <a:ext cx="3681559" cy="3179528"/>
          </a:xfrm>
          <a:custGeom>
            <a:avLst/>
            <a:gdLst/>
            <a:ahLst/>
            <a:cxnLst/>
            <a:rect l="l" t="t" r="r" b="b"/>
            <a:pathLst>
              <a:path w="3681559" h="3179528">
                <a:moveTo>
                  <a:pt x="0" y="0"/>
                </a:moveTo>
                <a:lnTo>
                  <a:pt x="3681559" y="0"/>
                </a:lnTo>
                <a:lnTo>
                  <a:pt x="3681559" y="3179528"/>
                </a:lnTo>
                <a:lnTo>
                  <a:pt x="0" y="3179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54002" y="3057508"/>
            <a:ext cx="7391347" cy="7241171"/>
          </a:xfrm>
          <a:custGeom>
            <a:avLst/>
            <a:gdLst/>
            <a:ahLst/>
            <a:cxnLst/>
            <a:rect l="l" t="t" r="r" b="b"/>
            <a:pathLst>
              <a:path w="7391347" h="7241171">
                <a:moveTo>
                  <a:pt x="0" y="0"/>
                </a:moveTo>
                <a:lnTo>
                  <a:pt x="7391348" y="0"/>
                </a:lnTo>
                <a:lnTo>
                  <a:pt x="7391348" y="7241171"/>
                </a:lnTo>
                <a:lnTo>
                  <a:pt x="0" y="7241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9" r="-6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86698" y="2476500"/>
            <a:ext cx="7391347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96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r>
              <a:rPr lang="en-US" sz="5000">
                <a:solidFill>
                  <a:srgbClr val="1800B1"/>
                </a:solidFill>
                <a:latin typeface="Poppins Bold"/>
              </a:rPr>
              <a:t> </a:t>
            </a: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25167278-DF75-F05F-0FF9-4CC90ED35917}"/>
              </a:ext>
            </a:extLst>
          </p:cNvPr>
          <p:cNvSpPr txBox="1"/>
          <p:nvPr/>
        </p:nvSpPr>
        <p:spPr>
          <a:xfrm>
            <a:off x="15920" y="4209835"/>
            <a:ext cx="12363159" cy="100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en-US" sz="9000" b="1" spc="147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id="{0B348413-13D1-DD4F-7A16-ADB508F25DFA}"/>
              </a:ext>
            </a:extLst>
          </p:cNvPr>
          <p:cNvSpPr/>
          <p:nvPr/>
        </p:nvSpPr>
        <p:spPr>
          <a:xfrm>
            <a:off x="2835320" y="7181635"/>
            <a:ext cx="5777544" cy="14003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ts val="2976"/>
              </a:lnSpc>
              <a:buFont typeface="Wingdings" panose="05000000000000000000" pitchFamily="2" charset="2"/>
              <a:buChar char="ü"/>
            </a:pP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0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</a:t>
            </a: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000" b="1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5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1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419100"/>
            <a:ext cx="17221200" cy="986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20"/>
          <p:cNvGrpSpPr/>
          <p:nvPr/>
        </p:nvGrpSpPr>
        <p:grpSpPr>
          <a:xfrm>
            <a:off x="-457200" y="419100"/>
            <a:ext cx="17703235" cy="11802156"/>
            <a:chOff x="0" y="0"/>
            <a:chExt cx="23604313" cy="15736209"/>
          </a:xfrm>
        </p:grpSpPr>
        <p:sp>
          <p:nvSpPr>
            <p:cNvPr id="36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27"/>
          <p:cNvGrpSpPr/>
          <p:nvPr/>
        </p:nvGrpSpPr>
        <p:grpSpPr>
          <a:xfrm>
            <a:off x="14621162" y="3573532"/>
            <a:ext cx="3666838" cy="947966"/>
            <a:chOff x="0" y="0"/>
            <a:chExt cx="3623462" cy="936752"/>
          </a:xfrm>
        </p:grpSpPr>
        <p:sp>
          <p:nvSpPr>
            <p:cNvPr id="51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67461-54C2-4600-B7B9-8936950A8BDA}"/>
              </a:ext>
            </a:extLst>
          </p:cNvPr>
          <p:cNvSpPr/>
          <p:nvPr/>
        </p:nvSpPr>
        <p:spPr>
          <a:xfrm rot="10800000">
            <a:off x="2957068" y="8478879"/>
            <a:ext cx="13157960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473BC87D-F99C-40CF-95B6-3CC7743F5DA4}"/>
              </a:ext>
            </a:extLst>
          </p:cNvPr>
          <p:cNvSpPr/>
          <p:nvPr/>
        </p:nvSpPr>
        <p:spPr>
          <a:xfrm rot="10800000" flipV="1">
            <a:off x="2173297" y="846924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F3E0FC8-7594-4DEA-B629-922E17077794}"/>
              </a:ext>
            </a:extLst>
          </p:cNvPr>
          <p:cNvSpPr/>
          <p:nvPr/>
        </p:nvSpPr>
        <p:spPr>
          <a:xfrm>
            <a:off x="1863183" y="1216909"/>
            <a:ext cx="14097000" cy="1676402"/>
          </a:xfrm>
          <a:prstGeom prst="roundRect">
            <a:avLst>
              <a:gd name="adj" fmla="val 50000"/>
            </a:avLst>
          </a:prstGeom>
          <a:solidFill>
            <a:srgbClr val="2E2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461133C-5658-4F71-8508-14E5FDC63A4A}"/>
              </a:ext>
            </a:extLst>
          </p:cNvPr>
          <p:cNvSpPr/>
          <p:nvPr/>
        </p:nvSpPr>
        <p:spPr>
          <a:xfrm rot="10800000">
            <a:off x="2781897" y="4976138"/>
            <a:ext cx="13449147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D83F19-E07B-4542-B321-377ECAF1C290}"/>
              </a:ext>
            </a:extLst>
          </p:cNvPr>
          <p:cNvSpPr/>
          <p:nvPr/>
        </p:nvSpPr>
        <p:spPr>
          <a:xfrm>
            <a:off x="2869132" y="3435090"/>
            <a:ext cx="13361915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3225A515-33BE-48B9-89FD-15A00D54B864}"/>
              </a:ext>
            </a:extLst>
          </p:cNvPr>
          <p:cNvSpPr/>
          <p:nvPr/>
        </p:nvSpPr>
        <p:spPr>
          <a:xfrm flipH="1">
            <a:off x="2107133" y="3435091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8A7E5F-0C69-4CE2-86A0-7A8967A81735}"/>
              </a:ext>
            </a:extLst>
          </p:cNvPr>
          <p:cNvSpPr/>
          <p:nvPr/>
        </p:nvSpPr>
        <p:spPr>
          <a:xfrm>
            <a:off x="2733599" y="6672926"/>
            <a:ext cx="13361913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219450" y="6704971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28187F-AF6D-49DC-A2EB-E7C983063D2A}"/>
              </a:ext>
            </a:extLst>
          </p:cNvPr>
          <p:cNvSpPr txBox="1"/>
          <p:nvPr/>
        </p:nvSpPr>
        <p:spPr>
          <a:xfrm>
            <a:off x="2701385" y="1339529"/>
            <a:ext cx="12877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140D4-098A-4EA5-972F-A6880FAF00A8}"/>
              </a:ext>
            </a:extLst>
          </p:cNvPr>
          <p:cNvSpPr txBox="1"/>
          <p:nvPr/>
        </p:nvSpPr>
        <p:spPr>
          <a:xfrm>
            <a:off x="3362480" y="5168729"/>
            <a:ext cx="8067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ABE727-E90F-4637-8424-DBCEE832482A}"/>
              </a:ext>
            </a:extLst>
          </p:cNvPr>
          <p:cNvSpPr txBox="1"/>
          <p:nvPr/>
        </p:nvSpPr>
        <p:spPr>
          <a:xfrm>
            <a:off x="3410948" y="3580787"/>
            <a:ext cx="1100147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7E3489-BAE4-428F-BE8B-DF77F85B94D0}"/>
              </a:ext>
            </a:extLst>
          </p:cNvPr>
          <p:cNvSpPr txBox="1"/>
          <p:nvPr/>
        </p:nvSpPr>
        <p:spPr>
          <a:xfrm>
            <a:off x="3424887" y="8633702"/>
            <a:ext cx="899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30 GIAY">
            <a:hlinkClick r:id="" action="ppaction://media"/>
            <a:extLst>
              <a:ext uri="{FF2B5EF4-FFF2-40B4-BE49-F238E27FC236}">
                <a16:creationId xmlns:a16="http://schemas.microsoft.com/office/drawing/2014/main" id="{6509BA69-62D8-38F5-2CEA-3738B5D0B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94793" y="495300"/>
            <a:ext cx="1631207" cy="990723"/>
          </a:xfrm>
          <a:prstGeom prst="ellipse">
            <a:avLst/>
          </a:prstGeom>
        </p:spPr>
      </p:pic>
      <p:sp>
        <p:nvSpPr>
          <p:cNvPr id="23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099434" y="502035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B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TextBox 56">
            <a:extLst>
              <a:ext uri="{FF2B5EF4-FFF2-40B4-BE49-F238E27FC236}">
                <a16:creationId xmlns:a16="http://schemas.microsoft.com/office/drawing/2014/main" id="{FEF85AA1-34E1-7F09-3336-182C28860D60}"/>
              </a:ext>
            </a:extLst>
          </p:cNvPr>
          <p:cNvSpPr txBox="1"/>
          <p:nvPr/>
        </p:nvSpPr>
        <p:spPr>
          <a:xfrm>
            <a:off x="3405372" y="6811421"/>
            <a:ext cx="899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398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99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7"/>
          <p:cNvGrpSpPr/>
          <p:nvPr/>
        </p:nvGrpSpPr>
        <p:grpSpPr>
          <a:xfrm>
            <a:off x="14554200" y="3573532"/>
            <a:ext cx="3666838" cy="947966"/>
            <a:chOff x="0" y="0"/>
            <a:chExt cx="3623462" cy="936752"/>
          </a:xfrm>
        </p:grpSpPr>
        <p:sp>
          <p:nvSpPr>
            <p:cNvPr id="35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9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556260"/>
            <a:ext cx="17221200" cy="986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20"/>
          <p:cNvGrpSpPr/>
          <p:nvPr/>
        </p:nvGrpSpPr>
        <p:grpSpPr>
          <a:xfrm>
            <a:off x="-482035" y="419100"/>
            <a:ext cx="17703235" cy="11802156"/>
            <a:chOff x="0" y="0"/>
            <a:chExt cx="23604313" cy="15736209"/>
          </a:xfrm>
        </p:grpSpPr>
        <p:sp>
          <p:nvSpPr>
            <p:cNvPr id="45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67461-54C2-4600-B7B9-8936950A8BDA}"/>
              </a:ext>
            </a:extLst>
          </p:cNvPr>
          <p:cNvSpPr/>
          <p:nvPr/>
        </p:nvSpPr>
        <p:spPr>
          <a:xfrm rot="10800000">
            <a:off x="2841172" y="4944515"/>
            <a:ext cx="13157960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473BC87D-F99C-40CF-95B6-3CC7743F5DA4}"/>
              </a:ext>
            </a:extLst>
          </p:cNvPr>
          <p:cNvSpPr/>
          <p:nvPr/>
        </p:nvSpPr>
        <p:spPr>
          <a:xfrm rot="10800000" flipV="1">
            <a:off x="2057401" y="4934883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B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F3E0FC8-7594-4DEA-B629-922E17077794}"/>
              </a:ext>
            </a:extLst>
          </p:cNvPr>
          <p:cNvSpPr/>
          <p:nvPr/>
        </p:nvSpPr>
        <p:spPr>
          <a:xfrm>
            <a:off x="1863183" y="1216909"/>
            <a:ext cx="14097000" cy="1676402"/>
          </a:xfrm>
          <a:prstGeom prst="roundRect">
            <a:avLst>
              <a:gd name="adj" fmla="val 50000"/>
            </a:avLst>
          </a:prstGeom>
          <a:solidFill>
            <a:srgbClr val="2E2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461133C-5658-4F71-8508-14E5FDC63A4A}"/>
              </a:ext>
            </a:extLst>
          </p:cNvPr>
          <p:cNvSpPr/>
          <p:nvPr/>
        </p:nvSpPr>
        <p:spPr>
          <a:xfrm rot="10800000">
            <a:off x="2701385" y="6500138"/>
            <a:ext cx="13449147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D83F19-E07B-4542-B321-377ECAF1C290}"/>
              </a:ext>
            </a:extLst>
          </p:cNvPr>
          <p:cNvSpPr/>
          <p:nvPr/>
        </p:nvSpPr>
        <p:spPr>
          <a:xfrm>
            <a:off x="2869132" y="3435090"/>
            <a:ext cx="13361915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3225A515-33BE-48B9-89FD-15A00D54B864}"/>
              </a:ext>
            </a:extLst>
          </p:cNvPr>
          <p:cNvSpPr/>
          <p:nvPr/>
        </p:nvSpPr>
        <p:spPr>
          <a:xfrm flipH="1">
            <a:off x="2107133" y="3435091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8A7E5F-0C69-4CE2-86A0-7A8967A81735}"/>
              </a:ext>
            </a:extLst>
          </p:cNvPr>
          <p:cNvSpPr/>
          <p:nvPr/>
        </p:nvSpPr>
        <p:spPr>
          <a:xfrm>
            <a:off x="2739174" y="8146767"/>
            <a:ext cx="13361913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162857" y="8115300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28187F-AF6D-49DC-A2EB-E7C983063D2A}"/>
              </a:ext>
            </a:extLst>
          </p:cNvPr>
          <p:cNvSpPr txBox="1"/>
          <p:nvPr/>
        </p:nvSpPr>
        <p:spPr>
          <a:xfrm>
            <a:off x="2701385" y="1339529"/>
            <a:ext cx="12877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( 1785),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140D4-098A-4EA5-972F-A6880FAF00A8}"/>
              </a:ext>
            </a:extLst>
          </p:cNvPr>
          <p:cNvSpPr txBox="1"/>
          <p:nvPr/>
        </p:nvSpPr>
        <p:spPr>
          <a:xfrm>
            <a:off x="3281967" y="6692730"/>
            <a:ext cx="11119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ABE727-E90F-4637-8424-DBCEE832482A}"/>
              </a:ext>
            </a:extLst>
          </p:cNvPr>
          <p:cNvSpPr txBox="1"/>
          <p:nvPr/>
        </p:nvSpPr>
        <p:spPr>
          <a:xfrm>
            <a:off x="3410948" y="3580787"/>
            <a:ext cx="1100147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C69DB7-0C96-42EF-9623-3B6959E4D63D}"/>
              </a:ext>
            </a:extLst>
          </p:cNvPr>
          <p:cNvSpPr txBox="1"/>
          <p:nvPr/>
        </p:nvSpPr>
        <p:spPr>
          <a:xfrm>
            <a:off x="3438680" y="8324293"/>
            <a:ext cx="1187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Xóa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7E3489-BAE4-428F-BE8B-DF77F85B94D0}"/>
              </a:ext>
            </a:extLst>
          </p:cNvPr>
          <p:cNvSpPr txBox="1"/>
          <p:nvPr/>
        </p:nvSpPr>
        <p:spPr>
          <a:xfrm>
            <a:off x="3308991" y="5099338"/>
            <a:ext cx="12893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hữu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pic>
        <p:nvPicPr>
          <p:cNvPr id="2" name="30 GIAY">
            <a:hlinkClick r:id="" action="ppaction://media"/>
            <a:extLst>
              <a:ext uri="{FF2B5EF4-FFF2-40B4-BE49-F238E27FC236}">
                <a16:creationId xmlns:a16="http://schemas.microsoft.com/office/drawing/2014/main" id="{6509BA69-62D8-38F5-2CEA-3738B5D0B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94793" y="495300"/>
            <a:ext cx="1631207" cy="990723"/>
          </a:xfrm>
          <a:prstGeom prst="ellipse">
            <a:avLst/>
          </a:prstGeom>
        </p:spPr>
      </p:pic>
      <p:sp>
        <p:nvSpPr>
          <p:cNvPr id="23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086657" y="646815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62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99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9A632"/>
            </a:gs>
            <a:gs pos="100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309BD15-6AD2-7459-E671-BC83B5165411}"/>
              </a:ext>
            </a:extLst>
          </p:cNvPr>
          <p:cNvSpPr>
            <a:spLocks/>
          </p:cNvSpPr>
          <p:nvPr/>
        </p:nvSpPr>
        <p:spPr>
          <a:xfrm>
            <a:off x="685800" y="495300"/>
            <a:ext cx="169164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1_minute_timer">
            <a:hlinkClick r:id="" action="ppaction://media"/>
            <a:extLst>
              <a:ext uri="{FF2B5EF4-FFF2-40B4-BE49-F238E27FC236}">
                <a16:creationId xmlns:a16="http://schemas.microsoft.com/office/drawing/2014/main" id="{4337CAFD-AD52-1292-DD42-376FFEED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019300"/>
            <a:ext cx="2032000" cy="1143000"/>
          </a:xfrm>
          <a:prstGeom prst="rect">
            <a:avLst/>
          </a:prstGeom>
        </p:spPr>
      </p:pic>
      <p:sp>
        <p:nvSpPr>
          <p:cNvPr id="26" name="Rounded Rectangle 32">
            <a:extLst>
              <a:ext uri="{FF2B5EF4-FFF2-40B4-BE49-F238E27FC236}">
                <a16:creationId xmlns:a16="http://schemas.microsoft.com/office/drawing/2014/main" id="{F0F1C59F-0DA7-4767-C53A-1D4CC75FA9D9}"/>
              </a:ext>
            </a:extLst>
          </p:cNvPr>
          <p:cNvSpPr/>
          <p:nvPr/>
        </p:nvSpPr>
        <p:spPr>
          <a:xfrm>
            <a:off x="52578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7" name="Rounded Rectangle 37">
            <a:extLst>
              <a:ext uri="{FF2B5EF4-FFF2-40B4-BE49-F238E27FC236}">
                <a16:creationId xmlns:a16="http://schemas.microsoft.com/office/drawing/2014/main" id="{3E7B07B0-4C54-3019-EC1C-268E3F3C24B4}"/>
              </a:ext>
            </a:extLst>
          </p:cNvPr>
          <p:cNvSpPr/>
          <p:nvPr/>
        </p:nvSpPr>
        <p:spPr>
          <a:xfrm>
            <a:off x="61722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</a:p>
        </p:txBody>
      </p:sp>
      <p:sp>
        <p:nvSpPr>
          <p:cNvPr id="28" name="Rounded Rectangle 40">
            <a:extLst>
              <a:ext uri="{FF2B5EF4-FFF2-40B4-BE49-F238E27FC236}">
                <a16:creationId xmlns:a16="http://schemas.microsoft.com/office/drawing/2014/main" id="{0A43575F-FCE4-22CA-BFD0-15F658A89A3C}"/>
              </a:ext>
            </a:extLst>
          </p:cNvPr>
          <p:cNvSpPr/>
          <p:nvPr/>
        </p:nvSpPr>
        <p:spPr>
          <a:xfrm>
            <a:off x="79248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42AE536B-E389-923E-EB63-B1E349397651}"/>
              </a:ext>
            </a:extLst>
          </p:cNvPr>
          <p:cNvSpPr/>
          <p:nvPr/>
        </p:nvSpPr>
        <p:spPr>
          <a:xfrm>
            <a:off x="88392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0" name="Rounded Rectangle 43">
            <a:extLst>
              <a:ext uri="{FF2B5EF4-FFF2-40B4-BE49-F238E27FC236}">
                <a16:creationId xmlns:a16="http://schemas.microsoft.com/office/drawing/2014/main" id="{7E3A441B-40B5-1B93-0BD6-62EF33D504CF}"/>
              </a:ext>
            </a:extLst>
          </p:cNvPr>
          <p:cNvSpPr/>
          <p:nvPr/>
        </p:nvSpPr>
        <p:spPr>
          <a:xfrm>
            <a:off x="97536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</a:p>
        </p:txBody>
      </p:sp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73C1BAFA-D625-F044-7407-58EB7C4D49F7}"/>
              </a:ext>
            </a:extLst>
          </p:cNvPr>
          <p:cNvSpPr/>
          <p:nvPr/>
        </p:nvSpPr>
        <p:spPr>
          <a:xfrm>
            <a:off x="112776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id="{69869CC3-4DD9-C514-BF52-3332F59F9315}"/>
              </a:ext>
            </a:extLst>
          </p:cNvPr>
          <p:cNvSpPr/>
          <p:nvPr/>
        </p:nvSpPr>
        <p:spPr>
          <a:xfrm>
            <a:off x="122682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id="{A0DDEA54-6B0E-D094-D8F9-122C7AA9323B}"/>
              </a:ext>
            </a:extLst>
          </p:cNvPr>
          <p:cNvSpPr/>
          <p:nvPr/>
        </p:nvSpPr>
        <p:spPr>
          <a:xfrm>
            <a:off x="5295900" y="6335865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id="{F78A4233-907B-2C3F-920E-46D1E79193D6}"/>
              </a:ext>
            </a:extLst>
          </p:cNvPr>
          <p:cNvSpPr/>
          <p:nvPr/>
        </p:nvSpPr>
        <p:spPr>
          <a:xfrm>
            <a:off x="6172200" y="6328531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id="{46715B5C-FA23-6480-89EF-9EC6D5F12F17}"/>
              </a:ext>
            </a:extLst>
          </p:cNvPr>
          <p:cNvSpPr/>
          <p:nvPr/>
        </p:nvSpPr>
        <p:spPr>
          <a:xfrm>
            <a:off x="79248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id="{D79ABEFF-5DA8-6DA7-2107-7F2D6E074D94}"/>
              </a:ext>
            </a:extLst>
          </p:cNvPr>
          <p:cNvSpPr/>
          <p:nvPr/>
        </p:nvSpPr>
        <p:spPr>
          <a:xfrm>
            <a:off x="88392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id="{D6A31CC2-A2B9-FE80-2D22-678CA5A6A472}"/>
              </a:ext>
            </a:extLst>
          </p:cNvPr>
          <p:cNvSpPr/>
          <p:nvPr/>
        </p:nvSpPr>
        <p:spPr>
          <a:xfrm>
            <a:off x="97536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E8F42C42-D224-9755-23ED-1654DCE9B948}"/>
              </a:ext>
            </a:extLst>
          </p:cNvPr>
          <p:cNvSpPr/>
          <p:nvPr/>
        </p:nvSpPr>
        <p:spPr>
          <a:xfrm>
            <a:off x="112776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ounded Rectangle 52">
            <a:extLst>
              <a:ext uri="{FF2B5EF4-FFF2-40B4-BE49-F238E27FC236}">
                <a16:creationId xmlns:a16="http://schemas.microsoft.com/office/drawing/2014/main" id="{1ADDF332-89C5-CF84-ABD6-3BB4520306F9}"/>
              </a:ext>
            </a:extLst>
          </p:cNvPr>
          <p:cNvSpPr/>
          <p:nvPr/>
        </p:nvSpPr>
        <p:spPr>
          <a:xfrm>
            <a:off x="12268200" y="6301662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" name="Hình ảnh 39" descr="Ảnh có chứa trái cây, Tác phẩm nghệ thuật của trẻ con, màu cam, hình mẫu&#10;&#10;Mô tả được tạo tự động">
            <a:extLst>
              <a:ext uri="{FF2B5EF4-FFF2-40B4-BE49-F238E27FC236}">
                <a16:creationId xmlns:a16="http://schemas.microsoft.com/office/drawing/2014/main" id="{1E2E9775-2F48-763E-B5E2-2C0E8A879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22611" r="7104" b="41686"/>
          <a:stretch/>
        </p:blipFill>
        <p:spPr bwMode="auto">
          <a:xfrm>
            <a:off x="3657600" y="1668623"/>
            <a:ext cx="12192000" cy="3657601"/>
          </a:xfrm>
          <a:prstGeom prst="rect">
            <a:avLst/>
          </a:prstGeom>
          <a:noFill/>
          <a:ln w="28575">
            <a:solidFill>
              <a:srgbClr val="2E2BCF"/>
            </a:solidFill>
          </a:ln>
        </p:spPr>
      </p:pic>
    </p:spTree>
    <p:extLst>
      <p:ext uri="{BB962C8B-B14F-4D97-AF65-F5344CB8AC3E}">
        <p14:creationId xmlns:p14="http://schemas.microsoft.com/office/powerpoint/2010/main" val="69947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27"/>
          <p:cNvGrpSpPr/>
          <p:nvPr/>
        </p:nvGrpSpPr>
        <p:grpSpPr>
          <a:xfrm>
            <a:off x="14554200" y="3573532"/>
            <a:ext cx="3666838" cy="947966"/>
            <a:chOff x="0" y="0"/>
            <a:chExt cx="3623462" cy="936752"/>
          </a:xfrm>
        </p:grpSpPr>
        <p:sp>
          <p:nvSpPr>
            <p:cNvPr id="35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9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556260"/>
            <a:ext cx="17221200" cy="986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20"/>
          <p:cNvGrpSpPr/>
          <p:nvPr/>
        </p:nvGrpSpPr>
        <p:grpSpPr>
          <a:xfrm>
            <a:off x="-482035" y="419100"/>
            <a:ext cx="17703235" cy="11802156"/>
            <a:chOff x="0" y="0"/>
            <a:chExt cx="23604313" cy="15736209"/>
          </a:xfrm>
        </p:grpSpPr>
        <p:sp>
          <p:nvSpPr>
            <p:cNvPr id="45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67461-54C2-4600-B7B9-8936950A8BDA}"/>
              </a:ext>
            </a:extLst>
          </p:cNvPr>
          <p:cNvSpPr/>
          <p:nvPr/>
        </p:nvSpPr>
        <p:spPr>
          <a:xfrm rot="10800000">
            <a:off x="2841172" y="4944515"/>
            <a:ext cx="13157960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473BC87D-F99C-40CF-95B6-3CC7743F5DA4}"/>
              </a:ext>
            </a:extLst>
          </p:cNvPr>
          <p:cNvSpPr/>
          <p:nvPr/>
        </p:nvSpPr>
        <p:spPr>
          <a:xfrm rot="10800000" flipV="1">
            <a:off x="2057401" y="4934883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B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F3E0FC8-7594-4DEA-B629-922E17077794}"/>
              </a:ext>
            </a:extLst>
          </p:cNvPr>
          <p:cNvSpPr/>
          <p:nvPr/>
        </p:nvSpPr>
        <p:spPr>
          <a:xfrm>
            <a:off x="1863183" y="1216909"/>
            <a:ext cx="14097000" cy="1676402"/>
          </a:xfrm>
          <a:prstGeom prst="roundRect">
            <a:avLst>
              <a:gd name="adj" fmla="val 50000"/>
            </a:avLst>
          </a:prstGeom>
          <a:solidFill>
            <a:srgbClr val="2E2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461133C-5658-4F71-8508-14E5FDC63A4A}"/>
              </a:ext>
            </a:extLst>
          </p:cNvPr>
          <p:cNvSpPr/>
          <p:nvPr/>
        </p:nvSpPr>
        <p:spPr>
          <a:xfrm rot="10800000">
            <a:off x="2701385" y="6500138"/>
            <a:ext cx="13449147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D83F19-E07B-4542-B321-377ECAF1C290}"/>
              </a:ext>
            </a:extLst>
          </p:cNvPr>
          <p:cNvSpPr/>
          <p:nvPr/>
        </p:nvSpPr>
        <p:spPr>
          <a:xfrm>
            <a:off x="2869132" y="3435090"/>
            <a:ext cx="13361915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3225A515-33BE-48B9-89FD-15A00D54B864}"/>
              </a:ext>
            </a:extLst>
          </p:cNvPr>
          <p:cNvSpPr/>
          <p:nvPr/>
        </p:nvSpPr>
        <p:spPr>
          <a:xfrm flipH="1">
            <a:off x="2107133" y="3435091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8A7E5F-0C69-4CE2-86A0-7A8967A81735}"/>
              </a:ext>
            </a:extLst>
          </p:cNvPr>
          <p:cNvSpPr/>
          <p:nvPr/>
        </p:nvSpPr>
        <p:spPr>
          <a:xfrm>
            <a:off x="2739174" y="8146767"/>
            <a:ext cx="13361913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162857" y="8115300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28187F-AF6D-49DC-A2EB-E7C983063D2A}"/>
              </a:ext>
            </a:extLst>
          </p:cNvPr>
          <p:cNvSpPr txBox="1"/>
          <p:nvPr/>
        </p:nvSpPr>
        <p:spPr>
          <a:xfrm>
            <a:off x="2438401" y="1339529"/>
            <a:ext cx="13140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140D4-098A-4EA5-972F-A6880FAF00A8}"/>
              </a:ext>
            </a:extLst>
          </p:cNvPr>
          <p:cNvSpPr txBox="1"/>
          <p:nvPr/>
        </p:nvSpPr>
        <p:spPr>
          <a:xfrm>
            <a:off x="3281967" y="6692730"/>
            <a:ext cx="11119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Hin-đu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ABE727-E90F-4637-8424-DBCEE832482A}"/>
              </a:ext>
            </a:extLst>
          </p:cNvPr>
          <p:cNvSpPr txBox="1"/>
          <p:nvPr/>
        </p:nvSpPr>
        <p:spPr>
          <a:xfrm>
            <a:off x="3410948" y="3580787"/>
            <a:ext cx="1100147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C69DB7-0C96-42EF-9623-3B6959E4D63D}"/>
              </a:ext>
            </a:extLst>
          </p:cNvPr>
          <p:cNvSpPr txBox="1"/>
          <p:nvPr/>
        </p:nvSpPr>
        <p:spPr>
          <a:xfrm>
            <a:off x="3438680" y="8324293"/>
            <a:ext cx="1187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7E3489-BAE4-428F-BE8B-DF77F85B94D0}"/>
              </a:ext>
            </a:extLst>
          </p:cNvPr>
          <p:cNvSpPr txBox="1"/>
          <p:nvPr/>
        </p:nvSpPr>
        <p:spPr>
          <a:xfrm>
            <a:off x="3308991" y="5099338"/>
            <a:ext cx="12893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30 GIAY">
            <a:hlinkClick r:id="" action="ppaction://media"/>
            <a:extLst>
              <a:ext uri="{FF2B5EF4-FFF2-40B4-BE49-F238E27FC236}">
                <a16:creationId xmlns:a16="http://schemas.microsoft.com/office/drawing/2014/main" id="{6509BA69-62D8-38F5-2CEA-3738B5D0B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94793" y="495300"/>
            <a:ext cx="1631207" cy="990723"/>
          </a:xfrm>
          <a:prstGeom prst="ellipse">
            <a:avLst/>
          </a:prstGeom>
        </p:spPr>
      </p:pic>
      <p:sp>
        <p:nvSpPr>
          <p:cNvPr id="23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086657" y="646815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682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99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27"/>
          <p:cNvGrpSpPr/>
          <p:nvPr/>
        </p:nvGrpSpPr>
        <p:grpSpPr>
          <a:xfrm>
            <a:off x="14554200" y="3573532"/>
            <a:ext cx="3666838" cy="947966"/>
            <a:chOff x="0" y="0"/>
            <a:chExt cx="3623462" cy="936752"/>
          </a:xfrm>
        </p:grpSpPr>
        <p:sp>
          <p:nvSpPr>
            <p:cNvPr id="49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8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4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29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266700"/>
            <a:ext cx="17145000" cy="10020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20"/>
          <p:cNvGrpSpPr/>
          <p:nvPr/>
        </p:nvGrpSpPr>
        <p:grpSpPr>
          <a:xfrm>
            <a:off x="-482035" y="419100"/>
            <a:ext cx="17703235" cy="11802156"/>
            <a:chOff x="0" y="0"/>
            <a:chExt cx="23604313" cy="15736209"/>
          </a:xfrm>
        </p:grpSpPr>
        <p:sp>
          <p:nvSpPr>
            <p:cNvPr id="35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67461-54C2-4600-B7B9-8936950A8BDA}"/>
              </a:ext>
            </a:extLst>
          </p:cNvPr>
          <p:cNvSpPr/>
          <p:nvPr/>
        </p:nvSpPr>
        <p:spPr>
          <a:xfrm rot="10800000">
            <a:off x="2924344" y="3210944"/>
            <a:ext cx="12239455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473BC87D-F99C-40CF-95B6-3CC7743F5DA4}"/>
              </a:ext>
            </a:extLst>
          </p:cNvPr>
          <p:cNvSpPr/>
          <p:nvPr/>
        </p:nvSpPr>
        <p:spPr>
          <a:xfrm rot="10800000" flipV="1">
            <a:off x="2140574" y="3201311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F3E0FC8-7594-4DEA-B629-922E17077794}"/>
              </a:ext>
            </a:extLst>
          </p:cNvPr>
          <p:cNvSpPr/>
          <p:nvPr/>
        </p:nvSpPr>
        <p:spPr>
          <a:xfrm>
            <a:off x="1951943" y="1014922"/>
            <a:ext cx="14097000" cy="1676402"/>
          </a:xfrm>
          <a:prstGeom prst="roundRect">
            <a:avLst>
              <a:gd name="adj" fmla="val 50000"/>
            </a:avLst>
          </a:prstGeom>
          <a:solidFill>
            <a:srgbClr val="2E2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461133C-5658-4F71-8508-14E5FDC63A4A}"/>
              </a:ext>
            </a:extLst>
          </p:cNvPr>
          <p:cNvSpPr/>
          <p:nvPr/>
        </p:nvSpPr>
        <p:spPr>
          <a:xfrm rot="10800000">
            <a:off x="2969220" y="5047223"/>
            <a:ext cx="12194579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D83F19-E07B-4542-B321-377ECAF1C290}"/>
              </a:ext>
            </a:extLst>
          </p:cNvPr>
          <p:cNvSpPr/>
          <p:nvPr/>
        </p:nvSpPr>
        <p:spPr>
          <a:xfrm>
            <a:off x="3025817" y="6789128"/>
            <a:ext cx="12137983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3225A515-33BE-48B9-89FD-15A00D54B864}"/>
              </a:ext>
            </a:extLst>
          </p:cNvPr>
          <p:cNvSpPr/>
          <p:nvPr/>
        </p:nvSpPr>
        <p:spPr>
          <a:xfrm flipH="1">
            <a:off x="2209800" y="6743700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8A7E5F-0C69-4CE2-86A0-7A8967A81735}"/>
              </a:ext>
            </a:extLst>
          </p:cNvPr>
          <p:cNvSpPr/>
          <p:nvPr/>
        </p:nvSpPr>
        <p:spPr>
          <a:xfrm>
            <a:off x="2938315" y="8657315"/>
            <a:ext cx="12301685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291408" y="867795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28187F-AF6D-49DC-A2EB-E7C983063D2A}"/>
              </a:ext>
            </a:extLst>
          </p:cNvPr>
          <p:cNvSpPr txBox="1"/>
          <p:nvPr/>
        </p:nvSpPr>
        <p:spPr>
          <a:xfrm>
            <a:off x="2362200" y="1104900"/>
            <a:ext cx="12877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140D4-098A-4EA5-972F-A6880FAF00A8}"/>
              </a:ext>
            </a:extLst>
          </p:cNvPr>
          <p:cNvSpPr txBox="1"/>
          <p:nvPr/>
        </p:nvSpPr>
        <p:spPr>
          <a:xfrm>
            <a:off x="3620789" y="5208681"/>
            <a:ext cx="541020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ABE727-E90F-4637-8424-DBCEE832482A}"/>
              </a:ext>
            </a:extLst>
          </p:cNvPr>
          <p:cNvSpPr txBox="1"/>
          <p:nvPr/>
        </p:nvSpPr>
        <p:spPr>
          <a:xfrm>
            <a:off x="3615438" y="6953405"/>
            <a:ext cx="8271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C69DB7-0C96-42EF-9623-3B6959E4D63D}"/>
              </a:ext>
            </a:extLst>
          </p:cNvPr>
          <p:cNvSpPr txBox="1"/>
          <p:nvPr/>
        </p:nvSpPr>
        <p:spPr>
          <a:xfrm>
            <a:off x="3615438" y="8757042"/>
            <a:ext cx="5157249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7E3489-BAE4-428F-BE8B-DF77F85B94D0}"/>
              </a:ext>
            </a:extLst>
          </p:cNvPr>
          <p:cNvSpPr txBox="1"/>
          <p:nvPr/>
        </p:nvSpPr>
        <p:spPr>
          <a:xfrm>
            <a:off x="3589664" y="3344987"/>
            <a:ext cx="5157249" cy="84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30 GIAY">
            <a:hlinkClick r:id="" action="ppaction://media"/>
            <a:extLst>
              <a:ext uri="{FF2B5EF4-FFF2-40B4-BE49-F238E27FC236}">
                <a16:creationId xmlns:a16="http://schemas.microsoft.com/office/drawing/2014/main" id="{6509BA69-62D8-38F5-2CEA-3738B5D0B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94996" y="495300"/>
            <a:ext cx="1631004" cy="990600"/>
          </a:xfrm>
          <a:prstGeom prst="ellipse">
            <a:avLst/>
          </a:prstGeom>
        </p:spPr>
      </p:pic>
      <p:sp>
        <p:nvSpPr>
          <p:cNvPr id="23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209800" y="502035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B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395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99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7"/>
          <p:cNvGrpSpPr/>
          <p:nvPr/>
        </p:nvGrpSpPr>
        <p:grpSpPr>
          <a:xfrm>
            <a:off x="14460300" y="709904"/>
            <a:ext cx="3666838" cy="947966"/>
            <a:chOff x="0" y="0"/>
            <a:chExt cx="3623462" cy="936752"/>
          </a:xfrm>
        </p:grpSpPr>
        <p:sp>
          <p:nvSpPr>
            <p:cNvPr id="25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89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1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1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7620" y="274320"/>
            <a:ext cx="17152620" cy="100203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5" name="Group 20"/>
          <p:cNvGrpSpPr/>
          <p:nvPr/>
        </p:nvGrpSpPr>
        <p:grpSpPr>
          <a:xfrm>
            <a:off x="-482035" y="419100"/>
            <a:ext cx="17703235" cy="11802156"/>
            <a:chOff x="0" y="0"/>
            <a:chExt cx="23604313" cy="15736209"/>
          </a:xfrm>
        </p:grpSpPr>
        <p:sp>
          <p:nvSpPr>
            <p:cNvPr id="46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4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67461-54C2-4600-B7B9-8936950A8BDA}"/>
              </a:ext>
            </a:extLst>
          </p:cNvPr>
          <p:cNvSpPr/>
          <p:nvPr/>
        </p:nvSpPr>
        <p:spPr>
          <a:xfrm rot="10800000">
            <a:off x="2943128" y="6489821"/>
            <a:ext cx="13135072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473BC87D-F99C-40CF-95B6-3CC7743F5DA4}"/>
              </a:ext>
            </a:extLst>
          </p:cNvPr>
          <p:cNvSpPr/>
          <p:nvPr/>
        </p:nvSpPr>
        <p:spPr>
          <a:xfrm rot="10800000" flipV="1">
            <a:off x="2159357" y="6480188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C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F3E0FC8-7594-4DEA-B629-922E17077794}"/>
              </a:ext>
            </a:extLst>
          </p:cNvPr>
          <p:cNvSpPr/>
          <p:nvPr/>
        </p:nvSpPr>
        <p:spPr>
          <a:xfrm>
            <a:off x="1863183" y="1216909"/>
            <a:ext cx="14097000" cy="1676402"/>
          </a:xfrm>
          <a:prstGeom prst="roundRect">
            <a:avLst>
              <a:gd name="adj" fmla="val 50000"/>
            </a:avLst>
          </a:prstGeom>
          <a:solidFill>
            <a:srgbClr val="2E2B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461133C-5658-4F71-8508-14E5FDC63A4A}"/>
              </a:ext>
            </a:extLst>
          </p:cNvPr>
          <p:cNvSpPr/>
          <p:nvPr/>
        </p:nvSpPr>
        <p:spPr>
          <a:xfrm rot="10800000">
            <a:off x="2857652" y="4976138"/>
            <a:ext cx="13068147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78A7E5F-0C69-4CE2-86A0-7A8967A81735}"/>
              </a:ext>
            </a:extLst>
          </p:cNvPr>
          <p:cNvSpPr/>
          <p:nvPr/>
        </p:nvSpPr>
        <p:spPr>
          <a:xfrm>
            <a:off x="2815374" y="8146767"/>
            <a:ext cx="13110426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4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133600" y="8178812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D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28187F-AF6D-49DC-A2EB-E7C983063D2A}"/>
              </a:ext>
            </a:extLst>
          </p:cNvPr>
          <p:cNvSpPr txBox="1"/>
          <p:nvPr/>
        </p:nvSpPr>
        <p:spPr>
          <a:xfrm>
            <a:off x="2701385" y="1339529"/>
            <a:ext cx="12877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D140D4-098A-4EA5-972F-A6880FAF00A8}"/>
              </a:ext>
            </a:extLst>
          </p:cNvPr>
          <p:cNvSpPr txBox="1"/>
          <p:nvPr/>
        </p:nvSpPr>
        <p:spPr>
          <a:xfrm>
            <a:off x="3362480" y="5168730"/>
            <a:ext cx="8143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ngữ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9C69DB7-0C96-42EF-9623-3B6959E4D63D}"/>
              </a:ext>
            </a:extLst>
          </p:cNvPr>
          <p:cNvSpPr txBox="1"/>
          <p:nvPr/>
        </p:nvSpPr>
        <p:spPr>
          <a:xfrm>
            <a:off x="3362480" y="8324293"/>
            <a:ext cx="11801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Phạn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7E3489-BAE4-428F-BE8B-DF77F85B94D0}"/>
              </a:ext>
            </a:extLst>
          </p:cNvPr>
          <p:cNvSpPr txBox="1"/>
          <p:nvPr/>
        </p:nvSpPr>
        <p:spPr>
          <a:xfrm>
            <a:off x="3410948" y="6644644"/>
            <a:ext cx="8995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Nôm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30 GIAY">
            <a:hlinkClick r:id="" action="ppaction://media"/>
            <a:extLst>
              <a:ext uri="{FF2B5EF4-FFF2-40B4-BE49-F238E27FC236}">
                <a16:creationId xmlns:a16="http://schemas.microsoft.com/office/drawing/2014/main" id="{6509BA69-62D8-38F5-2CEA-3738B5D0B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894793" y="495300"/>
            <a:ext cx="1631207" cy="990723"/>
          </a:xfrm>
          <a:prstGeom prst="ellipse">
            <a:avLst/>
          </a:prstGeom>
        </p:spPr>
      </p:pic>
      <p:grpSp>
        <p:nvGrpSpPr>
          <p:cNvPr id="35" name="Group 27"/>
          <p:cNvGrpSpPr/>
          <p:nvPr/>
        </p:nvGrpSpPr>
        <p:grpSpPr>
          <a:xfrm>
            <a:off x="14554200" y="3573532"/>
            <a:ext cx="3666838" cy="947966"/>
            <a:chOff x="0" y="0"/>
            <a:chExt cx="3623462" cy="936752"/>
          </a:xfrm>
        </p:grpSpPr>
        <p:sp>
          <p:nvSpPr>
            <p:cNvPr id="36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8D83F19-E07B-4542-B321-377ECAF1C290}"/>
              </a:ext>
            </a:extLst>
          </p:cNvPr>
          <p:cNvSpPr/>
          <p:nvPr/>
        </p:nvSpPr>
        <p:spPr>
          <a:xfrm>
            <a:off x="2971801" y="3467100"/>
            <a:ext cx="12953999" cy="111338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519A157F-7292-4661-A530-7D44110EC581}"/>
              </a:ext>
            </a:extLst>
          </p:cNvPr>
          <p:cNvSpPr/>
          <p:nvPr/>
        </p:nvSpPr>
        <p:spPr>
          <a:xfrm flipH="1">
            <a:off x="2099434" y="5020357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B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ABE727-E90F-4637-8424-DBCEE832482A}"/>
              </a:ext>
            </a:extLst>
          </p:cNvPr>
          <p:cNvSpPr txBox="1"/>
          <p:nvPr/>
        </p:nvSpPr>
        <p:spPr>
          <a:xfrm>
            <a:off x="3400329" y="3612059"/>
            <a:ext cx="11001471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Hán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" name="b">
            <a:extLst>
              <a:ext uri="{FF2B5EF4-FFF2-40B4-BE49-F238E27FC236}">
                <a16:creationId xmlns:a16="http://schemas.microsoft.com/office/drawing/2014/main" id="{3225A515-33BE-48B9-89FD-15A00D54B864}"/>
              </a:ext>
            </a:extLst>
          </p:cNvPr>
          <p:cNvSpPr/>
          <p:nvPr/>
        </p:nvSpPr>
        <p:spPr>
          <a:xfrm flipH="1">
            <a:off x="2107133" y="3435091"/>
            <a:ext cx="1113743" cy="111374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t>A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489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6699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oi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67814" y="4031498"/>
            <a:ext cx="11318095" cy="9774718"/>
          </a:xfrm>
          <a:custGeom>
            <a:avLst/>
            <a:gdLst/>
            <a:ahLst/>
            <a:cxnLst/>
            <a:rect l="l" t="t" r="r" b="b"/>
            <a:pathLst>
              <a:path w="11318095" h="9774718">
                <a:moveTo>
                  <a:pt x="0" y="0"/>
                </a:moveTo>
                <a:lnTo>
                  <a:pt x="11318095" y="0"/>
                </a:lnTo>
                <a:lnTo>
                  <a:pt x="11318095" y="9774718"/>
                </a:lnTo>
                <a:lnTo>
                  <a:pt x="0" y="977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42885" y="-1102955"/>
            <a:ext cx="5945157" cy="5134454"/>
          </a:xfrm>
          <a:custGeom>
            <a:avLst/>
            <a:gdLst/>
            <a:ahLst/>
            <a:cxnLst/>
            <a:rect l="l" t="t" r="r" b="b"/>
            <a:pathLst>
              <a:path w="5945157" h="5134454">
                <a:moveTo>
                  <a:pt x="0" y="0"/>
                </a:moveTo>
                <a:lnTo>
                  <a:pt x="5945157" y="0"/>
                </a:lnTo>
                <a:lnTo>
                  <a:pt x="5945157" y="5134453"/>
                </a:lnTo>
                <a:lnTo>
                  <a:pt x="0" y="5134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149676" y="1348744"/>
            <a:ext cx="5076732" cy="4384450"/>
          </a:xfrm>
          <a:custGeom>
            <a:avLst/>
            <a:gdLst/>
            <a:ahLst/>
            <a:cxnLst/>
            <a:rect l="l" t="t" r="r" b="b"/>
            <a:pathLst>
              <a:path w="5076732" h="4384450">
                <a:moveTo>
                  <a:pt x="0" y="0"/>
                </a:moveTo>
                <a:lnTo>
                  <a:pt x="5076731" y="0"/>
                </a:lnTo>
                <a:lnTo>
                  <a:pt x="5076731" y="4384450"/>
                </a:lnTo>
                <a:lnTo>
                  <a:pt x="0" y="438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68338" y="9717793"/>
            <a:ext cx="1318164" cy="1138414"/>
          </a:xfrm>
          <a:custGeom>
            <a:avLst/>
            <a:gdLst/>
            <a:ahLst/>
            <a:cxnLst/>
            <a:rect l="l" t="t" r="r" b="b"/>
            <a:pathLst>
              <a:path w="1318164" h="1138414">
                <a:moveTo>
                  <a:pt x="0" y="0"/>
                </a:moveTo>
                <a:lnTo>
                  <a:pt x="1318164" y="0"/>
                </a:lnTo>
                <a:lnTo>
                  <a:pt x="1318164" y="1138414"/>
                </a:lnTo>
                <a:lnTo>
                  <a:pt x="0" y="1138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90850" y="7827802"/>
            <a:ext cx="3681559" cy="3179528"/>
          </a:xfrm>
          <a:custGeom>
            <a:avLst/>
            <a:gdLst/>
            <a:ahLst/>
            <a:cxnLst/>
            <a:rect l="l" t="t" r="r" b="b"/>
            <a:pathLst>
              <a:path w="3681559" h="3179528">
                <a:moveTo>
                  <a:pt x="0" y="0"/>
                </a:moveTo>
                <a:lnTo>
                  <a:pt x="3681559" y="0"/>
                </a:lnTo>
                <a:lnTo>
                  <a:pt x="3681559" y="3179528"/>
                </a:lnTo>
                <a:lnTo>
                  <a:pt x="0" y="3179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167235" y="2057400"/>
            <a:ext cx="6120765" cy="822960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CD06A803-7169-E6B8-1A84-B0BF8D83E334}"/>
              </a:ext>
            </a:extLst>
          </p:cNvPr>
          <p:cNvSpPr txBox="1"/>
          <p:nvPr/>
        </p:nvSpPr>
        <p:spPr>
          <a:xfrm>
            <a:off x="2786698" y="2476500"/>
            <a:ext cx="7391347" cy="86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9600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5000">
              <a:solidFill>
                <a:srgbClr val="1800B1"/>
              </a:solidFill>
              <a:latin typeface="Poppins Bold"/>
            </a:endParaRP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450018D4-8738-748E-3473-69D845FF5AF5}"/>
              </a:ext>
            </a:extLst>
          </p:cNvPr>
          <p:cNvSpPr txBox="1"/>
          <p:nvPr/>
        </p:nvSpPr>
        <p:spPr>
          <a:xfrm>
            <a:off x="1354391" y="3695700"/>
            <a:ext cx="9542209" cy="531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8000" b="1" spc="116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116" dirty="0" err="1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8000" b="1" spc="116" dirty="0">
              <a:solidFill>
                <a:srgbClr val="23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9839419" y="7490428"/>
            <a:ext cx="3156947" cy="2906166"/>
            <a:chOff x="0" y="0"/>
            <a:chExt cx="758776" cy="698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58776" cy="698500"/>
            </a:xfrm>
            <a:custGeom>
              <a:avLst/>
              <a:gdLst/>
              <a:ahLst/>
              <a:cxnLst/>
              <a:rect l="l" t="t" r="r" b="b"/>
              <a:pathLst>
                <a:path w="758776" h="698500">
                  <a:moveTo>
                    <a:pt x="758776" y="349250"/>
                  </a:moveTo>
                  <a:lnTo>
                    <a:pt x="55557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555576" y="0"/>
                  </a:lnTo>
                  <a:lnTo>
                    <a:pt x="758776" y="349250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530176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0186584" y="1664206"/>
            <a:ext cx="6120215" cy="6070094"/>
          </a:xfrm>
          <a:custGeom>
            <a:avLst/>
            <a:gdLst/>
            <a:ahLst/>
            <a:cxnLst/>
            <a:rect l="l" t="t" r="r" b="b"/>
            <a:pathLst>
              <a:path w="3023509" h="3023509">
                <a:moveTo>
                  <a:pt x="0" y="0"/>
                </a:moveTo>
                <a:lnTo>
                  <a:pt x="3023509" y="0"/>
                </a:lnTo>
                <a:lnTo>
                  <a:pt x="3023509" y="3023510"/>
                </a:lnTo>
                <a:lnTo>
                  <a:pt x="0" y="30235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488099" y="1168373"/>
            <a:ext cx="9033389" cy="5731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999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</a:p>
          <a:p>
            <a:pPr algn="ctr">
              <a:lnSpc>
                <a:spcPct val="200000"/>
              </a:lnSpc>
            </a:pPr>
            <a:r>
              <a:rPr lang="en-US" sz="9999" b="1">
                <a:solidFill>
                  <a:srgbClr val="1800B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  <a:r>
              <a:rPr lang="en-US" sz="9999">
                <a:solidFill>
                  <a:srgbClr val="1800B1"/>
                </a:solidFill>
                <a:latin typeface="Poppins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9A632"/>
            </a:gs>
            <a:gs pos="100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309BD15-6AD2-7459-E671-BC83B5165411}"/>
              </a:ext>
            </a:extLst>
          </p:cNvPr>
          <p:cNvSpPr>
            <a:spLocks/>
          </p:cNvSpPr>
          <p:nvPr/>
        </p:nvSpPr>
        <p:spPr>
          <a:xfrm>
            <a:off x="685800" y="495300"/>
            <a:ext cx="169164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1_minute_timer">
            <a:hlinkClick r:id="" action="ppaction://media"/>
            <a:extLst>
              <a:ext uri="{FF2B5EF4-FFF2-40B4-BE49-F238E27FC236}">
                <a16:creationId xmlns:a16="http://schemas.microsoft.com/office/drawing/2014/main" id="{4337CAFD-AD52-1292-DD42-376FFEED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019300"/>
            <a:ext cx="2032000" cy="1143000"/>
          </a:xfrm>
          <a:prstGeom prst="rect">
            <a:avLst/>
          </a:prstGeom>
        </p:spPr>
      </p:pic>
      <p:pic>
        <p:nvPicPr>
          <p:cNvPr id="2" name="Hình ảnh 1" descr="Ảnh có chứa hoa&#10;&#10;Mô tả được tạo tự động">
            <a:extLst>
              <a:ext uri="{FF2B5EF4-FFF2-40B4-BE49-F238E27FC236}">
                <a16:creationId xmlns:a16="http://schemas.microsoft.com/office/drawing/2014/main" id="{25F2988D-CD60-F406-4242-429AC04B7E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19185" r="5560" b="46039"/>
          <a:stretch/>
        </p:blipFill>
        <p:spPr bwMode="auto">
          <a:xfrm>
            <a:off x="3897630" y="1504950"/>
            <a:ext cx="11711940" cy="3314700"/>
          </a:xfrm>
          <a:prstGeom prst="rect">
            <a:avLst/>
          </a:prstGeom>
          <a:noFill/>
          <a:ln w="38100">
            <a:solidFill>
              <a:srgbClr val="2E2BCF"/>
            </a:solidFill>
          </a:ln>
        </p:spPr>
      </p:pic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E267E43B-40F4-B393-623A-6089292EFFC7}"/>
              </a:ext>
            </a:extLst>
          </p:cNvPr>
          <p:cNvSpPr/>
          <p:nvPr/>
        </p:nvSpPr>
        <p:spPr>
          <a:xfrm>
            <a:off x="57150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D01A55AE-FAED-F8E9-84BE-342D1D4D6E8F}"/>
              </a:ext>
            </a:extLst>
          </p:cNvPr>
          <p:cNvSpPr/>
          <p:nvPr/>
        </p:nvSpPr>
        <p:spPr>
          <a:xfrm>
            <a:off x="66294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6C7DC4A0-1A31-DFE8-F32C-5E8FA38486BC}"/>
              </a:ext>
            </a:extLst>
          </p:cNvPr>
          <p:cNvSpPr/>
          <p:nvPr/>
        </p:nvSpPr>
        <p:spPr>
          <a:xfrm>
            <a:off x="75438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AC1A2A19-F047-9765-F24D-287201685BFF}"/>
              </a:ext>
            </a:extLst>
          </p:cNvPr>
          <p:cNvSpPr/>
          <p:nvPr/>
        </p:nvSpPr>
        <p:spPr>
          <a:xfrm>
            <a:off x="84582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5A61E83A-E473-9196-A4B0-FA92654EAD88}"/>
              </a:ext>
            </a:extLst>
          </p:cNvPr>
          <p:cNvSpPr/>
          <p:nvPr/>
        </p:nvSpPr>
        <p:spPr>
          <a:xfrm>
            <a:off x="102108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FDC464B6-4351-DA46-276C-4C316DD7E379}"/>
              </a:ext>
            </a:extLst>
          </p:cNvPr>
          <p:cNvSpPr/>
          <p:nvPr/>
        </p:nvSpPr>
        <p:spPr>
          <a:xfrm>
            <a:off x="111252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Rounded Rectangle 45">
            <a:extLst>
              <a:ext uri="{FF2B5EF4-FFF2-40B4-BE49-F238E27FC236}">
                <a16:creationId xmlns:a16="http://schemas.microsoft.com/office/drawing/2014/main" id="{01D77D11-56B6-C851-8891-54D9E466660B}"/>
              </a:ext>
            </a:extLst>
          </p:cNvPr>
          <p:cNvSpPr/>
          <p:nvPr/>
        </p:nvSpPr>
        <p:spPr>
          <a:xfrm>
            <a:off x="120396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</a:p>
        </p:txBody>
      </p:sp>
      <p:sp>
        <p:nvSpPr>
          <p:cNvPr id="10" name="Rounded Rectangle 54">
            <a:extLst>
              <a:ext uri="{FF2B5EF4-FFF2-40B4-BE49-F238E27FC236}">
                <a16:creationId xmlns:a16="http://schemas.microsoft.com/office/drawing/2014/main" id="{A6A788A9-E1AA-647C-BE51-D4F1BCBCC08F}"/>
              </a:ext>
            </a:extLst>
          </p:cNvPr>
          <p:cNvSpPr/>
          <p:nvPr/>
        </p:nvSpPr>
        <p:spPr>
          <a:xfrm>
            <a:off x="129540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1" name="Rounded Rectangle 55">
            <a:extLst>
              <a:ext uri="{FF2B5EF4-FFF2-40B4-BE49-F238E27FC236}">
                <a16:creationId xmlns:a16="http://schemas.microsoft.com/office/drawing/2014/main" id="{BEEC4477-506C-194C-6AFC-2422686AF5D5}"/>
              </a:ext>
            </a:extLst>
          </p:cNvPr>
          <p:cNvSpPr/>
          <p:nvPr/>
        </p:nvSpPr>
        <p:spPr>
          <a:xfrm>
            <a:off x="57150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56">
            <a:extLst>
              <a:ext uri="{FF2B5EF4-FFF2-40B4-BE49-F238E27FC236}">
                <a16:creationId xmlns:a16="http://schemas.microsoft.com/office/drawing/2014/main" id="{70D174C1-02E2-11C0-57FB-D7E601117AFB}"/>
              </a:ext>
            </a:extLst>
          </p:cNvPr>
          <p:cNvSpPr/>
          <p:nvPr/>
        </p:nvSpPr>
        <p:spPr>
          <a:xfrm>
            <a:off x="66294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57">
            <a:extLst>
              <a:ext uri="{FF2B5EF4-FFF2-40B4-BE49-F238E27FC236}">
                <a16:creationId xmlns:a16="http://schemas.microsoft.com/office/drawing/2014/main" id="{4BC8A1E9-CA0F-8AEB-2CBB-D0CDD7F2B746}"/>
              </a:ext>
            </a:extLst>
          </p:cNvPr>
          <p:cNvSpPr/>
          <p:nvPr/>
        </p:nvSpPr>
        <p:spPr>
          <a:xfrm>
            <a:off x="75438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58">
            <a:extLst>
              <a:ext uri="{FF2B5EF4-FFF2-40B4-BE49-F238E27FC236}">
                <a16:creationId xmlns:a16="http://schemas.microsoft.com/office/drawing/2014/main" id="{FFA4C7F6-734D-6939-C7E5-C35BD826D169}"/>
              </a:ext>
            </a:extLst>
          </p:cNvPr>
          <p:cNvSpPr/>
          <p:nvPr/>
        </p:nvSpPr>
        <p:spPr>
          <a:xfrm>
            <a:off x="84582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9">
            <a:extLst>
              <a:ext uri="{FF2B5EF4-FFF2-40B4-BE49-F238E27FC236}">
                <a16:creationId xmlns:a16="http://schemas.microsoft.com/office/drawing/2014/main" id="{D2DF3E43-B060-58E4-6E90-E5C1C0929AB9}"/>
              </a:ext>
            </a:extLst>
          </p:cNvPr>
          <p:cNvSpPr/>
          <p:nvPr/>
        </p:nvSpPr>
        <p:spPr>
          <a:xfrm>
            <a:off x="102108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60">
            <a:extLst>
              <a:ext uri="{FF2B5EF4-FFF2-40B4-BE49-F238E27FC236}">
                <a16:creationId xmlns:a16="http://schemas.microsoft.com/office/drawing/2014/main" id="{EF424B94-5893-1A1B-FA61-6938FC936EF6}"/>
              </a:ext>
            </a:extLst>
          </p:cNvPr>
          <p:cNvSpPr/>
          <p:nvPr/>
        </p:nvSpPr>
        <p:spPr>
          <a:xfrm>
            <a:off x="111252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61">
            <a:extLst>
              <a:ext uri="{FF2B5EF4-FFF2-40B4-BE49-F238E27FC236}">
                <a16:creationId xmlns:a16="http://schemas.microsoft.com/office/drawing/2014/main" id="{EECFCA10-91F2-5BF1-2874-B7A2CBDCA0F3}"/>
              </a:ext>
            </a:extLst>
          </p:cNvPr>
          <p:cNvSpPr/>
          <p:nvPr/>
        </p:nvSpPr>
        <p:spPr>
          <a:xfrm>
            <a:off x="120396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62">
            <a:extLst>
              <a:ext uri="{FF2B5EF4-FFF2-40B4-BE49-F238E27FC236}">
                <a16:creationId xmlns:a16="http://schemas.microsoft.com/office/drawing/2014/main" id="{E658D02F-54A9-CEC2-F5CC-A6D5EA7A6B2C}"/>
              </a:ext>
            </a:extLst>
          </p:cNvPr>
          <p:cNvSpPr/>
          <p:nvPr/>
        </p:nvSpPr>
        <p:spPr>
          <a:xfrm>
            <a:off x="12954000" y="60579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2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9A632"/>
            </a:gs>
            <a:gs pos="100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309BD15-6AD2-7459-E671-BC83B5165411}"/>
              </a:ext>
            </a:extLst>
          </p:cNvPr>
          <p:cNvSpPr>
            <a:spLocks/>
          </p:cNvSpPr>
          <p:nvPr/>
        </p:nvSpPr>
        <p:spPr>
          <a:xfrm>
            <a:off x="685800" y="495300"/>
            <a:ext cx="169164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1_minute_timer">
            <a:hlinkClick r:id="" action="ppaction://media"/>
            <a:extLst>
              <a:ext uri="{FF2B5EF4-FFF2-40B4-BE49-F238E27FC236}">
                <a16:creationId xmlns:a16="http://schemas.microsoft.com/office/drawing/2014/main" id="{4337CAFD-AD52-1292-DD42-376FFEED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019300"/>
            <a:ext cx="2032000" cy="1143000"/>
          </a:xfrm>
          <a:prstGeom prst="rect">
            <a:avLst/>
          </a:prstGeom>
        </p:spPr>
      </p:pic>
      <p:pic>
        <p:nvPicPr>
          <p:cNvPr id="19" name="Hình ảnh 18" descr="Ảnh có chứa phim hoạt hình, hình mẫu, thiết kế&#10;&#10;Mô tả được tạo tự động">
            <a:extLst>
              <a:ext uri="{FF2B5EF4-FFF2-40B4-BE49-F238E27FC236}">
                <a16:creationId xmlns:a16="http://schemas.microsoft.com/office/drawing/2014/main" id="{10636F6E-D240-F7AA-E163-A2C90316AA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2830" r="8594" b="39698"/>
          <a:stretch/>
        </p:blipFill>
        <p:spPr bwMode="auto">
          <a:xfrm>
            <a:off x="4800600" y="1752600"/>
            <a:ext cx="10081054" cy="3390900"/>
          </a:xfrm>
          <a:prstGeom prst="rect">
            <a:avLst/>
          </a:prstGeom>
          <a:noFill/>
          <a:ln w="28575">
            <a:solidFill>
              <a:srgbClr val="2E2BCF"/>
            </a:solidFill>
          </a:ln>
        </p:spPr>
      </p:pic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30F6DE3A-A2BA-F960-89D9-389098E471E5}"/>
              </a:ext>
            </a:extLst>
          </p:cNvPr>
          <p:cNvSpPr/>
          <p:nvPr/>
        </p:nvSpPr>
        <p:spPr>
          <a:xfrm>
            <a:off x="42672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" name="Rounded Rectangle 37">
            <a:extLst>
              <a:ext uri="{FF2B5EF4-FFF2-40B4-BE49-F238E27FC236}">
                <a16:creationId xmlns:a16="http://schemas.microsoft.com/office/drawing/2014/main" id="{72C23426-1426-037C-2941-AA4BF16CCC15}"/>
              </a:ext>
            </a:extLst>
          </p:cNvPr>
          <p:cNvSpPr/>
          <p:nvPr/>
        </p:nvSpPr>
        <p:spPr>
          <a:xfrm>
            <a:off x="51816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2" name="Rounded Rectangle 40">
            <a:extLst>
              <a:ext uri="{FF2B5EF4-FFF2-40B4-BE49-F238E27FC236}">
                <a16:creationId xmlns:a16="http://schemas.microsoft.com/office/drawing/2014/main" id="{28F13FAB-76C7-9E52-C9DD-8AFF09080FD9}"/>
              </a:ext>
            </a:extLst>
          </p:cNvPr>
          <p:cNvSpPr/>
          <p:nvPr/>
        </p:nvSpPr>
        <p:spPr>
          <a:xfrm>
            <a:off x="60960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3" name="Rounded Rectangle 42">
            <a:extLst>
              <a:ext uri="{FF2B5EF4-FFF2-40B4-BE49-F238E27FC236}">
                <a16:creationId xmlns:a16="http://schemas.microsoft.com/office/drawing/2014/main" id="{EE653F30-9881-5A64-1BB9-D12581DC5FB6}"/>
              </a:ext>
            </a:extLst>
          </p:cNvPr>
          <p:cNvSpPr/>
          <p:nvPr/>
        </p:nvSpPr>
        <p:spPr>
          <a:xfrm>
            <a:off x="70104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6" name="Rounded Rectangle 43">
            <a:extLst>
              <a:ext uri="{FF2B5EF4-FFF2-40B4-BE49-F238E27FC236}">
                <a16:creationId xmlns:a16="http://schemas.microsoft.com/office/drawing/2014/main" id="{5278B453-A914-F4BD-49EF-45022F8CDD4B}"/>
              </a:ext>
            </a:extLst>
          </p:cNvPr>
          <p:cNvSpPr/>
          <p:nvPr/>
        </p:nvSpPr>
        <p:spPr>
          <a:xfrm>
            <a:off x="79248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</a:p>
        </p:txBody>
      </p:sp>
      <p:sp>
        <p:nvSpPr>
          <p:cNvPr id="27" name="Rounded Rectangle 44">
            <a:extLst>
              <a:ext uri="{FF2B5EF4-FFF2-40B4-BE49-F238E27FC236}">
                <a16:creationId xmlns:a16="http://schemas.microsoft.com/office/drawing/2014/main" id="{E10FC7D0-E9EA-53E3-27A1-9DB3906BE28C}"/>
              </a:ext>
            </a:extLst>
          </p:cNvPr>
          <p:cNvSpPr/>
          <p:nvPr/>
        </p:nvSpPr>
        <p:spPr>
          <a:xfrm>
            <a:off x="88392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8" name="Rounded Rectangle 49">
            <a:extLst>
              <a:ext uri="{FF2B5EF4-FFF2-40B4-BE49-F238E27FC236}">
                <a16:creationId xmlns:a16="http://schemas.microsoft.com/office/drawing/2014/main" id="{9DB0F976-72DA-77B4-ED75-7CFCDE571C53}"/>
              </a:ext>
            </a:extLst>
          </p:cNvPr>
          <p:cNvSpPr/>
          <p:nvPr/>
        </p:nvSpPr>
        <p:spPr>
          <a:xfrm>
            <a:off x="75057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9" name="Rounded Rectangle 50">
            <a:extLst>
              <a:ext uri="{FF2B5EF4-FFF2-40B4-BE49-F238E27FC236}">
                <a16:creationId xmlns:a16="http://schemas.microsoft.com/office/drawing/2014/main" id="{9C76C3F8-A3BB-B2DB-F82C-582B16572439}"/>
              </a:ext>
            </a:extLst>
          </p:cNvPr>
          <p:cNvSpPr/>
          <p:nvPr/>
        </p:nvSpPr>
        <p:spPr>
          <a:xfrm>
            <a:off x="84201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</a:p>
        </p:txBody>
      </p:sp>
      <p:sp>
        <p:nvSpPr>
          <p:cNvPr id="30" name="Rounded Rectangle 71">
            <a:extLst>
              <a:ext uri="{FF2B5EF4-FFF2-40B4-BE49-F238E27FC236}">
                <a16:creationId xmlns:a16="http://schemas.microsoft.com/office/drawing/2014/main" id="{1BD40FF7-49A7-7642-AC9C-2D524878B972}"/>
              </a:ext>
            </a:extLst>
          </p:cNvPr>
          <p:cNvSpPr/>
          <p:nvPr/>
        </p:nvSpPr>
        <p:spPr>
          <a:xfrm>
            <a:off x="105918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Rounded Rectangle 72">
            <a:extLst>
              <a:ext uri="{FF2B5EF4-FFF2-40B4-BE49-F238E27FC236}">
                <a16:creationId xmlns:a16="http://schemas.microsoft.com/office/drawing/2014/main" id="{5BCDA29B-CBDF-D5BF-A3DB-5039CDDDD912}"/>
              </a:ext>
            </a:extLst>
          </p:cNvPr>
          <p:cNvSpPr/>
          <p:nvPr/>
        </p:nvSpPr>
        <p:spPr>
          <a:xfrm>
            <a:off x="115062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2" name="Rounded Rectangle 73">
            <a:extLst>
              <a:ext uri="{FF2B5EF4-FFF2-40B4-BE49-F238E27FC236}">
                <a16:creationId xmlns:a16="http://schemas.microsoft.com/office/drawing/2014/main" id="{06D28540-4D8E-423D-F763-3573B7A46097}"/>
              </a:ext>
            </a:extLst>
          </p:cNvPr>
          <p:cNvSpPr/>
          <p:nvPr/>
        </p:nvSpPr>
        <p:spPr>
          <a:xfrm>
            <a:off x="124206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3" name="Rounded Rectangle 74">
            <a:extLst>
              <a:ext uri="{FF2B5EF4-FFF2-40B4-BE49-F238E27FC236}">
                <a16:creationId xmlns:a16="http://schemas.microsoft.com/office/drawing/2014/main" id="{DF7AA3B8-EA76-32B2-CC85-F652AF6538D1}"/>
              </a:ext>
            </a:extLst>
          </p:cNvPr>
          <p:cNvSpPr/>
          <p:nvPr/>
        </p:nvSpPr>
        <p:spPr>
          <a:xfrm>
            <a:off x="133350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</a:p>
        </p:txBody>
      </p:sp>
      <p:sp>
        <p:nvSpPr>
          <p:cNvPr id="34" name="Rounded Rectangle 75">
            <a:extLst>
              <a:ext uri="{FF2B5EF4-FFF2-40B4-BE49-F238E27FC236}">
                <a16:creationId xmlns:a16="http://schemas.microsoft.com/office/drawing/2014/main" id="{21CE8AFD-008A-357F-3F90-CB1C3F9FC880}"/>
              </a:ext>
            </a:extLst>
          </p:cNvPr>
          <p:cNvSpPr/>
          <p:nvPr/>
        </p:nvSpPr>
        <p:spPr>
          <a:xfrm>
            <a:off x="142494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5" name="Rounded Rectangle 76">
            <a:extLst>
              <a:ext uri="{FF2B5EF4-FFF2-40B4-BE49-F238E27FC236}">
                <a16:creationId xmlns:a16="http://schemas.microsoft.com/office/drawing/2014/main" id="{3976A51F-7FA9-B7EF-F955-9930E5AD9ED2}"/>
              </a:ext>
            </a:extLst>
          </p:cNvPr>
          <p:cNvSpPr/>
          <p:nvPr/>
        </p:nvSpPr>
        <p:spPr>
          <a:xfrm>
            <a:off x="101727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36" name="Rounded Rectangle 77">
            <a:extLst>
              <a:ext uri="{FF2B5EF4-FFF2-40B4-BE49-F238E27FC236}">
                <a16:creationId xmlns:a16="http://schemas.microsoft.com/office/drawing/2014/main" id="{8238C587-3E2B-26F5-AB42-940E0654CF06}"/>
              </a:ext>
            </a:extLst>
          </p:cNvPr>
          <p:cNvSpPr/>
          <p:nvPr/>
        </p:nvSpPr>
        <p:spPr>
          <a:xfrm>
            <a:off x="110871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78">
            <a:extLst>
              <a:ext uri="{FF2B5EF4-FFF2-40B4-BE49-F238E27FC236}">
                <a16:creationId xmlns:a16="http://schemas.microsoft.com/office/drawing/2014/main" id="{2DDFEF90-6426-FCB7-6352-801E31191810}"/>
              </a:ext>
            </a:extLst>
          </p:cNvPr>
          <p:cNvSpPr/>
          <p:nvPr/>
        </p:nvSpPr>
        <p:spPr>
          <a:xfrm>
            <a:off x="120015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8" name="Rounded Rectangle 79">
            <a:extLst>
              <a:ext uri="{FF2B5EF4-FFF2-40B4-BE49-F238E27FC236}">
                <a16:creationId xmlns:a16="http://schemas.microsoft.com/office/drawing/2014/main" id="{F9B4A595-924E-4918-CEAF-0FFE67BCF689}"/>
              </a:ext>
            </a:extLst>
          </p:cNvPr>
          <p:cNvSpPr/>
          <p:nvPr/>
        </p:nvSpPr>
        <p:spPr>
          <a:xfrm>
            <a:off x="42672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80">
            <a:extLst>
              <a:ext uri="{FF2B5EF4-FFF2-40B4-BE49-F238E27FC236}">
                <a16:creationId xmlns:a16="http://schemas.microsoft.com/office/drawing/2014/main" id="{C607F6CE-6F73-12EF-92FC-C51F8CDBBE29}"/>
              </a:ext>
            </a:extLst>
          </p:cNvPr>
          <p:cNvSpPr/>
          <p:nvPr/>
        </p:nvSpPr>
        <p:spPr>
          <a:xfrm>
            <a:off x="51816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81">
            <a:extLst>
              <a:ext uri="{FF2B5EF4-FFF2-40B4-BE49-F238E27FC236}">
                <a16:creationId xmlns:a16="http://schemas.microsoft.com/office/drawing/2014/main" id="{550C9B14-0577-2AFE-22A1-00E31314D9C2}"/>
              </a:ext>
            </a:extLst>
          </p:cNvPr>
          <p:cNvSpPr/>
          <p:nvPr/>
        </p:nvSpPr>
        <p:spPr>
          <a:xfrm>
            <a:off x="60960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82">
            <a:extLst>
              <a:ext uri="{FF2B5EF4-FFF2-40B4-BE49-F238E27FC236}">
                <a16:creationId xmlns:a16="http://schemas.microsoft.com/office/drawing/2014/main" id="{E3921FDA-51B4-8E22-1A2D-C0B0A8C69D53}"/>
              </a:ext>
            </a:extLst>
          </p:cNvPr>
          <p:cNvSpPr/>
          <p:nvPr/>
        </p:nvSpPr>
        <p:spPr>
          <a:xfrm>
            <a:off x="70104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83">
            <a:extLst>
              <a:ext uri="{FF2B5EF4-FFF2-40B4-BE49-F238E27FC236}">
                <a16:creationId xmlns:a16="http://schemas.microsoft.com/office/drawing/2014/main" id="{CDB599F8-79E8-5B12-D011-CA3CF4DAFE3E}"/>
              </a:ext>
            </a:extLst>
          </p:cNvPr>
          <p:cNvSpPr/>
          <p:nvPr/>
        </p:nvSpPr>
        <p:spPr>
          <a:xfrm>
            <a:off x="79248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84">
            <a:extLst>
              <a:ext uri="{FF2B5EF4-FFF2-40B4-BE49-F238E27FC236}">
                <a16:creationId xmlns:a16="http://schemas.microsoft.com/office/drawing/2014/main" id="{A06AE92A-4978-4FB1-A40B-3BB8B287EC0C}"/>
              </a:ext>
            </a:extLst>
          </p:cNvPr>
          <p:cNvSpPr/>
          <p:nvPr/>
        </p:nvSpPr>
        <p:spPr>
          <a:xfrm>
            <a:off x="88392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85">
            <a:extLst>
              <a:ext uri="{FF2B5EF4-FFF2-40B4-BE49-F238E27FC236}">
                <a16:creationId xmlns:a16="http://schemas.microsoft.com/office/drawing/2014/main" id="{87D19290-B90E-DF29-7260-122673483C91}"/>
              </a:ext>
            </a:extLst>
          </p:cNvPr>
          <p:cNvSpPr/>
          <p:nvPr/>
        </p:nvSpPr>
        <p:spPr>
          <a:xfrm>
            <a:off x="75057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86">
            <a:extLst>
              <a:ext uri="{FF2B5EF4-FFF2-40B4-BE49-F238E27FC236}">
                <a16:creationId xmlns:a16="http://schemas.microsoft.com/office/drawing/2014/main" id="{5B00B40D-DA7E-988C-E40C-32C093A88FBD}"/>
              </a:ext>
            </a:extLst>
          </p:cNvPr>
          <p:cNvSpPr/>
          <p:nvPr/>
        </p:nvSpPr>
        <p:spPr>
          <a:xfrm>
            <a:off x="84201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87">
            <a:extLst>
              <a:ext uri="{FF2B5EF4-FFF2-40B4-BE49-F238E27FC236}">
                <a16:creationId xmlns:a16="http://schemas.microsoft.com/office/drawing/2014/main" id="{5C04B0C2-0832-3CD3-A4C9-E5AC1A8E691F}"/>
              </a:ext>
            </a:extLst>
          </p:cNvPr>
          <p:cNvSpPr/>
          <p:nvPr/>
        </p:nvSpPr>
        <p:spPr>
          <a:xfrm>
            <a:off x="105918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88">
            <a:extLst>
              <a:ext uri="{FF2B5EF4-FFF2-40B4-BE49-F238E27FC236}">
                <a16:creationId xmlns:a16="http://schemas.microsoft.com/office/drawing/2014/main" id="{8FA3E65E-811D-AC09-E697-04548324024B}"/>
              </a:ext>
            </a:extLst>
          </p:cNvPr>
          <p:cNvSpPr/>
          <p:nvPr/>
        </p:nvSpPr>
        <p:spPr>
          <a:xfrm>
            <a:off x="115062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89">
            <a:extLst>
              <a:ext uri="{FF2B5EF4-FFF2-40B4-BE49-F238E27FC236}">
                <a16:creationId xmlns:a16="http://schemas.microsoft.com/office/drawing/2014/main" id="{4BA46E38-46BA-53DF-42F5-4DE6D6B20599}"/>
              </a:ext>
            </a:extLst>
          </p:cNvPr>
          <p:cNvSpPr/>
          <p:nvPr/>
        </p:nvSpPr>
        <p:spPr>
          <a:xfrm>
            <a:off x="124206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90">
            <a:extLst>
              <a:ext uri="{FF2B5EF4-FFF2-40B4-BE49-F238E27FC236}">
                <a16:creationId xmlns:a16="http://schemas.microsoft.com/office/drawing/2014/main" id="{06FF374F-9722-7623-8418-57832A7C32EC}"/>
              </a:ext>
            </a:extLst>
          </p:cNvPr>
          <p:cNvSpPr/>
          <p:nvPr/>
        </p:nvSpPr>
        <p:spPr>
          <a:xfrm>
            <a:off x="133350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91">
            <a:extLst>
              <a:ext uri="{FF2B5EF4-FFF2-40B4-BE49-F238E27FC236}">
                <a16:creationId xmlns:a16="http://schemas.microsoft.com/office/drawing/2014/main" id="{4167CCB4-80EE-8858-5674-15D8B070A578}"/>
              </a:ext>
            </a:extLst>
          </p:cNvPr>
          <p:cNvSpPr/>
          <p:nvPr/>
        </p:nvSpPr>
        <p:spPr>
          <a:xfrm>
            <a:off x="14249400" y="62484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92">
            <a:extLst>
              <a:ext uri="{FF2B5EF4-FFF2-40B4-BE49-F238E27FC236}">
                <a16:creationId xmlns:a16="http://schemas.microsoft.com/office/drawing/2014/main" id="{B070D3B9-FD1E-E48A-9D87-3E449AC2D51D}"/>
              </a:ext>
            </a:extLst>
          </p:cNvPr>
          <p:cNvSpPr/>
          <p:nvPr/>
        </p:nvSpPr>
        <p:spPr>
          <a:xfrm>
            <a:off x="101727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93">
            <a:extLst>
              <a:ext uri="{FF2B5EF4-FFF2-40B4-BE49-F238E27FC236}">
                <a16:creationId xmlns:a16="http://schemas.microsoft.com/office/drawing/2014/main" id="{EAEE629B-6428-AD84-7CAA-68A8C18DDF40}"/>
              </a:ext>
            </a:extLst>
          </p:cNvPr>
          <p:cNvSpPr/>
          <p:nvPr/>
        </p:nvSpPr>
        <p:spPr>
          <a:xfrm>
            <a:off x="110871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ounded Rectangle 94">
            <a:extLst>
              <a:ext uri="{FF2B5EF4-FFF2-40B4-BE49-F238E27FC236}">
                <a16:creationId xmlns:a16="http://schemas.microsoft.com/office/drawing/2014/main" id="{CD7C7B1A-065F-93E9-3471-6616B151E535}"/>
              </a:ext>
            </a:extLst>
          </p:cNvPr>
          <p:cNvSpPr/>
          <p:nvPr/>
        </p:nvSpPr>
        <p:spPr>
          <a:xfrm>
            <a:off x="12001500" y="767715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9A632"/>
            </a:gs>
            <a:gs pos="100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4309BD15-6AD2-7459-E671-BC83B5165411}"/>
              </a:ext>
            </a:extLst>
          </p:cNvPr>
          <p:cNvSpPr>
            <a:spLocks/>
          </p:cNvSpPr>
          <p:nvPr/>
        </p:nvSpPr>
        <p:spPr>
          <a:xfrm>
            <a:off x="685800" y="495300"/>
            <a:ext cx="16916400" cy="9372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1_minute_timer">
            <a:hlinkClick r:id="" action="ppaction://media"/>
            <a:extLst>
              <a:ext uri="{FF2B5EF4-FFF2-40B4-BE49-F238E27FC236}">
                <a16:creationId xmlns:a16="http://schemas.microsoft.com/office/drawing/2014/main" id="{4337CAFD-AD52-1292-DD42-376FFEEDB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019300"/>
            <a:ext cx="2032000" cy="1143000"/>
          </a:xfrm>
          <a:prstGeom prst="rect">
            <a:avLst/>
          </a:prstGeom>
        </p:spPr>
      </p:pic>
      <p:pic>
        <p:nvPicPr>
          <p:cNvPr id="2" name="Hình ảnh 1" descr="Ảnh có chứa phim hoạt hình, minh họa, thiết kế, hình mẫu&#10;&#10;Mô tả được tạo tự động">
            <a:extLst>
              <a:ext uri="{FF2B5EF4-FFF2-40B4-BE49-F238E27FC236}">
                <a16:creationId xmlns:a16="http://schemas.microsoft.com/office/drawing/2014/main" id="{F94CF1C6-0625-E3E2-83E3-2F45FE36A4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" t="11404" r="4503" b="40921"/>
          <a:stretch/>
        </p:blipFill>
        <p:spPr bwMode="auto">
          <a:xfrm>
            <a:off x="5293359" y="1257300"/>
            <a:ext cx="8956041" cy="3276600"/>
          </a:xfrm>
          <a:prstGeom prst="rect">
            <a:avLst/>
          </a:prstGeom>
          <a:noFill/>
          <a:ln w="28575">
            <a:solidFill>
              <a:srgbClr val="2E2BCF"/>
            </a:solidFill>
          </a:ln>
        </p:spPr>
      </p:pic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116A602F-8486-E09B-F159-1936F1098CF1}"/>
              </a:ext>
            </a:extLst>
          </p:cNvPr>
          <p:cNvSpPr/>
          <p:nvPr/>
        </p:nvSpPr>
        <p:spPr>
          <a:xfrm>
            <a:off x="53094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4" name="Rounded Rectangle 37">
            <a:extLst>
              <a:ext uri="{FF2B5EF4-FFF2-40B4-BE49-F238E27FC236}">
                <a16:creationId xmlns:a16="http://schemas.microsoft.com/office/drawing/2014/main" id="{F3950638-5424-6E3A-678B-7D0AABEFA27A}"/>
              </a:ext>
            </a:extLst>
          </p:cNvPr>
          <p:cNvSpPr/>
          <p:nvPr/>
        </p:nvSpPr>
        <p:spPr>
          <a:xfrm>
            <a:off x="62238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</a:p>
        </p:txBody>
      </p:sp>
      <p:sp>
        <p:nvSpPr>
          <p:cNvPr id="5" name="Rounded Rectangle 40">
            <a:extLst>
              <a:ext uri="{FF2B5EF4-FFF2-40B4-BE49-F238E27FC236}">
                <a16:creationId xmlns:a16="http://schemas.microsoft.com/office/drawing/2014/main" id="{AB4C1837-0EDA-0B79-7E20-ECC29ECCEAAF}"/>
              </a:ext>
            </a:extLst>
          </p:cNvPr>
          <p:cNvSpPr/>
          <p:nvPr/>
        </p:nvSpPr>
        <p:spPr>
          <a:xfrm>
            <a:off x="71382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7BA0F8FE-C44C-B11B-1C34-38F4BC7BF4AA}"/>
              </a:ext>
            </a:extLst>
          </p:cNvPr>
          <p:cNvSpPr/>
          <p:nvPr/>
        </p:nvSpPr>
        <p:spPr>
          <a:xfrm>
            <a:off x="80526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3D9746D3-346F-7AE5-4731-7C931A799F5E}"/>
              </a:ext>
            </a:extLst>
          </p:cNvPr>
          <p:cNvSpPr/>
          <p:nvPr/>
        </p:nvSpPr>
        <p:spPr>
          <a:xfrm>
            <a:off x="98052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BA967C5A-2414-9CD3-00A8-4C07EA84A7FE}"/>
              </a:ext>
            </a:extLst>
          </p:cNvPr>
          <p:cNvSpPr/>
          <p:nvPr/>
        </p:nvSpPr>
        <p:spPr>
          <a:xfrm>
            <a:off x="107196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9" name="Rounded Rectangle 45">
            <a:extLst>
              <a:ext uri="{FF2B5EF4-FFF2-40B4-BE49-F238E27FC236}">
                <a16:creationId xmlns:a16="http://schemas.microsoft.com/office/drawing/2014/main" id="{CDF9D08E-3C78-78D8-C14F-1C305F76BB17}"/>
              </a:ext>
            </a:extLst>
          </p:cNvPr>
          <p:cNvSpPr/>
          <p:nvPr/>
        </p:nvSpPr>
        <p:spPr>
          <a:xfrm>
            <a:off x="116340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</a:p>
        </p:txBody>
      </p:sp>
      <p:sp>
        <p:nvSpPr>
          <p:cNvPr id="10" name="Rounded Rectangle 54">
            <a:extLst>
              <a:ext uri="{FF2B5EF4-FFF2-40B4-BE49-F238E27FC236}">
                <a16:creationId xmlns:a16="http://schemas.microsoft.com/office/drawing/2014/main" id="{5980C7F2-3A66-F792-DCB6-3105249CE695}"/>
              </a:ext>
            </a:extLst>
          </p:cNvPr>
          <p:cNvSpPr/>
          <p:nvPr/>
        </p:nvSpPr>
        <p:spPr>
          <a:xfrm>
            <a:off x="125484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1" name="Rounded Rectangle 55">
            <a:extLst>
              <a:ext uri="{FF2B5EF4-FFF2-40B4-BE49-F238E27FC236}">
                <a16:creationId xmlns:a16="http://schemas.microsoft.com/office/drawing/2014/main" id="{A540610A-A208-A496-CFFB-9201FBB281A6}"/>
              </a:ext>
            </a:extLst>
          </p:cNvPr>
          <p:cNvSpPr/>
          <p:nvPr/>
        </p:nvSpPr>
        <p:spPr>
          <a:xfrm>
            <a:off x="53094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56">
            <a:extLst>
              <a:ext uri="{FF2B5EF4-FFF2-40B4-BE49-F238E27FC236}">
                <a16:creationId xmlns:a16="http://schemas.microsoft.com/office/drawing/2014/main" id="{0FC4F614-A007-3A68-DE47-5CB3CF7DD251}"/>
              </a:ext>
            </a:extLst>
          </p:cNvPr>
          <p:cNvSpPr/>
          <p:nvPr/>
        </p:nvSpPr>
        <p:spPr>
          <a:xfrm>
            <a:off x="62238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57">
            <a:extLst>
              <a:ext uri="{FF2B5EF4-FFF2-40B4-BE49-F238E27FC236}">
                <a16:creationId xmlns:a16="http://schemas.microsoft.com/office/drawing/2014/main" id="{E25ED4A3-224B-B250-7A4C-00A9B3BAAC26}"/>
              </a:ext>
            </a:extLst>
          </p:cNvPr>
          <p:cNvSpPr/>
          <p:nvPr/>
        </p:nvSpPr>
        <p:spPr>
          <a:xfrm>
            <a:off x="71382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58">
            <a:extLst>
              <a:ext uri="{FF2B5EF4-FFF2-40B4-BE49-F238E27FC236}">
                <a16:creationId xmlns:a16="http://schemas.microsoft.com/office/drawing/2014/main" id="{31D62981-1ED4-CAA7-76E4-2DE93AFA68BA}"/>
              </a:ext>
            </a:extLst>
          </p:cNvPr>
          <p:cNvSpPr/>
          <p:nvPr/>
        </p:nvSpPr>
        <p:spPr>
          <a:xfrm>
            <a:off x="80526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9">
            <a:extLst>
              <a:ext uri="{FF2B5EF4-FFF2-40B4-BE49-F238E27FC236}">
                <a16:creationId xmlns:a16="http://schemas.microsoft.com/office/drawing/2014/main" id="{67AA2FBE-15FA-5F73-A172-E03791CCFDC2}"/>
              </a:ext>
            </a:extLst>
          </p:cNvPr>
          <p:cNvSpPr/>
          <p:nvPr/>
        </p:nvSpPr>
        <p:spPr>
          <a:xfrm>
            <a:off x="98052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60">
            <a:extLst>
              <a:ext uri="{FF2B5EF4-FFF2-40B4-BE49-F238E27FC236}">
                <a16:creationId xmlns:a16="http://schemas.microsoft.com/office/drawing/2014/main" id="{95004A5A-A03C-7861-B9F0-7A9A129AD9CB}"/>
              </a:ext>
            </a:extLst>
          </p:cNvPr>
          <p:cNvSpPr/>
          <p:nvPr/>
        </p:nvSpPr>
        <p:spPr>
          <a:xfrm>
            <a:off x="107196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61">
            <a:extLst>
              <a:ext uri="{FF2B5EF4-FFF2-40B4-BE49-F238E27FC236}">
                <a16:creationId xmlns:a16="http://schemas.microsoft.com/office/drawing/2014/main" id="{AC5B2C1A-0ECB-8590-DA9B-BE792282E819}"/>
              </a:ext>
            </a:extLst>
          </p:cNvPr>
          <p:cNvSpPr/>
          <p:nvPr/>
        </p:nvSpPr>
        <p:spPr>
          <a:xfrm>
            <a:off x="116340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62">
            <a:extLst>
              <a:ext uri="{FF2B5EF4-FFF2-40B4-BE49-F238E27FC236}">
                <a16:creationId xmlns:a16="http://schemas.microsoft.com/office/drawing/2014/main" id="{2A263EAB-0492-0699-8437-29220DC311F3}"/>
              </a:ext>
            </a:extLst>
          </p:cNvPr>
          <p:cNvSpPr/>
          <p:nvPr/>
        </p:nvSpPr>
        <p:spPr>
          <a:xfrm>
            <a:off x="12548401" y="57912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49">
            <a:extLst>
              <a:ext uri="{FF2B5EF4-FFF2-40B4-BE49-F238E27FC236}">
                <a16:creationId xmlns:a16="http://schemas.microsoft.com/office/drawing/2014/main" id="{70060FC1-940D-5FA8-3836-AEF51C8CECAE}"/>
              </a:ext>
            </a:extLst>
          </p:cNvPr>
          <p:cNvSpPr/>
          <p:nvPr/>
        </p:nvSpPr>
        <p:spPr>
          <a:xfrm>
            <a:off x="8586001" y="70866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5" name="Rounded Rectangle 50">
            <a:extLst>
              <a:ext uri="{FF2B5EF4-FFF2-40B4-BE49-F238E27FC236}">
                <a16:creationId xmlns:a16="http://schemas.microsoft.com/office/drawing/2014/main" id="{6AFA59AF-829F-7436-E4EF-83C17F5A01D8}"/>
              </a:ext>
            </a:extLst>
          </p:cNvPr>
          <p:cNvSpPr/>
          <p:nvPr/>
        </p:nvSpPr>
        <p:spPr>
          <a:xfrm>
            <a:off x="9500401" y="70866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sp>
        <p:nvSpPr>
          <p:cNvPr id="56" name="Rounded Rectangle 65">
            <a:extLst>
              <a:ext uri="{FF2B5EF4-FFF2-40B4-BE49-F238E27FC236}">
                <a16:creationId xmlns:a16="http://schemas.microsoft.com/office/drawing/2014/main" id="{CC0558F7-7CD0-D1E3-B6FB-1156CCBC09DD}"/>
              </a:ext>
            </a:extLst>
          </p:cNvPr>
          <p:cNvSpPr/>
          <p:nvPr/>
        </p:nvSpPr>
        <p:spPr>
          <a:xfrm>
            <a:off x="8586001" y="70866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ounded Rectangle 66">
            <a:extLst>
              <a:ext uri="{FF2B5EF4-FFF2-40B4-BE49-F238E27FC236}">
                <a16:creationId xmlns:a16="http://schemas.microsoft.com/office/drawing/2014/main" id="{1811C9C9-EEF4-593F-AF19-D3F0FBB76C4F}"/>
              </a:ext>
            </a:extLst>
          </p:cNvPr>
          <p:cNvSpPr/>
          <p:nvPr/>
        </p:nvSpPr>
        <p:spPr>
          <a:xfrm>
            <a:off x="9500401" y="7086600"/>
            <a:ext cx="838200" cy="762000"/>
          </a:xfrm>
          <a:prstGeom prst="roundRect">
            <a:avLst/>
          </a:prstGeom>
          <a:solidFill>
            <a:srgbClr val="FDD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2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ục giác 10">
            <a:extLst>
              <a:ext uri="{FF2B5EF4-FFF2-40B4-BE49-F238E27FC236}">
                <a16:creationId xmlns:a16="http://schemas.microsoft.com/office/drawing/2014/main" id="{0CC319BB-53AD-09E7-75B6-4D9D054D641C}"/>
              </a:ext>
            </a:extLst>
          </p:cNvPr>
          <p:cNvSpPr/>
          <p:nvPr/>
        </p:nvSpPr>
        <p:spPr>
          <a:xfrm>
            <a:off x="2971800" y="895628"/>
            <a:ext cx="3481564" cy="1259382"/>
          </a:xfrm>
          <a:prstGeom prst="hexagon">
            <a:avLst/>
          </a:prstGeom>
          <a:gradFill>
            <a:gsLst>
              <a:gs pos="31000">
                <a:srgbClr val="5271FF"/>
              </a:gs>
              <a:gs pos="87000">
                <a:srgbClr val="2E2BCF"/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539236" y="-638759"/>
            <a:ext cx="11394524" cy="9840725"/>
          </a:xfrm>
          <a:custGeom>
            <a:avLst/>
            <a:gdLst/>
            <a:ahLst/>
            <a:cxnLst/>
            <a:rect l="l" t="t" r="r" b="b"/>
            <a:pathLst>
              <a:path w="11394524" h="9840725">
                <a:moveTo>
                  <a:pt x="0" y="0"/>
                </a:moveTo>
                <a:lnTo>
                  <a:pt x="11394524" y="0"/>
                </a:lnTo>
                <a:lnTo>
                  <a:pt x="11394524" y="9840725"/>
                </a:lnTo>
                <a:lnTo>
                  <a:pt x="0" y="98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34149" y="7436730"/>
            <a:ext cx="6717138" cy="5801165"/>
          </a:xfrm>
          <a:custGeom>
            <a:avLst/>
            <a:gdLst/>
            <a:ahLst/>
            <a:cxnLst/>
            <a:rect l="l" t="t" r="r" b="b"/>
            <a:pathLst>
              <a:path w="6717138" h="5801165">
                <a:moveTo>
                  <a:pt x="0" y="0"/>
                </a:moveTo>
                <a:lnTo>
                  <a:pt x="6717138" y="0"/>
                </a:lnTo>
                <a:lnTo>
                  <a:pt x="6717138" y="5801164"/>
                </a:lnTo>
                <a:lnTo>
                  <a:pt x="0" y="58011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610434" y="701475"/>
            <a:ext cx="8364569" cy="7329453"/>
          </a:xfrm>
          <a:custGeom>
            <a:avLst/>
            <a:gdLst/>
            <a:ahLst/>
            <a:cxnLst/>
            <a:rect l="l" t="t" r="r" b="b"/>
            <a:pathLst>
              <a:path w="8364569" h="7329453">
                <a:moveTo>
                  <a:pt x="0" y="0"/>
                </a:moveTo>
                <a:lnTo>
                  <a:pt x="8364568" y="0"/>
                </a:lnTo>
                <a:lnTo>
                  <a:pt x="8364568" y="7329453"/>
                </a:lnTo>
                <a:lnTo>
                  <a:pt x="0" y="732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784918" y="895628"/>
            <a:ext cx="8015600" cy="6941148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3479" r="-34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1">
            <a:extLst>
              <a:ext uri="{FF2B5EF4-FFF2-40B4-BE49-F238E27FC236}">
                <a16:creationId xmlns:a16="http://schemas.microsoft.com/office/drawing/2014/main" id="{2CF0F125-1533-E5EC-9D5F-4697C24B3430}"/>
              </a:ext>
            </a:extLst>
          </p:cNvPr>
          <p:cNvSpPr txBox="1"/>
          <p:nvPr/>
        </p:nvSpPr>
        <p:spPr>
          <a:xfrm>
            <a:off x="3280611" y="302070"/>
            <a:ext cx="2863941" cy="15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en-US" sz="6000" b="1" kern="0" spc="556">
                <a:solidFill>
                  <a:schemeClr val="bg1"/>
                </a:solidFill>
                <a:latin typeface="Times New Roman" panose="02020603050405020304" pitchFamily="18" charset="0"/>
              </a:rPr>
              <a:t>BÀI 9</a:t>
            </a:r>
            <a:endParaRPr lang="en-US" sz="6000" b="1" spc="556">
              <a:solidFill>
                <a:schemeClr val="bg1"/>
              </a:solidFill>
              <a:latin typeface="Poppins Semi-Bold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7877E0-47D7-B069-1780-631B1D6CAE65}"/>
              </a:ext>
            </a:extLst>
          </p:cNvPr>
          <p:cNvSpPr txBox="1"/>
          <p:nvPr/>
        </p:nvSpPr>
        <p:spPr>
          <a:xfrm>
            <a:off x="647032" y="3241184"/>
            <a:ext cx="9356605" cy="3804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0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 CẢI CÁCH CỦA HỒ QUÝ LY 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0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TRIỀU HỒ </a:t>
            </a:r>
            <a:endParaRPr lang="en-US" sz="40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0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(CUỐI THẾ KỈ XIV, ĐẦU THẾ KỈ XV</a:t>
            </a:r>
            <a:r>
              <a:rPr lang="en-US" sz="36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5271FF"/>
            </a:gs>
            <a:gs pos="87000">
              <a:srgbClr val="2E2BC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7"/>
          <p:cNvGrpSpPr/>
          <p:nvPr/>
        </p:nvGrpSpPr>
        <p:grpSpPr>
          <a:xfrm>
            <a:off x="14460300" y="709904"/>
            <a:ext cx="3666839" cy="947966"/>
            <a:chOff x="0" y="0"/>
            <a:chExt cx="3623463" cy="9367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9A63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4450775" y="2108145"/>
            <a:ext cx="3666838" cy="947966"/>
            <a:chOff x="0" y="0"/>
            <a:chExt cx="3623462" cy="936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5B5F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50775" y="3573532"/>
            <a:ext cx="3666838" cy="947966"/>
            <a:chOff x="0" y="0"/>
            <a:chExt cx="3623462" cy="936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FFFB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50775" y="7787674"/>
            <a:ext cx="3666838" cy="947966"/>
            <a:chOff x="0" y="0"/>
            <a:chExt cx="3623462" cy="9367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96F7D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3401" y="342900"/>
            <a:ext cx="16800818" cy="9677400"/>
            <a:chOff x="0" y="-38100"/>
            <a:chExt cx="4521135" cy="26582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521135" cy="2620190"/>
            </a:xfrm>
            <a:custGeom>
              <a:avLst/>
              <a:gdLst/>
              <a:ahLst/>
              <a:cxnLst/>
              <a:rect l="l" t="t" r="r" b="b"/>
              <a:pathLst>
                <a:path w="4521135" h="2620190">
                  <a:moveTo>
                    <a:pt x="0" y="0"/>
                  </a:moveTo>
                  <a:lnTo>
                    <a:pt x="4521135" y="0"/>
                  </a:lnTo>
                  <a:lnTo>
                    <a:pt x="4521135" y="2620190"/>
                  </a:lnTo>
                  <a:lnTo>
                    <a:pt x="0" y="2620190"/>
                  </a:lnTo>
                  <a:close/>
                </a:path>
              </a:pathLst>
            </a:custGeom>
            <a:solidFill>
              <a:srgbClr val="FFFFFF"/>
            </a:solidFill>
            <a:ln w="28575"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521135" cy="2658290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489425" y="527652"/>
            <a:ext cx="17703235" cy="11802156"/>
            <a:chOff x="0" y="0"/>
            <a:chExt cx="23604313" cy="15736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7868104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5736209" y="0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4"/>
                  </a:lnTo>
                  <a:lnTo>
                    <a:pt x="0" y="7868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7868104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5" y="0"/>
                  </a:lnTo>
                  <a:lnTo>
                    <a:pt x="7868105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5736209" y="7868104"/>
              <a:ext cx="7868104" cy="7868104"/>
            </a:xfrm>
            <a:custGeom>
              <a:avLst/>
              <a:gdLst/>
              <a:ahLst/>
              <a:cxnLst/>
              <a:rect l="l" t="t" r="r" b="b"/>
              <a:pathLst>
                <a:path w="7868104" h="7868104">
                  <a:moveTo>
                    <a:pt x="0" y="0"/>
                  </a:moveTo>
                  <a:lnTo>
                    <a:pt x="7868104" y="0"/>
                  </a:lnTo>
                  <a:lnTo>
                    <a:pt x="7868104" y="7868105"/>
                  </a:lnTo>
                  <a:lnTo>
                    <a:pt x="0" y="7868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4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TextBox 34"/>
          <p:cNvSpPr txBox="1"/>
          <p:nvPr/>
        </p:nvSpPr>
        <p:spPr>
          <a:xfrm>
            <a:off x="4534418" y="1340612"/>
            <a:ext cx="8049606" cy="5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BÀI HỌC 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3" name="Group 7">
            <a:extLst>
              <a:ext uri="{FF2B5EF4-FFF2-40B4-BE49-F238E27FC236}">
                <a16:creationId xmlns:a16="http://schemas.microsoft.com/office/drawing/2014/main" id="{855F4502-9541-3A18-4494-E661716A05A6}"/>
              </a:ext>
            </a:extLst>
          </p:cNvPr>
          <p:cNvGrpSpPr/>
          <p:nvPr/>
        </p:nvGrpSpPr>
        <p:grpSpPr>
          <a:xfrm flipH="1">
            <a:off x="4133325" y="2958214"/>
            <a:ext cx="9067211" cy="1873145"/>
            <a:chOff x="0" y="0"/>
            <a:chExt cx="3623462" cy="936752"/>
          </a:xfrm>
        </p:grpSpPr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EFB170A1-C8E2-7654-59CD-CB74D01F38CB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20149EC7-BE3E-6BA4-6D12-B2D20FE13477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FFE02441-DD69-EE89-B328-2BF478225FDE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DE7E7F-E70D-8844-BDEC-D83869B0D664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Đồ họa 33" descr="Badge 1 with solid fill">
            <a:extLst>
              <a:ext uri="{FF2B5EF4-FFF2-40B4-BE49-F238E27FC236}">
                <a16:creationId xmlns:a16="http://schemas.microsoft.com/office/drawing/2014/main" id="{599005F4-3AF3-956C-2F61-9EF62D891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3328" y="3048989"/>
            <a:ext cx="1451130" cy="1451130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E59DDF4D-35FE-0E2C-EDC5-89F62FF12B78}"/>
              </a:ext>
            </a:extLst>
          </p:cNvPr>
          <p:cNvSpPr txBox="1"/>
          <p:nvPr/>
        </p:nvSpPr>
        <p:spPr>
          <a:xfrm>
            <a:off x="6457991" y="3030407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Bối cảnh lịch sử</a:t>
            </a:r>
            <a:endParaRPr lang="en-US" sz="4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0F02D6B8-847E-F407-A682-28E8B04F9488}"/>
              </a:ext>
            </a:extLst>
          </p:cNvPr>
          <p:cNvGrpSpPr/>
          <p:nvPr/>
        </p:nvGrpSpPr>
        <p:grpSpPr>
          <a:xfrm flipH="1">
            <a:off x="4196882" y="5305516"/>
            <a:ext cx="9067211" cy="1873145"/>
            <a:chOff x="0" y="0"/>
            <a:chExt cx="3623462" cy="936752"/>
          </a:xfrm>
        </p:grpSpPr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00B1E1A8-1813-BC8B-ACF0-EC37ED0EBC76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7718DF11-7CD8-ED70-EA7F-1EA8B8A98A4D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D993BBB9-32AF-7134-4176-EC7854EF5B70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8FB7EDCE-847F-0049-7E0B-3EC304DAFFD7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Đồ họa 35" descr="Badge with solid fill">
            <a:extLst>
              <a:ext uri="{FF2B5EF4-FFF2-40B4-BE49-F238E27FC236}">
                <a16:creationId xmlns:a16="http://schemas.microsoft.com/office/drawing/2014/main" id="{2536CA6B-5488-9088-24F9-71C7233F4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76993" y="5448989"/>
            <a:ext cx="1586198" cy="1586198"/>
          </a:xfrm>
          <a:prstGeom prst="rect">
            <a:avLst/>
          </a:prstGeom>
        </p:spPr>
      </p:pic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95371B9-B7DA-9AA8-BA22-F6F10305609C}"/>
              </a:ext>
            </a:extLst>
          </p:cNvPr>
          <p:cNvSpPr txBox="1"/>
          <p:nvPr/>
        </p:nvSpPr>
        <p:spPr>
          <a:xfrm>
            <a:off x="6548898" y="5379693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cải cách</a:t>
            </a:r>
            <a:endParaRPr lang="en-US" sz="4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7">
            <a:extLst>
              <a:ext uri="{FF2B5EF4-FFF2-40B4-BE49-F238E27FC236}">
                <a16:creationId xmlns:a16="http://schemas.microsoft.com/office/drawing/2014/main" id="{0C2C2BBE-4790-438E-0C74-6583E3FFC7CB}"/>
              </a:ext>
            </a:extLst>
          </p:cNvPr>
          <p:cNvGrpSpPr/>
          <p:nvPr/>
        </p:nvGrpSpPr>
        <p:grpSpPr>
          <a:xfrm flipH="1">
            <a:off x="4196882" y="7639565"/>
            <a:ext cx="9067211" cy="1873145"/>
            <a:chOff x="0" y="0"/>
            <a:chExt cx="3623462" cy="936752"/>
          </a:xfrm>
        </p:grpSpPr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11993233-3010-0074-CAE2-9A033835D152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B9E57B58-9B77-CEE5-71A8-0FFAEEF8A76B}"/>
                </a:ext>
              </a:extLst>
            </p:cNvPr>
            <p:cNvSpPr/>
            <p:nvPr/>
          </p:nvSpPr>
          <p:spPr>
            <a:xfrm>
              <a:off x="25400" y="25400"/>
              <a:ext cx="2661298" cy="885952"/>
            </a:xfrm>
            <a:custGeom>
              <a:avLst/>
              <a:gdLst/>
              <a:ahLst/>
              <a:cxnLst/>
              <a:rect l="l" t="t" r="r" b="b"/>
              <a:pathLst>
                <a:path w="2661298" h="885952">
                  <a:moveTo>
                    <a:pt x="0" y="0"/>
                  </a:moveTo>
                  <a:lnTo>
                    <a:pt x="2661298" y="0"/>
                  </a:lnTo>
                  <a:lnTo>
                    <a:pt x="2661298" y="885952"/>
                  </a:lnTo>
                  <a:lnTo>
                    <a:pt x="0" y="8859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F0C42681-5436-9334-3562-BB42DCDC60D2}"/>
                </a:ext>
              </a:extLst>
            </p:cNvPr>
            <p:cNvSpPr/>
            <p:nvPr/>
          </p:nvSpPr>
          <p:spPr>
            <a:xfrm>
              <a:off x="2712098" y="25400"/>
              <a:ext cx="885965" cy="885952"/>
            </a:xfrm>
            <a:custGeom>
              <a:avLst/>
              <a:gdLst/>
              <a:ahLst/>
              <a:cxnLst/>
              <a:rect l="l" t="t" r="r" b="b"/>
              <a:pathLst>
                <a:path w="885965" h="885952">
                  <a:moveTo>
                    <a:pt x="708165" y="0"/>
                  </a:moveTo>
                  <a:lnTo>
                    <a:pt x="0" y="0"/>
                  </a:lnTo>
                  <a:lnTo>
                    <a:pt x="0" y="885952"/>
                  </a:lnTo>
                  <a:lnTo>
                    <a:pt x="708165" y="885952"/>
                  </a:lnTo>
                  <a:cubicBezTo>
                    <a:pt x="806209" y="885952"/>
                    <a:pt x="885965" y="806196"/>
                    <a:pt x="885965" y="708152"/>
                  </a:cubicBezTo>
                  <a:lnTo>
                    <a:pt x="885965" y="177800"/>
                  </a:lnTo>
                  <a:cubicBezTo>
                    <a:pt x="885965" y="79756"/>
                    <a:pt x="806209" y="0"/>
                    <a:pt x="708165" y="0"/>
                  </a:cubicBezTo>
                  <a:close/>
                </a:path>
              </a:pathLst>
            </a:custGeom>
            <a:solidFill>
              <a:srgbClr val="2E2BC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442F09FA-A0DA-8C7D-6A10-77284A875D18}"/>
                </a:ext>
              </a:extLst>
            </p:cNvPr>
            <p:cNvSpPr/>
            <p:nvPr/>
          </p:nvSpPr>
          <p:spPr>
            <a:xfrm>
              <a:off x="0" y="0"/>
              <a:ext cx="3623463" cy="936752"/>
            </a:xfrm>
            <a:custGeom>
              <a:avLst/>
              <a:gdLst/>
              <a:ahLst/>
              <a:cxnLst/>
              <a:rect l="l" t="t" r="r" b="b"/>
              <a:pathLst>
                <a:path w="3623463" h="936752">
                  <a:moveTo>
                    <a:pt x="3420263" y="0"/>
                  </a:moveTo>
                  <a:lnTo>
                    <a:pt x="2699398" y="0"/>
                  </a:lnTo>
                  <a:lnTo>
                    <a:pt x="12700" y="0"/>
                  </a:lnTo>
                  <a:cubicBezTo>
                    <a:pt x="5690" y="0"/>
                    <a:pt x="0" y="5690"/>
                    <a:pt x="0" y="12700"/>
                  </a:cubicBezTo>
                  <a:lnTo>
                    <a:pt x="0" y="924052"/>
                  </a:lnTo>
                  <a:cubicBezTo>
                    <a:pt x="0" y="931075"/>
                    <a:pt x="5690" y="936752"/>
                    <a:pt x="12700" y="936752"/>
                  </a:cubicBezTo>
                  <a:lnTo>
                    <a:pt x="2699398" y="936752"/>
                  </a:lnTo>
                  <a:lnTo>
                    <a:pt x="3420263" y="936752"/>
                  </a:lnTo>
                  <a:cubicBezTo>
                    <a:pt x="3532302" y="936752"/>
                    <a:pt x="3623463" y="845591"/>
                    <a:pt x="3623463" y="733552"/>
                  </a:cubicBezTo>
                  <a:lnTo>
                    <a:pt x="3623463" y="203200"/>
                  </a:lnTo>
                  <a:cubicBezTo>
                    <a:pt x="3623463" y="91148"/>
                    <a:pt x="3532302" y="0"/>
                    <a:pt x="3420263" y="0"/>
                  </a:cubicBezTo>
                  <a:close/>
                  <a:moveTo>
                    <a:pt x="25400" y="25400"/>
                  </a:moveTo>
                  <a:lnTo>
                    <a:pt x="2686698" y="25400"/>
                  </a:lnTo>
                  <a:lnTo>
                    <a:pt x="2686698" y="911352"/>
                  </a:lnTo>
                  <a:lnTo>
                    <a:pt x="25400" y="911352"/>
                  </a:lnTo>
                  <a:lnTo>
                    <a:pt x="25400" y="25400"/>
                  </a:lnTo>
                  <a:close/>
                  <a:moveTo>
                    <a:pt x="3598063" y="733552"/>
                  </a:moveTo>
                  <a:cubicBezTo>
                    <a:pt x="3598063" y="831596"/>
                    <a:pt x="3518307" y="911352"/>
                    <a:pt x="3420263" y="911352"/>
                  </a:cubicBezTo>
                  <a:lnTo>
                    <a:pt x="2712098" y="911352"/>
                  </a:lnTo>
                  <a:lnTo>
                    <a:pt x="2712098" y="25400"/>
                  </a:lnTo>
                  <a:lnTo>
                    <a:pt x="3420263" y="25400"/>
                  </a:lnTo>
                  <a:cubicBezTo>
                    <a:pt x="3518307" y="25400"/>
                    <a:pt x="3598063" y="105156"/>
                    <a:pt x="3598063" y="203200"/>
                  </a:cubicBezTo>
                  <a:lnTo>
                    <a:pt x="3598063" y="7335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Đồ họa 40" descr="Badge 3 with solid fill">
            <a:extLst>
              <a:ext uri="{FF2B5EF4-FFF2-40B4-BE49-F238E27FC236}">
                <a16:creationId xmlns:a16="http://schemas.microsoft.com/office/drawing/2014/main" id="{BB495301-A542-1E37-7E6E-AB9E40FF36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8783" y="7824798"/>
            <a:ext cx="1482618" cy="1482618"/>
          </a:xfrm>
          <a:prstGeom prst="rect">
            <a:avLst/>
          </a:prstGeom>
        </p:spPr>
      </p:pic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F2A10FDA-9518-0686-7E33-1D2F917DEF24}"/>
              </a:ext>
            </a:extLst>
          </p:cNvPr>
          <p:cNvSpPr txBox="1"/>
          <p:nvPr/>
        </p:nvSpPr>
        <p:spPr>
          <a:xfrm>
            <a:off x="6719188" y="7738424"/>
            <a:ext cx="5233586" cy="1358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4800" b="1" kern="1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quả, ý nghĩa</a:t>
            </a:r>
            <a:endParaRPr lang="en-US" sz="4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64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3007</Words>
  <Application>Microsoft Office PowerPoint</Application>
  <PresentationFormat>Custom</PresentationFormat>
  <Paragraphs>373</Paragraphs>
  <Slides>44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Calibri</vt:lpstr>
      <vt:lpstr>Wingdings</vt:lpstr>
      <vt:lpstr>A3.OpenSans-San</vt:lpstr>
      <vt:lpstr>Arial</vt:lpstr>
      <vt:lpstr>Poppins Bold</vt:lpstr>
      <vt:lpstr>Times New Roman</vt:lpstr>
      <vt:lpstr>Poppins Semi-Bold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3</cp:revision>
  <dcterms:created xsi:type="dcterms:W3CDTF">2006-08-16T00:00:00Z</dcterms:created>
  <dcterms:modified xsi:type="dcterms:W3CDTF">2024-03-04T04:11:38Z</dcterms:modified>
  <dc:identifier>DAFyKok2dV0</dc:identifier>
</cp:coreProperties>
</file>